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6.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7.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1.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4.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7.xml" ContentType="application/vnd.openxmlformats-officedocument.theme+xml"/>
  <Override PartName="/ppt/slideLayouts/slideLayout369.xml" ContentType="application/vnd.openxmlformats-officedocument.presentationml.slideLayout+xml"/>
  <Override PartName="/ppt/theme/theme38.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9.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0.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1.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2.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3.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4.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5.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6.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7.xml" ContentType="application/vnd.openxmlformats-officedocument.theme+xml"/>
  <Override PartName="/ppt/slideLayouts/slideLayout473.xml" ContentType="application/vnd.openxmlformats-officedocument.presentationml.slideLayout+xml"/>
  <Override PartName="/ppt/theme/theme48.xml" ContentType="application/vnd.openxmlformats-officedocument.theme+xml"/>
  <Override PartName="/ppt/slideLayouts/slideLayout474.xml" ContentType="application/vnd.openxmlformats-officedocument.presentationml.slideLayout+xml"/>
  <Override PartName="/ppt/theme/theme49.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50.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1.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2.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3.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4.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5.xml" ContentType="application/vnd.openxmlformats-officedocument.theme+xml"/>
  <Override PartName="/ppt/slideLayouts/slideLayout546.xml" ContentType="application/vnd.openxmlformats-officedocument.presentationml.slideLayout+xml"/>
  <Override PartName="/ppt/theme/theme56.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7.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8.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9.xml" ContentType="application/vnd.openxmlformats-officedocument.theme+xml"/>
  <Override PartName="/ppt/slideLayouts/slideLayout571.xml" ContentType="application/vnd.openxmlformats-officedocument.presentationml.slideLayout+xml"/>
  <Override PartName="/ppt/theme/theme60.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61.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3.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1" r:id="rId6"/>
    <p:sldMasterId id="2147483735" r:id="rId7"/>
    <p:sldMasterId id="2147483747" r:id="rId8"/>
    <p:sldMasterId id="2147483759" r:id="rId9"/>
    <p:sldMasterId id="2147483773" r:id="rId10"/>
    <p:sldMasterId id="2147483785" r:id="rId11"/>
    <p:sldMasterId id="2147483797" r:id="rId12"/>
    <p:sldMasterId id="2147483809" r:id="rId13"/>
    <p:sldMasterId id="2147483811" r:id="rId14"/>
    <p:sldMasterId id="2147483835" r:id="rId15"/>
    <p:sldMasterId id="2147483847" r:id="rId16"/>
    <p:sldMasterId id="2147483860" r:id="rId17"/>
    <p:sldMasterId id="2147483872" r:id="rId18"/>
    <p:sldMasterId id="2147483874" r:id="rId19"/>
    <p:sldMasterId id="2147483876" r:id="rId20"/>
    <p:sldMasterId id="2147483879" r:id="rId21"/>
    <p:sldMasterId id="2147483891" r:id="rId22"/>
    <p:sldMasterId id="2147483903" r:id="rId23"/>
    <p:sldMasterId id="2147483915" r:id="rId24"/>
    <p:sldMasterId id="2147483927" r:id="rId25"/>
    <p:sldMasterId id="2147483939" r:id="rId26"/>
    <p:sldMasterId id="2147483945" r:id="rId27"/>
    <p:sldMasterId id="2147483959" r:id="rId28"/>
    <p:sldMasterId id="2147483972" r:id="rId29"/>
    <p:sldMasterId id="2147483984" r:id="rId30"/>
    <p:sldMasterId id="2147483996" r:id="rId31"/>
    <p:sldMasterId id="2147484008" r:id="rId32"/>
    <p:sldMasterId id="2147484020" r:id="rId33"/>
    <p:sldMasterId id="2147484032" r:id="rId34"/>
    <p:sldMasterId id="2147484044" r:id="rId35"/>
    <p:sldMasterId id="2147484056" r:id="rId36"/>
    <p:sldMasterId id="2147484069" r:id="rId37"/>
    <p:sldMasterId id="2147484081" r:id="rId38"/>
    <p:sldMasterId id="2147484083" r:id="rId39"/>
    <p:sldMasterId id="2147484095" r:id="rId40"/>
    <p:sldMasterId id="2147484107" r:id="rId41"/>
    <p:sldMasterId id="2147484119" r:id="rId42"/>
    <p:sldMasterId id="2147484131" r:id="rId43"/>
    <p:sldMasterId id="2147484143" r:id="rId44"/>
    <p:sldMasterId id="2147484155" r:id="rId45"/>
    <p:sldMasterId id="2147484167" r:id="rId46"/>
    <p:sldMasterId id="2147484183" r:id="rId47"/>
    <p:sldMasterId id="2147484207" r:id="rId48"/>
    <p:sldMasterId id="2147484209" r:id="rId49"/>
    <p:sldMasterId id="2147484211" r:id="rId50"/>
    <p:sldMasterId id="2147484223" r:id="rId51"/>
    <p:sldMasterId id="2147484236" r:id="rId52"/>
    <p:sldMasterId id="2147484250" r:id="rId53"/>
    <p:sldMasterId id="2147484262" r:id="rId54"/>
    <p:sldMasterId id="2147484274" r:id="rId55"/>
    <p:sldMasterId id="2147484288" r:id="rId56"/>
    <p:sldMasterId id="2147484290" r:id="rId57"/>
    <p:sldMasterId id="2147484302" r:id="rId58"/>
    <p:sldMasterId id="2147484305" r:id="rId59"/>
    <p:sldMasterId id="2147484317" r:id="rId60"/>
    <p:sldMasterId id="2147484319" r:id="rId61"/>
    <p:sldMasterId id="2147484332" r:id="rId62"/>
  </p:sldMasterIdLst>
  <p:notesMasterIdLst>
    <p:notesMasterId r:id="rId354"/>
  </p:notesMasterIdLst>
  <p:sldIdLst>
    <p:sldId id="256" r:id="rId63"/>
    <p:sldId id="5338" r:id="rId64"/>
    <p:sldId id="5339" r:id="rId65"/>
    <p:sldId id="5413" r:id="rId66"/>
    <p:sldId id="5568" r:id="rId67"/>
    <p:sldId id="257" r:id="rId68"/>
    <p:sldId id="301" r:id="rId69"/>
    <p:sldId id="262" r:id="rId70"/>
    <p:sldId id="302" r:id="rId71"/>
    <p:sldId id="538" r:id="rId72"/>
    <p:sldId id="539" r:id="rId73"/>
    <p:sldId id="540" r:id="rId74"/>
    <p:sldId id="541" r:id="rId75"/>
    <p:sldId id="542" r:id="rId76"/>
    <p:sldId id="543" r:id="rId77"/>
    <p:sldId id="263" r:id="rId78"/>
    <p:sldId id="303" r:id="rId79"/>
    <p:sldId id="304" r:id="rId80"/>
    <p:sldId id="305" r:id="rId81"/>
    <p:sldId id="306" r:id="rId82"/>
    <p:sldId id="544" r:id="rId83"/>
    <p:sldId id="545" r:id="rId84"/>
    <p:sldId id="546" r:id="rId85"/>
    <p:sldId id="264" r:id="rId86"/>
    <p:sldId id="265" r:id="rId87"/>
    <p:sldId id="266" r:id="rId88"/>
    <p:sldId id="1099" r:id="rId89"/>
    <p:sldId id="5206" r:id="rId90"/>
    <p:sldId id="5565" r:id="rId91"/>
    <p:sldId id="5516" r:id="rId92"/>
    <p:sldId id="547" r:id="rId93"/>
    <p:sldId id="267" r:id="rId94"/>
    <p:sldId id="548" r:id="rId95"/>
    <p:sldId id="268" r:id="rId96"/>
    <p:sldId id="269" r:id="rId97"/>
    <p:sldId id="549" r:id="rId98"/>
    <p:sldId id="550" r:id="rId99"/>
    <p:sldId id="551" r:id="rId100"/>
    <p:sldId id="553" r:id="rId101"/>
    <p:sldId id="1098" r:id="rId102"/>
    <p:sldId id="270" r:id="rId103"/>
    <p:sldId id="271" r:id="rId104"/>
    <p:sldId id="272" r:id="rId105"/>
    <p:sldId id="273" r:id="rId106"/>
    <p:sldId id="274" r:id="rId107"/>
    <p:sldId id="275" r:id="rId108"/>
    <p:sldId id="309" r:id="rId109"/>
    <p:sldId id="310" r:id="rId110"/>
    <p:sldId id="311" r:id="rId111"/>
    <p:sldId id="312" r:id="rId112"/>
    <p:sldId id="313" r:id="rId113"/>
    <p:sldId id="314" r:id="rId114"/>
    <p:sldId id="5569" r:id="rId115"/>
    <p:sldId id="258" r:id="rId116"/>
    <p:sldId id="276" r:id="rId117"/>
    <p:sldId id="277" r:id="rId118"/>
    <p:sldId id="278" r:id="rId119"/>
    <p:sldId id="315" r:id="rId120"/>
    <p:sldId id="316" r:id="rId121"/>
    <p:sldId id="317" r:id="rId122"/>
    <p:sldId id="318" r:id="rId123"/>
    <p:sldId id="319" r:id="rId124"/>
    <p:sldId id="320" r:id="rId125"/>
    <p:sldId id="321" r:id="rId126"/>
    <p:sldId id="322" r:id="rId127"/>
    <p:sldId id="323" r:id="rId128"/>
    <p:sldId id="324" r:id="rId129"/>
    <p:sldId id="325" r:id="rId130"/>
    <p:sldId id="326" r:id="rId131"/>
    <p:sldId id="327" r:id="rId132"/>
    <p:sldId id="328" r:id="rId133"/>
    <p:sldId id="329" r:id="rId134"/>
    <p:sldId id="330" r:id="rId135"/>
    <p:sldId id="331" r:id="rId136"/>
    <p:sldId id="332" r:id="rId137"/>
    <p:sldId id="333" r:id="rId138"/>
    <p:sldId id="334" r:id="rId139"/>
    <p:sldId id="279" r:id="rId140"/>
    <p:sldId id="280" r:id="rId141"/>
    <p:sldId id="281" r:id="rId142"/>
    <p:sldId id="282" r:id="rId143"/>
    <p:sldId id="352" r:id="rId144"/>
    <p:sldId id="353" r:id="rId145"/>
    <p:sldId id="354" r:id="rId146"/>
    <p:sldId id="355" r:id="rId147"/>
    <p:sldId id="356" r:id="rId148"/>
    <p:sldId id="357" r:id="rId149"/>
    <p:sldId id="358" r:id="rId150"/>
    <p:sldId id="359" r:id="rId151"/>
    <p:sldId id="360" r:id="rId152"/>
    <p:sldId id="361" r:id="rId153"/>
    <p:sldId id="362" r:id="rId154"/>
    <p:sldId id="363" r:id="rId155"/>
    <p:sldId id="364" r:id="rId156"/>
    <p:sldId id="365" r:id="rId157"/>
    <p:sldId id="366" r:id="rId158"/>
    <p:sldId id="384" r:id="rId159"/>
    <p:sldId id="385" r:id="rId160"/>
    <p:sldId id="386" r:id="rId161"/>
    <p:sldId id="387" r:id="rId162"/>
    <p:sldId id="388" r:id="rId163"/>
    <p:sldId id="389" r:id="rId164"/>
    <p:sldId id="390" r:id="rId165"/>
    <p:sldId id="391" r:id="rId166"/>
    <p:sldId id="392" r:id="rId167"/>
    <p:sldId id="393" r:id="rId168"/>
    <p:sldId id="394" r:id="rId169"/>
    <p:sldId id="395" r:id="rId170"/>
    <p:sldId id="396" r:id="rId171"/>
    <p:sldId id="397" r:id="rId172"/>
    <p:sldId id="398" r:id="rId173"/>
    <p:sldId id="399" r:id="rId174"/>
    <p:sldId id="400" r:id="rId175"/>
    <p:sldId id="401" r:id="rId176"/>
    <p:sldId id="402" r:id="rId177"/>
    <p:sldId id="403" r:id="rId178"/>
    <p:sldId id="404" r:id="rId179"/>
    <p:sldId id="405" r:id="rId180"/>
    <p:sldId id="406" r:id="rId181"/>
    <p:sldId id="283" r:id="rId182"/>
    <p:sldId id="284" r:id="rId183"/>
    <p:sldId id="407" r:id="rId184"/>
    <p:sldId id="285" r:id="rId185"/>
    <p:sldId id="367" r:id="rId186"/>
    <p:sldId id="368" r:id="rId187"/>
    <p:sldId id="369" r:id="rId188"/>
    <p:sldId id="370" r:id="rId189"/>
    <p:sldId id="371" r:id="rId190"/>
    <p:sldId id="372" r:id="rId191"/>
    <p:sldId id="373" r:id="rId192"/>
    <p:sldId id="374" r:id="rId193"/>
    <p:sldId id="375" r:id="rId194"/>
    <p:sldId id="376" r:id="rId195"/>
    <p:sldId id="377" r:id="rId196"/>
    <p:sldId id="378" r:id="rId197"/>
    <p:sldId id="379" r:id="rId198"/>
    <p:sldId id="380" r:id="rId199"/>
    <p:sldId id="381" r:id="rId200"/>
    <p:sldId id="382" r:id="rId201"/>
    <p:sldId id="383" r:id="rId202"/>
    <p:sldId id="534" r:id="rId203"/>
    <p:sldId id="535" r:id="rId204"/>
    <p:sldId id="536" r:id="rId205"/>
    <p:sldId id="537" r:id="rId206"/>
    <p:sldId id="259" r:id="rId207"/>
    <p:sldId id="286" r:id="rId208"/>
    <p:sldId id="287" r:id="rId209"/>
    <p:sldId id="408" r:id="rId210"/>
    <p:sldId id="1028" r:id="rId211"/>
    <p:sldId id="410" r:id="rId212"/>
    <p:sldId id="411" r:id="rId213"/>
    <p:sldId id="412" r:id="rId214"/>
    <p:sldId id="413" r:id="rId215"/>
    <p:sldId id="1100" r:id="rId216"/>
    <p:sldId id="415" r:id="rId217"/>
    <p:sldId id="416" r:id="rId218"/>
    <p:sldId id="417" r:id="rId219"/>
    <p:sldId id="1027" r:id="rId220"/>
    <p:sldId id="419" r:id="rId221"/>
    <p:sldId id="420" r:id="rId222"/>
    <p:sldId id="557" r:id="rId223"/>
    <p:sldId id="421" r:id="rId224"/>
    <p:sldId id="422" r:id="rId225"/>
    <p:sldId id="423" r:id="rId226"/>
    <p:sldId id="424" r:id="rId227"/>
    <p:sldId id="425" r:id="rId228"/>
    <p:sldId id="426" r:id="rId229"/>
    <p:sldId id="428" r:id="rId230"/>
    <p:sldId id="1101" r:id="rId231"/>
    <p:sldId id="427" r:id="rId232"/>
    <p:sldId id="288" r:id="rId233"/>
    <p:sldId id="430" r:id="rId234"/>
    <p:sldId id="431" r:id="rId235"/>
    <p:sldId id="432" r:id="rId236"/>
    <p:sldId id="1088" r:id="rId237"/>
    <p:sldId id="1094" r:id="rId238"/>
    <p:sldId id="1095" r:id="rId239"/>
    <p:sldId id="738" r:id="rId240"/>
    <p:sldId id="436" r:id="rId241"/>
    <p:sldId id="4565" r:id="rId242"/>
    <p:sldId id="438" r:id="rId243"/>
    <p:sldId id="439" r:id="rId244"/>
    <p:sldId id="289" r:id="rId245"/>
    <p:sldId id="290" r:id="rId246"/>
    <p:sldId id="4564" r:id="rId247"/>
    <p:sldId id="488" r:id="rId248"/>
    <p:sldId id="440" r:id="rId249"/>
    <p:sldId id="291" r:id="rId250"/>
    <p:sldId id="292" r:id="rId251"/>
    <p:sldId id="293" r:id="rId252"/>
    <p:sldId id="441" r:id="rId253"/>
    <p:sldId id="442" r:id="rId254"/>
    <p:sldId id="443" r:id="rId255"/>
    <p:sldId id="444" r:id="rId256"/>
    <p:sldId id="445" r:id="rId257"/>
    <p:sldId id="446" r:id="rId258"/>
    <p:sldId id="1083" r:id="rId259"/>
    <p:sldId id="448" r:id="rId260"/>
    <p:sldId id="449" r:id="rId261"/>
    <p:sldId id="294" r:id="rId262"/>
    <p:sldId id="295" r:id="rId263"/>
    <p:sldId id="260" r:id="rId264"/>
    <p:sldId id="473" r:id="rId265"/>
    <p:sldId id="474" r:id="rId266"/>
    <p:sldId id="475" r:id="rId267"/>
    <p:sldId id="476" r:id="rId268"/>
    <p:sldId id="477" r:id="rId269"/>
    <p:sldId id="296" r:id="rId270"/>
    <p:sldId id="478" r:id="rId271"/>
    <p:sldId id="479" r:id="rId272"/>
    <p:sldId id="480" r:id="rId273"/>
    <p:sldId id="481" r:id="rId274"/>
    <p:sldId id="482" r:id="rId275"/>
    <p:sldId id="483" r:id="rId276"/>
    <p:sldId id="484" r:id="rId277"/>
    <p:sldId id="297" r:id="rId278"/>
    <p:sldId id="485" r:id="rId279"/>
    <p:sldId id="486" r:id="rId280"/>
    <p:sldId id="487" r:id="rId281"/>
    <p:sldId id="1097" r:id="rId282"/>
    <p:sldId id="1096" r:id="rId283"/>
    <p:sldId id="492" r:id="rId284"/>
    <p:sldId id="491" r:id="rId285"/>
    <p:sldId id="298" r:id="rId286"/>
    <p:sldId id="4566" r:id="rId287"/>
    <p:sldId id="505" r:id="rId288"/>
    <p:sldId id="506" r:id="rId289"/>
    <p:sldId id="507" r:id="rId290"/>
    <p:sldId id="508" r:id="rId291"/>
    <p:sldId id="509" r:id="rId292"/>
    <p:sldId id="510" r:id="rId293"/>
    <p:sldId id="511" r:id="rId294"/>
    <p:sldId id="512" r:id="rId295"/>
    <p:sldId id="4567" r:id="rId296"/>
    <p:sldId id="514" r:id="rId297"/>
    <p:sldId id="515" r:id="rId298"/>
    <p:sldId id="516" r:id="rId299"/>
    <p:sldId id="517" r:id="rId300"/>
    <p:sldId id="518" r:id="rId301"/>
    <p:sldId id="519" r:id="rId302"/>
    <p:sldId id="520" r:id="rId303"/>
    <p:sldId id="521" r:id="rId304"/>
    <p:sldId id="522" r:id="rId305"/>
    <p:sldId id="523" r:id="rId306"/>
    <p:sldId id="524" r:id="rId307"/>
    <p:sldId id="525" r:id="rId308"/>
    <p:sldId id="4569" r:id="rId309"/>
    <p:sldId id="4570" r:id="rId310"/>
    <p:sldId id="4571" r:id="rId311"/>
    <p:sldId id="4572" r:id="rId312"/>
    <p:sldId id="4573" r:id="rId313"/>
    <p:sldId id="531" r:id="rId314"/>
    <p:sldId id="532" r:id="rId315"/>
    <p:sldId id="4574" r:id="rId316"/>
    <p:sldId id="493" r:id="rId317"/>
    <p:sldId id="494" r:id="rId318"/>
    <p:sldId id="4568" r:id="rId319"/>
    <p:sldId id="496" r:id="rId320"/>
    <p:sldId id="497" r:id="rId321"/>
    <p:sldId id="498" r:id="rId322"/>
    <p:sldId id="499" r:id="rId323"/>
    <p:sldId id="500" r:id="rId324"/>
    <p:sldId id="501" r:id="rId325"/>
    <p:sldId id="502" r:id="rId326"/>
    <p:sldId id="503" r:id="rId327"/>
    <p:sldId id="261" r:id="rId328"/>
    <p:sldId id="450" r:id="rId329"/>
    <p:sldId id="451" r:id="rId330"/>
    <p:sldId id="452" r:id="rId331"/>
    <p:sldId id="453" r:id="rId332"/>
    <p:sldId id="454" r:id="rId333"/>
    <p:sldId id="455" r:id="rId334"/>
    <p:sldId id="456" r:id="rId335"/>
    <p:sldId id="457" r:id="rId336"/>
    <p:sldId id="458" r:id="rId337"/>
    <p:sldId id="459" r:id="rId338"/>
    <p:sldId id="460" r:id="rId339"/>
    <p:sldId id="461" r:id="rId340"/>
    <p:sldId id="462" r:id="rId341"/>
    <p:sldId id="463" r:id="rId342"/>
    <p:sldId id="464" r:id="rId343"/>
    <p:sldId id="465" r:id="rId344"/>
    <p:sldId id="466" r:id="rId345"/>
    <p:sldId id="467" r:id="rId346"/>
    <p:sldId id="468" r:id="rId347"/>
    <p:sldId id="469" r:id="rId348"/>
    <p:sldId id="470" r:id="rId349"/>
    <p:sldId id="471" r:id="rId350"/>
    <p:sldId id="472" r:id="rId351"/>
    <p:sldId id="299" r:id="rId352"/>
    <p:sldId id="300" r:id="rId3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D5114FE-0883-4375-97BD-AD6F7B5CA6FD}">
          <p14:sldIdLst>
            <p14:sldId id="256"/>
            <p14:sldId id="5338"/>
            <p14:sldId id="5339"/>
            <p14:sldId id="5413"/>
            <p14:sldId id="5568"/>
          </p14:sldIdLst>
        </p14:section>
        <p14:section name="A. Predictions by Christ" id="{335C8F8A-6E13-4D99-A1D9-80D4AA843778}">
          <p14:sldIdLst>
            <p14:sldId id="257"/>
            <p14:sldId id="301"/>
            <p14:sldId id="262"/>
            <p14:sldId id="302"/>
            <p14:sldId id="538"/>
            <p14:sldId id="539"/>
            <p14:sldId id="540"/>
            <p14:sldId id="541"/>
            <p14:sldId id="542"/>
            <p14:sldId id="543"/>
            <p14:sldId id="263"/>
            <p14:sldId id="303"/>
            <p14:sldId id="304"/>
            <p14:sldId id="305"/>
            <p14:sldId id="306"/>
            <p14:sldId id="544"/>
            <p14:sldId id="545"/>
            <p14:sldId id="546"/>
            <p14:sldId id="264"/>
            <p14:sldId id="265"/>
            <p14:sldId id="266"/>
            <p14:sldId id="1099"/>
            <p14:sldId id="5206"/>
            <p14:sldId id="5565"/>
            <p14:sldId id="5516"/>
            <p14:sldId id="547"/>
            <p14:sldId id="267"/>
            <p14:sldId id="548"/>
            <p14:sldId id="268"/>
            <p14:sldId id="269"/>
            <p14:sldId id="549"/>
            <p14:sldId id="550"/>
            <p14:sldId id="551"/>
            <p14:sldId id="553"/>
            <p14:sldId id="1098"/>
            <p14:sldId id="270"/>
            <p14:sldId id="271"/>
            <p14:sldId id="272"/>
            <p14:sldId id="273"/>
            <p14:sldId id="274"/>
            <p14:sldId id="275"/>
            <p14:sldId id="309"/>
            <p14:sldId id="310"/>
            <p14:sldId id="311"/>
            <p14:sldId id="312"/>
            <p14:sldId id="313"/>
            <p14:sldId id="314"/>
          </p14:sldIdLst>
        </p14:section>
        <p14:section name="B. Preparations for Christ's Death" id="{7A090FBD-81D4-4451-BDB4-B52FBAB794A1}">
          <p14:sldIdLst>
            <p14:sldId id="5569"/>
            <p14:sldId id="258"/>
            <p14:sldId id="276"/>
            <p14:sldId id="277"/>
            <p14:sldId id="278"/>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279"/>
            <p14:sldId id="280"/>
            <p14:sldId id="281"/>
            <p14:sldId id="282"/>
            <p14:sldId id="352"/>
            <p14:sldId id="353"/>
            <p14:sldId id="354"/>
            <p14:sldId id="355"/>
            <p14:sldId id="356"/>
            <p14:sldId id="357"/>
            <p14:sldId id="358"/>
            <p14:sldId id="359"/>
            <p14:sldId id="360"/>
            <p14:sldId id="361"/>
            <p14:sldId id="362"/>
            <p14:sldId id="363"/>
            <p14:sldId id="364"/>
            <p14:sldId id="365"/>
            <p14:sldId id="366"/>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283"/>
            <p14:sldId id="284"/>
            <p14:sldId id="407"/>
            <p14:sldId id="285"/>
            <p14:sldId id="367"/>
            <p14:sldId id="368"/>
            <p14:sldId id="369"/>
            <p14:sldId id="370"/>
            <p14:sldId id="371"/>
            <p14:sldId id="372"/>
            <p14:sldId id="373"/>
            <p14:sldId id="374"/>
            <p14:sldId id="375"/>
            <p14:sldId id="376"/>
            <p14:sldId id="377"/>
            <p14:sldId id="378"/>
            <p14:sldId id="379"/>
            <p14:sldId id="380"/>
            <p14:sldId id="381"/>
            <p14:sldId id="382"/>
            <p14:sldId id="383"/>
            <p14:sldId id="534"/>
            <p14:sldId id="535"/>
            <p14:sldId id="536"/>
            <p14:sldId id="537"/>
          </p14:sldIdLst>
        </p14:section>
        <p14:section name="C. Precepts by Christ" id="{F23DDB42-41D2-4B5C-8CD7-AF58501D857C}">
          <p14:sldIdLst>
            <p14:sldId id="259"/>
            <p14:sldId id="286"/>
            <p14:sldId id="287"/>
            <p14:sldId id="408"/>
            <p14:sldId id="1028"/>
            <p14:sldId id="410"/>
            <p14:sldId id="411"/>
            <p14:sldId id="412"/>
            <p14:sldId id="413"/>
            <p14:sldId id="1100"/>
            <p14:sldId id="415"/>
            <p14:sldId id="416"/>
            <p14:sldId id="417"/>
            <p14:sldId id="1027"/>
            <p14:sldId id="419"/>
            <p14:sldId id="420"/>
            <p14:sldId id="557"/>
            <p14:sldId id="421"/>
            <p14:sldId id="422"/>
            <p14:sldId id="423"/>
            <p14:sldId id="424"/>
            <p14:sldId id="425"/>
            <p14:sldId id="426"/>
            <p14:sldId id="428"/>
            <p14:sldId id="1101"/>
            <p14:sldId id="427"/>
            <p14:sldId id="288"/>
            <p14:sldId id="430"/>
            <p14:sldId id="431"/>
            <p14:sldId id="432"/>
            <p14:sldId id="1088"/>
            <p14:sldId id="1094"/>
            <p14:sldId id="1095"/>
            <p14:sldId id="738"/>
            <p14:sldId id="436"/>
            <p14:sldId id="4565"/>
            <p14:sldId id="438"/>
            <p14:sldId id="439"/>
            <p14:sldId id="289"/>
            <p14:sldId id="290"/>
            <p14:sldId id="4564"/>
            <p14:sldId id="488"/>
            <p14:sldId id="440"/>
            <p14:sldId id="291"/>
            <p14:sldId id="292"/>
            <p14:sldId id="293"/>
            <p14:sldId id="441"/>
            <p14:sldId id="442"/>
            <p14:sldId id="443"/>
            <p14:sldId id="444"/>
            <p14:sldId id="445"/>
            <p14:sldId id="446"/>
            <p14:sldId id="1083"/>
            <p14:sldId id="448"/>
            <p14:sldId id="449"/>
            <p14:sldId id="294"/>
            <p14:sldId id="295"/>
          </p14:sldIdLst>
        </p14:section>
        <p14:section name="D. Prayer by Christ for Believers" id="{1C29158E-C49A-4786-85FA-416E6C81096C}">
          <p14:sldIdLst>
            <p14:sldId id="260"/>
            <p14:sldId id="473"/>
            <p14:sldId id="474"/>
            <p14:sldId id="475"/>
            <p14:sldId id="476"/>
            <p14:sldId id="477"/>
            <p14:sldId id="296"/>
            <p14:sldId id="478"/>
            <p14:sldId id="479"/>
            <p14:sldId id="480"/>
            <p14:sldId id="481"/>
            <p14:sldId id="482"/>
            <p14:sldId id="483"/>
            <p14:sldId id="484"/>
            <p14:sldId id="297"/>
            <p14:sldId id="485"/>
            <p14:sldId id="486"/>
            <p14:sldId id="487"/>
            <p14:sldId id="1097"/>
            <p14:sldId id="1096"/>
            <p14:sldId id="492"/>
            <p14:sldId id="491"/>
            <p14:sldId id="298"/>
            <p14:sldId id="4566"/>
            <p14:sldId id="505"/>
            <p14:sldId id="506"/>
            <p14:sldId id="507"/>
            <p14:sldId id="508"/>
            <p14:sldId id="509"/>
            <p14:sldId id="510"/>
            <p14:sldId id="511"/>
            <p14:sldId id="512"/>
            <p14:sldId id="4567"/>
            <p14:sldId id="514"/>
            <p14:sldId id="515"/>
            <p14:sldId id="516"/>
            <p14:sldId id="517"/>
            <p14:sldId id="518"/>
            <p14:sldId id="519"/>
            <p14:sldId id="520"/>
            <p14:sldId id="521"/>
            <p14:sldId id="522"/>
            <p14:sldId id="523"/>
            <p14:sldId id="524"/>
            <p14:sldId id="525"/>
            <p14:sldId id="4569"/>
            <p14:sldId id="4570"/>
            <p14:sldId id="4571"/>
            <p14:sldId id="4572"/>
            <p14:sldId id="4573"/>
            <p14:sldId id="531"/>
            <p14:sldId id="532"/>
            <p14:sldId id="4574"/>
            <p14:sldId id="493"/>
            <p14:sldId id="494"/>
            <p14:sldId id="4568"/>
            <p14:sldId id="496"/>
            <p14:sldId id="497"/>
            <p14:sldId id="498"/>
            <p14:sldId id="499"/>
            <p14:sldId id="500"/>
            <p14:sldId id="501"/>
            <p14:sldId id="502"/>
            <p14:sldId id="503"/>
          </p14:sldIdLst>
        </p14:section>
        <p14:section name="E. Prayer in the Garden" id="{D3BBAAB9-B47C-4069-BFC3-8A2C7F3822B5}">
          <p14:sldIdLst>
            <p14:sldId id="261"/>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299"/>
            <p14:sldId id="3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9" autoAdjust="0"/>
    <p:restoredTop sz="66794"/>
  </p:normalViewPr>
  <p:slideViewPr>
    <p:cSldViewPr snapToGrid="0">
      <p:cViewPr varScale="1">
        <p:scale>
          <a:sx n="96" d="100"/>
          <a:sy n="96" d="100"/>
        </p:scale>
        <p:origin x="168" y="272"/>
      </p:cViewPr>
      <p:guideLst/>
    </p:cSldViewPr>
  </p:slideViewPr>
  <p:notesTextViewPr>
    <p:cViewPr>
      <p:scale>
        <a:sx n="1" d="1"/>
        <a:sy n="1" d="1"/>
      </p:scale>
      <p:origin x="0" y="0"/>
    </p:cViewPr>
  </p:notesTextViewPr>
  <p:sorterViewPr>
    <p:cViewPr varScale="1">
      <p:scale>
        <a:sx n="50" d="100"/>
        <a:sy n="50" d="100"/>
      </p:scale>
      <p:origin x="0" y="0"/>
    </p:cViewPr>
  </p:sorterViewPr>
  <p:notesViewPr>
    <p:cSldViewPr snapToGrid="0">
      <p:cViewPr varScale="1">
        <p:scale>
          <a:sx n="114" d="100"/>
          <a:sy n="114" d="100"/>
        </p:scale>
        <p:origin x="1032"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99" Type="http://schemas.openxmlformats.org/officeDocument/2006/relationships/slide" Target="slides/slide237.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324" Type="http://schemas.openxmlformats.org/officeDocument/2006/relationships/slide" Target="slides/slide262.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335" Type="http://schemas.openxmlformats.org/officeDocument/2006/relationships/slide" Target="slides/slide273.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290" Type="http://schemas.openxmlformats.org/officeDocument/2006/relationships/slide" Target="slides/slide228.xml"/><Relationship Id="rId304" Type="http://schemas.openxmlformats.org/officeDocument/2006/relationships/slide" Target="slides/slide242.xml"/><Relationship Id="rId346" Type="http://schemas.openxmlformats.org/officeDocument/2006/relationships/slide" Target="slides/slide284.xml"/><Relationship Id="rId85" Type="http://schemas.openxmlformats.org/officeDocument/2006/relationships/slide" Target="slides/slide23.xml"/><Relationship Id="rId150" Type="http://schemas.openxmlformats.org/officeDocument/2006/relationships/slide" Target="slides/slide88.xml"/><Relationship Id="rId192" Type="http://schemas.openxmlformats.org/officeDocument/2006/relationships/slide" Target="slides/slide130.xml"/><Relationship Id="rId206" Type="http://schemas.openxmlformats.org/officeDocument/2006/relationships/slide" Target="slides/slide144.xml"/><Relationship Id="rId248" Type="http://schemas.openxmlformats.org/officeDocument/2006/relationships/slide" Target="slides/slide186.xml"/><Relationship Id="rId12" Type="http://schemas.openxmlformats.org/officeDocument/2006/relationships/slideMaster" Target="slideMasters/slideMaster12.xml"/><Relationship Id="rId108" Type="http://schemas.openxmlformats.org/officeDocument/2006/relationships/slide" Target="slides/slide46.xml"/><Relationship Id="rId315" Type="http://schemas.openxmlformats.org/officeDocument/2006/relationships/slide" Target="slides/slide253.xml"/><Relationship Id="rId357" Type="http://schemas.openxmlformats.org/officeDocument/2006/relationships/theme" Target="theme/theme1.xml"/><Relationship Id="rId54" Type="http://schemas.openxmlformats.org/officeDocument/2006/relationships/slideMaster" Target="slideMasters/slideMaster54.xml"/><Relationship Id="rId96" Type="http://schemas.openxmlformats.org/officeDocument/2006/relationships/slide" Target="slides/slide34.xml"/><Relationship Id="rId161" Type="http://schemas.openxmlformats.org/officeDocument/2006/relationships/slide" Target="slides/slide99.xml"/><Relationship Id="rId217" Type="http://schemas.openxmlformats.org/officeDocument/2006/relationships/slide" Target="slides/slide155.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326" Type="http://schemas.openxmlformats.org/officeDocument/2006/relationships/slide" Target="slides/slide264.xml"/><Relationship Id="rId65" Type="http://schemas.openxmlformats.org/officeDocument/2006/relationships/slide" Target="slides/slide3.xml"/><Relationship Id="rId130" Type="http://schemas.openxmlformats.org/officeDocument/2006/relationships/slide" Target="slides/slide68.xml"/><Relationship Id="rId172" Type="http://schemas.openxmlformats.org/officeDocument/2006/relationships/slide" Target="slides/slide110.xml"/><Relationship Id="rId228" Type="http://schemas.openxmlformats.org/officeDocument/2006/relationships/slide" Target="slides/slide166.xml"/><Relationship Id="rId281" Type="http://schemas.openxmlformats.org/officeDocument/2006/relationships/slide" Target="slides/slide219.xml"/><Relationship Id="rId337" Type="http://schemas.openxmlformats.org/officeDocument/2006/relationships/slide" Target="slides/slide275.xml"/><Relationship Id="rId34" Type="http://schemas.openxmlformats.org/officeDocument/2006/relationships/slideMaster" Target="slideMasters/slideMaster34.xml"/><Relationship Id="rId76" Type="http://schemas.openxmlformats.org/officeDocument/2006/relationships/slide" Target="slides/slide14.xml"/><Relationship Id="rId141" Type="http://schemas.openxmlformats.org/officeDocument/2006/relationships/slide" Target="slides/slide79.xml"/><Relationship Id="rId7" Type="http://schemas.openxmlformats.org/officeDocument/2006/relationships/slideMaster" Target="slideMasters/slideMaster7.xml"/><Relationship Id="rId183" Type="http://schemas.openxmlformats.org/officeDocument/2006/relationships/slide" Target="slides/slide121.xml"/><Relationship Id="rId239" Type="http://schemas.openxmlformats.org/officeDocument/2006/relationships/slide" Target="slides/slide177.xml"/><Relationship Id="rId250" Type="http://schemas.openxmlformats.org/officeDocument/2006/relationships/slide" Target="slides/slide188.xml"/><Relationship Id="rId292" Type="http://schemas.openxmlformats.org/officeDocument/2006/relationships/slide" Target="slides/slide230.xml"/><Relationship Id="rId306" Type="http://schemas.openxmlformats.org/officeDocument/2006/relationships/slide" Target="slides/slide244.xml"/><Relationship Id="rId45" Type="http://schemas.openxmlformats.org/officeDocument/2006/relationships/slideMaster" Target="slideMasters/slideMaster45.xml"/><Relationship Id="rId87" Type="http://schemas.openxmlformats.org/officeDocument/2006/relationships/slide" Target="slides/slide25.xml"/><Relationship Id="rId110" Type="http://schemas.openxmlformats.org/officeDocument/2006/relationships/slide" Target="slides/slide48.xml"/><Relationship Id="rId348" Type="http://schemas.openxmlformats.org/officeDocument/2006/relationships/slide" Target="slides/slide286.xml"/><Relationship Id="rId152" Type="http://schemas.openxmlformats.org/officeDocument/2006/relationships/slide" Target="slides/slide90.xml"/><Relationship Id="rId194" Type="http://schemas.openxmlformats.org/officeDocument/2006/relationships/slide" Target="slides/slide132.xml"/><Relationship Id="rId208" Type="http://schemas.openxmlformats.org/officeDocument/2006/relationships/slide" Target="slides/slide146.xml"/><Relationship Id="rId261" Type="http://schemas.openxmlformats.org/officeDocument/2006/relationships/slide" Target="slides/slide199.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5.xml"/><Relationship Id="rId98" Type="http://schemas.openxmlformats.org/officeDocument/2006/relationships/slide" Target="slides/slide36.xml"/><Relationship Id="rId121" Type="http://schemas.openxmlformats.org/officeDocument/2006/relationships/slide" Target="slides/slide59.xml"/><Relationship Id="rId163" Type="http://schemas.openxmlformats.org/officeDocument/2006/relationships/slide" Target="slides/slide101.xml"/><Relationship Id="rId219" Type="http://schemas.openxmlformats.org/officeDocument/2006/relationships/slide" Target="slides/slide157.xml"/><Relationship Id="rId230" Type="http://schemas.openxmlformats.org/officeDocument/2006/relationships/slide" Target="slides/slide16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293" Type="http://schemas.openxmlformats.org/officeDocument/2006/relationships/slide" Target="slides/slide231.xml"/><Relationship Id="rId307" Type="http://schemas.openxmlformats.org/officeDocument/2006/relationships/slide" Target="slides/slide245.xml"/><Relationship Id="rId328" Type="http://schemas.openxmlformats.org/officeDocument/2006/relationships/slide" Target="slides/slide266.xml"/><Relationship Id="rId349" Type="http://schemas.openxmlformats.org/officeDocument/2006/relationships/slide" Target="slides/slide287.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slide" Target="slides/slide221.xml"/><Relationship Id="rId318" Type="http://schemas.openxmlformats.org/officeDocument/2006/relationships/slide" Target="slides/slide256.xml"/><Relationship Id="rId339" Type="http://schemas.openxmlformats.org/officeDocument/2006/relationships/slide" Target="slides/slide277.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350" Type="http://schemas.openxmlformats.org/officeDocument/2006/relationships/slide" Target="slides/slide288.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294" Type="http://schemas.openxmlformats.org/officeDocument/2006/relationships/slide" Target="slides/slide232.xml"/><Relationship Id="rId308" Type="http://schemas.openxmlformats.org/officeDocument/2006/relationships/slide" Target="slides/slide246.xml"/><Relationship Id="rId329" Type="http://schemas.openxmlformats.org/officeDocument/2006/relationships/slide" Target="slides/slide267.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340" Type="http://schemas.openxmlformats.org/officeDocument/2006/relationships/slide" Target="slides/slide278.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slide" Target="slides/slide222.xml"/><Relationship Id="rId319" Type="http://schemas.openxmlformats.org/officeDocument/2006/relationships/slide" Target="slides/slide25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330" Type="http://schemas.openxmlformats.org/officeDocument/2006/relationships/slide" Target="slides/slide268.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351" Type="http://schemas.openxmlformats.org/officeDocument/2006/relationships/slide" Target="slides/slide289.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95" Type="http://schemas.openxmlformats.org/officeDocument/2006/relationships/slide" Target="slides/slide233.xml"/><Relationship Id="rId309" Type="http://schemas.openxmlformats.org/officeDocument/2006/relationships/slide" Target="slides/slide24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320" Type="http://schemas.openxmlformats.org/officeDocument/2006/relationships/slide" Target="slides/slide258.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341" Type="http://schemas.openxmlformats.org/officeDocument/2006/relationships/slide" Target="slides/slide279.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310" Type="http://schemas.openxmlformats.org/officeDocument/2006/relationships/slide" Target="slides/slide248.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331" Type="http://schemas.openxmlformats.org/officeDocument/2006/relationships/slide" Target="slides/slide269.xml"/><Relationship Id="rId352" Type="http://schemas.openxmlformats.org/officeDocument/2006/relationships/slide" Target="slides/slide290.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296" Type="http://schemas.openxmlformats.org/officeDocument/2006/relationships/slide" Target="slides/slide234.xml"/><Relationship Id="rId300" Type="http://schemas.openxmlformats.org/officeDocument/2006/relationships/slide" Target="slides/slide238.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321" Type="http://schemas.openxmlformats.org/officeDocument/2006/relationships/slide" Target="slides/slide259.xml"/><Relationship Id="rId342" Type="http://schemas.openxmlformats.org/officeDocument/2006/relationships/slide" Target="slides/slide280.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slide" Target="slides/slide224.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311" Type="http://schemas.openxmlformats.org/officeDocument/2006/relationships/slide" Target="slides/slide249.xml"/><Relationship Id="rId332" Type="http://schemas.openxmlformats.org/officeDocument/2006/relationships/slide" Target="slides/slide270.xml"/><Relationship Id="rId353" Type="http://schemas.openxmlformats.org/officeDocument/2006/relationships/slide" Target="slides/slide291.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297" Type="http://schemas.openxmlformats.org/officeDocument/2006/relationships/slide" Target="slides/slide235.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301" Type="http://schemas.openxmlformats.org/officeDocument/2006/relationships/slide" Target="slides/slide239.xml"/><Relationship Id="rId322" Type="http://schemas.openxmlformats.org/officeDocument/2006/relationships/slide" Target="slides/slide260.xml"/><Relationship Id="rId343" Type="http://schemas.openxmlformats.org/officeDocument/2006/relationships/slide" Target="slides/slide281.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312" Type="http://schemas.openxmlformats.org/officeDocument/2006/relationships/slide" Target="slides/slide250.xml"/><Relationship Id="rId333" Type="http://schemas.openxmlformats.org/officeDocument/2006/relationships/slide" Target="slides/slide271.xml"/><Relationship Id="rId354" Type="http://schemas.openxmlformats.org/officeDocument/2006/relationships/notesMaster" Target="notesMasters/notesMaster1.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298" Type="http://schemas.openxmlformats.org/officeDocument/2006/relationships/slide" Target="slides/slide236.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302" Type="http://schemas.openxmlformats.org/officeDocument/2006/relationships/slide" Target="slides/slide240.xml"/><Relationship Id="rId323" Type="http://schemas.openxmlformats.org/officeDocument/2006/relationships/slide" Target="slides/slide261.xml"/><Relationship Id="rId344" Type="http://schemas.openxmlformats.org/officeDocument/2006/relationships/slide" Target="slides/slide2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288" Type="http://schemas.openxmlformats.org/officeDocument/2006/relationships/slide" Target="slides/slide226.xml"/><Relationship Id="rId106" Type="http://schemas.openxmlformats.org/officeDocument/2006/relationships/slide" Target="slides/slide44.xml"/><Relationship Id="rId127" Type="http://schemas.openxmlformats.org/officeDocument/2006/relationships/slide" Target="slides/slide65.xml"/><Relationship Id="rId313" Type="http://schemas.openxmlformats.org/officeDocument/2006/relationships/slide" Target="slides/slide25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334" Type="http://schemas.openxmlformats.org/officeDocument/2006/relationships/slide" Target="slides/slide272.xml"/><Relationship Id="rId355"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303" Type="http://schemas.openxmlformats.org/officeDocument/2006/relationships/slide" Target="slides/slide241.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345" Type="http://schemas.openxmlformats.org/officeDocument/2006/relationships/slide" Target="slides/slide283.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289" Type="http://schemas.openxmlformats.org/officeDocument/2006/relationships/slide" Target="slides/slide2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314" Type="http://schemas.openxmlformats.org/officeDocument/2006/relationships/slide" Target="slides/slide252.xml"/><Relationship Id="rId356" Type="http://schemas.openxmlformats.org/officeDocument/2006/relationships/viewProps" Target="viewProps.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 Id="rId325" Type="http://schemas.openxmlformats.org/officeDocument/2006/relationships/slide" Target="slides/slide263.xml"/><Relationship Id="rId171" Type="http://schemas.openxmlformats.org/officeDocument/2006/relationships/slide" Target="slides/slide109.xml"/><Relationship Id="rId227" Type="http://schemas.openxmlformats.org/officeDocument/2006/relationships/slide" Target="slides/slide165.xml"/><Relationship Id="rId269" Type="http://schemas.openxmlformats.org/officeDocument/2006/relationships/slide" Target="slides/slide207.xml"/><Relationship Id="rId33" Type="http://schemas.openxmlformats.org/officeDocument/2006/relationships/slideMaster" Target="slideMasters/slideMaster33.xml"/><Relationship Id="rId129" Type="http://schemas.openxmlformats.org/officeDocument/2006/relationships/slide" Target="slides/slide67.xml"/><Relationship Id="rId280" Type="http://schemas.openxmlformats.org/officeDocument/2006/relationships/slide" Target="slides/slide218.xml"/><Relationship Id="rId336" Type="http://schemas.openxmlformats.org/officeDocument/2006/relationships/slide" Target="slides/slide274.xml"/><Relationship Id="rId75" Type="http://schemas.openxmlformats.org/officeDocument/2006/relationships/slide" Target="slides/slide13.xml"/><Relationship Id="rId140" Type="http://schemas.openxmlformats.org/officeDocument/2006/relationships/slide" Target="slides/slide78.xml"/><Relationship Id="rId182" Type="http://schemas.openxmlformats.org/officeDocument/2006/relationships/slide" Target="slides/slide120.xml"/><Relationship Id="rId6" Type="http://schemas.openxmlformats.org/officeDocument/2006/relationships/slideMaster" Target="slideMasters/slideMaster6.xml"/><Relationship Id="rId238" Type="http://schemas.openxmlformats.org/officeDocument/2006/relationships/slide" Target="slides/slide176.xml"/><Relationship Id="rId291" Type="http://schemas.openxmlformats.org/officeDocument/2006/relationships/slide" Target="slides/slide229.xml"/><Relationship Id="rId305" Type="http://schemas.openxmlformats.org/officeDocument/2006/relationships/slide" Target="slides/slide243.xml"/><Relationship Id="rId347" Type="http://schemas.openxmlformats.org/officeDocument/2006/relationships/slide" Target="slides/slide285.xml"/><Relationship Id="rId44" Type="http://schemas.openxmlformats.org/officeDocument/2006/relationships/slideMaster" Target="slideMasters/slideMaster44.xml"/><Relationship Id="rId86" Type="http://schemas.openxmlformats.org/officeDocument/2006/relationships/slide" Target="slides/slide24.xml"/><Relationship Id="rId151" Type="http://schemas.openxmlformats.org/officeDocument/2006/relationships/slide" Target="slides/slide89.xml"/><Relationship Id="rId193" Type="http://schemas.openxmlformats.org/officeDocument/2006/relationships/slide" Target="slides/slide131.xml"/><Relationship Id="rId207" Type="http://schemas.openxmlformats.org/officeDocument/2006/relationships/slide" Target="slides/slide145.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316" Type="http://schemas.openxmlformats.org/officeDocument/2006/relationships/slide" Target="slides/slide254.xml"/><Relationship Id="rId55" Type="http://schemas.openxmlformats.org/officeDocument/2006/relationships/slideMaster" Target="slideMasters/slideMaster55.xml"/><Relationship Id="rId97" Type="http://schemas.openxmlformats.org/officeDocument/2006/relationships/slide" Target="slides/slide35.xml"/><Relationship Id="rId120" Type="http://schemas.openxmlformats.org/officeDocument/2006/relationships/slide" Target="slides/slide58.xml"/><Relationship Id="rId358" Type="http://schemas.openxmlformats.org/officeDocument/2006/relationships/tableStyles" Target="tableStyles.xml"/><Relationship Id="rId162" Type="http://schemas.openxmlformats.org/officeDocument/2006/relationships/slide" Target="slides/slide100.xml"/><Relationship Id="rId218" Type="http://schemas.openxmlformats.org/officeDocument/2006/relationships/slide" Target="slides/slide156.xml"/><Relationship Id="rId271" Type="http://schemas.openxmlformats.org/officeDocument/2006/relationships/slide" Target="slides/slide209.xml"/><Relationship Id="rId24" Type="http://schemas.openxmlformats.org/officeDocument/2006/relationships/slideMaster" Target="slideMasters/slideMaster24.xml"/><Relationship Id="rId66" Type="http://schemas.openxmlformats.org/officeDocument/2006/relationships/slide" Target="slides/slide4.xml"/><Relationship Id="rId131" Type="http://schemas.openxmlformats.org/officeDocument/2006/relationships/slide" Target="slides/slide69.xml"/><Relationship Id="rId327" Type="http://schemas.openxmlformats.org/officeDocument/2006/relationships/slide" Target="slides/slide265.xml"/><Relationship Id="rId173" Type="http://schemas.openxmlformats.org/officeDocument/2006/relationships/slide" Target="slides/slide111.xml"/><Relationship Id="rId229" Type="http://schemas.openxmlformats.org/officeDocument/2006/relationships/slide" Target="slides/slide167.xml"/><Relationship Id="rId240" Type="http://schemas.openxmlformats.org/officeDocument/2006/relationships/slide" Target="slides/slide178.xml"/><Relationship Id="rId35" Type="http://schemas.openxmlformats.org/officeDocument/2006/relationships/slideMaster" Target="slideMasters/slideMaster35.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slide" Target="slides/slide220.xml"/><Relationship Id="rId338" Type="http://schemas.openxmlformats.org/officeDocument/2006/relationships/slide" Target="slides/slide276.xml"/><Relationship Id="rId8" Type="http://schemas.openxmlformats.org/officeDocument/2006/relationships/slideMaster" Target="slideMasters/slideMaster8.xml"/><Relationship Id="rId142" Type="http://schemas.openxmlformats.org/officeDocument/2006/relationships/slide" Target="slides/slide80.xml"/><Relationship Id="rId184" Type="http://schemas.openxmlformats.org/officeDocument/2006/relationships/slide" Target="slides/slide122.xml"/><Relationship Id="rId251" Type="http://schemas.openxmlformats.org/officeDocument/2006/relationships/slide" Target="slides/slide1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FB8E-4223-484D-8BE2-0DF02B805D64}" type="datetimeFigureOut">
              <a:rPr lang="en-GB" smtClean="0"/>
              <a:t>07/05/2024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74BF3-3075-45E4-9BD0-C40831633550}" type="slidenum">
              <a:rPr lang="en-GB" smtClean="0"/>
              <a:t>‹#›</a:t>
            </a:fld>
            <a:endParaRPr lang="en-GB"/>
          </a:p>
        </p:txBody>
      </p:sp>
    </p:spTree>
    <p:extLst>
      <p:ext uri="{BB962C8B-B14F-4D97-AF65-F5344CB8AC3E}">
        <p14:creationId xmlns:p14="http://schemas.microsoft.com/office/powerpoint/2010/main" val="219263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 If you knew that you were going to die in a week, what would you do?</a:t>
            </a:r>
          </a:p>
        </p:txBody>
      </p:sp>
      <p:sp>
        <p:nvSpPr>
          <p:cNvPr id="4" name="Slide Number Placeholder 3"/>
          <p:cNvSpPr>
            <a:spLocks noGrp="1"/>
          </p:cNvSpPr>
          <p:nvPr>
            <p:ph type="sldNum" sz="quarter" idx="5"/>
          </p:nvPr>
        </p:nvSpPr>
        <p:spPr/>
        <p:txBody>
          <a:bodyPr/>
          <a:lstStyle/>
          <a:p>
            <a:fld id="{46974BF3-3075-45E4-9BD0-C40831633550}" type="slidenum">
              <a:rPr lang="en-GB" smtClean="0"/>
              <a:t>1</a:t>
            </a:fld>
            <a:endParaRPr lang="en-GB"/>
          </a:p>
        </p:txBody>
      </p:sp>
    </p:spTree>
    <p:extLst>
      <p:ext uri="{BB962C8B-B14F-4D97-AF65-F5344CB8AC3E}">
        <p14:creationId xmlns:p14="http://schemas.microsoft.com/office/powerpoint/2010/main" val="3088933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158172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200012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9E332-6409-374C-A1C5-0CB2FCC3009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31691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In an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upper room,</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Jesus poured into his disciples the most valuable teaching he could.</a:t>
            </a:r>
            <a:r>
              <a:rPr lang="en-SG" dirty="0">
                <a:effectLst/>
              </a:rPr>
              <a:t> </a:t>
            </a:r>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This is Jesus</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longest sermon in the gospels. He tells them </a:t>
            </a:r>
            <a:r>
              <a:rPr lang="en-US" sz="1200" b="1" i="1" kern="1200" dirty="0">
                <a:solidFill>
                  <a:schemeClr val="tx1"/>
                </a:solidFill>
                <a:effectLst/>
                <a:latin typeface="Arial" charset="0"/>
                <a:ea typeface="ＭＳ Ｐゴシック" charset="-128"/>
                <a:cs typeface="ＭＳ Ｐゴシック" charset="-128"/>
              </a:rPr>
              <a:t>be connected</a:t>
            </a:r>
            <a:r>
              <a:rPr lang="en-US" sz="1200" b="1" kern="120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to him while hated by the world (13:1–16:4), </a:t>
            </a:r>
            <a:r>
              <a:rPr lang="en-US" sz="1200" b="1" i="1" kern="1200" dirty="0">
                <a:solidFill>
                  <a:schemeClr val="tx1"/>
                </a:solidFill>
                <a:effectLst/>
                <a:latin typeface="Arial" charset="0"/>
                <a:ea typeface="ＭＳ Ｐゴシック" charset="-128"/>
                <a:cs typeface="ＭＳ Ｐゴシック" charset="-128"/>
              </a:rPr>
              <a:t>be encouraged</a:t>
            </a:r>
            <a:r>
              <a:rPr lang="en-US" sz="1200" b="1" kern="120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by another Comforter coming after Jesus in the person of the Holy Spirit (16:5-16), and </a:t>
            </a:r>
            <a:r>
              <a:rPr lang="en-US" sz="1200" b="1" i="1" kern="1200" dirty="0">
                <a:solidFill>
                  <a:schemeClr val="tx1"/>
                </a:solidFill>
                <a:effectLst/>
                <a:latin typeface="Arial" charset="0"/>
                <a:ea typeface="ＭＳ Ｐゴシック" charset="-128"/>
                <a:cs typeface="ＭＳ Ｐゴシック" charset="-128"/>
              </a:rPr>
              <a:t>be</a:t>
            </a:r>
            <a:r>
              <a:rPr lang="en-US" sz="1200" kern="1200" dirty="0">
                <a:solidFill>
                  <a:schemeClr val="tx1"/>
                </a:solidFill>
                <a:effectLst/>
                <a:latin typeface="Arial" charset="0"/>
                <a:ea typeface="ＭＳ Ｐゴシック" charset="-128"/>
                <a:cs typeface="ＭＳ Ｐゴシック" charset="-128"/>
              </a:rPr>
              <a:t> </a:t>
            </a:r>
            <a:r>
              <a:rPr lang="en-US" sz="1200" b="1" i="1" kern="1200" dirty="0">
                <a:solidFill>
                  <a:schemeClr val="tx1"/>
                </a:solidFill>
                <a:effectLst/>
                <a:latin typeface="Arial" charset="0"/>
                <a:ea typeface="ＭＳ Ｐゴシック" charset="-128"/>
                <a:cs typeface="ＭＳ Ｐゴシック" charset="-128"/>
              </a:rPr>
              <a:t>peaceful</a:t>
            </a:r>
            <a:r>
              <a:rPr lang="en-US" sz="1200" kern="1200" dirty="0">
                <a:solidFill>
                  <a:schemeClr val="tx1"/>
                </a:solidFill>
                <a:effectLst/>
                <a:latin typeface="Arial" charset="0"/>
                <a:ea typeface="ＭＳ Ｐゴシック" charset="-128"/>
                <a:cs typeface="ＭＳ Ｐゴシック" charset="-128"/>
              </a:rPr>
              <a:t> since their grief will turn to joy (16:17-33). Finally he prays for them (John 17).</a:t>
            </a:r>
            <a:r>
              <a:rPr lang="en-SG" dirty="0">
                <a:effectLst/>
              </a:rPr>
              <a:t> </a:t>
            </a:r>
            <a:endParaRPr lang="en-US" dirty="0">
              <a:ea typeface="ＭＳ Ｐゴシック" charset="0"/>
              <a:cs typeface="ＭＳ Ｐゴシック"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actually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p:txBody>
      </p:sp>
    </p:spTree>
    <p:extLst>
      <p:ext uri="{BB962C8B-B14F-4D97-AF65-F5344CB8AC3E}">
        <p14:creationId xmlns:p14="http://schemas.microsoft.com/office/powerpoint/2010/main" val="31550846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kern="1200" dirty="0">
                <a:solidFill>
                  <a:schemeClr val="tx1"/>
                </a:solidFill>
                <a:effectLst/>
                <a:latin typeface="Arial" charset="0"/>
                <a:ea typeface="ＭＳ Ｐゴシック" charset="-128"/>
                <a:cs typeface="ＭＳ Ｐゴシック" charset="-128"/>
              </a:rPr>
              <a:t>The Discourse ends with Jesus</a:t>
            </a:r>
            <a:r>
              <a:rPr lang="uk-UA" sz="2400" kern="1200" dirty="0">
                <a:solidFill>
                  <a:schemeClr val="tx1"/>
                </a:solidFill>
                <a:effectLst/>
                <a:latin typeface="Arial" charset="0"/>
                <a:ea typeface="ＭＳ Ｐゴシック" charset="-128"/>
                <a:cs typeface="ＭＳ Ｐゴシック" charset="-128"/>
              </a:rPr>
              <a:t>'</a:t>
            </a:r>
            <a:r>
              <a:rPr lang="en-US" sz="2400" kern="1200" dirty="0">
                <a:solidFill>
                  <a:schemeClr val="tx1"/>
                </a:solidFill>
                <a:effectLst/>
                <a:latin typeface="Arial" charset="0"/>
                <a:ea typeface="ＭＳ Ｐゴシック" charset="-128"/>
                <a:cs typeface="ＭＳ Ｐゴシック" charset="-128"/>
              </a:rPr>
              <a:t> longest prayer in the gospels. Melanchthon says</a:t>
            </a:r>
            <a:r>
              <a:rPr lang="is-IS" sz="2400" kern="1200" dirty="0">
                <a:solidFill>
                  <a:schemeClr val="tx1"/>
                </a:solidFill>
                <a:effectLst/>
                <a:latin typeface="Arial" charset="0"/>
                <a:ea typeface="ＭＳ Ｐゴシック" charset="-128"/>
                <a:cs typeface="ＭＳ Ｐゴシック" charset="-128"/>
              </a:rPr>
              <a:t>…</a:t>
            </a:r>
            <a:endParaRPr lang="en-US" sz="4400" dirty="0">
              <a:ea typeface="ＭＳ Ｐゴシック" charset="0"/>
              <a:cs typeface="ＭＳ Ｐゴシック" charset="0"/>
            </a:endParaRPr>
          </a:p>
          <a:p>
            <a:pPr eaLnBrk="1" hangingPunct="1">
              <a:spcBef>
                <a:spcPct val="0"/>
              </a:spcBef>
            </a:pPr>
            <a:endParaRPr lang="en-US" altLang="en-US" sz="2400" dirty="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Jesus prays a threefold prayer for Himself, His disciples, and for all believers.</a:t>
            </a:r>
            <a:r>
              <a:rPr lang="en-SG" dirty="0">
                <a:effectLst/>
              </a:rPr>
              <a:t> </a:t>
            </a:r>
          </a:p>
          <a:p>
            <a:pPr eaLnBrk="1" hangingPunct="1"/>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verses 1-5 Christ prays for </a:t>
            </a:r>
            <a:r>
              <a:rPr lang="en-US" sz="1200" b="1" kern="1200" dirty="0">
                <a:solidFill>
                  <a:schemeClr val="tx1"/>
                </a:solidFill>
                <a:effectLst/>
                <a:latin typeface="Arial" charset="0"/>
                <a:ea typeface="ＭＳ Ｐゴシック" charset="-128"/>
                <a:cs typeface="ＭＳ Ｐゴシック" charset="-128"/>
              </a:rPr>
              <a:t>Himself</a:t>
            </a:r>
            <a:r>
              <a:rPr lang="en-US" sz="1200" kern="1200" dirty="0">
                <a:solidFill>
                  <a:schemeClr val="tx1"/>
                </a:solidFill>
                <a:effectLst/>
                <a:latin typeface="Arial" charset="0"/>
                <a:ea typeface="ＭＳ Ｐゴシック" charset="-128"/>
                <a:cs typeface="ＭＳ Ｐゴシック" charset="-128"/>
              </a:rPr>
              <a:t> that God would glorify Him in His completion of His mission through His vicarious death.</a:t>
            </a:r>
            <a:r>
              <a:rPr lang="en-SG" dirty="0">
                <a:effectLst/>
              </a:rPr>
              <a:t> </a:t>
            </a:r>
          </a:p>
          <a:p>
            <a:pPr eaLnBrk="1" hangingPunct="1"/>
            <a:r>
              <a:rPr lang="en-SG" dirty="0">
                <a:effectLst/>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verses 6-19 Christ prays that His </a:t>
            </a:r>
            <a:r>
              <a:rPr lang="en-US" sz="1200" b="1" kern="1200" dirty="0">
                <a:solidFill>
                  <a:schemeClr val="tx1"/>
                </a:solidFill>
                <a:effectLst/>
                <a:latin typeface="Arial" charset="0"/>
                <a:ea typeface="ＭＳ Ｐゴシック" charset="-128"/>
                <a:cs typeface="ＭＳ Ｐゴシック" charset="-128"/>
              </a:rPr>
              <a:t>disciples</a:t>
            </a:r>
            <a:r>
              <a:rPr lang="en-US" sz="1200" kern="1200" dirty="0">
                <a:solidFill>
                  <a:schemeClr val="tx1"/>
                </a:solidFill>
                <a:effectLst/>
                <a:latin typeface="Arial" charset="0"/>
                <a:ea typeface="ＭＳ Ｐゴシック" charset="-128"/>
                <a:cs typeface="ＭＳ Ｐゴシック" charset="-128"/>
              </a:rPr>
              <a:t> might have God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protection and sanctification while they remain in the world.</a:t>
            </a:r>
            <a:r>
              <a:rPr lang="en-SG" dirty="0">
                <a:effectLst/>
              </a:rPr>
              <a:t> </a:t>
            </a:r>
          </a:p>
          <a:p>
            <a:pPr eaLnBrk="1" hangingPunct="1"/>
            <a:r>
              <a:rPr lang="en-SG" dirty="0">
                <a:effectLst/>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 in verses 20-26 concerns the last section of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that relates to </a:t>
            </a:r>
            <a:r>
              <a:rPr lang="en-US" sz="1200" b="1" kern="1200" dirty="0">
                <a:solidFill>
                  <a:schemeClr val="tx1"/>
                </a:solidFill>
                <a:effectLst/>
                <a:latin typeface="Arial" charset="0"/>
                <a:ea typeface="ＭＳ Ｐゴシック" charset="-128"/>
                <a:cs typeface="ＭＳ Ｐゴシック" charset="-128"/>
              </a:rPr>
              <a:t>us</a:t>
            </a:r>
            <a:r>
              <a:rPr lang="en-US" sz="1200" kern="1200" dirty="0">
                <a:solidFill>
                  <a:schemeClr val="tx1"/>
                </a:solidFill>
                <a:effectLst/>
                <a:latin typeface="Arial" charset="0"/>
                <a:ea typeface="ＭＳ Ｐゴシック" charset="-128"/>
                <a:cs typeface="ＭＳ Ｐゴシック" charset="-128"/>
              </a:rPr>
              <a:t> as a part of </a:t>
            </a:r>
            <a:r>
              <a:rPr lang="en-US" sz="1200" i="1" kern="1200" dirty="0">
                <a:solidFill>
                  <a:schemeClr val="tx1"/>
                </a:solidFill>
                <a:effectLst/>
                <a:latin typeface="Arial" charset="0"/>
                <a:ea typeface="ＭＳ Ｐゴシック" charset="-128"/>
                <a:cs typeface="ＭＳ Ｐゴシック" charset="-128"/>
              </a:rPr>
              <a:t>all believers</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a:p>
            <a:pPr eaLnBrk="1" hangingPunct="1"/>
            <a:r>
              <a:rPr lang="en-US" altLang="en-US" dirty="0">
                <a:latin typeface="Arial" panose="020B0604020202020204" pitchFamily="34" charset="0"/>
              </a:rPr>
              <a:t>Prayer! I take it as a pattern for how we also should pray.</a:t>
            </a:r>
          </a:p>
        </p:txBody>
      </p:sp>
    </p:spTree>
    <p:extLst>
      <p:ext uri="{BB962C8B-B14F-4D97-AF65-F5344CB8AC3E}">
        <p14:creationId xmlns:p14="http://schemas.microsoft.com/office/powerpoint/2010/main" val="12441390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Jesus prays for the reunion of His soul and body after death (resurrection) and that He would be brought out of spiritual death (glorification), revealing His subjection to God in His approaching death and His confidence in God for His resurrection.</a:t>
            </a: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208</a:t>
            </a:fld>
            <a:endParaRPr lang="en-GB"/>
          </a:p>
        </p:txBody>
      </p:sp>
    </p:spTree>
    <p:extLst>
      <p:ext uri="{BB962C8B-B14F-4D97-AF65-F5344CB8AC3E}">
        <p14:creationId xmlns:p14="http://schemas.microsoft.com/office/powerpoint/2010/main" val="8619785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rPr>
              <a:t>All throughout John's gospel Jesus repeatedly says, "The time has NOT come…" or "The hour has not yet come…"</a:t>
            </a:r>
          </a:p>
          <a:p>
            <a:pPr eaLnBrk="1" hangingPunct="1"/>
            <a:r>
              <a:rPr lang="en-US" altLang="en-US" dirty="0">
                <a:latin typeface="Arial" panose="020B0604020202020204" pitchFamily="34" charset="0"/>
              </a:rPr>
              <a:t>Now, finally, he says the opposite: "The time HAS come…"</a:t>
            </a:r>
          </a:p>
        </p:txBody>
      </p:sp>
    </p:spTree>
    <p:extLst>
      <p:ext uri="{BB962C8B-B14F-4D97-AF65-F5344CB8AC3E}">
        <p14:creationId xmlns:p14="http://schemas.microsoft.com/office/powerpoint/2010/main" val="3299275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ea typeface="ＭＳ Ｐゴシック" charset="0"/>
                <a:cs typeface="ＭＳ Ｐゴシック" charset="0"/>
              </a:rPr>
              <a:t>Jesus alone referred to "the times of the Gentiles" in Luke 21:24. But the entire book of Daniel refers to this period of Gentile rule over Israel that interrupts the nation's rule by a son of David, though not by this phrase.  </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Common-434</a:t>
            </a:r>
          </a:p>
          <a:p>
            <a:pPr eaLnBrk="1" hangingPunct="1"/>
            <a:r>
              <a:rPr lang="en-US" dirty="0">
                <a:ea typeface="ＭＳ Ｐゴシック" charset="0"/>
                <a:cs typeface="ＭＳ Ｐゴシック" charset="0"/>
              </a:rPr>
              <a:t>BE-42-Luke-80</a:t>
            </a:r>
          </a:p>
          <a:p>
            <a:pPr eaLnBrk="1" hangingPunct="1"/>
            <a:r>
              <a:rPr lang="en-US" dirty="0">
                <a:ea typeface="ＭＳ Ｐゴシック" charset="0"/>
                <a:cs typeface="ＭＳ Ｐゴシック" charset="0"/>
              </a:rPr>
              <a:t>LC-08-Preparation for the Death of the King-27</a:t>
            </a:r>
          </a:p>
          <a:p>
            <a:pPr eaLnBrk="1" hangingPunct="1"/>
            <a:r>
              <a:rPr lang="en-US" dirty="0">
                <a:ea typeface="ＭＳ Ｐゴシック" charset="0"/>
                <a:cs typeface="ＭＳ Ｐゴシック" charset="0"/>
              </a:rPr>
              <a:t>OS-27-Daniel-21, 383</a:t>
            </a:r>
          </a:p>
          <a:p>
            <a:pPr eaLnBrk="1" hangingPunct="1"/>
            <a:r>
              <a:rPr lang="en-US" dirty="0">
                <a:ea typeface="ＭＳ Ｐゴシック" charset="0"/>
                <a:cs typeface="ＭＳ Ｐゴシック" charset="0"/>
              </a:rPr>
              <a:t>NS-03-Luke 13-24-slide 137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1095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taught his men to pray to the Father</a:t>
            </a:r>
          </a:p>
        </p:txBody>
      </p:sp>
      <p:sp>
        <p:nvSpPr>
          <p:cNvPr id="4" name="Slide Number Placeholder 3"/>
          <p:cNvSpPr>
            <a:spLocks noGrp="1"/>
          </p:cNvSpPr>
          <p:nvPr>
            <p:ph type="sldNum" sz="quarter" idx="5"/>
          </p:nvPr>
        </p:nvSpPr>
        <p:spPr/>
        <p:txBody>
          <a:bodyPr/>
          <a:lstStyle/>
          <a:p>
            <a:fld id="{46974BF3-3075-45E4-9BD0-C40831633550}" type="slidenum">
              <a:rPr lang="en-GB" smtClean="0"/>
              <a:t>212</a:t>
            </a:fld>
            <a:endParaRPr lang="en-GB"/>
          </a:p>
        </p:txBody>
      </p:sp>
    </p:spTree>
    <p:extLst>
      <p:ext uri="{BB962C8B-B14F-4D97-AF65-F5344CB8AC3E}">
        <p14:creationId xmlns:p14="http://schemas.microsoft.com/office/powerpoint/2010/main" val="55289148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that the Father's name would be held sacred</a:t>
            </a:r>
          </a:p>
        </p:txBody>
      </p:sp>
      <p:sp>
        <p:nvSpPr>
          <p:cNvPr id="4" name="Slide Number Placeholder 3"/>
          <p:cNvSpPr>
            <a:spLocks noGrp="1"/>
          </p:cNvSpPr>
          <p:nvPr>
            <p:ph type="sldNum" sz="quarter" idx="5"/>
          </p:nvPr>
        </p:nvSpPr>
        <p:spPr/>
        <p:txBody>
          <a:bodyPr/>
          <a:lstStyle/>
          <a:p>
            <a:fld id="{46974BF3-3075-45E4-9BD0-C40831633550}" type="slidenum">
              <a:rPr lang="en-GB" smtClean="0"/>
              <a:t>213</a:t>
            </a:fld>
            <a:endParaRPr lang="en-GB"/>
          </a:p>
        </p:txBody>
      </p:sp>
    </p:spTree>
    <p:extLst>
      <p:ext uri="{BB962C8B-B14F-4D97-AF65-F5344CB8AC3E}">
        <p14:creationId xmlns:p14="http://schemas.microsoft.com/office/powerpoint/2010/main" val="36604905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this rule would arrive…</a:t>
            </a:r>
          </a:p>
        </p:txBody>
      </p:sp>
      <p:sp>
        <p:nvSpPr>
          <p:cNvPr id="4" name="Slide Number Placeholder 3"/>
          <p:cNvSpPr>
            <a:spLocks noGrp="1"/>
          </p:cNvSpPr>
          <p:nvPr>
            <p:ph type="sldNum" sz="quarter" idx="5"/>
          </p:nvPr>
        </p:nvSpPr>
        <p:spPr/>
        <p:txBody>
          <a:bodyPr/>
          <a:lstStyle/>
          <a:p>
            <a:fld id="{46974BF3-3075-45E4-9BD0-C40831633550}" type="slidenum">
              <a:rPr lang="en-GB" smtClean="0"/>
              <a:t>214</a:t>
            </a:fld>
            <a:endParaRPr lang="en-GB"/>
          </a:p>
        </p:txBody>
      </p:sp>
    </p:spTree>
    <p:extLst>
      <p:ext uri="{BB962C8B-B14F-4D97-AF65-F5344CB8AC3E}">
        <p14:creationId xmlns:p14="http://schemas.microsoft.com/office/powerpoint/2010/main" val="38283729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his plan be accomplished.</a:t>
            </a:r>
          </a:p>
        </p:txBody>
      </p:sp>
      <p:sp>
        <p:nvSpPr>
          <p:cNvPr id="4" name="Slide Number Placeholder 3"/>
          <p:cNvSpPr>
            <a:spLocks noGrp="1"/>
          </p:cNvSpPr>
          <p:nvPr>
            <p:ph type="sldNum" sz="quarter" idx="5"/>
          </p:nvPr>
        </p:nvSpPr>
        <p:spPr/>
        <p:txBody>
          <a:bodyPr/>
          <a:lstStyle/>
          <a:p>
            <a:fld id="{46974BF3-3075-45E4-9BD0-C40831633550}" type="slidenum">
              <a:rPr lang="en-GB" smtClean="0"/>
              <a:t>215</a:t>
            </a:fld>
            <a:endParaRPr lang="en-GB"/>
          </a:p>
        </p:txBody>
      </p:sp>
    </p:spTree>
    <p:extLst>
      <p:ext uri="{BB962C8B-B14F-4D97-AF65-F5344CB8AC3E}">
        <p14:creationId xmlns:p14="http://schemas.microsoft.com/office/powerpoint/2010/main" val="19070372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42898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John 17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661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LC-09-Preparation-29</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OS-27-Exile-22, 25</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on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doesn't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30789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Daniel 12:11-13 “From the time that the regular sacrifice is abolished and the </a:t>
            </a:r>
            <a:r>
              <a:rPr lang="en-US" baseline="30000" dirty="0">
                <a:effectLst/>
                <a:latin typeface="Lucida Grande" panose="020B0600040502020204" pitchFamily="34" charset="0"/>
              </a:rPr>
              <a:t>1a</a:t>
            </a:r>
            <a:r>
              <a:rPr lang="en-US" dirty="0">
                <a:effectLst/>
                <a:latin typeface="Lucida Grande" panose="020B0600040502020204" pitchFamily="34" charset="0"/>
              </a:rPr>
              <a:t>abomination of desolation is set up, there will be 1,290 days.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“How blessed is he who keeps waiting and attains to the </a:t>
            </a:r>
            <a:r>
              <a:rPr lang="en-US" baseline="30000" dirty="0">
                <a:effectLst/>
                <a:latin typeface="Lucida Grande" panose="020B0600040502020204" pitchFamily="34" charset="0"/>
              </a:rPr>
              <a:t>b</a:t>
            </a:r>
            <a:r>
              <a:rPr lang="en-US" dirty="0">
                <a:effectLst/>
                <a:latin typeface="Lucida Grande" panose="020B0600040502020204" pitchFamily="34" charset="0"/>
              </a:rPr>
              <a:t>1,335 days!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as for you, go your way to the </a:t>
            </a:r>
            <a:r>
              <a:rPr lang="en-US" baseline="30000" dirty="0">
                <a:effectLst/>
                <a:latin typeface="Lucida Grande" panose="020B0600040502020204" pitchFamily="34" charset="0"/>
              </a:rPr>
              <a:t>1</a:t>
            </a:r>
            <a:r>
              <a:rPr lang="en-US" dirty="0">
                <a:effectLst/>
                <a:latin typeface="Lucida Grande" panose="020B0600040502020204" pitchFamily="34" charset="0"/>
              </a:rPr>
              <a:t>end; then you will enter into rest and rise again for your allotted portion at the end of the </a:t>
            </a:r>
            <a:r>
              <a:rPr lang="en-US" baseline="30000" dirty="0">
                <a:effectLst/>
                <a:latin typeface="Lucida Grande" panose="020B0600040502020204" pitchFamily="34" charset="0"/>
              </a:rPr>
              <a:t>2</a:t>
            </a:r>
            <a:r>
              <a:rPr lang="en-US" dirty="0">
                <a:effectLst/>
                <a:latin typeface="Lucida Grande" panose="020B0600040502020204" pitchFamily="34" charset="0"/>
              </a:rPr>
              <a:t>age.”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LC-09-Preparation-30</a:t>
            </a:r>
          </a:p>
          <a:p>
            <a:r>
              <a:rPr lang="en-US" dirty="0">
                <a:latin typeface="Times New Roman" charset="0"/>
                <a:ea typeface="ＭＳ Ｐゴシック" charset="0"/>
                <a:cs typeface="ＭＳ Ｐゴシック" charset="0"/>
              </a:rPr>
              <a:t>OS-27-Daniel-407, 499</a:t>
            </a: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220109356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395579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ll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a:ea typeface="ＭＳ Ｐゴシック" charset="0"/>
                <a:cs typeface="ＭＳ Ｐゴシック" charset="0"/>
              </a:rPr>
              <a:t>ll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a:ea typeface="ＭＳ Ｐゴシック" charset="0"/>
                <a:cs typeface="ＭＳ Ｐゴシック" charset="0"/>
              </a:rPr>
              <a:t>ll keep our same race—you</a:t>
            </a:r>
            <a:r>
              <a:rPr lang="uk-UA" dirty="0">
                <a:ea typeface="ＭＳ Ｐゴシック" charset="0"/>
                <a:cs typeface="ＭＳ Ｐゴシック" charset="0"/>
              </a:rPr>
              <a:t>'</a:t>
            </a:r>
            <a:r>
              <a:rPr lang="en-US" dirty="0">
                <a:ea typeface="ＭＳ Ｐゴシック" charset="0"/>
                <a:cs typeface="ＭＳ Ｐゴシック" charset="0"/>
              </a:rPr>
              <a:t>ll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31</a:t>
            </a:fld>
            <a:endParaRPr lang="en-GB"/>
          </a:p>
        </p:txBody>
      </p:sp>
    </p:spTree>
    <p:extLst>
      <p:ext uri="{BB962C8B-B14F-4D97-AF65-F5344CB8AC3E}">
        <p14:creationId xmlns:p14="http://schemas.microsoft.com/office/powerpoint/2010/main" val="24418937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251</a:t>
            </a:fld>
            <a:endParaRPr lang="en-GB"/>
          </a:p>
        </p:txBody>
      </p:sp>
    </p:spTree>
    <p:extLst>
      <p:ext uri="{BB962C8B-B14F-4D97-AF65-F5344CB8AC3E}">
        <p14:creationId xmlns:p14="http://schemas.microsoft.com/office/powerpoint/2010/main" val="90332353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ll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64489545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There—that</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god.  And beyond that is god too!</a:t>
            </a:r>
            <a:r>
              <a:rPr lang="ru-RU"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  The mother</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ritualistic beliefs and father</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testimony!</a:t>
            </a:r>
            <a:r>
              <a:rPr lang="en-SG" dirty="0"/>
              <a:t> </a:t>
            </a:r>
          </a:p>
          <a:p>
            <a:r>
              <a:rPr lang="en-US" dirty="0"/>
              <a:t>Another young boy grew up in a </a:t>
            </a:r>
            <a:r>
              <a:rPr lang="ru-RU" dirty="0"/>
              <a:t>"</a:t>
            </a:r>
            <a:r>
              <a:rPr lang="en-US" dirty="0"/>
              <a:t>free thinker</a:t>
            </a:r>
            <a:r>
              <a:rPr lang="ru-RU" dirty="0"/>
              <a:t>"</a:t>
            </a:r>
            <a:r>
              <a:rPr lang="en-US" dirty="0"/>
              <a:t> family.  His mother and father divorced when he was four, his mother remarried, and his stepfather and mother fought continually.  They too divorced, and a third marriage began that was equally traumatic.  </a:t>
            </a:r>
            <a:r>
              <a:rPr lang="en-US" dirty="0">
                <a:latin typeface="Arial" charset="0"/>
                <a:ea typeface="ＭＳ Ｐゴシック" charset="-128"/>
                <a:cs typeface="ＭＳ Ｐゴシック" charset="-128"/>
              </a:rPr>
              <a:t>One day the boy visited a school friend</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house.  The difference was amazing!  No one threw things, the parents didn</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t argue, the father was a spiritual leader in the home, they all prayed together, and there was a genuine peace and unity that made this boy want to visit that home time and again.  He did.  He ended up going to church with the family and soon accepted Christ.  He even became a missionary for 44 years so far.  And he</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s speaking to you right now.</a:t>
            </a:r>
            <a:endParaRPr lang="en-SG" dirty="0">
              <a:latin typeface="Arial" charset="0"/>
              <a:ea typeface="ＭＳ Ｐゴシック" charset="-128"/>
              <a:cs typeface="ＭＳ Ｐゴシック" charset="-128"/>
            </a:endParaRPr>
          </a:p>
          <a:p>
            <a:pPr eaLnBrk="0" fontAlgn="base" hangingPunct="0">
              <a:spcBef>
                <a:spcPct val="30000"/>
              </a:spcBef>
              <a:spcAft>
                <a:spcPct val="0"/>
              </a:spcAft>
              <a:defRPr/>
            </a:pPr>
            <a:r>
              <a:rPr lang="en-SG" dirty="0"/>
              <a:t>• </a:t>
            </a:r>
            <a:r>
              <a:rPr lang="en-US" dirty="0">
                <a:latin typeface="Arial" charset="0"/>
                <a:ea typeface="ＭＳ Ｐゴシック" charset="-128"/>
                <a:cs typeface="ＭＳ Ｐゴシック" charset="-128"/>
              </a:rPr>
              <a:t>I have seen what Christian unity can do in my own life.  I</a:t>
            </a:r>
            <a:r>
              <a:rPr lang="uk-UA"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ve also seen the devastating effects of disunity over the silliest issue.</a:t>
            </a:r>
            <a:endParaRPr lang="en-SG" dirty="0">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257</a:t>
            </a:fld>
            <a:endParaRPr lang="en-GB"/>
          </a:p>
        </p:txBody>
      </p:sp>
    </p:spTree>
    <p:extLst>
      <p:ext uri="{BB962C8B-B14F-4D97-AF65-F5344CB8AC3E}">
        <p14:creationId xmlns:p14="http://schemas.microsoft.com/office/powerpoint/2010/main" val="3226015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24:27</a:t>
            </a:r>
            <a:r>
              <a:rPr lang="en-US" dirty="0">
                <a:solidFill>
                  <a:srgbClr val="FF2500"/>
                </a:solidFill>
                <a:effectLst/>
                <a:latin typeface="Lucida Grande" panose="020B0600040502020204" pitchFamily="34" charset="0"/>
              </a:rPr>
              <a:t> For as the lightning flashes in the east and shines to the west, so it will be when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Just as the gathering of vultures shows there is a carcass nearby, so these signs indicate that the end is near.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“Immediately after the anguish of those days,</a:t>
            </a:r>
          </a:p>
          <a:p>
            <a:endParaRPr lang="en-US" dirty="0">
              <a:effectLst/>
              <a:latin typeface="Lucida Grande" panose="020B0600040502020204" pitchFamily="34" charset="0"/>
            </a:endParaRPr>
          </a:p>
          <a:p>
            <a:r>
              <a:rPr lang="en-US" dirty="0">
                <a:solidFill>
                  <a:srgbClr val="FF2500"/>
                </a:solidFill>
                <a:effectLst/>
                <a:latin typeface="Lucida Grande" panose="020B0600040502020204" pitchFamily="34" charset="0"/>
              </a:rPr>
              <a:t>the sun will be darkened,</a:t>
            </a:r>
          </a:p>
          <a:p>
            <a:r>
              <a:rPr lang="en-US" dirty="0">
                <a:solidFill>
                  <a:srgbClr val="FF2500"/>
                </a:solidFill>
                <a:effectLst/>
                <a:latin typeface="Lucida Grande" panose="020B0600040502020204" pitchFamily="34" charset="0"/>
              </a:rPr>
              <a:t>the moon will give no light,</a:t>
            </a:r>
          </a:p>
          <a:p>
            <a:r>
              <a:rPr lang="en-US" dirty="0">
                <a:solidFill>
                  <a:srgbClr val="FF2500"/>
                </a:solidFill>
                <a:effectLst/>
                <a:latin typeface="Lucida Grande" panose="020B0600040502020204" pitchFamily="34" charset="0"/>
              </a:rPr>
              <a:t>the stars will fall from the sky,</a:t>
            </a:r>
          </a:p>
          <a:p>
            <a:r>
              <a:rPr lang="en-US" dirty="0">
                <a:solidFill>
                  <a:srgbClr val="FF2500"/>
                </a:solidFill>
                <a:effectLst/>
                <a:latin typeface="Lucida Grande" panose="020B0600040502020204" pitchFamily="34" charset="0"/>
              </a:rPr>
              <a:t>and the powers in the heavens will be shaken.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And then at last, the sign that the Son of Man is coming will appear in the heavens, and there will be deep mourning among all the peoples of the earth. And they will see the Son of Man coming on the clouds of heaven with power and great glory.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“At that time, after the anguish of those days,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FF2500"/>
                </a:solidFill>
                <a:effectLst/>
                <a:latin typeface="Lucida Grande" panose="020B0600040502020204" pitchFamily="34" charset="0"/>
              </a:rPr>
              <a:t>the sun will be darkened,</a:t>
            </a:r>
          </a:p>
          <a:p>
            <a:r>
              <a:rPr lang="en-US" dirty="0">
                <a:solidFill>
                  <a:srgbClr val="FF2500"/>
                </a:solidFill>
                <a:effectLst/>
                <a:latin typeface="Lucida Grande" panose="020B0600040502020204" pitchFamily="34" charset="0"/>
              </a:rPr>
              <a:t>the moon will give no light,</a:t>
            </a:r>
          </a:p>
          <a:p>
            <a:r>
              <a:rPr lang="en-US" b="1" baseline="30000" dirty="0">
                <a:solidFill>
                  <a:srgbClr val="006699"/>
                </a:solidFill>
                <a:effectLst/>
                <a:latin typeface="Helvetica Neue" panose="02000503000000020004" pitchFamily="2" charset="0"/>
              </a:rPr>
              <a:t>25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stars will fall from the sky,</a:t>
            </a:r>
          </a:p>
          <a:p>
            <a:r>
              <a:rPr lang="en-US" dirty="0">
                <a:solidFill>
                  <a:srgbClr val="FF2500"/>
                </a:solidFill>
                <a:effectLst/>
                <a:latin typeface="Lucida Grande" panose="020B0600040502020204" pitchFamily="34" charset="0"/>
              </a:rPr>
              <a:t>and the powers in the heavens will be shaken.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Then everyone will see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coming on the clouds with great power and glory.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And he will send out his angels to gather his chosen ones from all over the world—from the farthest ends of the earth and heaven.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21:27</a:t>
            </a:r>
            <a:r>
              <a:rPr lang="en-US" dirty="0">
                <a:solidFill>
                  <a:srgbClr val="FF2500"/>
                </a:solidFill>
                <a:effectLst/>
                <a:latin typeface="Lucida Grande" panose="020B0600040502020204" pitchFamily="34" charset="0"/>
              </a:rPr>
              <a:t> Then everyone will see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coming on a cloud with power and great glory.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So when all these things begin to happen, stand and look up, for your salvation is near!”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32</a:t>
            </a:fld>
            <a:endParaRPr lang="en-GB"/>
          </a:p>
        </p:txBody>
      </p:sp>
    </p:spTree>
    <p:extLst>
      <p:ext uri="{BB962C8B-B14F-4D97-AF65-F5344CB8AC3E}">
        <p14:creationId xmlns:p14="http://schemas.microsoft.com/office/powerpoint/2010/main" val="17993057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9869982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0827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6993952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7734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Matt 24:31 </a:t>
            </a:r>
            <a:r>
              <a:rPr lang="en-US" dirty="0">
                <a:solidFill>
                  <a:srgbClr val="FF2500"/>
                </a:solidFill>
                <a:effectLst/>
                <a:latin typeface="Lucida Grande" panose="020B0600040502020204" pitchFamily="34" charset="0"/>
              </a:rPr>
              <a:t>“And He will send forth His angels with A GREAT TRUMPET and THEY WILL GATHER TOGETHER His elect from the four winds, from one end of the sky to the other.</a:t>
            </a: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34</a:t>
            </a:fld>
            <a:endParaRPr lang="en-GB"/>
          </a:p>
        </p:txBody>
      </p:sp>
    </p:spTree>
    <p:extLst>
      <p:ext uri="{BB962C8B-B14F-4D97-AF65-F5344CB8AC3E}">
        <p14:creationId xmlns:p14="http://schemas.microsoft.com/office/powerpoint/2010/main" val="388671149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0371692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245583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718216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3849355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027486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9391845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482741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61126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379299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5751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In the same way, when you see all these things, you can know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I tell you the truth, this generation will not pass from the scene until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In those days before the flood, the people were enjoying banquets and parties and weddings right up to the time Noah entered his boat.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People didn’t realize what was going to happen until the flood came and swept them all away. That is the way it will be when the Son of Man comes.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“Two men will be working together in the field;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solidFill>
                  <a:srgbClr val="FF2500"/>
                </a:solidFill>
                <a:effectLst/>
                <a:latin typeface="Lucida Grande" panose="020B0600040502020204" pitchFamily="34" charset="0"/>
              </a:rPr>
              <a:t> Two women will be grinding flour at the mill; one will be taken, the other left.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you, too, must keep watch! For you don’t know what day your Lord is coming.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solidFill>
                  <a:srgbClr val="FF2500"/>
                </a:solidFill>
                <a:effectLst/>
                <a:latin typeface="Lucida Grande" panose="020B0600040502020204" pitchFamily="34" charset="0"/>
              </a:rPr>
              <a:t> Understand this: If a homeowner knew exactly when a burglar was coming, he would keep watch and not permit his house to be broken into.</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You also must be ready all the time, for the Son of Man will come when least expected.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46</a:t>
            </a:r>
            <a:r>
              <a:rPr lang="en-US" dirty="0">
                <a:solidFill>
                  <a:srgbClr val="FF2500"/>
                </a:solidFill>
                <a:effectLst/>
                <a:latin typeface="Lucida Grande" panose="020B0600040502020204" pitchFamily="34" charset="0"/>
              </a:rPr>
              <a:t> If the master returns and finds that the servant has done a good job, there will be a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 tell you the truth, the master will put that servant in charge of all he owns.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But what if the servant is evil and thinks, ‘My master won’t be back for a while,’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49</a:t>
            </a:r>
            <a:r>
              <a:rPr lang="en-US" dirty="0">
                <a:solidFill>
                  <a:srgbClr val="FF2500"/>
                </a:solidFill>
                <a:effectLst/>
                <a:latin typeface="Lucida Grande" panose="020B0600040502020204" pitchFamily="34" charset="0"/>
              </a:rPr>
              <a:t> and he begins beating the other servants, partying, and getting drunk?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50</a:t>
            </a:r>
            <a:r>
              <a:rPr lang="en-US" dirty="0">
                <a:solidFill>
                  <a:srgbClr val="FF2500"/>
                </a:solidFill>
                <a:effectLst/>
                <a:latin typeface="Lucida Grande" panose="020B0600040502020204" pitchFamily="34" charset="0"/>
              </a:rPr>
              <a:t> The master will return unannounced and unexpected,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51</a:t>
            </a:r>
            <a:r>
              <a:rPr lang="en-US" dirty="0">
                <a:solidFill>
                  <a:srgbClr val="FF2500"/>
                </a:solidFill>
                <a:effectLst/>
                <a:latin typeface="Lucida Grande" panose="020B0600040502020204" pitchFamily="34" charset="0"/>
              </a:rPr>
              <a:t> and he will cut the servant to pieces and assign him a place with the hypocrites. In that place there will be weeping and gnashing of teeth.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In the same way, when you see all these things taking place, you can know that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I tell you the truth, this generation will not pass from the scene before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And since you don’t know when that time will come, be on guard! Stay alert!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coming of the Son of Man can be illustrated by the story of a man going on a long trip. When he left home, he gave each of his slaves instructions about the work they were to do, and he told the gatekeeper to watch for his return.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You, too, must keep watch! For you don’t know when the master of the household will return—in the evening, at midnight, before dawn, or at daybreak.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Don’t let him find you sleeping when he arrives without warning.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37</a:t>
            </a:r>
            <a:r>
              <a:rPr lang="en-US" dirty="0">
                <a:solidFill>
                  <a:srgbClr val="FF2500"/>
                </a:solidFill>
                <a:effectLst/>
                <a:latin typeface="Lucida Grande" panose="020B0600040502020204" pitchFamily="34" charset="0"/>
              </a:rPr>
              <a:t> I say to you what I say to everyone: Watch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21:29</a:t>
            </a:r>
            <a:r>
              <a:rPr lang="en-US" dirty="0">
                <a:solidFill>
                  <a:srgbClr val="000000"/>
                </a:solidFill>
                <a:effectLst/>
                <a:latin typeface="Lucida Grande" panose="020B0600040502020204" pitchFamily="34" charset="0"/>
              </a:rPr>
              <a:t>    Then he gave them this illustration: </a:t>
            </a:r>
            <a:r>
              <a:rPr lang="en-US" dirty="0">
                <a:solidFill>
                  <a:srgbClr val="FF2500"/>
                </a:solidFill>
                <a:effectLst/>
                <a:latin typeface="Lucida Grande" panose="020B0600040502020204" pitchFamily="34" charset="0"/>
              </a:rPr>
              <a:t>“Notice the fig tree, or any other tree.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When the leaves come out, you know without being told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In the same way, when you see all these things taking place, you can know that the Kingdom of God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I tell you the truth, this generation will not pass from the scene until all these things have taken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Heaven and earth will disappear, but my words will never disappear.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“Watch out! Don’t let your hearts be dulled by carousing and drunkenness, and by the worries of this life. Don’t let that day catch you unaware,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like a trap. For that day will come upon everyone living on the earth.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Keep alert at all times. And pray that you might be strong enough to escape these coming horrors and stand before the Son of Man.”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35</a:t>
            </a:fld>
            <a:endParaRPr lang="en-GB"/>
          </a:p>
        </p:txBody>
      </p:sp>
    </p:spTree>
    <p:extLst>
      <p:ext uri="{BB962C8B-B14F-4D97-AF65-F5344CB8AC3E}">
        <p14:creationId xmlns:p14="http://schemas.microsoft.com/office/powerpoint/2010/main" val="137520770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3509865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7117496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9064290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1015538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608280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3700592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6043070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0395496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53339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In the same way, when you see all these things, you can know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I tell you the truth, this generation will not pass from the scene until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In those days before the flood, the people were enjoying banquets and parties and weddings right up to the time Noah entered his boat.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People didn’t realize what was going to happen until the flood came and swept them all away. That is the way it will be when the Son of Man comes.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“Two men will be working together in the field;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solidFill>
                  <a:srgbClr val="FF2500"/>
                </a:solidFill>
                <a:effectLst/>
                <a:latin typeface="Lucida Grande" panose="020B0600040502020204" pitchFamily="34" charset="0"/>
              </a:rPr>
              <a:t> Two women will be grinding flour at the mill; one will be taken, the other left.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24:42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you, too, must keep watch! For you don’t know what day your Lord is coming.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solidFill>
                  <a:srgbClr val="FF2500"/>
                </a:solidFill>
                <a:effectLst/>
                <a:latin typeface="Lucida Grande" panose="020B0600040502020204" pitchFamily="34" charset="0"/>
              </a:rPr>
              <a:t> Understand this: If a homeowner knew exactly when a burglar was coming, he would keep watch and not permit his house to be broken into.</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You also must be ready all the time, for the Son of Man will come when least expected.</a:t>
            </a:r>
          </a:p>
          <a:p>
            <a:br>
              <a:rPr lang="en-US" dirty="0">
                <a:effectLst/>
                <a:latin typeface="Lucida Grande" panose="020B0600040502020204" pitchFamily="34" charset="0"/>
              </a:rPr>
            </a:br>
            <a:r>
              <a:rPr lang="en-US" b="1" dirty="0">
                <a:solidFill>
                  <a:srgbClr val="006699"/>
                </a:solidFill>
                <a:effectLst/>
                <a:latin typeface="Helvetica Neue" panose="02000503000000020004" pitchFamily="2" charset="0"/>
              </a:rPr>
              <a:t>Mark 13:28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learn a lesson from the fig tree. When its branches bud and its leaves begin to sprout, you know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In the same way, when you see all these things taking place, you can know that his return is very near, right at the door.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I tell you the truth, this generation will not pass from the scene before all these things take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Heaven and earth will disappear, but my words will never disappear.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“However, no one knows the day or hour when these things will happen, not even the angels in heaven or the Son himself. Only the Father knows.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And since you don’t know when that time will come, be on guard! Stay alert!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coming of the Son of Man can be illustrated by the story of a man going on a long trip. When he left home, he gave each of his slaves instructions about the work they were to do, and he told the gatekeeper to watch for his return.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You, too, must keep watch! For you don’t know when the master of the household will return—in the evening, at midnight, before dawn, or at daybreak.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Don’t let him find you sleeping when he arrives without warning.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37</a:t>
            </a:r>
            <a:r>
              <a:rPr lang="en-US" dirty="0">
                <a:solidFill>
                  <a:srgbClr val="FF2500"/>
                </a:solidFill>
                <a:effectLst/>
                <a:latin typeface="Lucida Grande" panose="020B0600040502020204" pitchFamily="34" charset="0"/>
              </a:rPr>
              <a:t> I say to you what I say to everyone: Watch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21:29</a:t>
            </a:r>
            <a:r>
              <a:rPr lang="en-US" dirty="0">
                <a:solidFill>
                  <a:srgbClr val="000000"/>
                </a:solidFill>
                <a:effectLst/>
                <a:latin typeface="Lucida Grande" panose="020B0600040502020204" pitchFamily="34" charset="0"/>
              </a:rPr>
              <a:t>    Then he gave them this illustration: </a:t>
            </a:r>
            <a:r>
              <a:rPr lang="en-US" dirty="0">
                <a:solidFill>
                  <a:srgbClr val="FF2500"/>
                </a:solidFill>
                <a:effectLst/>
                <a:latin typeface="Lucida Grande" panose="020B0600040502020204" pitchFamily="34" charset="0"/>
              </a:rPr>
              <a:t>“Notice the fig tree, or any other tree.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When the leaves come out, you know without being told that summer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In the same way, when you see all these things taking place, you can know that the Kingdom of God is near.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I tell you the truth, this generation will not pass from the scene until all these things have taken place.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Heaven and earth will disappear, but my words will never disappear.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“Watch out! Don’t let your hearts be dulled by carousing and drunkenness, and by the worries of this life. Don’t let that day catch you unaware,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like a trap. For that day will come upon everyone living on the earth.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Keep alert at all times. And pray that you might be strong enough to escape these coming horrors and stand before the Son of Man.”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46974BF3-3075-45E4-9BD0-C40831633550}" type="slidenum">
              <a:rPr lang="en-GB" smtClean="0"/>
              <a:t>41</a:t>
            </a:fld>
            <a:endParaRPr lang="en-GB"/>
          </a:p>
        </p:txBody>
      </p:sp>
    </p:spTree>
    <p:extLst>
      <p:ext uri="{BB962C8B-B14F-4D97-AF65-F5344CB8AC3E}">
        <p14:creationId xmlns:p14="http://schemas.microsoft.com/office/powerpoint/2010/main" val="214556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24:45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46</a:t>
            </a:r>
            <a:r>
              <a:rPr lang="en-US" dirty="0">
                <a:solidFill>
                  <a:srgbClr val="FF2500"/>
                </a:solidFill>
                <a:effectLst/>
                <a:latin typeface="Lucida Grande" panose="020B0600040502020204" pitchFamily="34" charset="0"/>
              </a:rPr>
              <a:t> If the master returns and finds that the servant has done a good job, there will be a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 tell you the truth, the master will put that servant in charge of all he owns.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But what if the servant is evil and thinks, ‘My master won’t be back for a while,’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49</a:t>
            </a:r>
            <a:r>
              <a:rPr lang="en-US" dirty="0">
                <a:solidFill>
                  <a:srgbClr val="FF2500"/>
                </a:solidFill>
                <a:effectLst/>
                <a:latin typeface="Lucida Grande" panose="020B0600040502020204" pitchFamily="34" charset="0"/>
              </a:rPr>
              <a:t> and he begins beating the other servants, partying, and getting drunk?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50</a:t>
            </a:r>
            <a:r>
              <a:rPr lang="en-US" dirty="0">
                <a:solidFill>
                  <a:srgbClr val="FF2500"/>
                </a:solidFill>
                <a:effectLst/>
                <a:latin typeface="Lucida Grande" panose="020B0600040502020204" pitchFamily="34" charset="0"/>
              </a:rPr>
              <a:t> The master will return unannounced and unexpected,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51</a:t>
            </a:r>
            <a:r>
              <a:rPr lang="en-US" dirty="0">
                <a:solidFill>
                  <a:srgbClr val="FF2500"/>
                </a:solidFill>
                <a:effectLst/>
                <a:latin typeface="Lucida Grande" panose="020B0600040502020204" pitchFamily="34" charset="0"/>
              </a:rPr>
              <a:t> and he will cut the servant to pieces and assign him a place with the hypocrites. In that place there will be weeping and gnashing of teeth.</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42</a:t>
            </a:fld>
            <a:endParaRPr lang="en-GB"/>
          </a:p>
        </p:txBody>
      </p:sp>
    </p:spTree>
    <p:extLst>
      <p:ext uri="{BB962C8B-B14F-4D97-AF65-F5344CB8AC3E}">
        <p14:creationId xmlns:p14="http://schemas.microsoft.com/office/powerpoint/2010/main" val="3077936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Parable of the Ten Bridesmaids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 “Then the Kingdom of Heaven will be like ten bridesmaids who took their lamps and went to meet the bridegroom.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Five of them were foolish, and five were wise.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The five who were foolish didn’t take enough olive oil for their lamps,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but the other five were wise enough to take along extra oil.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a:t>
            </a:r>
            <a:r>
              <a:rPr lang="en-US" dirty="0">
                <a:solidFill>
                  <a:srgbClr val="FF2500"/>
                </a:solidFill>
                <a:effectLst/>
                <a:latin typeface="Lucida Grande" panose="020B0600040502020204" pitchFamily="34" charset="0"/>
              </a:rPr>
              <a:t> When the bridegroom was delayed, they all became drowsy and fell asleep.</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midnight they were roused by the shout, ‘Look, the bridegroom is coming! Come out and meet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“All the bridesmaids got up and prepared their lamps.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Then the five foolish ones asked the others, ‘Please give us some of your oil because our lamps are going out.’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others replied, ‘We don’t have enough for all of us. Go to a shop and buy some for yourselves.’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while they were gone to buy oil, the bridegroom came. Then those who were ready went in with him to the marriage feast, and the door was locked.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Later, when the other five bridesmaids returned, they stood outside, calling, ‘Lord! Lord! Open the door for 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he called back, ‘Believe me, I don’t know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you, too, must keep watch! For you do not know the day or hour of my return.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Parable of the Three Servants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“Again, the Kingdom of Heaven can be illustrated by the story of a man going on a long trip. He called together his servants and entrusted his money to them while he was gone.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He gave five bags of silver to one, two bags of silver to another, and one bag of silver to the last—dividing it in proportion to their abilities. He then left on his trip.</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received the five bags of silver began to invest the money and earned five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 servant with two bags of silver also went to work and earned two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 servant who received the one bag of silver dug a hole in the ground and hid the master’s money.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“After a long time their master returned from his trip and called them to give an account of how they had used his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The servant to whom he had entrusted the five bags of silver came forward with five more and said, ‘Master, you gave me five bags of silver to invest, and I have earned five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was full of praise. ‘Well done, my good and faithful servant. You have been faithful in handling this small amount, so now I will give you many more responsibilities. Let’s celebrate together!’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had received the two bags of silver came forward and said, ‘Master, you gave me two bags of silver to invest, and I have earned two more.’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said, ‘Well done, my good and faithful servant. You have been faithful in handling this small amount, so now I will give you many more responsibilities. Let’s celebrate together!’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servant with the one bag of silver came and said, ‘Master, I knew you were a harsh man, harvesting crops you didn’t plant and gathering crops you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 was afraid I would lose your money, so I hid it in the earth. Look, here is your money back.’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master replied, ‘You wicked and lazy servant! If you knew I harvested crops I didn’t plant and gathered crops I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why didn’t you deposit my money in the bank? At least I could have gotten some interest on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he ordered, ‘Take the money from this servant, and give it to the one with the ten bags of silver.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To those who use well what they are given, even more will be given, and they will have an abundance. But from those who do nothing, even what little they have will be taken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Now throw this useless servant into outer darkness, where there will be weeping and gnashing of teeth.’</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43</a:t>
            </a:fld>
            <a:endParaRPr lang="en-GB"/>
          </a:p>
        </p:txBody>
      </p:sp>
    </p:spTree>
    <p:extLst>
      <p:ext uri="{BB962C8B-B14F-4D97-AF65-F5344CB8AC3E}">
        <p14:creationId xmlns:p14="http://schemas.microsoft.com/office/powerpoint/2010/main" val="341397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Parable of the Three Servants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“Again, the Kingdom of Heaven can be illustrated by the story of a man going on a long trip. He called together his servants and entrusted his money to them while he was gone.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He gave five bags of silver to one, two bags of silver to another, and one bag of silver to the last—dividing it in proportion to their abilities. He then left on his trip.</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received the five bags of silver began to invest the money and earned five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 servant with two bags of silver also went to work and earned two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 servant who received the one bag of silver dug a hole in the ground and hid the master’s money.</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25:19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“After a long time their master returned from his trip and called them to give an account of how they had used his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The servant to whom he had entrusted the five bags of silver came forward with five more and said, ‘Master, you gave me five bags of silver to invest, and I have earned five more.’</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was full of praise. ‘Well done, my good and faithful servant. You have been faithful in handling this small amount, so now I will give you many more responsibilities. Let’s celebrate together!’</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who had received the two bags of silver came forward and said, ‘Master, you gave me two bags of silver to invest, and I have earned two more.’</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master said, ‘Well done, my good and faithful servant. You have been faithful in handling this small amount, so now I will give you many more responsibilities. Let’s celebrate together!’</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servant with the one bag of silver came and said, ‘Master, I knew you were a harsh man, harvesting crops you didn’t plant and gathering crops you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 was afraid I would lose your money, so I hid it in the earth. Look, here is your money back.’</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the master replied, ‘You wicked and lazy servant! If you knew I harvested crops I didn’t plant and gathered crops I didn’t cultivate,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why didn’t you deposit my money in the bank? At least I could have gotten some interest on it.’</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25:28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he ordered, ‘Take the money from this servant, and give it to the one with the ten bags of silver.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To those who use well what they are given, even more will be given, and they will have an abundance. But from those who do nothing, even what little they have will be taken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Now throw this useless servant into outer darkness, where there will be weeping and gnashing of teeth.’</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45</a:t>
            </a:fld>
            <a:endParaRPr lang="en-GB"/>
          </a:p>
        </p:txBody>
      </p:sp>
    </p:spTree>
    <p:extLst>
      <p:ext uri="{BB962C8B-B14F-4D97-AF65-F5344CB8AC3E}">
        <p14:creationId xmlns:p14="http://schemas.microsoft.com/office/powerpoint/2010/main" val="1627607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950211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sheep for believers? They are dependent and believe in the shepherd! Think Psalm 23. </a:t>
            </a:r>
          </a:p>
          <a:p>
            <a:endParaRPr lang="en-US" dirty="0"/>
          </a:p>
          <a:p>
            <a:r>
              <a:rPr lang="en-US" dirty="0"/>
              <a:t>Why goats for unbelievers? They depend on their ingenuity for food, even climbing trees. Canaanites worshipped goat idols and do so today. </a:t>
            </a:r>
          </a:p>
        </p:txBody>
      </p:sp>
      <p:sp>
        <p:nvSpPr>
          <p:cNvPr id="4" name="Slide Number Placeholder 3"/>
          <p:cNvSpPr>
            <a:spLocks noGrp="1"/>
          </p:cNvSpPr>
          <p:nvPr>
            <p:ph type="sldNum" sz="quarter" idx="5"/>
          </p:nvPr>
        </p:nvSpPr>
        <p:spPr/>
        <p:txBody>
          <a:bodyPr/>
          <a:lstStyle/>
          <a:p>
            <a:fld id="{46974BF3-3075-45E4-9BD0-C40831633550}" type="slidenum">
              <a:rPr lang="en-GB" smtClean="0"/>
              <a:t>48</a:t>
            </a:fld>
            <a:endParaRPr lang="en-GB"/>
          </a:p>
        </p:txBody>
      </p:sp>
    </p:spTree>
    <p:extLst>
      <p:ext uri="{BB962C8B-B14F-4D97-AF65-F5344CB8AC3E}">
        <p14:creationId xmlns:p14="http://schemas.microsoft.com/office/powerpoint/2010/main" val="1874528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9E332-6409-374C-A1C5-0CB2FCC3009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91110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54</a:t>
            </a:fld>
            <a:endParaRPr lang="en-GB"/>
          </a:p>
        </p:txBody>
      </p:sp>
    </p:spTree>
    <p:extLst>
      <p:ext uri="{BB962C8B-B14F-4D97-AF65-F5344CB8AC3E}">
        <p14:creationId xmlns:p14="http://schemas.microsoft.com/office/powerpoint/2010/main" val="1466420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Arial" panose="020B0604020202020204" pitchFamily="34" charset="0"/>
              </a:rPr>
              <a:t>The Plot to Kill Jesus</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Matt. 26:1</a:t>
            </a:r>
            <a:r>
              <a:rPr lang="en-US" dirty="0">
                <a:solidFill>
                  <a:srgbClr val="000000"/>
                </a:solidFill>
                <a:effectLst/>
                <a:latin typeface="Arial" panose="020B0604020202020204" pitchFamily="34" charset="0"/>
              </a:rPr>
              <a:t>    When Jesus had finished saying all these things, he said to his disciples, </a:t>
            </a:r>
            <a:r>
              <a:rPr lang="en-US" dirty="0">
                <a:solidFill>
                  <a:srgbClr val="006699"/>
                </a:solidFill>
                <a:effectLst/>
                <a:latin typeface="Arial" panose="020B0604020202020204" pitchFamily="34" charset="0"/>
              </a:rPr>
              <a:t>2</a:t>
            </a:r>
            <a:r>
              <a:rPr lang="en-US" dirty="0">
                <a:solidFill>
                  <a:srgbClr val="FF2500"/>
                </a:solidFill>
                <a:effectLst/>
                <a:latin typeface="Arial" panose="020B0604020202020204" pitchFamily="34" charset="0"/>
              </a:rPr>
              <a:t> “As you know, Passover begins in two days, and the Son of Man will be handed over to be crucified.”</a:t>
            </a:r>
            <a:br>
              <a:rPr lang="en-US" dirty="0">
                <a:effectLst/>
                <a:latin typeface="Arial" panose="020B0604020202020204" pitchFamily="34" charset="0"/>
              </a:rPr>
            </a:br>
            <a:endParaRPr lang="en-US" dirty="0">
              <a:effectLst/>
              <a:latin typeface="Arial" panose="020B0604020202020204" pitchFamily="34" charset="0"/>
            </a:endParaRPr>
          </a:p>
          <a:p>
            <a:r>
              <a:rPr lang="en-US" i="1" dirty="0">
                <a:effectLst/>
                <a:latin typeface="Arial" panose="020B0604020202020204" pitchFamily="34" charset="0"/>
              </a:rPr>
              <a:t>Jesus Anointed at Bethany</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Mark 14:1</a:t>
            </a:r>
            <a:r>
              <a:rPr lang="en-US" dirty="0">
                <a:effectLst/>
                <a:latin typeface="Arial" panose="020B0604020202020204" pitchFamily="34" charset="0"/>
              </a:rPr>
              <a:t>    It was now two days before Passover and the Festival of Unleavened Bread. The leading priests and the teachers of religious law were still looking for an opportunity to capture Jesus secretly and kill him.</a:t>
            </a:r>
          </a:p>
          <a:p>
            <a:endParaRPr lang="en-US" dirty="0">
              <a:effectLst/>
              <a:latin typeface="Arial" panose="020B0604020202020204" pitchFamily="34" charset="0"/>
            </a:endParaRPr>
          </a:p>
          <a:p>
            <a:r>
              <a:rPr lang="en-US" i="1" dirty="0">
                <a:effectLst/>
                <a:latin typeface="Arial" panose="020B0604020202020204" pitchFamily="34" charset="0"/>
              </a:rPr>
              <a:t>Judas Agrees to Betray Jesus</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Luke 22:1</a:t>
            </a:r>
            <a:r>
              <a:rPr lang="en-US" dirty="0">
                <a:effectLst/>
                <a:latin typeface="Arial" panose="020B0604020202020204" pitchFamily="34" charset="0"/>
              </a:rPr>
              <a:t>    The Festival of Unleavened Bread, which is also called Passover, was approaching. </a:t>
            </a: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55</a:t>
            </a:fld>
            <a:endParaRPr lang="en-GB"/>
          </a:p>
        </p:txBody>
      </p:sp>
    </p:spTree>
    <p:extLst>
      <p:ext uri="{BB962C8B-B14F-4D97-AF65-F5344CB8AC3E}">
        <p14:creationId xmlns:p14="http://schemas.microsoft.com/office/powerpoint/2010/main" val="2513108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2761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78145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6660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28918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6213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Judas betray Jesus?</a:t>
            </a:r>
          </a:p>
          <a:p>
            <a:r>
              <a:rPr lang="en-US" dirty="0"/>
              <a:t>Judas loved money</a:t>
            </a:r>
          </a:p>
          <a:p>
            <a:r>
              <a:rPr lang="en-US" dirty="0"/>
              <a:t>He wanted power </a:t>
            </a:r>
          </a:p>
          <a:p>
            <a:r>
              <a:rPr lang="en-US" dirty="0"/>
              <a:t>It needed to happen to fulfill the prophecy of betraying Jesus</a:t>
            </a:r>
          </a:p>
        </p:txBody>
      </p:sp>
      <p:sp>
        <p:nvSpPr>
          <p:cNvPr id="4" name="Slide Number Placeholder 3"/>
          <p:cNvSpPr>
            <a:spLocks noGrp="1"/>
          </p:cNvSpPr>
          <p:nvPr>
            <p:ph type="sldNum" sz="quarter" idx="5"/>
          </p:nvPr>
        </p:nvSpPr>
        <p:spPr/>
        <p:txBody>
          <a:bodyPr/>
          <a:lstStyle/>
          <a:p>
            <a:fld id="{46974BF3-3075-45E4-9BD0-C40831633550}" type="slidenum">
              <a:rPr lang="en-GB" smtClean="0"/>
              <a:t>78</a:t>
            </a:fld>
            <a:endParaRPr lang="en-GB"/>
          </a:p>
        </p:txBody>
      </p:sp>
    </p:spTree>
    <p:extLst>
      <p:ext uri="{BB962C8B-B14F-4D97-AF65-F5344CB8AC3E}">
        <p14:creationId xmlns:p14="http://schemas.microsoft.com/office/powerpoint/2010/main" val="1485819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79</a:t>
            </a:fld>
            <a:endParaRPr lang="en-GB"/>
          </a:p>
        </p:txBody>
      </p:sp>
    </p:spTree>
    <p:extLst>
      <p:ext uri="{BB962C8B-B14F-4D97-AF65-F5344CB8AC3E}">
        <p14:creationId xmlns:p14="http://schemas.microsoft.com/office/powerpoint/2010/main" val="1606238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Last Passover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26:20</a:t>
            </a:r>
            <a:r>
              <a:rPr lang="en-US" dirty="0">
                <a:effectLst/>
                <a:latin typeface="Lucida Grande" panose="020B0600040502020204" pitchFamily="34" charset="0"/>
              </a:rPr>
              <a:t>   Now when evening came, Jesus was reclining at the table with the twelve disciples.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14:17</a:t>
            </a:r>
            <a:r>
              <a:rPr lang="en-US" dirty="0">
                <a:effectLst/>
                <a:latin typeface="Lucida Grande" panose="020B0600040502020204" pitchFamily="34" charset="0"/>
              </a:rPr>
              <a:t>   When it was evening, He *came with the twelve.</a:t>
            </a:r>
          </a:p>
          <a:p>
            <a:endParaRPr lang="en-US" dirty="0">
              <a:effectLst/>
              <a:latin typeface="Lucida Grande" panose="020B0600040502020204" pitchFamily="34" charset="0"/>
            </a:endParaRPr>
          </a:p>
          <a:p>
            <a:r>
              <a:rPr lang="en-US" dirty="0">
                <a:effectLst/>
                <a:latin typeface="Lucida Grande" panose="020B0600040502020204" pitchFamily="34" charset="0"/>
              </a:rPr>
              <a:t>The Lord’s Supper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22:14</a:t>
            </a:r>
            <a:r>
              <a:rPr lang="en-US" dirty="0">
                <a:solidFill>
                  <a:srgbClr val="000000"/>
                </a:solidFill>
                <a:effectLst/>
                <a:latin typeface="Lucida Grande" panose="020B0600040502020204" pitchFamily="34" charset="0"/>
              </a:rPr>
              <a:t>   When the hour had come, He reclined at the table, and the apostles with Him. </a:t>
            </a:r>
            <a:r>
              <a:rPr lang="en-US" b="1" baseline="30000" dirty="0">
                <a:solidFill>
                  <a:srgbClr val="006699"/>
                </a:solidFill>
                <a:effectLst/>
                <a:latin typeface="Helvetica Neue" panose="02000503000000020004" pitchFamily="2" charset="0"/>
              </a:rPr>
              <a:t>15</a:t>
            </a:r>
            <a:r>
              <a:rPr lang="en-US" dirty="0">
                <a:solidFill>
                  <a:srgbClr val="000000"/>
                </a:solidFill>
                <a:effectLst/>
                <a:latin typeface="Lucida Grande" panose="020B0600040502020204" pitchFamily="34" charset="0"/>
              </a:rPr>
              <a:t> And He said to them, </a:t>
            </a:r>
            <a:r>
              <a:rPr lang="en-US" dirty="0">
                <a:solidFill>
                  <a:srgbClr val="FF2500"/>
                </a:solidFill>
                <a:effectLst/>
                <a:latin typeface="Lucida Grande" panose="020B0600040502020204" pitchFamily="34" charset="0"/>
              </a:rPr>
              <a:t>“I have earnestly desired to eat this Passover with you before I suffer;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for I say to you, I shall never again eat it until it is fulfilled in the kingdom of God.”</a:t>
            </a:r>
          </a:p>
          <a:p>
            <a:endParaRPr lang="en-US" dirty="0">
              <a:effectLst/>
              <a:latin typeface="Lucida Grande" panose="020B0600040502020204" pitchFamily="34" charset="0"/>
            </a:endParaRPr>
          </a:p>
          <a:p>
            <a:r>
              <a:rPr lang="en-US" dirty="0">
                <a:effectLst/>
                <a:latin typeface="Lucida Grande" panose="020B0600040502020204" pitchFamily="34" charset="0"/>
              </a:rPr>
              <a:t>Who Is Greatest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22:24</a:t>
            </a:r>
            <a:r>
              <a:rPr lang="en-US" dirty="0">
                <a:solidFill>
                  <a:srgbClr val="000000"/>
                </a:solidFill>
                <a:effectLst/>
                <a:latin typeface="Lucida Grande" panose="020B0600040502020204" pitchFamily="34" charset="0"/>
              </a:rPr>
              <a:t>   And there arose also </a:t>
            </a:r>
            <a:r>
              <a:rPr lang="en-US" baseline="30000" dirty="0">
                <a:solidFill>
                  <a:srgbClr val="000000"/>
                </a:solidFill>
                <a:effectLst/>
                <a:latin typeface="Lucida Grande" panose="020B0600040502020204" pitchFamily="34" charset="0"/>
              </a:rPr>
              <a:t>a</a:t>
            </a:r>
            <a:r>
              <a:rPr lang="en-US" dirty="0">
                <a:solidFill>
                  <a:srgbClr val="000000"/>
                </a:solidFill>
                <a:effectLst/>
                <a:latin typeface="Lucida Grande" panose="020B0600040502020204" pitchFamily="34" charset="0"/>
              </a:rPr>
              <a:t>a dispute among them as to which one of them was regarded to be greatest. </a:t>
            </a:r>
            <a:r>
              <a:rPr lang="en-US" b="1" baseline="30000" dirty="0">
                <a:solidFill>
                  <a:srgbClr val="006699"/>
                </a:solidFill>
                <a:effectLst/>
                <a:latin typeface="Helvetica Neue" panose="02000503000000020004" pitchFamily="2" charset="0"/>
              </a:rPr>
              <a:t>25</a:t>
            </a:r>
            <a:r>
              <a:rPr lang="en-US" dirty="0">
                <a:solidFill>
                  <a:srgbClr val="000000"/>
                </a:solidFill>
                <a:effectLst/>
                <a:latin typeface="Lucida Grande" panose="020B0600040502020204" pitchFamily="34" charset="0"/>
              </a:rPr>
              <a:t> And He said to them, </a:t>
            </a:r>
            <a:r>
              <a:rPr lang="en-US" dirty="0">
                <a:solidFill>
                  <a:srgbClr val="FF2500"/>
                </a:solidFill>
                <a:effectLst/>
                <a:latin typeface="Lucida Grande" panose="020B0600040502020204" pitchFamily="34" charset="0"/>
              </a:rPr>
              <a:t>“The kings of the Gentiles lord it over them; and those who have authority over them are called ‘Benefactors.’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it is not this way with you, </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but the one who is the greatest among you must become like the youngest, and the leader like the servant.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“For who is greater, the one who reclines at the table or the one who serves? Is it not the one who reclines at the table? But I am among you as the one who serves.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22:28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those who have stood by Me in My trials;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and just as My Father has granted Me a kingdom, I grant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that you may eat and drink at My table in My kingdom, and you will sit on thrones judging the twelve tribes of Israel.</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80</a:t>
            </a:fld>
            <a:endParaRPr lang="en-GB"/>
          </a:p>
        </p:txBody>
      </p:sp>
    </p:spTree>
    <p:extLst>
      <p:ext uri="{BB962C8B-B14F-4D97-AF65-F5344CB8AC3E}">
        <p14:creationId xmlns:p14="http://schemas.microsoft.com/office/powerpoint/2010/main" val="394819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81</a:t>
            </a:fld>
            <a:endParaRPr lang="en-GB"/>
          </a:p>
        </p:txBody>
      </p:sp>
    </p:spTree>
    <p:extLst>
      <p:ext uri="{BB962C8B-B14F-4D97-AF65-F5344CB8AC3E}">
        <p14:creationId xmlns:p14="http://schemas.microsoft.com/office/powerpoint/2010/main" val="109481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4385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Jesus knew he would die on Passover, the event that we call Good Friday. Therefore, he did these five important things:</a:t>
            </a:r>
          </a:p>
          <a:p>
            <a:pPr marL="742950" lvl="0" indent="-742950" defTabSz="914400" fontAlgn="base">
              <a:spcBef>
                <a:spcPct val="20000"/>
              </a:spcBef>
              <a:buClr>
                <a:srgbClr val="FFCC00"/>
              </a:buClr>
              <a:buSzPct val="70000"/>
              <a:buFont typeface="+mj-lt"/>
              <a:buAutoNum type="alphaUcPeriod"/>
              <a:defRPr/>
            </a:pPr>
            <a:r>
              <a:rPr lang="en-US" sz="1200" b="0" kern="0" dirty="0">
                <a:solidFill>
                  <a:srgbClr val="FFFFFF"/>
                </a:solidFill>
                <a:effectLst>
                  <a:glow rad="228600">
                    <a:srgbClr val="220011"/>
                  </a:glow>
                </a:effectLst>
                <a:latin typeface="Arial"/>
                <a:ea typeface="ＭＳ Ｐゴシック" charset="0"/>
                <a:cs typeface="Arial"/>
              </a:rPr>
              <a:t>Predictions: He told his men that he would return.</a:t>
            </a:r>
          </a:p>
          <a:p>
            <a:pPr marL="742950" lvl="0" indent="-742950" defTabSz="914400" fontAlgn="base">
              <a:spcBef>
                <a:spcPct val="20000"/>
              </a:spcBef>
              <a:buClr>
                <a:srgbClr val="FFCC00"/>
              </a:buClr>
              <a:buSzPct val="70000"/>
              <a:buFont typeface="+mj-lt"/>
              <a:buAutoNum type="alphaUcPeriod"/>
              <a:defRPr/>
            </a:pPr>
            <a:r>
              <a:rPr lang="en-US" sz="1200" b="0" kern="0" dirty="0">
                <a:solidFill>
                  <a:srgbClr val="FFFFFF"/>
                </a:solidFill>
                <a:effectLst>
                  <a:glow rad="228600">
                    <a:srgbClr val="220011"/>
                  </a:glow>
                </a:effectLst>
                <a:latin typeface="Arial"/>
                <a:ea typeface="ＭＳ Ｐゴシック" charset="0"/>
                <a:cs typeface="Arial"/>
              </a:rPr>
              <a:t>Preparation: Ten events reaffirmed that he was in control even of his death.</a:t>
            </a:r>
          </a:p>
          <a:p>
            <a:pPr marL="742950" lvl="0" indent="-742950" defTabSz="914400" fontAlgn="base">
              <a:spcBef>
                <a:spcPct val="20000"/>
              </a:spcBef>
              <a:buClr>
                <a:srgbClr val="FFCC00"/>
              </a:buClr>
              <a:buSzPct val="70000"/>
              <a:buFont typeface="+mj-lt"/>
              <a:buAutoNum type="alphaUcPeriod"/>
              <a:defRPr/>
            </a:pP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Precepts: His Upper Room Discourse assured them that the Spirit would help them depend on him.</a:t>
            </a:r>
          </a:p>
          <a:p>
            <a:pPr marL="742950" lvl="0" indent="-742950" defTabSz="914400" fontAlgn="base">
              <a:spcBef>
                <a:spcPct val="20000"/>
              </a:spcBef>
              <a:buClr>
                <a:srgbClr val="FFCC00"/>
              </a:buClr>
              <a:buSzPct val="70000"/>
              <a:buFont typeface="+mj-lt"/>
              <a:buAutoNum type="alphaUcPeriod"/>
              <a:defRPr/>
            </a:pPr>
            <a:r>
              <a:rPr lang="en-US" sz="1200" b="0" kern="0" dirty="0">
                <a:solidFill>
                  <a:srgbClr val="FFFFFF"/>
                </a:solidFill>
                <a:effectLst>
                  <a:glow rad="228600">
                    <a:srgbClr val="220011"/>
                  </a:glow>
                </a:effectLst>
                <a:latin typeface="Arial"/>
                <a:ea typeface="ＭＳ Ｐゴシック" charset="0"/>
                <a:cs typeface="Arial"/>
              </a:rPr>
              <a:t>Prayer by Christ for Believers: He requested the Father that the church would remain united until his return.</a:t>
            </a:r>
          </a:p>
          <a:p>
            <a:pPr marL="742950" lvl="0" indent="-742950" defTabSz="914400" fontAlgn="base">
              <a:spcBef>
                <a:spcPct val="20000"/>
              </a:spcBef>
              <a:buClr>
                <a:srgbClr val="FFCC00"/>
              </a:buClr>
              <a:buSzPct val="70000"/>
              <a:buFont typeface="+mj-lt"/>
              <a:buAutoNum type="alphaUcPeriod"/>
              <a:defRPr/>
            </a:pP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Prayer in the Garden: He prayed that he would be faithful to die for humanity despite his will </a:t>
            </a:r>
            <a:r>
              <a:rPr kumimoji="0" lang="en-US" sz="1200" b="0" i="0" u="none" strike="noStrike" kern="0" cap="none" spc="0" normalizeH="0" baseline="0" noProof="0">
                <a:ln>
                  <a:noFill/>
                </a:ln>
                <a:solidFill>
                  <a:srgbClr val="FFFFFF"/>
                </a:solidFill>
                <a:effectLst>
                  <a:glow rad="228600">
                    <a:srgbClr val="220011"/>
                  </a:glow>
                </a:effectLst>
                <a:uLnTx/>
                <a:uFillTx/>
                <a:latin typeface="Arial"/>
                <a:ea typeface="ＭＳ Ｐゴシック" charset="0"/>
                <a:cs typeface="Arial"/>
              </a:rPr>
              <a:t>to escape it.</a:t>
            </a:r>
            <a:endPar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endParaRPr lang="en-US" b="0" dirty="0"/>
          </a:p>
        </p:txBody>
      </p:sp>
      <p:sp>
        <p:nvSpPr>
          <p:cNvPr id="4" name="Slide Number Placeholder 3"/>
          <p:cNvSpPr>
            <a:spLocks noGrp="1"/>
          </p:cNvSpPr>
          <p:nvPr>
            <p:ph type="sldNum" sz="quarter" idx="5"/>
          </p:nvPr>
        </p:nvSpPr>
        <p:spPr/>
        <p:txBody>
          <a:bodyPr/>
          <a:lstStyle/>
          <a:p>
            <a:fld id="{46974BF3-3075-45E4-9BD0-C40831633550}" type="slidenum">
              <a:rPr lang="en-GB" smtClean="0"/>
              <a:t>5</a:t>
            </a:fld>
            <a:endParaRPr lang="en-GB"/>
          </a:p>
        </p:txBody>
      </p:sp>
    </p:spTree>
    <p:extLst>
      <p:ext uri="{BB962C8B-B14F-4D97-AF65-F5344CB8AC3E}">
        <p14:creationId xmlns:p14="http://schemas.microsoft.com/office/powerpoint/2010/main" val="570971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67074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43628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46111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522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3583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9263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94353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54081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97569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8476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2443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4480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2252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0" dirty="0">
                <a:latin typeface="Arial" charset="0"/>
                <a:ea typeface="ＭＳ Ｐゴシック" charset="0"/>
                <a:cs typeface="ＭＳ Ｐゴシック" charset="0"/>
              </a:rPr>
              <a:t>Where did the head of the table sit?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FFFFFF"/>
                </a:solidFill>
                <a:effectLst>
                  <a:glow rad="228600">
                    <a:srgbClr val="220011"/>
                  </a:glow>
                </a:effectLst>
                <a:latin typeface="Arial"/>
                <a:ea typeface="ＭＳ Ｐゴシック" charset="0"/>
                <a:cs typeface="Arial"/>
              </a:rPr>
              <a:t>Christ loves the disciples as their servant by washing their feet to show that the one who rules must become one who serves</a:t>
            </a:r>
            <a:endPar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endParaRPr lang="en-US" b="0" dirty="0">
              <a:latin typeface="Arial" charset="0"/>
              <a:ea typeface="ＭＳ Ｐゴシック" charset="0"/>
              <a:cs typeface="ＭＳ Ｐゴシック" charset="0"/>
            </a:endParaRPr>
          </a:p>
        </p:txBody>
      </p:sp>
      <p:sp>
        <p:nvSpPr>
          <p:cNvPr id="5672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p:txBody>
      </p:sp>
      <p:sp>
        <p:nvSpPr>
          <p:cNvPr id="5693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13:9-10.</a:t>
            </a:r>
            <a:r>
              <a:rPr lang="en-US" altLang="en-US" dirty="0">
                <a:latin typeface="Arial" panose="020B0604020202020204" pitchFamily="34" charset="0"/>
              </a:rPr>
              <a:t> “</a:t>
            </a:r>
            <a:r>
              <a:rPr lang="en-US" altLang="en-US" b="1" dirty="0">
                <a:latin typeface="Arial" panose="020B0604020202020204" pitchFamily="34" charset="0"/>
              </a:rPr>
              <a:t>Peter </a:t>
            </a:r>
            <a:r>
              <a:rPr lang="en-US" altLang="en-US" dirty="0">
                <a:latin typeface="Arial" panose="020B0604020202020204" pitchFamily="34" charset="0"/>
              </a:rPr>
              <a:t>continued to miss the spiritual lesson, but he was certain of his desire to be joined to Jesus. Therefore he asked Jesus to wash his </a:t>
            </a:r>
            <a:r>
              <a:rPr lang="en-US" altLang="en-US" b="1" dirty="0">
                <a:latin typeface="Arial" panose="020B0604020202020204" pitchFamily="34" charset="0"/>
              </a:rPr>
              <a:t>hands </a:t>
            </a:r>
            <a:r>
              <a:rPr lang="en-US" altLang="en-US" dirty="0">
                <a:latin typeface="Arial" panose="020B0604020202020204" pitchFamily="34" charset="0"/>
              </a:rPr>
              <a:t>and </a:t>
            </a:r>
            <a:r>
              <a:rPr lang="en-US" altLang="en-US" b="1" dirty="0">
                <a:latin typeface="Arial" panose="020B0604020202020204" pitchFamily="34" charset="0"/>
              </a:rPr>
              <a:t>head as well </a:t>
            </a:r>
            <a:r>
              <a:rPr lang="en-US" altLang="en-US" dirty="0">
                <a:latin typeface="Arial" panose="020B0604020202020204" pitchFamily="34" charset="0"/>
              </a:rPr>
              <a:t>as his </a:t>
            </a:r>
            <a:r>
              <a:rPr lang="en-US" altLang="en-US" b="1" dirty="0">
                <a:latin typeface="Arial" panose="020B0604020202020204" pitchFamily="34" charset="0"/>
              </a:rPr>
              <a:t>feet. Jesus answered, A person who has had a bath needs only to wash his feet; his whole body is clean. </a:t>
            </a:r>
            <a:r>
              <a:rPr lang="en-US" altLang="en-US" dirty="0">
                <a:latin typeface="Arial" panose="020B0604020202020204" pitchFamily="34" charset="0"/>
              </a:rPr>
              <a:t>(Some Gr. </a:t>
            </a:r>
            <a:r>
              <a:rPr lang="en-US" altLang="en-US" dirty="0" err="1">
                <a:latin typeface="Arial" panose="020B0604020202020204" pitchFamily="34" charset="0"/>
              </a:rPr>
              <a:t>mss.</a:t>
            </a:r>
            <a:r>
              <a:rPr lang="en-US" altLang="en-US" dirty="0">
                <a:latin typeface="Arial" panose="020B0604020202020204" pitchFamily="34" charset="0"/>
              </a:rPr>
              <a:t>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dirty="0">
                <a:latin typeface="Arial" panose="020B0604020202020204" pitchFamily="34" charset="0"/>
              </a:rPr>
              <a:t>not every one of you </a:t>
            </a:r>
            <a:r>
              <a:rPr lang="en-US" altLang="en-US" dirty="0">
                <a:latin typeface="Arial" panose="020B0604020202020204" pitchFamily="34" charset="0"/>
              </a:rPr>
              <a:t>is </a:t>
            </a:r>
            <a:r>
              <a:rPr lang="en-US" altLang="en-US" b="1" dirty="0">
                <a:latin typeface="Arial" panose="020B0604020202020204" pitchFamily="34" charset="0"/>
              </a:rPr>
              <a:t>clean, </a:t>
            </a:r>
            <a:r>
              <a:rPr lang="en-US" altLang="en-US" dirty="0">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121</a:t>
            </a:fld>
            <a:endParaRPr lang="en-GB"/>
          </a:p>
        </p:txBody>
      </p:sp>
    </p:spTree>
    <p:extLst>
      <p:ext uri="{BB962C8B-B14F-4D97-AF65-F5344CB8AC3E}">
        <p14:creationId xmlns:p14="http://schemas.microsoft.com/office/powerpoint/2010/main" val="299475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24:1</a:t>
            </a:r>
            <a:r>
              <a:rPr lang="en-US" dirty="0">
                <a:solidFill>
                  <a:srgbClr val="000000"/>
                </a:solidFill>
                <a:effectLst/>
                <a:latin typeface="Lucida Grande" panose="020B0600040502020204" pitchFamily="34" charset="0"/>
              </a:rPr>
              <a:t>    As Jesus was leaving the Temple grounds, his disciples pointed out to him the various Temple buildings.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But he responded, </a:t>
            </a:r>
            <a:r>
              <a:rPr lang="en-US" dirty="0">
                <a:solidFill>
                  <a:srgbClr val="FF2500"/>
                </a:solidFill>
                <a:effectLst/>
                <a:latin typeface="Lucida Grande" panose="020B0600040502020204" pitchFamily="34" charset="0"/>
              </a:rPr>
              <a:t>“Do you see all these buildings? I tell you the truth, they will be completely demolished. Not one stone will be left on top of another!”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24:3</a:t>
            </a:r>
            <a:r>
              <a:rPr lang="en-US" dirty="0">
                <a:effectLst/>
                <a:latin typeface="Lucida Grande" panose="020B0600040502020204" pitchFamily="34" charset="0"/>
              </a:rPr>
              <a:t>    Later, Jesus sat on the Mount of Olives. His disciples came to him privately and said, “Tell us, when will all this happen? What sign will signal your return and the end of the world?”</a:t>
            </a:r>
          </a:p>
          <a:p>
            <a:r>
              <a:rPr lang="en-US" dirty="0">
                <a:effectLst/>
                <a:latin typeface="Lucida Grande" panose="020B0600040502020204" pitchFamily="34" charset="0"/>
              </a:rPr>
              <a:t>_________</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13:1</a:t>
            </a:r>
            <a:r>
              <a:rPr lang="en-US" dirty="0">
                <a:effectLst/>
                <a:latin typeface="Lucida Grande" panose="020B0600040502020204" pitchFamily="34" charset="0"/>
              </a:rPr>
              <a:t>    As Jesus was leaving the Temple that day, one of his disciples said, “Teacher, look at these magnificent buildings! Look at the impressive stones in the walls.”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13:2</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“Yes, look at these great buildings. But they will be completely demolished. Not one stone will be left on top of another!”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13:3</a:t>
            </a:r>
            <a:r>
              <a:rPr lang="en-US" dirty="0">
                <a:effectLst/>
                <a:latin typeface="Lucida Grande" panose="020B0600040502020204" pitchFamily="34" charset="0"/>
              </a:rPr>
              <a:t>    Later, Jesus sat on the Mount of Olives across the valley from the Temple. Peter, James, John, and Andrew came to him privately and asked him,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“Tell us, when will all this happen? What sign will show us that these things are about to be fulfilled?”</a:t>
            </a:r>
          </a:p>
          <a:p>
            <a:r>
              <a:rPr lang="en-US" dirty="0">
                <a:effectLst/>
                <a:latin typeface="Lucida Grande" panose="020B0600040502020204" pitchFamily="34" charset="0"/>
              </a:rPr>
              <a:t>___________</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21:5</a:t>
            </a:r>
            <a:r>
              <a:rPr lang="en-US" dirty="0">
                <a:effectLst/>
                <a:latin typeface="Lucida Grande" panose="020B0600040502020204" pitchFamily="34" charset="0"/>
              </a:rPr>
              <a:t>    Some of his disciples began talking about the majestic stonework of the Temple and the memorial decorations on the walls. But Jesus said,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“The time is coming when all these things will be completely demolished. Not one stone will be left on top of another!”</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21:7</a:t>
            </a:r>
            <a:r>
              <a:rPr lang="en-US" dirty="0">
                <a:effectLst/>
                <a:latin typeface="Lucida Grande" panose="020B0600040502020204" pitchFamily="34" charset="0"/>
              </a:rPr>
              <a:t>    “Teacher,” they asked, “when will all this happen? What sign will show us that these things are about to take place?” </a:t>
            </a: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8</a:t>
            </a:fld>
            <a:endParaRPr lang="en-GB"/>
          </a:p>
        </p:txBody>
      </p:sp>
    </p:spTree>
    <p:extLst>
      <p:ext uri="{BB962C8B-B14F-4D97-AF65-F5344CB8AC3E}">
        <p14:creationId xmlns:p14="http://schemas.microsoft.com/office/powerpoint/2010/main" val="956869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2AAF45-E688-484E-AB46-BE2ED18A18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8067" name="Rectangle 2"/>
          <p:cNvSpPr>
            <a:spLocks noGrp="1" noRot="1" noChangeAspect="1" noChangeArrowheads="1"/>
          </p:cNvSpPr>
          <p:nvPr>
            <p:ph type="sldImg"/>
          </p:nvPr>
        </p:nvSpPr>
        <p:spPr>
          <a:xfrm>
            <a:off x="1143000" y="685800"/>
            <a:ext cx="4572000" cy="3429000"/>
          </a:xfrm>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Peter would deny him (13:38)</a:t>
            </a:r>
            <a:r>
              <a:rPr lang="mr-IN"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7386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983232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8421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612464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269992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54164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82627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75314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385299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566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Was Jesus speaking of the temple complex with its walls or only the buildings comprising the temple itself? Mark shows that it must be only the temple, though Matthew and Luke are unclear.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NLT Mark 13:1</a:t>
            </a:r>
            <a:r>
              <a:rPr lang="en-US" dirty="0">
                <a:effectLst/>
                <a:latin typeface="Lucida Grande" panose="020B0600040502020204" pitchFamily="34" charset="0"/>
              </a:rPr>
              <a:t>   As He was going out of the temple, one of His disciples *said to Him, “Teacher, behold </a:t>
            </a:r>
            <a:r>
              <a:rPr lang="en-US" baseline="30000" dirty="0">
                <a:effectLst/>
                <a:latin typeface="Lucida Grande" panose="020B0600040502020204" pitchFamily="34" charset="0"/>
              </a:rPr>
              <a:t>1</a:t>
            </a:r>
            <a:r>
              <a:rPr lang="en-US" dirty="0">
                <a:effectLst/>
                <a:latin typeface="Lucida Grande" panose="020B0600040502020204" pitchFamily="34" charset="0"/>
              </a:rPr>
              <a:t>what wonderful stones and </a:t>
            </a:r>
            <a:r>
              <a:rPr lang="en-US" baseline="30000" dirty="0">
                <a:effectLst/>
                <a:latin typeface="Lucida Grande" panose="020B0600040502020204" pitchFamily="34" charset="0"/>
              </a:rPr>
              <a:t>1</a:t>
            </a:r>
            <a:r>
              <a:rPr lang="en-US" dirty="0">
                <a:effectLst/>
                <a:latin typeface="Lucida Grande" panose="020B0600040502020204" pitchFamily="34" charset="0"/>
              </a:rPr>
              <a:t>what wonderful buildings!”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And Jesus said to him, </a:t>
            </a:r>
            <a:r>
              <a:rPr lang="en-US" dirty="0">
                <a:solidFill>
                  <a:srgbClr val="FF2500"/>
                </a:solidFill>
                <a:effectLst/>
                <a:latin typeface="Lucida Grande" panose="020B0600040502020204" pitchFamily="34" charset="0"/>
              </a:rPr>
              <a:t>“Do you see these great buildings? Not one stone will be left upon another which will not be torn down.”</a:t>
            </a:r>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46974BF3-3075-45E4-9BD0-C40831633550}" type="slidenum">
              <a:rPr lang="en-GB" smtClean="0"/>
              <a:t>9</a:t>
            </a:fld>
            <a:endParaRPr lang="en-GB"/>
          </a:p>
        </p:txBody>
      </p:sp>
    </p:spTree>
    <p:extLst>
      <p:ext uri="{BB962C8B-B14F-4D97-AF65-F5344CB8AC3E}">
        <p14:creationId xmlns:p14="http://schemas.microsoft.com/office/powerpoint/2010/main" val="31368251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69754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114768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778910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407176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9925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86034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9F7BE8-48B0-5941-8B56-822D7AFA2F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741747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78451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122406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1">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30608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06EB11-A238-8B43-B766-18989BECD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967340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90378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341375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9051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35897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70387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033866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033862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54840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9020262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5/7/24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1185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5/7/24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1368923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5/7/24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540705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115120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101087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958585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4358946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5/7/24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4672182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5/7/24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539053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5/7/24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3937623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5/7/24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242661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63453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5/7/24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1985685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5/7/24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2943812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5/7/24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5648549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5/7/24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2411091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5/7/24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5583437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5/7/24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9238160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5/7/24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6334165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89732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54312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743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46349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67118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966335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589950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744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528267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03264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8073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7748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40335613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878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347780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807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8217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22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9932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5411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6739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1997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662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0059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50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35845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28952982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685867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9303248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7934792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3826229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2773801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3213818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663795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810019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540124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00149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9159211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7102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7767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99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9860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9467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8694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8342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1309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836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330423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7527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1737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1519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222742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004922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4237332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7897115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5/7/24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4130476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5/7/24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5631352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5/7/24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421694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86012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2644690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4832613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1222029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40797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5355899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2330456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42366738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4143121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0820764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58121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535491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3083055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36462735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13745152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130090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11096386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9259915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349686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4452673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32618478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332224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169496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21476902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42948026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3466941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42788435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31692940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5013773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2861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8016210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21437113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113974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169066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127157211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588744817"/>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24947567"/>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233777546"/>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15054986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787480619"/>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265193197"/>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3718372185"/>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1896175201"/>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1538424767"/>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795265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3757077345"/>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0" indent="0" algn="ctr">
              <a:buNone/>
              <a:defRPr/>
            </a:lvl2pPr>
            <a:lvl3pPr marL="913815" indent="0" algn="ctr">
              <a:buNone/>
              <a:defRPr/>
            </a:lvl3pPr>
            <a:lvl4pPr marL="1370716" indent="0" algn="ctr">
              <a:buNone/>
              <a:defRPr/>
            </a:lvl4pPr>
            <a:lvl5pPr marL="1827629" indent="0" algn="ctr">
              <a:buNone/>
              <a:defRPr/>
            </a:lvl5pPr>
            <a:lvl6pPr marL="2284518" indent="0" algn="ctr">
              <a:buNone/>
              <a:defRPr/>
            </a:lvl6pPr>
            <a:lvl7pPr marL="2741408" indent="0" algn="ctr">
              <a:buNone/>
              <a:defRPr/>
            </a:lvl7pPr>
            <a:lvl8pPr marL="3198320" indent="0" algn="ctr">
              <a:buNone/>
              <a:defRPr/>
            </a:lvl8pPr>
            <a:lvl9pPr marL="365522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3655538136"/>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82050558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2019033126"/>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2803940834"/>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3"/>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93210853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30033531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47473662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3892664530"/>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a:p>
        </p:txBody>
      </p:sp>
      <p:sp>
        <p:nvSpPr>
          <p:cNvPr id="4" name="Text Placeholder 3"/>
          <p:cNvSpPr>
            <a:spLocks noGrp="1"/>
          </p:cNvSpPr>
          <p:nvPr>
            <p:ph type="body" sz="half" idx="2"/>
          </p:nvPr>
        </p:nvSpPr>
        <p:spPr>
          <a:xfrm>
            <a:off x="1792288" y="5367382"/>
            <a:ext cx="5486400" cy="804863"/>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19854635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26479411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206084673"/>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1505764562"/>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716841594"/>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1027039225"/>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831288401"/>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362809004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260609282"/>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3320013965"/>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358246231"/>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2665425869"/>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365288699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986901518"/>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3403272573"/>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276283123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891789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30405276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34949801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23216627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3995314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23930791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1503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201006919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17865144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5897300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9540381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3848485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16521537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38476060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768127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0859353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842796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85914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98914466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39876393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28083970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8942147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957004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40896545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4406857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41499813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5136445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30683563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319812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951547454"/>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8360296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14660030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42871406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4318465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1635094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5418168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39757654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34954916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12400551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1230676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66069640"/>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5317755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3171141049"/>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403294566"/>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96558988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385756474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3891770715"/>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1879148556"/>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60013334"/>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1557639681"/>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85559651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1775596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1631393735"/>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9818541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14401305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26378595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5747936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2258304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209974635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9330802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0947081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15722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0909327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3260423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29133783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8350772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42948105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35903107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12862171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22462720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14549830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26395364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3897751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1217351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10508860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28094770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7980607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1549916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686334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97466393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90942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18159614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304277081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383305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966238745"/>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54453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7109984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164789392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105560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4358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6041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7591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98849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02034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2302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33270143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0572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0999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3220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07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51985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3926904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687003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5222703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617245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947795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94230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409464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134126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6734722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7936398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8542169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2308558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391695333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71229456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13784277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1907263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25615648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650409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4295563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9200533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23105999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21428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0678169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71105898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162435445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a:lvl1pPr>
          </a:lstStyle>
          <a:p>
            <a:fld id="{E87D13A9-EA80-4C76-ACCC-D5255FCB9ADC}" type="slidenum">
              <a:rPr lang="en-US" altLang="en-US"/>
              <a:pPr/>
              <a:t>‹#›</a:t>
            </a:fld>
            <a:endParaRPr lang="en-US" altLang="en-US"/>
          </a:p>
        </p:txBody>
      </p:sp>
    </p:spTree>
    <p:extLst>
      <p:ext uri="{BB962C8B-B14F-4D97-AF65-F5344CB8AC3E}">
        <p14:creationId xmlns:p14="http://schemas.microsoft.com/office/powerpoint/2010/main" val="4750291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a:lvl1pPr>
          </a:lstStyle>
          <a:p>
            <a:fld id="{A512F251-BBFC-4475-BE9A-CF793F522A82}" type="slidenum">
              <a:rPr lang="en-US" altLang="en-US"/>
              <a:pPr/>
              <a:t>‹#›</a:t>
            </a:fld>
            <a:endParaRPr lang="en-US" altLang="en-US"/>
          </a:p>
        </p:txBody>
      </p:sp>
    </p:spTree>
    <p:extLst>
      <p:ext uri="{BB962C8B-B14F-4D97-AF65-F5344CB8AC3E}">
        <p14:creationId xmlns:p14="http://schemas.microsoft.com/office/powerpoint/2010/main" val="1485192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5905176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a:lvl1pPr>
          </a:lstStyle>
          <a:p>
            <a:fld id="{1E5FF159-1412-46AD-8076-F20AD9EAF92F}" type="slidenum">
              <a:rPr lang="en-US" altLang="en-US"/>
              <a:pPr/>
              <a:t>‹#›</a:t>
            </a:fld>
            <a:endParaRPr lang="en-US" altLang="en-US"/>
          </a:p>
        </p:txBody>
      </p:sp>
    </p:spTree>
    <p:extLst>
      <p:ext uri="{BB962C8B-B14F-4D97-AF65-F5344CB8AC3E}">
        <p14:creationId xmlns:p14="http://schemas.microsoft.com/office/powerpoint/2010/main" val="290020748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a:lvl1pPr>
          </a:lstStyle>
          <a:p>
            <a:fld id="{5E7C1A4D-B3AB-4300-B3B1-C88CE1C729A0}" type="slidenum">
              <a:rPr lang="en-US" altLang="en-US"/>
              <a:pPr/>
              <a:t>‹#›</a:t>
            </a:fld>
            <a:endParaRPr lang="en-US" altLang="en-US"/>
          </a:p>
        </p:txBody>
      </p:sp>
    </p:spTree>
    <p:extLst>
      <p:ext uri="{BB962C8B-B14F-4D97-AF65-F5344CB8AC3E}">
        <p14:creationId xmlns:p14="http://schemas.microsoft.com/office/powerpoint/2010/main" val="275210908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a:lvl1pPr>
          </a:lstStyle>
          <a:p>
            <a:fld id="{475DC578-79BA-461B-AB5A-20E7F59B03FF}" type="slidenum">
              <a:rPr lang="en-US" altLang="en-US"/>
              <a:pPr/>
              <a:t>‹#›</a:t>
            </a:fld>
            <a:endParaRPr lang="en-US" altLang="en-US"/>
          </a:p>
        </p:txBody>
      </p:sp>
    </p:spTree>
    <p:extLst>
      <p:ext uri="{BB962C8B-B14F-4D97-AF65-F5344CB8AC3E}">
        <p14:creationId xmlns:p14="http://schemas.microsoft.com/office/powerpoint/2010/main" val="402836872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a:lvl1pPr>
          </a:lstStyle>
          <a:p>
            <a:fld id="{C3D75960-9B05-40D5-A967-CCCF58FB3524}" type="slidenum">
              <a:rPr lang="en-US" altLang="en-US"/>
              <a:pPr/>
              <a:t>‹#›</a:t>
            </a:fld>
            <a:endParaRPr lang="en-US" altLang="en-US"/>
          </a:p>
        </p:txBody>
      </p:sp>
    </p:spTree>
    <p:extLst>
      <p:ext uri="{BB962C8B-B14F-4D97-AF65-F5344CB8AC3E}">
        <p14:creationId xmlns:p14="http://schemas.microsoft.com/office/powerpoint/2010/main" val="23255032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a:lvl1pPr>
          </a:lstStyle>
          <a:p>
            <a:fld id="{4F0B9D1B-0585-4D71-B305-CA955D9450F2}" type="slidenum">
              <a:rPr lang="en-US" altLang="en-US"/>
              <a:pPr/>
              <a:t>‹#›</a:t>
            </a:fld>
            <a:endParaRPr lang="en-US" altLang="en-US"/>
          </a:p>
        </p:txBody>
      </p:sp>
    </p:spTree>
    <p:extLst>
      <p:ext uri="{BB962C8B-B14F-4D97-AF65-F5344CB8AC3E}">
        <p14:creationId xmlns:p14="http://schemas.microsoft.com/office/powerpoint/2010/main" val="39026025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a:lvl1pPr>
          </a:lstStyle>
          <a:p>
            <a:fld id="{82A7AFFF-D538-4F6F-B8B5-91E6B589996A}" type="slidenum">
              <a:rPr lang="en-US" altLang="en-US"/>
              <a:pPr/>
              <a:t>‹#›</a:t>
            </a:fld>
            <a:endParaRPr lang="en-US" altLang="en-US"/>
          </a:p>
        </p:txBody>
      </p:sp>
    </p:spTree>
    <p:extLst>
      <p:ext uri="{BB962C8B-B14F-4D97-AF65-F5344CB8AC3E}">
        <p14:creationId xmlns:p14="http://schemas.microsoft.com/office/powerpoint/2010/main" val="40416057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a:lvl1pPr>
          </a:lstStyle>
          <a:p>
            <a:fld id="{1BEA4BFF-3184-4FA2-8ACD-800872997ECD}" type="slidenum">
              <a:rPr lang="en-US" altLang="en-US"/>
              <a:pPr/>
              <a:t>‹#›</a:t>
            </a:fld>
            <a:endParaRPr lang="en-US" altLang="en-US"/>
          </a:p>
        </p:txBody>
      </p:sp>
    </p:spTree>
    <p:extLst>
      <p:ext uri="{BB962C8B-B14F-4D97-AF65-F5344CB8AC3E}">
        <p14:creationId xmlns:p14="http://schemas.microsoft.com/office/powerpoint/2010/main" val="2853255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a:lvl1pPr>
          </a:lstStyle>
          <a:p>
            <a:fld id="{078C5ADA-0A3D-4794-BFA2-EC2F0F219E6F}" type="slidenum">
              <a:rPr lang="en-US" altLang="en-US"/>
              <a:pPr/>
              <a:t>‹#›</a:t>
            </a:fld>
            <a:endParaRPr lang="en-US" altLang="en-US"/>
          </a:p>
        </p:txBody>
      </p:sp>
    </p:spTree>
    <p:extLst>
      <p:ext uri="{BB962C8B-B14F-4D97-AF65-F5344CB8AC3E}">
        <p14:creationId xmlns:p14="http://schemas.microsoft.com/office/powerpoint/2010/main" val="37262516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a:lvl1pPr>
          </a:lstStyle>
          <a:p>
            <a:fld id="{81C2EA98-30AA-4ED8-9D08-54A1D66AA837}" type="slidenum">
              <a:rPr lang="en-US" altLang="en-US"/>
              <a:pPr/>
              <a:t>‹#›</a:t>
            </a:fld>
            <a:endParaRPr lang="en-US" altLang="en-US"/>
          </a:p>
        </p:txBody>
      </p:sp>
    </p:spTree>
    <p:extLst>
      <p:ext uri="{BB962C8B-B14F-4D97-AF65-F5344CB8AC3E}">
        <p14:creationId xmlns:p14="http://schemas.microsoft.com/office/powerpoint/2010/main" val="6888369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77848783"/>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13647162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76816455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9011819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297028293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59519867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94026799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296788905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37674265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201269360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225240532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1591368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5469133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7699956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06714106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300756359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378515064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1818916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23193740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0189502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194395290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11631700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38121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149920069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189551827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33181740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99584004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48135865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3765129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8021986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24628198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3322958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68459232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16835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240532554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132018931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97545575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26828130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395829504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30989952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405711402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35688401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5/7/24</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358028133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5/7/24</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24532241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5/7/24</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4174160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57985105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299698009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68287512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391573223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165647722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3984739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121559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283920025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9321141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4102300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3976862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60653047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336612206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8731448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3066689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14773938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260104635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27694558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312159778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37566426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81460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73807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51239169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222940680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83141063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21533751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7135207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240007004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17846604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327381971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58324388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10214302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546453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68448608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91805061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8560565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8653916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194254183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175605121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330707950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24290946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302006119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86945721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157291050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58704113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1414994555"/>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191558197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377801659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304678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402949970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251970909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8793418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572969423"/>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105397692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25522299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205164822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299180946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155897147"/>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96345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0148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4010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26460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79016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82354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96030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00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12475230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37221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18685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47225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67636580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7907960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04404614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52538397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63124273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407278271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245544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36207767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23303815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67483879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59637557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31699086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184395943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01888108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6A48-273B-497D-8CFD-C0CB4477E6B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B6513D-A359-4854-8278-DE50F71D8B6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DC52F9-5372-4ADE-AF25-C7AD2822DD1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627817-C11C-42A8-BAEE-D8F47CED42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A7EE4-94B8-4426-BA2F-296E29E0B2B0}"/>
              </a:ext>
            </a:extLst>
          </p:cNvPr>
          <p:cNvSpPr>
            <a:spLocks noGrp="1"/>
          </p:cNvSpPr>
          <p:nvPr>
            <p:ph type="sldNum" sz="quarter" idx="12"/>
          </p:nvPr>
        </p:nvSpPr>
        <p:spPr/>
        <p:txBody>
          <a:bodyPr/>
          <a:lstStyle>
            <a:lvl1pPr>
              <a:defRPr/>
            </a:lvl1pPr>
          </a:lstStyle>
          <a:p>
            <a:fld id="{1083FB7F-D0CF-45A8-A7A0-1468AEF77DA5}" type="slidenum">
              <a:rPr lang="en-US" altLang="en-US"/>
              <a:pPr/>
              <a:t>‹#›</a:t>
            </a:fld>
            <a:endParaRPr lang="en-US" altLang="en-US"/>
          </a:p>
        </p:txBody>
      </p:sp>
    </p:spTree>
    <p:extLst>
      <p:ext uri="{BB962C8B-B14F-4D97-AF65-F5344CB8AC3E}">
        <p14:creationId xmlns:p14="http://schemas.microsoft.com/office/powerpoint/2010/main" val="109946866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9B56-1C94-4E36-9F23-9E08872DB4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3A1370-0895-46F6-BB59-6F33C8862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7B6FB2-CE2F-48CE-A2A8-A8FA6D61A0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E6B53C-8FB9-42A1-BC8A-D39CD95D6E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4E02F0-90B5-404A-9A86-F00B8F220B71}"/>
              </a:ext>
            </a:extLst>
          </p:cNvPr>
          <p:cNvSpPr>
            <a:spLocks noGrp="1"/>
          </p:cNvSpPr>
          <p:nvPr>
            <p:ph type="sldNum" sz="quarter" idx="12"/>
          </p:nvPr>
        </p:nvSpPr>
        <p:spPr/>
        <p:txBody>
          <a:bodyPr/>
          <a:lstStyle>
            <a:lvl1pPr>
              <a:defRPr/>
            </a:lvl1pPr>
          </a:lstStyle>
          <a:p>
            <a:fld id="{C8281C6D-ABFF-4E72-8494-5AF8E7FCF699}" type="slidenum">
              <a:rPr lang="en-US" altLang="en-US"/>
              <a:pPr/>
              <a:t>‹#›</a:t>
            </a:fld>
            <a:endParaRPr lang="en-US" altLang="en-US"/>
          </a:p>
        </p:txBody>
      </p:sp>
    </p:spTree>
    <p:extLst>
      <p:ext uri="{BB962C8B-B14F-4D97-AF65-F5344CB8AC3E}">
        <p14:creationId xmlns:p14="http://schemas.microsoft.com/office/powerpoint/2010/main" val="388721025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DB44-3D7B-45B8-BC9B-A202D273F7C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4EE81B-E235-452F-8A68-12873FC27CA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E245820-5E22-43D8-AF83-59F8454676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1A7B0B-B696-40E1-AA12-3565D8E01C7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685F48-4363-4A26-8F42-34F7EDCEF935}"/>
              </a:ext>
            </a:extLst>
          </p:cNvPr>
          <p:cNvSpPr>
            <a:spLocks noGrp="1"/>
          </p:cNvSpPr>
          <p:nvPr>
            <p:ph type="sldNum" sz="quarter" idx="12"/>
          </p:nvPr>
        </p:nvSpPr>
        <p:spPr/>
        <p:txBody>
          <a:bodyPr/>
          <a:lstStyle>
            <a:lvl1pPr>
              <a:defRPr/>
            </a:lvl1pPr>
          </a:lstStyle>
          <a:p>
            <a:fld id="{0B8CECF0-96C6-4A12-8619-BCCFED3EA207}" type="slidenum">
              <a:rPr lang="en-US" altLang="en-US"/>
              <a:pPr/>
              <a:t>‹#›</a:t>
            </a:fld>
            <a:endParaRPr lang="en-US" altLang="en-US"/>
          </a:p>
        </p:txBody>
      </p:sp>
    </p:spTree>
    <p:extLst>
      <p:ext uri="{BB962C8B-B14F-4D97-AF65-F5344CB8AC3E}">
        <p14:creationId xmlns:p14="http://schemas.microsoft.com/office/powerpoint/2010/main" val="185340744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0D92-2ADC-4A43-9B57-FD6FC17671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EB4442-80DE-46A9-9ABA-B0132B517183}"/>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6E307D-2BCE-4FB9-8833-81C991F75835}"/>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174A64-4BE9-4783-A98E-83F839193E0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842E9D-80F6-4928-A153-C6F367E1CF9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2D948F-3913-49C5-827A-FA2006C178E5}"/>
              </a:ext>
            </a:extLst>
          </p:cNvPr>
          <p:cNvSpPr>
            <a:spLocks noGrp="1"/>
          </p:cNvSpPr>
          <p:nvPr>
            <p:ph type="sldNum" sz="quarter" idx="12"/>
          </p:nvPr>
        </p:nvSpPr>
        <p:spPr/>
        <p:txBody>
          <a:bodyPr/>
          <a:lstStyle>
            <a:lvl1pPr>
              <a:defRPr/>
            </a:lvl1pPr>
          </a:lstStyle>
          <a:p>
            <a:fld id="{4B2F97A6-329A-47B0-91D1-DABCC51F469C}" type="slidenum">
              <a:rPr lang="en-US" altLang="en-US"/>
              <a:pPr/>
              <a:t>‹#›</a:t>
            </a:fld>
            <a:endParaRPr lang="en-US" altLang="en-US"/>
          </a:p>
        </p:txBody>
      </p:sp>
    </p:spTree>
    <p:extLst>
      <p:ext uri="{BB962C8B-B14F-4D97-AF65-F5344CB8AC3E}">
        <p14:creationId xmlns:p14="http://schemas.microsoft.com/office/powerpoint/2010/main" val="2150878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00830829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4F83-DDAA-4EFF-A2DD-6F1BE8AD7E0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344651-0895-499E-82C1-E6715CABB5B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A1AB4F-AB58-4471-8CD2-E292E46E983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1826AB-D0F6-4AD6-97A6-1AE4BC6B5A1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DA5BB4-4FB6-4465-BB39-2FD607D96B4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2C4E9E-355B-43DD-897A-B500F633EAE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099DF88-E0AF-48EE-809F-D7C58236A4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ACC5397-B5D7-4DF2-B0F0-073E490C7AA0}"/>
              </a:ext>
            </a:extLst>
          </p:cNvPr>
          <p:cNvSpPr>
            <a:spLocks noGrp="1"/>
          </p:cNvSpPr>
          <p:nvPr>
            <p:ph type="sldNum" sz="quarter" idx="12"/>
          </p:nvPr>
        </p:nvSpPr>
        <p:spPr/>
        <p:txBody>
          <a:bodyPr/>
          <a:lstStyle>
            <a:lvl1pPr>
              <a:defRPr/>
            </a:lvl1pPr>
          </a:lstStyle>
          <a:p>
            <a:fld id="{120F924F-EADE-457C-8D0A-43DF5D8D4274}" type="slidenum">
              <a:rPr lang="en-US" altLang="en-US"/>
              <a:pPr/>
              <a:t>‹#›</a:t>
            </a:fld>
            <a:endParaRPr lang="en-US" altLang="en-US"/>
          </a:p>
        </p:txBody>
      </p:sp>
    </p:spTree>
    <p:extLst>
      <p:ext uri="{BB962C8B-B14F-4D97-AF65-F5344CB8AC3E}">
        <p14:creationId xmlns:p14="http://schemas.microsoft.com/office/powerpoint/2010/main" val="13500093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4600-5BB4-471E-8F9D-16869777E0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D98525-9FAF-451B-9568-9B76204A74A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E0A6894-7B40-4F55-94B2-0AE92FD6EC0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8044CB1-C940-4877-931F-7BD6EF32DC57}"/>
              </a:ext>
            </a:extLst>
          </p:cNvPr>
          <p:cNvSpPr>
            <a:spLocks noGrp="1"/>
          </p:cNvSpPr>
          <p:nvPr>
            <p:ph type="sldNum" sz="quarter" idx="12"/>
          </p:nvPr>
        </p:nvSpPr>
        <p:spPr/>
        <p:txBody>
          <a:bodyPr/>
          <a:lstStyle>
            <a:lvl1pPr>
              <a:defRPr/>
            </a:lvl1pPr>
          </a:lstStyle>
          <a:p>
            <a:fld id="{A54BC425-460B-43AE-BE97-970048B2963D}" type="slidenum">
              <a:rPr lang="en-US" altLang="en-US"/>
              <a:pPr/>
              <a:t>‹#›</a:t>
            </a:fld>
            <a:endParaRPr lang="en-US" altLang="en-US"/>
          </a:p>
        </p:txBody>
      </p:sp>
    </p:spTree>
    <p:extLst>
      <p:ext uri="{BB962C8B-B14F-4D97-AF65-F5344CB8AC3E}">
        <p14:creationId xmlns:p14="http://schemas.microsoft.com/office/powerpoint/2010/main" val="265598565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C6B527-BE60-4DA2-B4BD-F2A35869340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2340393-881F-4521-B174-9F85D75602E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667D4A5-B293-44A1-B6FD-BB9FE26573ED}"/>
              </a:ext>
            </a:extLst>
          </p:cNvPr>
          <p:cNvSpPr>
            <a:spLocks noGrp="1"/>
          </p:cNvSpPr>
          <p:nvPr>
            <p:ph type="sldNum" sz="quarter" idx="12"/>
          </p:nvPr>
        </p:nvSpPr>
        <p:spPr/>
        <p:txBody>
          <a:bodyPr/>
          <a:lstStyle>
            <a:lvl1pPr>
              <a:defRPr/>
            </a:lvl1pPr>
          </a:lstStyle>
          <a:p>
            <a:fld id="{8A1EB771-A013-4F40-A916-02611B8FECC4}" type="slidenum">
              <a:rPr lang="en-US" altLang="en-US"/>
              <a:pPr/>
              <a:t>‹#›</a:t>
            </a:fld>
            <a:endParaRPr lang="en-US" altLang="en-US"/>
          </a:p>
        </p:txBody>
      </p:sp>
    </p:spTree>
    <p:extLst>
      <p:ext uri="{BB962C8B-B14F-4D97-AF65-F5344CB8AC3E}">
        <p14:creationId xmlns:p14="http://schemas.microsoft.com/office/powerpoint/2010/main" val="300267209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3477-75EE-4055-950A-7106B8561D8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7D7086-DF64-4EDF-8D7F-F7A34CDFD53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6DEF5A-68ED-46D6-9C15-AB7EC6A553A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F6875E-14D3-485A-9E81-E5A4B02DE8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C7A23D-BCE9-4258-BC00-A750F4EF1E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31C3F5-94E9-4320-ABDF-6D5DB2171885}"/>
              </a:ext>
            </a:extLst>
          </p:cNvPr>
          <p:cNvSpPr>
            <a:spLocks noGrp="1"/>
          </p:cNvSpPr>
          <p:nvPr>
            <p:ph type="sldNum" sz="quarter" idx="12"/>
          </p:nvPr>
        </p:nvSpPr>
        <p:spPr/>
        <p:txBody>
          <a:bodyPr/>
          <a:lstStyle>
            <a:lvl1pPr>
              <a:defRPr/>
            </a:lvl1pPr>
          </a:lstStyle>
          <a:p>
            <a:fld id="{6105F1BF-D49B-4729-8E29-706D405CBD99}" type="slidenum">
              <a:rPr lang="en-US" altLang="en-US"/>
              <a:pPr/>
              <a:t>‹#›</a:t>
            </a:fld>
            <a:endParaRPr lang="en-US" altLang="en-US"/>
          </a:p>
        </p:txBody>
      </p:sp>
    </p:spTree>
    <p:extLst>
      <p:ext uri="{BB962C8B-B14F-4D97-AF65-F5344CB8AC3E}">
        <p14:creationId xmlns:p14="http://schemas.microsoft.com/office/powerpoint/2010/main" val="286241160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2C16-92D8-47A5-BAE3-D45A258C3A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0080E3-2576-4B90-943C-CB791246FC6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C6685A-90AB-4B98-8D42-9ED86764A6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141022-4D8E-49E9-BF74-90359FD294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6F8D473-5CCE-4C68-9238-622597E27C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4A53E96-B519-4AF0-8608-243ACE51508A}"/>
              </a:ext>
            </a:extLst>
          </p:cNvPr>
          <p:cNvSpPr>
            <a:spLocks noGrp="1"/>
          </p:cNvSpPr>
          <p:nvPr>
            <p:ph type="sldNum" sz="quarter" idx="12"/>
          </p:nvPr>
        </p:nvSpPr>
        <p:spPr/>
        <p:txBody>
          <a:bodyPr/>
          <a:lstStyle>
            <a:lvl1pPr>
              <a:defRPr/>
            </a:lvl1pPr>
          </a:lstStyle>
          <a:p>
            <a:fld id="{7A242CD4-39B4-4904-9E26-8B4B75956D7B}" type="slidenum">
              <a:rPr lang="en-US" altLang="en-US"/>
              <a:pPr/>
              <a:t>‹#›</a:t>
            </a:fld>
            <a:endParaRPr lang="en-US" altLang="en-US"/>
          </a:p>
        </p:txBody>
      </p:sp>
    </p:spTree>
    <p:extLst>
      <p:ext uri="{BB962C8B-B14F-4D97-AF65-F5344CB8AC3E}">
        <p14:creationId xmlns:p14="http://schemas.microsoft.com/office/powerpoint/2010/main" val="255741747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69A6-39F1-43A2-AD32-46BDA5FA70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5C8786-2343-4FB5-9C11-1BA49AC3B7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F78EF0-3D31-4561-B8BA-F3FADFE2577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5F82C1E-018B-4D1E-B149-643236B0F2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92B06E-A0DB-428E-B4B9-995BAF07E395}"/>
              </a:ext>
            </a:extLst>
          </p:cNvPr>
          <p:cNvSpPr>
            <a:spLocks noGrp="1"/>
          </p:cNvSpPr>
          <p:nvPr>
            <p:ph type="sldNum" sz="quarter" idx="12"/>
          </p:nvPr>
        </p:nvSpPr>
        <p:spPr/>
        <p:txBody>
          <a:bodyPr/>
          <a:lstStyle>
            <a:lvl1pPr>
              <a:defRPr/>
            </a:lvl1pPr>
          </a:lstStyle>
          <a:p>
            <a:fld id="{EF6A3B29-19F1-4C7F-BA3A-0D511F3561CF}" type="slidenum">
              <a:rPr lang="en-US" altLang="en-US"/>
              <a:pPr/>
              <a:t>‹#›</a:t>
            </a:fld>
            <a:endParaRPr lang="en-US" altLang="en-US"/>
          </a:p>
        </p:txBody>
      </p:sp>
    </p:spTree>
    <p:extLst>
      <p:ext uri="{BB962C8B-B14F-4D97-AF65-F5344CB8AC3E}">
        <p14:creationId xmlns:p14="http://schemas.microsoft.com/office/powerpoint/2010/main" val="130319367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E1216-435B-4E35-B588-9ADAD361D91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7D1507-8B3E-4A4F-A8D2-D5B0252F86A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8D1B50-7B28-4703-A5BF-DDB96835D0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81615E-88B8-49DE-9557-396A5AC620B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E164CF5-07C5-47B9-A210-D6DF449623FD}"/>
              </a:ext>
            </a:extLst>
          </p:cNvPr>
          <p:cNvSpPr>
            <a:spLocks noGrp="1"/>
          </p:cNvSpPr>
          <p:nvPr>
            <p:ph type="sldNum" sz="quarter" idx="12"/>
          </p:nvPr>
        </p:nvSpPr>
        <p:spPr/>
        <p:txBody>
          <a:bodyPr/>
          <a:lstStyle>
            <a:lvl1pPr>
              <a:defRPr/>
            </a:lvl1pPr>
          </a:lstStyle>
          <a:p>
            <a:fld id="{B2EB1BC5-D668-427A-846A-232FD0D157D7}" type="slidenum">
              <a:rPr lang="en-US" altLang="en-US"/>
              <a:pPr/>
              <a:t>‹#›</a:t>
            </a:fld>
            <a:endParaRPr lang="en-US" altLang="en-US"/>
          </a:p>
        </p:txBody>
      </p:sp>
    </p:spTree>
    <p:extLst>
      <p:ext uri="{BB962C8B-B14F-4D97-AF65-F5344CB8AC3E}">
        <p14:creationId xmlns:p14="http://schemas.microsoft.com/office/powerpoint/2010/main" val="40426487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6F48BB-8A02-4504-B459-43F34A073A3A}"/>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A5921672-A0F5-4FC7-9ADA-B06BBD755B08}"/>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5444695-B100-4490-93B1-33E81AB1E041}"/>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5B85183-95A0-462D-91A6-9D2746BCE803}"/>
              </a:ext>
            </a:extLst>
          </p:cNvPr>
          <p:cNvSpPr>
            <a:spLocks noGrp="1"/>
          </p:cNvSpPr>
          <p:nvPr>
            <p:ph type="sldNum" sz="quarter" idx="12"/>
          </p:nvPr>
        </p:nvSpPr>
        <p:spPr>
          <a:xfrm>
            <a:off x="6553200" y="6245225"/>
            <a:ext cx="2133600" cy="476250"/>
          </a:xfrm>
        </p:spPr>
        <p:txBody>
          <a:bodyPr/>
          <a:lstStyle>
            <a:lvl1pPr>
              <a:defRPr/>
            </a:lvl1pPr>
          </a:lstStyle>
          <a:p>
            <a:fld id="{9D63D25A-0D07-46A2-8DE8-DF13FC0B26A5}" type="slidenum">
              <a:rPr lang="en-US" altLang="en-US"/>
              <a:pPr/>
              <a:t>‹#›</a:t>
            </a:fld>
            <a:endParaRPr lang="en-US" altLang="en-US"/>
          </a:p>
        </p:txBody>
      </p:sp>
    </p:spTree>
    <p:extLst>
      <p:ext uri="{BB962C8B-B14F-4D97-AF65-F5344CB8AC3E}">
        <p14:creationId xmlns:p14="http://schemas.microsoft.com/office/powerpoint/2010/main" val="141030389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B58995BA-A0A2-4AB3-994C-00A062F813DF}"/>
              </a:ext>
            </a:extLst>
          </p:cNvPr>
          <p:cNvGrpSpPr>
            <a:grpSpLocks/>
          </p:cNvGrpSpPr>
          <p:nvPr/>
        </p:nvGrpSpPr>
        <p:grpSpPr bwMode="auto">
          <a:xfrm>
            <a:off x="0" y="0"/>
            <a:ext cx="9140825" cy="6850063"/>
            <a:chOff x="0" y="0"/>
            <a:chExt cx="5758" cy="4315"/>
          </a:xfrm>
        </p:grpSpPr>
        <p:grpSp>
          <p:nvGrpSpPr>
            <p:cNvPr id="40963" name="Group 3">
              <a:extLst>
                <a:ext uri="{FF2B5EF4-FFF2-40B4-BE49-F238E27FC236}">
                  <a16:creationId xmlns:a16="http://schemas.microsoft.com/office/drawing/2014/main" id="{51C55653-A510-4759-B782-BD0CFD58EC19}"/>
                </a:ext>
              </a:extLst>
            </p:cNvPr>
            <p:cNvGrpSpPr>
              <a:grpSpLocks/>
            </p:cNvGrpSpPr>
            <p:nvPr userDrawn="1"/>
          </p:nvGrpSpPr>
          <p:grpSpPr bwMode="auto">
            <a:xfrm>
              <a:off x="1728" y="2230"/>
              <a:ext cx="4027" cy="2085"/>
              <a:chOff x="1728" y="2230"/>
              <a:chExt cx="4027" cy="2085"/>
            </a:xfrm>
          </p:grpSpPr>
          <p:sp>
            <p:nvSpPr>
              <p:cNvPr id="40964" name="Freeform 4">
                <a:extLst>
                  <a:ext uri="{FF2B5EF4-FFF2-40B4-BE49-F238E27FC236}">
                    <a16:creationId xmlns:a16="http://schemas.microsoft.com/office/drawing/2014/main" id="{36AA230E-B2AC-42B4-8DFB-16F9ABF0A18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5" name="Freeform 5">
                <a:extLst>
                  <a:ext uri="{FF2B5EF4-FFF2-40B4-BE49-F238E27FC236}">
                    <a16:creationId xmlns:a16="http://schemas.microsoft.com/office/drawing/2014/main" id="{5BC27366-0B64-45C6-8667-A075D698848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6" name="Freeform 6">
                <a:extLst>
                  <a:ext uri="{FF2B5EF4-FFF2-40B4-BE49-F238E27FC236}">
                    <a16:creationId xmlns:a16="http://schemas.microsoft.com/office/drawing/2014/main" id="{BE476630-44CE-4F2D-ACED-54663915955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7" name="Freeform 7">
                <a:extLst>
                  <a:ext uri="{FF2B5EF4-FFF2-40B4-BE49-F238E27FC236}">
                    <a16:creationId xmlns:a16="http://schemas.microsoft.com/office/drawing/2014/main" id="{8E1E8061-E614-4804-B42D-8A4517A42F3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8" name="Freeform 8">
                <a:extLst>
                  <a:ext uri="{FF2B5EF4-FFF2-40B4-BE49-F238E27FC236}">
                    <a16:creationId xmlns:a16="http://schemas.microsoft.com/office/drawing/2014/main" id="{A9881226-D7B5-403D-8831-0338992679EF}"/>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0969" name="Freeform 9">
              <a:extLst>
                <a:ext uri="{FF2B5EF4-FFF2-40B4-BE49-F238E27FC236}">
                  <a16:creationId xmlns:a16="http://schemas.microsoft.com/office/drawing/2014/main" id="{4DAECB9D-2EC8-4544-99ED-E6C30C644C8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70" name="Freeform 10">
              <a:extLst>
                <a:ext uri="{FF2B5EF4-FFF2-40B4-BE49-F238E27FC236}">
                  <a16:creationId xmlns:a16="http://schemas.microsoft.com/office/drawing/2014/main" id="{78B402BD-6DF7-471F-B369-0B09B21D1AFF}"/>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0971" name="Rectangle 11">
            <a:extLst>
              <a:ext uri="{FF2B5EF4-FFF2-40B4-BE49-F238E27FC236}">
                <a16:creationId xmlns:a16="http://schemas.microsoft.com/office/drawing/2014/main" id="{CF6E4177-0073-4D0C-B7AC-8DAAA9FA1518}"/>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40972" name="Rectangle 12">
            <a:extLst>
              <a:ext uri="{FF2B5EF4-FFF2-40B4-BE49-F238E27FC236}">
                <a16:creationId xmlns:a16="http://schemas.microsoft.com/office/drawing/2014/main" id="{D6493E60-DDA2-4998-AAB2-DFB7FF808B98}"/>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0973" name="Rectangle 13">
            <a:extLst>
              <a:ext uri="{FF2B5EF4-FFF2-40B4-BE49-F238E27FC236}">
                <a16:creationId xmlns:a16="http://schemas.microsoft.com/office/drawing/2014/main" id="{2EEBC909-D7C5-494A-B49C-E5572A9B981F}"/>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40974" name="Rectangle 14">
            <a:extLst>
              <a:ext uri="{FF2B5EF4-FFF2-40B4-BE49-F238E27FC236}">
                <a16:creationId xmlns:a16="http://schemas.microsoft.com/office/drawing/2014/main" id="{47C3501F-8990-4276-B406-AC4D3E6FF795}"/>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40975" name="Rectangle 15">
            <a:extLst>
              <a:ext uri="{FF2B5EF4-FFF2-40B4-BE49-F238E27FC236}">
                <a16:creationId xmlns:a16="http://schemas.microsoft.com/office/drawing/2014/main" id="{45B554A6-7F60-437F-9FC7-C34DE5C798D6}"/>
              </a:ext>
            </a:extLst>
          </p:cNvPr>
          <p:cNvSpPr>
            <a:spLocks noGrp="1" noChangeArrowheads="1"/>
          </p:cNvSpPr>
          <p:nvPr>
            <p:ph type="sldNum" sz="quarter" idx="4"/>
          </p:nvPr>
        </p:nvSpPr>
        <p:spPr>
          <a:xfrm>
            <a:off x="6553200" y="6254750"/>
            <a:ext cx="2133600" cy="476250"/>
          </a:xfrm>
        </p:spPr>
        <p:txBody>
          <a:bodyPr/>
          <a:lstStyle>
            <a:lvl1pPr>
              <a:defRPr/>
            </a:lvl1pPr>
          </a:lstStyle>
          <a:p>
            <a:fld id="{D11C337B-3587-4B38-931B-400A113EAC0F}" type="slidenum">
              <a:rPr lang="en-US" altLang="en-US"/>
              <a:pPr/>
              <a:t>‹#›</a:t>
            </a:fld>
            <a:endParaRPr lang="en-US" altLang="en-US"/>
          </a:p>
        </p:txBody>
      </p:sp>
    </p:spTree>
    <p:extLst>
      <p:ext uri="{BB962C8B-B14F-4D97-AF65-F5344CB8AC3E}">
        <p14:creationId xmlns:p14="http://schemas.microsoft.com/office/powerpoint/2010/main" val="259185948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4C5C-3611-4A85-A9C9-E4E68AB79C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BF04C2-2B4B-4BD5-8DDF-C3B6B882FA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F3CBCC-1EF4-4E02-A07D-B1C6B209D50D}"/>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B262025-4994-483A-B16B-0C554EB18AF3}"/>
              </a:ext>
            </a:extLst>
          </p:cNvPr>
          <p:cNvSpPr>
            <a:spLocks noGrp="1"/>
          </p:cNvSpPr>
          <p:nvPr>
            <p:ph type="sldNum" sz="quarter" idx="11"/>
          </p:nvPr>
        </p:nvSpPr>
        <p:spPr/>
        <p:txBody>
          <a:bodyPr/>
          <a:lstStyle>
            <a:lvl1pPr>
              <a:defRPr/>
            </a:lvl1pPr>
          </a:lstStyle>
          <a:p>
            <a:fld id="{ACD624DF-1173-4BC7-8C16-3E2F457918F5}" type="slidenum">
              <a:rPr lang="en-US" altLang="en-US"/>
              <a:pPr/>
              <a:t>‹#›</a:t>
            </a:fld>
            <a:endParaRPr lang="en-US" altLang="en-US"/>
          </a:p>
        </p:txBody>
      </p:sp>
      <p:sp>
        <p:nvSpPr>
          <p:cNvPr id="6" name="Footer Placeholder 5">
            <a:extLst>
              <a:ext uri="{FF2B5EF4-FFF2-40B4-BE49-F238E27FC236}">
                <a16:creationId xmlns:a16="http://schemas.microsoft.com/office/drawing/2014/main" id="{44A90A22-3610-447D-B76D-A2036A802DB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25648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14873639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C665-3A16-41A9-BCC4-3928F2DAB4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CBF263-623D-4144-864F-12CEF5B81C5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5E4B04A-4590-4287-B910-63EE9A4B771D}"/>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2F127A8-6FB3-4CD4-B768-B463BB660AA4}"/>
              </a:ext>
            </a:extLst>
          </p:cNvPr>
          <p:cNvSpPr>
            <a:spLocks noGrp="1"/>
          </p:cNvSpPr>
          <p:nvPr>
            <p:ph type="sldNum" sz="quarter" idx="11"/>
          </p:nvPr>
        </p:nvSpPr>
        <p:spPr/>
        <p:txBody>
          <a:bodyPr/>
          <a:lstStyle>
            <a:lvl1pPr>
              <a:defRPr/>
            </a:lvl1pPr>
          </a:lstStyle>
          <a:p>
            <a:fld id="{E8823BF9-E304-4C2D-ABFD-16350C49B002}" type="slidenum">
              <a:rPr lang="en-US" altLang="en-US"/>
              <a:pPr/>
              <a:t>‹#›</a:t>
            </a:fld>
            <a:endParaRPr lang="en-US" altLang="en-US"/>
          </a:p>
        </p:txBody>
      </p:sp>
      <p:sp>
        <p:nvSpPr>
          <p:cNvPr id="6" name="Footer Placeholder 5">
            <a:extLst>
              <a:ext uri="{FF2B5EF4-FFF2-40B4-BE49-F238E27FC236}">
                <a16:creationId xmlns:a16="http://schemas.microsoft.com/office/drawing/2014/main" id="{0DDF352E-C030-4768-BB8C-70833B08DBC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23158621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9184-FE7E-41DD-84B2-EF91D62224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7A7527-AF45-4FB6-8A43-CCE754ABD2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B0EF45-7728-4AC1-BBD6-A036CE976C96}"/>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FAA59-7167-4F6F-9A23-5D9959DDCDAA}"/>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9344D7-2ACB-4513-8240-1CFDF94DA9B6}"/>
              </a:ext>
            </a:extLst>
          </p:cNvPr>
          <p:cNvSpPr>
            <a:spLocks noGrp="1"/>
          </p:cNvSpPr>
          <p:nvPr>
            <p:ph type="sldNum" sz="quarter" idx="11"/>
          </p:nvPr>
        </p:nvSpPr>
        <p:spPr/>
        <p:txBody>
          <a:bodyPr/>
          <a:lstStyle>
            <a:lvl1pPr>
              <a:defRPr/>
            </a:lvl1pPr>
          </a:lstStyle>
          <a:p>
            <a:fld id="{8438E361-05B9-4C53-BA7C-A4C981A30025}" type="slidenum">
              <a:rPr lang="en-US" altLang="en-US"/>
              <a:pPr/>
              <a:t>‹#›</a:t>
            </a:fld>
            <a:endParaRPr lang="en-US" altLang="en-US"/>
          </a:p>
        </p:txBody>
      </p:sp>
      <p:sp>
        <p:nvSpPr>
          <p:cNvPr id="7" name="Footer Placeholder 6">
            <a:extLst>
              <a:ext uri="{FF2B5EF4-FFF2-40B4-BE49-F238E27FC236}">
                <a16:creationId xmlns:a16="http://schemas.microsoft.com/office/drawing/2014/main" id="{C72CD50C-A9BB-46D3-BA4D-A771350252D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0534252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D458-1896-4276-9FF5-EA7A4C96E3B3}"/>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7A514B-C192-434D-B17A-9751926E4F6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C1733F-DB67-4A2D-B0A5-AC328559F5F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ABEF5B-AFA3-44A9-BE97-48F10F4F25F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954C5F-D090-4634-B72C-997C11E3D399}"/>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E7FB2B-17BD-4B67-8CF9-4598BC90ACF0}"/>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9544FD9-22D4-4E9E-AB33-F93D2B0F053F}"/>
              </a:ext>
            </a:extLst>
          </p:cNvPr>
          <p:cNvSpPr>
            <a:spLocks noGrp="1"/>
          </p:cNvSpPr>
          <p:nvPr>
            <p:ph type="sldNum" sz="quarter" idx="11"/>
          </p:nvPr>
        </p:nvSpPr>
        <p:spPr/>
        <p:txBody>
          <a:bodyPr/>
          <a:lstStyle>
            <a:lvl1pPr>
              <a:defRPr/>
            </a:lvl1pPr>
          </a:lstStyle>
          <a:p>
            <a:fld id="{0630C7E3-9767-454F-B2CB-3885EFB169DB}" type="slidenum">
              <a:rPr lang="en-US" altLang="en-US"/>
              <a:pPr/>
              <a:t>‹#›</a:t>
            </a:fld>
            <a:endParaRPr lang="en-US" altLang="en-US"/>
          </a:p>
        </p:txBody>
      </p:sp>
      <p:sp>
        <p:nvSpPr>
          <p:cNvPr id="9" name="Footer Placeholder 8">
            <a:extLst>
              <a:ext uri="{FF2B5EF4-FFF2-40B4-BE49-F238E27FC236}">
                <a16:creationId xmlns:a16="http://schemas.microsoft.com/office/drawing/2014/main" id="{A24585C7-4A1E-4314-AFDD-9B4426C9C4C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8385495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83C-1BCF-42B0-ADBD-E57A7E5614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9DBA59-4CE4-4F3A-AAB1-A0CEE49BD6B7}"/>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2CB46A5-8414-404A-8614-E422D755D243}"/>
              </a:ext>
            </a:extLst>
          </p:cNvPr>
          <p:cNvSpPr>
            <a:spLocks noGrp="1"/>
          </p:cNvSpPr>
          <p:nvPr>
            <p:ph type="sldNum" sz="quarter" idx="11"/>
          </p:nvPr>
        </p:nvSpPr>
        <p:spPr/>
        <p:txBody>
          <a:bodyPr/>
          <a:lstStyle>
            <a:lvl1pPr>
              <a:defRPr/>
            </a:lvl1pPr>
          </a:lstStyle>
          <a:p>
            <a:fld id="{7A9A9122-119D-40FB-A3EF-089EF1FE4E29}" type="slidenum">
              <a:rPr lang="en-US" altLang="en-US"/>
              <a:pPr/>
              <a:t>‹#›</a:t>
            </a:fld>
            <a:endParaRPr lang="en-US" altLang="en-US"/>
          </a:p>
        </p:txBody>
      </p:sp>
      <p:sp>
        <p:nvSpPr>
          <p:cNvPr id="5" name="Footer Placeholder 4">
            <a:extLst>
              <a:ext uri="{FF2B5EF4-FFF2-40B4-BE49-F238E27FC236}">
                <a16:creationId xmlns:a16="http://schemas.microsoft.com/office/drawing/2014/main" id="{1459BF20-8057-4AE2-ABD9-12F2A07C5A7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45941094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E50ECD-16F3-4D85-979A-EC1074CDDC14}"/>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38052A4D-5F41-4CEC-BDB7-86D625C56A98}"/>
              </a:ext>
            </a:extLst>
          </p:cNvPr>
          <p:cNvSpPr>
            <a:spLocks noGrp="1"/>
          </p:cNvSpPr>
          <p:nvPr>
            <p:ph type="sldNum" sz="quarter" idx="11"/>
          </p:nvPr>
        </p:nvSpPr>
        <p:spPr/>
        <p:txBody>
          <a:bodyPr/>
          <a:lstStyle>
            <a:lvl1pPr>
              <a:defRPr/>
            </a:lvl1pPr>
          </a:lstStyle>
          <a:p>
            <a:fld id="{233B7F33-D359-4406-8B66-7E63179DBF78}" type="slidenum">
              <a:rPr lang="en-US" altLang="en-US"/>
              <a:pPr/>
              <a:t>‹#›</a:t>
            </a:fld>
            <a:endParaRPr lang="en-US" altLang="en-US"/>
          </a:p>
        </p:txBody>
      </p:sp>
      <p:sp>
        <p:nvSpPr>
          <p:cNvPr id="4" name="Footer Placeholder 3">
            <a:extLst>
              <a:ext uri="{FF2B5EF4-FFF2-40B4-BE49-F238E27FC236}">
                <a16:creationId xmlns:a16="http://schemas.microsoft.com/office/drawing/2014/main" id="{0487FD3B-19F2-4B72-9259-27794983186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0970780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5CED-6837-4A4C-9679-C53F4E67C5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C6BE58-D98E-4503-BA2A-2054C0A9DD4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46DC22-C889-437A-9F2E-07FEEC309C5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B821BF-A49E-449A-A4B4-29C1FC72BDA8}"/>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8FD508-E6A0-4DCF-9B9C-F8DDCAADD6BB}"/>
              </a:ext>
            </a:extLst>
          </p:cNvPr>
          <p:cNvSpPr>
            <a:spLocks noGrp="1"/>
          </p:cNvSpPr>
          <p:nvPr>
            <p:ph type="sldNum" sz="quarter" idx="11"/>
          </p:nvPr>
        </p:nvSpPr>
        <p:spPr/>
        <p:txBody>
          <a:bodyPr/>
          <a:lstStyle>
            <a:lvl1pPr>
              <a:defRPr/>
            </a:lvl1pPr>
          </a:lstStyle>
          <a:p>
            <a:fld id="{208978A6-7AF1-485A-B946-5B6536E38098}" type="slidenum">
              <a:rPr lang="en-US" altLang="en-US"/>
              <a:pPr/>
              <a:t>‹#›</a:t>
            </a:fld>
            <a:endParaRPr lang="en-US" altLang="en-US"/>
          </a:p>
        </p:txBody>
      </p:sp>
      <p:sp>
        <p:nvSpPr>
          <p:cNvPr id="7" name="Footer Placeholder 6">
            <a:extLst>
              <a:ext uri="{FF2B5EF4-FFF2-40B4-BE49-F238E27FC236}">
                <a16:creationId xmlns:a16="http://schemas.microsoft.com/office/drawing/2014/main" id="{69FDD60E-0915-492F-B3CA-785C49509F8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5261673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02AC-9458-4056-8F90-89235DCBCE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25ADD7-77D1-4645-8D2F-9BC69405677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EF6D07-B921-4FC6-8B42-45DC00E725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FB8DAB-61FD-4065-BA58-129C46A5A82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5C52F4-823D-4B09-A110-E5522E5624EC}"/>
              </a:ext>
            </a:extLst>
          </p:cNvPr>
          <p:cNvSpPr>
            <a:spLocks noGrp="1"/>
          </p:cNvSpPr>
          <p:nvPr>
            <p:ph type="sldNum" sz="quarter" idx="11"/>
          </p:nvPr>
        </p:nvSpPr>
        <p:spPr/>
        <p:txBody>
          <a:bodyPr/>
          <a:lstStyle>
            <a:lvl1pPr>
              <a:defRPr/>
            </a:lvl1pPr>
          </a:lstStyle>
          <a:p>
            <a:fld id="{8DAA98D9-1302-47F5-902A-9898679744A7}" type="slidenum">
              <a:rPr lang="en-US" altLang="en-US"/>
              <a:pPr/>
              <a:t>‹#›</a:t>
            </a:fld>
            <a:endParaRPr lang="en-US" altLang="en-US"/>
          </a:p>
        </p:txBody>
      </p:sp>
      <p:sp>
        <p:nvSpPr>
          <p:cNvPr id="7" name="Footer Placeholder 6">
            <a:extLst>
              <a:ext uri="{FF2B5EF4-FFF2-40B4-BE49-F238E27FC236}">
                <a16:creationId xmlns:a16="http://schemas.microsoft.com/office/drawing/2014/main" id="{881CC747-5029-48D3-B885-32CC1B97891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698164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7C51-8154-4807-9E94-D101A8F367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B5DC77-CC09-4079-B65F-B5FD31E6CA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9215D-F895-422F-A00D-771D9CB1023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AE1903D-6E4F-4728-9C89-6EAE62BC3807}"/>
              </a:ext>
            </a:extLst>
          </p:cNvPr>
          <p:cNvSpPr>
            <a:spLocks noGrp="1"/>
          </p:cNvSpPr>
          <p:nvPr>
            <p:ph type="sldNum" sz="quarter" idx="11"/>
          </p:nvPr>
        </p:nvSpPr>
        <p:spPr/>
        <p:txBody>
          <a:bodyPr/>
          <a:lstStyle>
            <a:lvl1pPr>
              <a:defRPr/>
            </a:lvl1pPr>
          </a:lstStyle>
          <a:p>
            <a:fld id="{22F65F88-B0E5-446F-A79F-8F3B8C0DCABB}" type="slidenum">
              <a:rPr lang="en-US" altLang="en-US"/>
              <a:pPr/>
              <a:t>‹#›</a:t>
            </a:fld>
            <a:endParaRPr lang="en-US" altLang="en-US"/>
          </a:p>
        </p:txBody>
      </p:sp>
      <p:sp>
        <p:nvSpPr>
          <p:cNvPr id="6" name="Footer Placeholder 5">
            <a:extLst>
              <a:ext uri="{FF2B5EF4-FFF2-40B4-BE49-F238E27FC236}">
                <a16:creationId xmlns:a16="http://schemas.microsoft.com/office/drawing/2014/main" id="{F51EE7D8-1153-4628-AA45-26319029A4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8312073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6C6FA-1AA1-446B-AB96-7571F9F6639D}"/>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A31989-1D37-4674-BDAC-877A9F798E3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3640D6-98FA-4C75-A509-463F1173C2BC}"/>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74B77F9-D968-42A1-9115-C7C64367A416}"/>
              </a:ext>
            </a:extLst>
          </p:cNvPr>
          <p:cNvSpPr>
            <a:spLocks noGrp="1"/>
          </p:cNvSpPr>
          <p:nvPr>
            <p:ph type="sldNum" sz="quarter" idx="11"/>
          </p:nvPr>
        </p:nvSpPr>
        <p:spPr/>
        <p:txBody>
          <a:bodyPr/>
          <a:lstStyle>
            <a:lvl1pPr>
              <a:defRPr/>
            </a:lvl1pPr>
          </a:lstStyle>
          <a:p>
            <a:fld id="{3892809A-E8FF-4E58-874F-0CD956A42D78}" type="slidenum">
              <a:rPr lang="en-US" altLang="en-US"/>
              <a:pPr/>
              <a:t>‹#›</a:t>
            </a:fld>
            <a:endParaRPr lang="en-US" altLang="en-US"/>
          </a:p>
        </p:txBody>
      </p:sp>
      <p:sp>
        <p:nvSpPr>
          <p:cNvPr id="6" name="Footer Placeholder 5">
            <a:extLst>
              <a:ext uri="{FF2B5EF4-FFF2-40B4-BE49-F238E27FC236}">
                <a16:creationId xmlns:a16="http://schemas.microsoft.com/office/drawing/2014/main" id="{FAB4E670-D9E2-4A5D-87C3-8552717A719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9078027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D07F-39DF-4451-938E-AA468DC23434}"/>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a:extLst>
              <a:ext uri="{FF2B5EF4-FFF2-40B4-BE49-F238E27FC236}">
                <a16:creationId xmlns:a16="http://schemas.microsoft.com/office/drawing/2014/main" id="{1B08FC22-14AB-4722-9E32-3BE68734728D}"/>
              </a:ext>
            </a:extLst>
          </p:cNvPr>
          <p:cNvSpPr>
            <a:spLocks noGrp="1"/>
          </p:cNvSpPr>
          <p:nvPr>
            <p:ph type="tbl"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7715F7AF-8366-4077-89DF-E3E4B091A0E1}"/>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C4CBC4E-1141-4E09-9E5D-10C565B7F370}"/>
              </a:ext>
            </a:extLst>
          </p:cNvPr>
          <p:cNvSpPr>
            <a:spLocks noGrp="1"/>
          </p:cNvSpPr>
          <p:nvPr>
            <p:ph type="sldNum" sz="quarter" idx="11"/>
          </p:nvPr>
        </p:nvSpPr>
        <p:spPr>
          <a:xfrm>
            <a:off x="6553200" y="6248400"/>
            <a:ext cx="2133600" cy="476250"/>
          </a:xfrm>
        </p:spPr>
        <p:txBody>
          <a:bodyPr/>
          <a:lstStyle>
            <a:lvl1pPr>
              <a:defRPr/>
            </a:lvl1pPr>
          </a:lstStyle>
          <a:p>
            <a:fld id="{7920E126-F87F-4F3D-841A-2E206F55EE29}" type="slidenum">
              <a:rPr lang="en-US" altLang="en-US"/>
              <a:pPr/>
              <a:t>‹#›</a:t>
            </a:fld>
            <a:endParaRPr lang="en-US" altLang="en-US"/>
          </a:p>
        </p:txBody>
      </p:sp>
      <p:sp>
        <p:nvSpPr>
          <p:cNvPr id="6" name="Footer Placeholder 5">
            <a:extLst>
              <a:ext uri="{FF2B5EF4-FFF2-40B4-BE49-F238E27FC236}">
                <a16:creationId xmlns:a16="http://schemas.microsoft.com/office/drawing/2014/main" id="{2B826CBF-5C04-4D78-BD04-3403CE754085}"/>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3573126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77380173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B256-A3D1-4A9F-9191-EE223E04CDBB}"/>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D3A5F6-3743-4ADE-9C92-89FC74C686FA}"/>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AC2938-BA77-40BF-A7F5-E7E2BEA68BDA}"/>
              </a:ext>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74F972F6-B214-474E-B8DE-AD7C4F32C16B}"/>
              </a:ext>
            </a:extLst>
          </p:cNvPr>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755374E9-F6CF-49A0-BB67-1B0C8B6C1137}"/>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243E9B-6761-4841-AC96-71A70ACCD5CA}"/>
              </a:ext>
            </a:extLst>
          </p:cNvPr>
          <p:cNvSpPr>
            <a:spLocks noGrp="1"/>
          </p:cNvSpPr>
          <p:nvPr>
            <p:ph type="sldNum" sz="quarter" idx="11"/>
          </p:nvPr>
        </p:nvSpPr>
        <p:spPr>
          <a:xfrm>
            <a:off x="6553200" y="6248400"/>
            <a:ext cx="2133600" cy="476250"/>
          </a:xfrm>
        </p:spPr>
        <p:txBody>
          <a:bodyPr/>
          <a:lstStyle>
            <a:lvl1pPr>
              <a:defRPr/>
            </a:lvl1pPr>
          </a:lstStyle>
          <a:p>
            <a:fld id="{86D70019-B89A-4F24-BE3A-CB590AB8FAE7}" type="slidenum">
              <a:rPr lang="en-US" altLang="en-US"/>
              <a:pPr/>
              <a:t>‹#›</a:t>
            </a:fld>
            <a:endParaRPr lang="en-US" altLang="en-US"/>
          </a:p>
        </p:txBody>
      </p:sp>
      <p:sp>
        <p:nvSpPr>
          <p:cNvPr id="8" name="Footer Placeholder 7">
            <a:extLst>
              <a:ext uri="{FF2B5EF4-FFF2-40B4-BE49-F238E27FC236}">
                <a16:creationId xmlns:a16="http://schemas.microsoft.com/office/drawing/2014/main" id="{E79CD07F-434E-4D7D-BB20-4CD29516E282}"/>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346040712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7522" name="Group 2">
            <a:extLst>
              <a:ext uri="{FF2B5EF4-FFF2-40B4-BE49-F238E27FC236}">
                <a16:creationId xmlns:a16="http://schemas.microsoft.com/office/drawing/2014/main" id="{BAC259BB-0800-4183-81C1-6F99684381CE}"/>
              </a:ext>
            </a:extLst>
          </p:cNvPr>
          <p:cNvGrpSpPr>
            <a:grpSpLocks/>
          </p:cNvGrpSpPr>
          <p:nvPr/>
        </p:nvGrpSpPr>
        <p:grpSpPr bwMode="auto">
          <a:xfrm>
            <a:off x="3800475" y="1789113"/>
            <a:ext cx="5340350" cy="5056187"/>
            <a:chOff x="2394" y="1127"/>
            <a:chExt cx="3364" cy="3185"/>
          </a:xfrm>
        </p:grpSpPr>
        <p:sp>
          <p:nvSpPr>
            <p:cNvPr id="107523" name="Rectangle 3">
              <a:extLst>
                <a:ext uri="{FF2B5EF4-FFF2-40B4-BE49-F238E27FC236}">
                  <a16:creationId xmlns:a16="http://schemas.microsoft.com/office/drawing/2014/main" id="{14BD8028-04F2-4A9B-9C28-717C6E71AC8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4" name="Oval 4">
              <a:extLst>
                <a:ext uri="{FF2B5EF4-FFF2-40B4-BE49-F238E27FC236}">
                  <a16:creationId xmlns:a16="http://schemas.microsoft.com/office/drawing/2014/main" id="{1BE27A42-797D-4564-A82D-B83F0A559FA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5" name="Rectangle 5">
              <a:extLst>
                <a:ext uri="{FF2B5EF4-FFF2-40B4-BE49-F238E27FC236}">
                  <a16:creationId xmlns:a16="http://schemas.microsoft.com/office/drawing/2014/main" id="{386103B1-660A-4B95-8CEE-16BEF5ABB76C}"/>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6" name="Freeform 6">
              <a:extLst>
                <a:ext uri="{FF2B5EF4-FFF2-40B4-BE49-F238E27FC236}">
                  <a16:creationId xmlns:a16="http://schemas.microsoft.com/office/drawing/2014/main" id="{4B50935D-E148-4715-878C-C71C1479394C}"/>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27" name="Rectangle 7">
              <a:extLst>
                <a:ext uri="{FF2B5EF4-FFF2-40B4-BE49-F238E27FC236}">
                  <a16:creationId xmlns:a16="http://schemas.microsoft.com/office/drawing/2014/main" id="{08677C6E-F268-4333-80C8-146467B3A1F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8" name="Rectangle 8">
              <a:extLst>
                <a:ext uri="{FF2B5EF4-FFF2-40B4-BE49-F238E27FC236}">
                  <a16:creationId xmlns:a16="http://schemas.microsoft.com/office/drawing/2014/main" id="{B425AD5A-2363-4C54-8BD0-0FE42FE4879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9" name="Rectangle 9">
              <a:extLst>
                <a:ext uri="{FF2B5EF4-FFF2-40B4-BE49-F238E27FC236}">
                  <a16:creationId xmlns:a16="http://schemas.microsoft.com/office/drawing/2014/main" id="{B89457D1-A196-4CA7-A103-F74E08C8C1E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0" name="Rectangle 10">
              <a:extLst>
                <a:ext uri="{FF2B5EF4-FFF2-40B4-BE49-F238E27FC236}">
                  <a16:creationId xmlns:a16="http://schemas.microsoft.com/office/drawing/2014/main" id="{D9179445-0919-4C48-BEA9-E6E7A070540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1" name="Rectangle 11">
              <a:extLst>
                <a:ext uri="{FF2B5EF4-FFF2-40B4-BE49-F238E27FC236}">
                  <a16:creationId xmlns:a16="http://schemas.microsoft.com/office/drawing/2014/main" id="{976A53ED-54FB-4271-A7FF-409333F09BD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2" name="Freeform 12">
              <a:extLst>
                <a:ext uri="{FF2B5EF4-FFF2-40B4-BE49-F238E27FC236}">
                  <a16:creationId xmlns:a16="http://schemas.microsoft.com/office/drawing/2014/main" id="{5505B22A-4CFD-4FB0-9F2F-9F5FA22C92E1}"/>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3" name="Freeform 13">
              <a:extLst>
                <a:ext uri="{FF2B5EF4-FFF2-40B4-BE49-F238E27FC236}">
                  <a16:creationId xmlns:a16="http://schemas.microsoft.com/office/drawing/2014/main" id="{FA09A833-A8AB-4DBA-B58E-383CA7DA941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4" name="Freeform 14">
              <a:extLst>
                <a:ext uri="{FF2B5EF4-FFF2-40B4-BE49-F238E27FC236}">
                  <a16:creationId xmlns:a16="http://schemas.microsoft.com/office/drawing/2014/main" id="{0DBE8550-275C-4248-8009-DF085B02749B}"/>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5" name="Freeform 15">
              <a:extLst>
                <a:ext uri="{FF2B5EF4-FFF2-40B4-BE49-F238E27FC236}">
                  <a16:creationId xmlns:a16="http://schemas.microsoft.com/office/drawing/2014/main" id="{EA1801C9-E766-4F14-A829-65EE36AF1037}"/>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6" name="Freeform 16">
              <a:extLst>
                <a:ext uri="{FF2B5EF4-FFF2-40B4-BE49-F238E27FC236}">
                  <a16:creationId xmlns:a16="http://schemas.microsoft.com/office/drawing/2014/main" id="{5661F7CC-AC41-4AF5-A03A-317F3FEFE2A9}"/>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7" name="Freeform 17">
              <a:extLst>
                <a:ext uri="{FF2B5EF4-FFF2-40B4-BE49-F238E27FC236}">
                  <a16:creationId xmlns:a16="http://schemas.microsoft.com/office/drawing/2014/main" id="{92911E57-B1C6-4BFD-8626-147D5E534A5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8" name="Freeform 18">
              <a:extLst>
                <a:ext uri="{FF2B5EF4-FFF2-40B4-BE49-F238E27FC236}">
                  <a16:creationId xmlns:a16="http://schemas.microsoft.com/office/drawing/2014/main" id="{3DCDE4B0-8292-4E0E-93DD-65F9DE4A7F7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9" name="Freeform 19">
              <a:extLst>
                <a:ext uri="{FF2B5EF4-FFF2-40B4-BE49-F238E27FC236}">
                  <a16:creationId xmlns:a16="http://schemas.microsoft.com/office/drawing/2014/main" id="{EA19A7AA-6027-43C9-937E-EC1729D9F48A}"/>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0" name="Freeform 20">
              <a:extLst>
                <a:ext uri="{FF2B5EF4-FFF2-40B4-BE49-F238E27FC236}">
                  <a16:creationId xmlns:a16="http://schemas.microsoft.com/office/drawing/2014/main" id="{DFDA76D3-1FF1-418D-A9DE-8008226D287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1" name="Freeform 21">
              <a:extLst>
                <a:ext uri="{FF2B5EF4-FFF2-40B4-BE49-F238E27FC236}">
                  <a16:creationId xmlns:a16="http://schemas.microsoft.com/office/drawing/2014/main" id="{44F28994-34EB-4FF8-9F14-D1023728D5C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2" name="Freeform 22">
              <a:extLst>
                <a:ext uri="{FF2B5EF4-FFF2-40B4-BE49-F238E27FC236}">
                  <a16:creationId xmlns:a16="http://schemas.microsoft.com/office/drawing/2014/main" id="{774FD6FF-C18A-4EF9-8B8E-E9CE5A7471CE}"/>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3" name="Freeform 23">
              <a:extLst>
                <a:ext uri="{FF2B5EF4-FFF2-40B4-BE49-F238E27FC236}">
                  <a16:creationId xmlns:a16="http://schemas.microsoft.com/office/drawing/2014/main" id="{A7E04B2E-DB04-4047-8D4B-62C82A753E06}"/>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4" name="Freeform 24">
              <a:extLst>
                <a:ext uri="{FF2B5EF4-FFF2-40B4-BE49-F238E27FC236}">
                  <a16:creationId xmlns:a16="http://schemas.microsoft.com/office/drawing/2014/main" id="{FD4730F6-B02A-4851-A5B3-01969B7E751C}"/>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5" name="Freeform 25">
              <a:extLst>
                <a:ext uri="{FF2B5EF4-FFF2-40B4-BE49-F238E27FC236}">
                  <a16:creationId xmlns:a16="http://schemas.microsoft.com/office/drawing/2014/main" id="{689A2FDC-E9BA-4041-95B6-530D9E5CA71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6" name="Freeform 26">
              <a:extLst>
                <a:ext uri="{FF2B5EF4-FFF2-40B4-BE49-F238E27FC236}">
                  <a16:creationId xmlns:a16="http://schemas.microsoft.com/office/drawing/2014/main" id="{539AC0A8-55ED-43E4-929A-0A752A41EEC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7" name="Oval 27">
              <a:extLst>
                <a:ext uri="{FF2B5EF4-FFF2-40B4-BE49-F238E27FC236}">
                  <a16:creationId xmlns:a16="http://schemas.microsoft.com/office/drawing/2014/main" id="{88B5A5F5-BDCF-4032-AA25-6D67EDC2F444}"/>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48" name="Oval 28">
              <a:extLst>
                <a:ext uri="{FF2B5EF4-FFF2-40B4-BE49-F238E27FC236}">
                  <a16:creationId xmlns:a16="http://schemas.microsoft.com/office/drawing/2014/main" id="{D83E4B71-1EA6-4FC1-A7E5-9E72E64206A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49" name="Oval 29">
              <a:extLst>
                <a:ext uri="{FF2B5EF4-FFF2-40B4-BE49-F238E27FC236}">
                  <a16:creationId xmlns:a16="http://schemas.microsoft.com/office/drawing/2014/main" id="{26709E32-2151-4568-B60D-F2287399CD9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0" name="Freeform 30">
              <a:extLst>
                <a:ext uri="{FF2B5EF4-FFF2-40B4-BE49-F238E27FC236}">
                  <a16:creationId xmlns:a16="http://schemas.microsoft.com/office/drawing/2014/main" id="{79931834-4033-4BC6-BE02-EC432094A08D}"/>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1" name="Freeform 31">
              <a:extLst>
                <a:ext uri="{FF2B5EF4-FFF2-40B4-BE49-F238E27FC236}">
                  <a16:creationId xmlns:a16="http://schemas.microsoft.com/office/drawing/2014/main" id="{69368E56-1F4F-40B7-AB96-DD785E0482E1}"/>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2" name="Rectangle 32">
              <a:extLst>
                <a:ext uri="{FF2B5EF4-FFF2-40B4-BE49-F238E27FC236}">
                  <a16:creationId xmlns:a16="http://schemas.microsoft.com/office/drawing/2014/main" id="{515FBD1A-437B-4137-B34C-6765F4B024C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3" name="Rectangle 33">
              <a:extLst>
                <a:ext uri="{FF2B5EF4-FFF2-40B4-BE49-F238E27FC236}">
                  <a16:creationId xmlns:a16="http://schemas.microsoft.com/office/drawing/2014/main" id="{76398A3D-512C-43B2-8A74-FC3AC69AAF62}"/>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4" name="AutoShape 34">
              <a:extLst>
                <a:ext uri="{FF2B5EF4-FFF2-40B4-BE49-F238E27FC236}">
                  <a16:creationId xmlns:a16="http://schemas.microsoft.com/office/drawing/2014/main" id="{7C39DC8A-75ED-47B0-8BAA-335639CBC426}"/>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5" name="Freeform 35">
              <a:extLst>
                <a:ext uri="{FF2B5EF4-FFF2-40B4-BE49-F238E27FC236}">
                  <a16:creationId xmlns:a16="http://schemas.microsoft.com/office/drawing/2014/main" id="{4CBFF57C-12B3-4710-B73C-AA368109D029}"/>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6" name="Freeform 36">
              <a:extLst>
                <a:ext uri="{FF2B5EF4-FFF2-40B4-BE49-F238E27FC236}">
                  <a16:creationId xmlns:a16="http://schemas.microsoft.com/office/drawing/2014/main" id="{53686159-9564-4443-87D4-D8C2896AACD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7557" name="Rectangle 37">
            <a:extLst>
              <a:ext uri="{FF2B5EF4-FFF2-40B4-BE49-F238E27FC236}">
                <a16:creationId xmlns:a16="http://schemas.microsoft.com/office/drawing/2014/main" id="{A33404C3-9F71-4A83-B3F1-86788C4747EB}"/>
              </a:ext>
            </a:extLst>
          </p:cNvPr>
          <p:cNvSpPr>
            <a:spLocks noGrp="1" noChangeArrowheads="1"/>
          </p:cNvSpPr>
          <p:nvPr>
            <p:ph type="dt" sz="half" idx="2"/>
          </p:nvPr>
        </p:nvSpPr>
        <p:spPr/>
        <p:txBody>
          <a:bodyPr/>
          <a:lstStyle>
            <a:lvl1pPr>
              <a:defRPr/>
            </a:lvl1pPr>
          </a:lstStyle>
          <a:p>
            <a:endParaRPr lang="en-US" altLang="en-US"/>
          </a:p>
        </p:txBody>
      </p:sp>
      <p:sp>
        <p:nvSpPr>
          <p:cNvPr id="107558" name="Rectangle 38">
            <a:extLst>
              <a:ext uri="{FF2B5EF4-FFF2-40B4-BE49-F238E27FC236}">
                <a16:creationId xmlns:a16="http://schemas.microsoft.com/office/drawing/2014/main" id="{CCAE4DF8-3C0D-4DA0-A21F-E7755E59E1D8}"/>
              </a:ext>
            </a:extLst>
          </p:cNvPr>
          <p:cNvSpPr>
            <a:spLocks noGrp="1" noChangeArrowheads="1"/>
          </p:cNvSpPr>
          <p:nvPr>
            <p:ph type="ftr" sz="quarter" idx="3"/>
          </p:nvPr>
        </p:nvSpPr>
        <p:spPr/>
        <p:txBody>
          <a:bodyPr/>
          <a:lstStyle>
            <a:lvl1pPr>
              <a:defRPr/>
            </a:lvl1pPr>
          </a:lstStyle>
          <a:p>
            <a:endParaRPr lang="en-US" altLang="en-US"/>
          </a:p>
        </p:txBody>
      </p:sp>
      <p:sp>
        <p:nvSpPr>
          <p:cNvPr id="107559" name="Rectangle 39">
            <a:extLst>
              <a:ext uri="{FF2B5EF4-FFF2-40B4-BE49-F238E27FC236}">
                <a16:creationId xmlns:a16="http://schemas.microsoft.com/office/drawing/2014/main" id="{146A54DD-2EF2-4F00-9EF5-A7D6439C1CEE}"/>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7560" name="Rectangle 40">
            <a:extLst>
              <a:ext uri="{FF2B5EF4-FFF2-40B4-BE49-F238E27FC236}">
                <a16:creationId xmlns:a16="http://schemas.microsoft.com/office/drawing/2014/main" id="{25933E3F-8876-4C14-9602-5FEB8BB8A88F}"/>
              </a:ext>
            </a:extLst>
          </p:cNvPr>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107561" name="Rectangle 41">
            <a:extLst>
              <a:ext uri="{FF2B5EF4-FFF2-40B4-BE49-F238E27FC236}">
                <a16:creationId xmlns:a16="http://schemas.microsoft.com/office/drawing/2014/main" id="{0D310A6C-54BA-4FF3-A00C-69EA16C57C22}"/>
              </a:ext>
            </a:extLst>
          </p:cNvPr>
          <p:cNvSpPr>
            <a:spLocks noGrp="1" noChangeArrowheads="1"/>
          </p:cNvSpPr>
          <p:nvPr>
            <p:ph type="sldNum" sz="quarter" idx="4"/>
          </p:nvPr>
        </p:nvSpPr>
        <p:spPr/>
        <p:txBody>
          <a:bodyPr/>
          <a:lstStyle>
            <a:lvl1pPr>
              <a:defRPr/>
            </a:lvl1pPr>
          </a:lstStyle>
          <a:p>
            <a:fld id="{FF114353-C488-454F-B36E-8DF2349B1A53}" type="slidenum">
              <a:rPr lang="en-US" altLang="en-US"/>
              <a:pPr/>
              <a:t>‹#›</a:t>
            </a:fld>
            <a:endParaRPr lang="en-US" altLang="en-US"/>
          </a:p>
        </p:txBody>
      </p:sp>
    </p:spTree>
    <p:extLst>
      <p:ext uri="{BB962C8B-B14F-4D97-AF65-F5344CB8AC3E}">
        <p14:creationId xmlns:p14="http://schemas.microsoft.com/office/powerpoint/2010/main" val="125871683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F50E-9593-43C7-A418-F8B1959D22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C142B-5D12-4276-8DC2-B02BCABA6C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9F807B-577A-468A-A2B6-11D26BF455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AD4357-6774-45FE-8788-8C1262A808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B3193F-49FB-42AC-8AC4-CF07C206CD16}"/>
              </a:ext>
            </a:extLst>
          </p:cNvPr>
          <p:cNvSpPr>
            <a:spLocks noGrp="1"/>
          </p:cNvSpPr>
          <p:nvPr>
            <p:ph type="sldNum" sz="quarter" idx="12"/>
          </p:nvPr>
        </p:nvSpPr>
        <p:spPr/>
        <p:txBody>
          <a:bodyPr/>
          <a:lstStyle>
            <a:lvl1pPr>
              <a:defRPr/>
            </a:lvl1pPr>
          </a:lstStyle>
          <a:p>
            <a:fld id="{75296697-88E8-43C1-8593-5879BEF843A1}" type="slidenum">
              <a:rPr lang="en-US" altLang="en-US"/>
              <a:pPr/>
              <a:t>‹#›</a:t>
            </a:fld>
            <a:endParaRPr lang="en-US" altLang="en-US"/>
          </a:p>
        </p:txBody>
      </p:sp>
    </p:spTree>
    <p:extLst>
      <p:ext uri="{BB962C8B-B14F-4D97-AF65-F5344CB8AC3E}">
        <p14:creationId xmlns:p14="http://schemas.microsoft.com/office/powerpoint/2010/main" val="236410266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6B93-6B6F-4FFE-B8CC-53F246A3969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9CF79A-194B-443D-96BF-1E6F80431E5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42A6767-C425-48BA-A367-27F082797D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C217D2-63BD-4465-83B3-62CC1593DD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C52BB2-DE6D-43E3-93A4-0B890A289157}"/>
              </a:ext>
            </a:extLst>
          </p:cNvPr>
          <p:cNvSpPr>
            <a:spLocks noGrp="1"/>
          </p:cNvSpPr>
          <p:nvPr>
            <p:ph type="sldNum" sz="quarter" idx="12"/>
          </p:nvPr>
        </p:nvSpPr>
        <p:spPr/>
        <p:txBody>
          <a:bodyPr/>
          <a:lstStyle>
            <a:lvl1pPr>
              <a:defRPr/>
            </a:lvl1pPr>
          </a:lstStyle>
          <a:p>
            <a:fld id="{9D212946-D1F7-4E32-869E-AED28C05305C}" type="slidenum">
              <a:rPr lang="en-US" altLang="en-US"/>
              <a:pPr/>
              <a:t>‹#›</a:t>
            </a:fld>
            <a:endParaRPr lang="en-US" altLang="en-US"/>
          </a:p>
        </p:txBody>
      </p:sp>
    </p:spTree>
    <p:extLst>
      <p:ext uri="{BB962C8B-B14F-4D97-AF65-F5344CB8AC3E}">
        <p14:creationId xmlns:p14="http://schemas.microsoft.com/office/powerpoint/2010/main" val="693128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9ACE-ABFA-4E04-BB8E-F275AAD5EB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FDCA2-FB8A-4A46-8D6C-1BE1927B0EA0}"/>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D3A2765-EE23-48B2-AB28-7EE717FDF4A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3CD7B8-971C-439B-88F5-6D77C8506C9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CAF8410-5730-4734-B0B9-5DD7BD4C282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CA76AD-AC69-46B2-838B-DA3C58F92712}"/>
              </a:ext>
            </a:extLst>
          </p:cNvPr>
          <p:cNvSpPr>
            <a:spLocks noGrp="1"/>
          </p:cNvSpPr>
          <p:nvPr>
            <p:ph type="sldNum" sz="quarter" idx="12"/>
          </p:nvPr>
        </p:nvSpPr>
        <p:spPr/>
        <p:txBody>
          <a:bodyPr/>
          <a:lstStyle>
            <a:lvl1pPr>
              <a:defRPr/>
            </a:lvl1pPr>
          </a:lstStyle>
          <a:p>
            <a:fld id="{66E29B70-1760-42D4-BF24-C33BDE5C4631}" type="slidenum">
              <a:rPr lang="en-US" altLang="en-US"/>
              <a:pPr/>
              <a:t>‹#›</a:t>
            </a:fld>
            <a:endParaRPr lang="en-US" altLang="en-US"/>
          </a:p>
        </p:txBody>
      </p:sp>
    </p:spTree>
    <p:extLst>
      <p:ext uri="{BB962C8B-B14F-4D97-AF65-F5344CB8AC3E}">
        <p14:creationId xmlns:p14="http://schemas.microsoft.com/office/powerpoint/2010/main" val="5053406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9279-7C53-4617-858E-C6549F3F97AC}"/>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02BD0F-5E04-416A-94B3-73B844AC01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6243DF-B82F-4D16-952C-284E7F06D88A}"/>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BEBD24-FCEF-45A6-B44E-0F20EE2C5CF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C8A267-E47E-43FC-8773-A005AC25C6F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FC9C19-0A15-40C6-9D29-6D83284C69C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076910-18B2-4A36-8404-8664DE170CA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B2EAD3-43AE-4068-8320-8104670CDBA3}"/>
              </a:ext>
            </a:extLst>
          </p:cNvPr>
          <p:cNvSpPr>
            <a:spLocks noGrp="1"/>
          </p:cNvSpPr>
          <p:nvPr>
            <p:ph type="sldNum" sz="quarter" idx="12"/>
          </p:nvPr>
        </p:nvSpPr>
        <p:spPr/>
        <p:txBody>
          <a:bodyPr/>
          <a:lstStyle>
            <a:lvl1pPr>
              <a:defRPr/>
            </a:lvl1pPr>
          </a:lstStyle>
          <a:p>
            <a:fld id="{300918E3-A16A-4C9E-9086-4A1896E40F25}" type="slidenum">
              <a:rPr lang="en-US" altLang="en-US"/>
              <a:pPr/>
              <a:t>‹#›</a:t>
            </a:fld>
            <a:endParaRPr lang="en-US" altLang="en-US"/>
          </a:p>
        </p:txBody>
      </p:sp>
    </p:spTree>
    <p:extLst>
      <p:ext uri="{BB962C8B-B14F-4D97-AF65-F5344CB8AC3E}">
        <p14:creationId xmlns:p14="http://schemas.microsoft.com/office/powerpoint/2010/main" val="326175661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AFB6-A46D-4E49-AD9A-051EDE74AA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60081-9503-4411-BF95-FA2081667AC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E7497EF-A4CD-4FD3-A72E-3FE48ADB1DF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07FE3F9-F4B3-43E3-8C5C-EF7170490737}"/>
              </a:ext>
            </a:extLst>
          </p:cNvPr>
          <p:cNvSpPr>
            <a:spLocks noGrp="1"/>
          </p:cNvSpPr>
          <p:nvPr>
            <p:ph type="sldNum" sz="quarter" idx="12"/>
          </p:nvPr>
        </p:nvSpPr>
        <p:spPr/>
        <p:txBody>
          <a:bodyPr/>
          <a:lstStyle>
            <a:lvl1pPr>
              <a:defRPr/>
            </a:lvl1pPr>
          </a:lstStyle>
          <a:p>
            <a:fld id="{E353B3FB-11E6-48E2-B13B-039F94663D39}" type="slidenum">
              <a:rPr lang="en-US" altLang="en-US"/>
              <a:pPr/>
              <a:t>‹#›</a:t>
            </a:fld>
            <a:endParaRPr lang="en-US" altLang="en-US"/>
          </a:p>
        </p:txBody>
      </p:sp>
    </p:spTree>
    <p:extLst>
      <p:ext uri="{BB962C8B-B14F-4D97-AF65-F5344CB8AC3E}">
        <p14:creationId xmlns:p14="http://schemas.microsoft.com/office/powerpoint/2010/main" val="175087648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5E22-FEFA-4894-89F9-8B2466026FA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EEC3239-D94C-452B-A337-27F51600168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8954381-3BFB-4023-961A-90D44DE073A0}"/>
              </a:ext>
            </a:extLst>
          </p:cNvPr>
          <p:cNvSpPr>
            <a:spLocks noGrp="1"/>
          </p:cNvSpPr>
          <p:nvPr>
            <p:ph type="sldNum" sz="quarter" idx="12"/>
          </p:nvPr>
        </p:nvSpPr>
        <p:spPr/>
        <p:txBody>
          <a:bodyPr/>
          <a:lstStyle>
            <a:lvl1pPr>
              <a:defRPr/>
            </a:lvl1pPr>
          </a:lstStyle>
          <a:p>
            <a:fld id="{F5AE1C9B-D0D2-45B0-9907-F86930CB44F7}" type="slidenum">
              <a:rPr lang="en-US" altLang="en-US"/>
              <a:pPr/>
              <a:t>‹#›</a:t>
            </a:fld>
            <a:endParaRPr lang="en-US" altLang="en-US"/>
          </a:p>
        </p:txBody>
      </p:sp>
    </p:spTree>
    <p:extLst>
      <p:ext uri="{BB962C8B-B14F-4D97-AF65-F5344CB8AC3E}">
        <p14:creationId xmlns:p14="http://schemas.microsoft.com/office/powerpoint/2010/main" val="329239301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0A58-90F0-44E2-99C8-8BF8767FED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C461DE-16CB-4B4E-B157-AF321A371EF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43D561-334A-48DA-8A0C-BD1A9BBDCEA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D2C71A-2B33-439C-AEE7-BB3797B41A5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29864E4-C621-479D-8DBA-BBA85CD819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FC3E403-40B9-4EB0-B612-1C4C7D5BCFDA}"/>
              </a:ext>
            </a:extLst>
          </p:cNvPr>
          <p:cNvSpPr>
            <a:spLocks noGrp="1"/>
          </p:cNvSpPr>
          <p:nvPr>
            <p:ph type="sldNum" sz="quarter" idx="12"/>
          </p:nvPr>
        </p:nvSpPr>
        <p:spPr/>
        <p:txBody>
          <a:bodyPr/>
          <a:lstStyle>
            <a:lvl1pPr>
              <a:defRPr/>
            </a:lvl1pPr>
          </a:lstStyle>
          <a:p>
            <a:fld id="{7DE37609-EFE7-41C2-8998-213F19356AF1}" type="slidenum">
              <a:rPr lang="en-US" altLang="en-US"/>
              <a:pPr/>
              <a:t>‹#›</a:t>
            </a:fld>
            <a:endParaRPr lang="en-US" altLang="en-US"/>
          </a:p>
        </p:txBody>
      </p:sp>
    </p:spTree>
    <p:extLst>
      <p:ext uri="{BB962C8B-B14F-4D97-AF65-F5344CB8AC3E}">
        <p14:creationId xmlns:p14="http://schemas.microsoft.com/office/powerpoint/2010/main" val="33925720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BF10-0B93-4935-BF13-A0CFD5444E4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005428-847C-424F-A6D0-CD6EA3AE5A5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FD4432-AED2-48F7-9BAB-5EC95B97C5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1012E0-3BC0-4822-A653-3CD3631499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151091-0B3E-457B-A0F5-27AE87DBA0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B3D5198-580A-4BDE-B4DB-2A01B48873DA}"/>
              </a:ext>
            </a:extLst>
          </p:cNvPr>
          <p:cNvSpPr>
            <a:spLocks noGrp="1"/>
          </p:cNvSpPr>
          <p:nvPr>
            <p:ph type="sldNum" sz="quarter" idx="12"/>
          </p:nvPr>
        </p:nvSpPr>
        <p:spPr/>
        <p:txBody>
          <a:bodyPr/>
          <a:lstStyle>
            <a:lvl1pPr>
              <a:defRPr/>
            </a:lvl1pPr>
          </a:lstStyle>
          <a:p>
            <a:fld id="{515FF9F5-0C6A-4448-933A-57542916D5F3}" type="slidenum">
              <a:rPr lang="en-US" altLang="en-US"/>
              <a:pPr/>
              <a:t>‹#›</a:t>
            </a:fld>
            <a:endParaRPr lang="en-US" altLang="en-US"/>
          </a:p>
        </p:txBody>
      </p:sp>
    </p:spTree>
    <p:extLst>
      <p:ext uri="{BB962C8B-B14F-4D97-AF65-F5344CB8AC3E}">
        <p14:creationId xmlns:p14="http://schemas.microsoft.com/office/powerpoint/2010/main" val="1638129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318987276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8FB2-6C91-4A6B-8998-664AE140EF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5D2A16-C926-4505-80F8-DF0143BACA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6E180-C9C5-42D1-B41A-10696D9312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7BAA918-6E14-44ED-B8D7-F2069BF0B29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7E51F0-DA35-4C71-A8CE-ECAF44652381}"/>
              </a:ext>
            </a:extLst>
          </p:cNvPr>
          <p:cNvSpPr>
            <a:spLocks noGrp="1"/>
          </p:cNvSpPr>
          <p:nvPr>
            <p:ph type="sldNum" sz="quarter" idx="12"/>
          </p:nvPr>
        </p:nvSpPr>
        <p:spPr/>
        <p:txBody>
          <a:bodyPr/>
          <a:lstStyle>
            <a:lvl1pPr>
              <a:defRPr/>
            </a:lvl1pPr>
          </a:lstStyle>
          <a:p>
            <a:fld id="{18A2999D-A1C2-49CE-AA5E-21E0A30C5CA6}" type="slidenum">
              <a:rPr lang="en-US" altLang="en-US"/>
              <a:pPr/>
              <a:t>‹#›</a:t>
            </a:fld>
            <a:endParaRPr lang="en-US" altLang="en-US"/>
          </a:p>
        </p:txBody>
      </p:sp>
    </p:spTree>
    <p:extLst>
      <p:ext uri="{BB962C8B-B14F-4D97-AF65-F5344CB8AC3E}">
        <p14:creationId xmlns:p14="http://schemas.microsoft.com/office/powerpoint/2010/main" val="28891140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7DFAB8-4398-4EDB-B92F-6AA197D3F971}"/>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98E335-DFA0-4D79-BC10-5D6287841CF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B05B5-0DFB-47F4-A415-1D2FE1CD138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4498CD-1C8A-4A68-8F4A-4C07643C9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835868-0785-4A33-9989-01ADC50E5C04}"/>
              </a:ext>
            </a:extLst>
          </p:cNvPr>
          <p:cNvSpPr>
            <a:spLocks noGrp="1"/>
          </p:cNvSpPr>
          <p:nvPr>
            <p:ph type="sldNum" sz="quarter" idx="12"/>
          </p:nvPr>
        </p:nvSpPr>
        <p:spPr/>
        <p:txBody>
          <a:bodyPr/>
          <a:lstStyle>
            <a:lvl1pPr>
              <a:defRPr/>
            </a:lvl1pPr>
          </a:lstStyle>
          <a:p>
            <a:fld id="{5AE86BE4-0FAC-44B6-8055-8F141005A49E}" type="slidenum">
              <a:rPr lang="en-US" altLang="en-US"/>
              <a:pPr/>
              <a:t>‹#›</a:t>
            </a:fld>
            <a:endParaRPr lang="en-US" altLang="en-US"/>
          </a:p>
        </p:txBody>
      </p:sp>
    </p:spTree>
    <p:extLst>
      <p:ext uri="{BB962C8B-B14F-4D97-AF65-F5344CB8AC3E}">
        <p14:creationId xmlns:p14="http://schemas.microsoft.com/office/powerpoint/2010/main" val="229828686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8066" name="Picture 2" descr="titlemaster_med">
            <a:extLst>
              <a:ext uri="{FF2B5EF4-FFF2-40B4-BE49-F238E27FC236}">
                <a16:creationId xmlns:a16="http://schemas.microsoft.com/office/drawing/2014/main" id="{737E3592-73FC-4476-A723-E9F943F12B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88067" name="Rectangle 3">
            <a:extLst>
              <a:ext uri="{FF2B5EF4-FFF2-40B4-BE49-F238E27FC236}">
                <a16:creationId xmlns:a16="http://schemas.microsoft.com/office/drawing/2014/main" id="{CA4F3054-0107-4AA6-9FB3-9FE1B12DDDEF}"/>
              </a:ext>
            </a:extLst>
          </p:cNvPr>
          <p:cNvSpPr>
            <a:spLocks noGrp="1" noChangeArrowheads="1"/>
          </p:cNvSpPr>
          <p:nvPr>
            <p:ph type="dt" sz="half" idx="2"/>
          </p:nvPr>
        </p:nvSpPr>
        <p:spPr>
          <a:xfrm>
            <a:off x="3048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endParaRPr lang="en-US" altLang="en-US"/>
          </a:p>
        </p:txBody>
      </p:sp>
      <p:sp>
        <p:nvSpPr>
          <p:cNvPr id="88068" name="Rectangle 4">
            <a:extLst>
              <a:ext uri="{FF2B5EF4-FFF2-40B4-BE49-F238E27FC236}">
                <a16:creationId xmlns:a16="http://schemas.microsoft.com/office/drawing/2014/main" id="{17AD44DB-25ED-4382-BA40-0E130462FB51}"/>
              </a:ext>
            </a:extLst>
          </p:cNvPr>
          <p:cNvSpPr>
            <a:spLocks noGrp="1" noChangeArrowheads="1"/>
          </p:cNvSpPr>
          <p:nvPr>
            <p:ph type="ftr" sz="quarter" idx="3"/>
          </p:nvPr>
        </p:nvSpPr>
        <p:spPr>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endParaRPr lang="en-US" altLang="en-US"/>
          </a:p>
        </p:txBody>
      </p:sp>
      <p:sp>
        <p:nvSpPr>
          <p:cNvPr id="88069" name="Rectangle 5">
            <a:extLst>
              <a:ext uri="{FF2B5EF4-FFF2-40B4-BE49-F238E27FC236}">
                <a16:creationId xmlns:a16="http://schemas.microsoft.com/office/drawing/2014/main" id="{1D539162-5C62-4403-936B-95A68E29DD29}"/>
              </a:ext>
            </a:extLst>
          </p:cNvPr>
          <p:cNvSpPr>
            <a:spLocks noGrp="1" noChangeArrowheads="1"/>
          </p:cNvSpPr>
          <p:nvPr>
            <p:ph type="sldNum" sz="quarter" idx="4"/>
          </p:nvPr>
        </p:nvSpPr>
        <p:spPr>
          <a:xfrm>
            <a:off x="70104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fld id="{E577B0C8-A06A-4647-B94A-7AEFFF2F2F63}" type="slidenum">
              <a:rPr lang="en-US" altLang="en-US"/>
              <a:pPr/>
              <a:t>‹#›</a:t>
            </a:fld>
            <a:endParaRPr lang="en-US" altLang="en-US"/>
          </a:p>
        </p:txBody>
      </p:sp>
      <p:sp>
        <p:nvSpPr>
          <p:cNvPr id="88070" name="Rectangle 6">
            <a:extLst>
              <a:ext uri="{FF2B5EF4-FFF2-40B4-BE49-F238E27FC236}">
                <a16:creationId xmlns:a16="http://schemas.microsoft.com/office/drawing/2014/main" id="{F5F118FE-3D87-4902-A7C6-1A47604B42EB}"/>
              </a:ext>
            </a:extLst>
          </p:cNvPr>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miter lim="800000"/>
            <a:headEnd/>
            <a:tailEnd/>
          </a:ln>
        </p:spPr>
        <p:txBody>
          <a:bodyPr anchor="ct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8071" name="Rectangle 7">
            <a:extLst>
              <a:ext uri="{FF2B5EF4-FFF2-40B4-BE49-F238E27FC236}">
                <a16:creationId xmlns:a16="http://schemas.microsoft.com/office/drawing/2014/main" id="{52A72292-1E41-46C0-8732-840343E010C3}"/>
              </a:ext>
            </a:extLst>
          </p:cNvPr>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miter lim="800000"/>
            <a:headEnd/>
            <a:tailEnd/>
          </a:ln>
        </p:spPr>
        <p:txBody>
          <a:bodyPr/>
          <a:lstStyle>
            <a:lvl1pPr algn="ctr">
              <a:defRPr sz="5400">
                <a:solidFill>
                  <a:schemeClr val="tx1"/>
                </a:solidFill>
              </a:defRPr>
            </a:lvl1pPr>
          </a:lstStyle>
          <a:p>
            <a:pPr lvl="0"/>
            <a:r>
              <a:rPr lang="en-US" altLang="en-US" noProof="0"/>
              <a:t>Click to edit Master title style</a:t>
            </a:r>
          </a:p>
        </p:txBody>
      </p:sp>
    </p:spTree>
    <p:extLst>
      <p:ext uri="{BB962C8B-B14F-4D97-AF65-F5344CB8AC3E}">
        <p14:creationId xmlns:p14="http://schemas.microsoft.com/office/powerpoint/2010/main" val="2494227417"/>
      </p:ext>
    </p:extLst>
  </p:cSld>
  <p:clrMapOvr>
    <a:masterClrMapping/>
  </p:clrMapOvr>
  <p:transition spd="slow"/>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2A4E-1C33-4E08-98E2-60B3516CCF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34828-AED2-4FCC-9789-6B240F4F1E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4F1319-2ABA-4D73-819A-F18F1F5825B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7C03D0-2EF5-4272-9608-5B969A5FF0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79FECB-AFCE-4A94-ACF1-986E377658DB}"/>
              </a:ext>
            </a:extLst>
          </p:cNvPr>
          <p:cNvSpPr>
            <a:spLocks noGrp="1"/>
          </p:cNvSpPr>
          <p:nvPr>
            <p:ph type="sldNum" sz="quarter" idx="12"/>
          </p:nvPr>
        </p:nvSpPr>
        <p:spPr/>
        <p:txBody>
          <a:bodyPr/>
          <a:lstStyle>
            <a:lvl1pPr>
              <a:defRPr/>
            </a:lvl1pPr>
          </a:lstStyle>
          <a:p>
            <a:fld id="{FEFE2503-A553-4262-8C9B-55A6C957A8D0}" type="slidenum">
              <a:rPr lang="en-US" altLang="en-US"/>
              <a:pPr/>
              <a:t>‹#›</a:t>
            </a:fld>
            <a:endParaRPr lang="en-US" altLang="en-US"/>
          </a:p>
        </p:txBody>
      </p:sp>
    </p:spTree>
    <p:extLst>
      <p:ext uri="{BB962C8B-B14F-4D97-AF65-F5344CB8AC3E}">
        <p14:creationId xmlns:p14="http://schemas.microsoft.com/office/powerpoint/2010/main" val="3729653238"/>
      </p:ext>
    </p:extLst>
  </p:cSld>
  <p:clrMapOvr>
    <a:masterClrMapping/>
  </p:clrMapOvr>
  <p:transition spd="slow"/>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44B5-C9AF-447A-821E-1EA863B943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7637F5-BBC7-4491-B28F-7AF3692021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4F3E662C-F97A-47AC-841A-428B6ED729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C038076-2696-4210-B5A3-479311A299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DF641C-BBD4-4029-BBF9-35326FEDD5BC}"/>
              </a:ext>
            </a:extLst>
          </p:cNvPr>
          <p:cNvSpPr>
            <a:spLocks noGrp="1"/>
          </p:cNvSpPr>
          <p:nvPr>
            <p:ph type="sldNum" sz="quarter" idx="12"/>
          </p:nvPr>
        </p:nvSpPr>
        <p:spPr/>
        <p:txBody>
          <a:bodyPr/>
          <a:lstStyle>
            <a:lvl1pPr>
              <a:defRPr/>
            </a:lvl1pPr>
          </a:lstStyle>
          <a:p>
            <a:fld id="{91A6EDBA-8E49-40E8-85E4-81160F3CA2DD}" type="slidenum">
              <a:rPr lang="en-US" altLang="en-US"/>
              <a:pPr/>
              <a:t>‹#›</a:t>
            </a:fld>
            <a:endParaRPr lang="en-US" altLang="en-US"/>
          </a:p>
        </p:txBody>
      </p:sp>
    </p:spTree>
    <p:extLst>
      <p:ext uri="{BB962C8B-B14F-4D97-AF65-F5344CB8AC3E}">
        <p14:creationId xmlns:p14="http://schemas.microsoft.com/office/powerpoint/2010/main" val="2689983064"/>
      </p:ext>
    </p:extLst>
  </p:cSld>
  <p:clrMapOvr>
    <a:masterClrMapping/>
  </p:clrMapOvr>
  <p:transition spd="slow"/>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49B8-7F19-491D-AB7F-77675C85CB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883AA7-5A60-487D-9141-40C165919655}"/>
              </a:ext>
            </a:extLst>
          </p:cNvPr>
          <p:cNvSpPr>
            <a:spLocks noGrp="1"/>
          </p:cNvSpPr>
          <p:nvPr>
            <p:ph sz="half" idx="1"/>
          </p:nvPr>
        </p:nvSpPr>
        <p:spPr>
          <a:xfrm>
            <a:off x="2438400" y="1600200"/>
            <a:ext cx="3124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3214B0-F4A5-4AF9-9C0A-C23730B447EF}"/>
              </a:ext>
            </a:extLst>
          </p:cNvPr>
          <p:cNvSpPr>
            <a:spLocks noGrp="1"/>
          </p:cNvSpPr>
          <p:nvPr>
            <p:ph sz="half" idx="2"/>
          </p:nvPr>
        </p:nvSpPr>
        <p:spPr>
          <a:xfrm>
            <a:off x="5715000" y="1600200"/>
            <a:ext cx="3124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7CF223-B77B-42EA-8EC6-0FE6D384A1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F256F1-32C0-438B-B957-873A0E96588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AAFA429-3164-43B0-B46D-5E94D723C205}"/>
              </a:ext>
            </a:extLst>
          </p:cNvPr>
          <p:cNvSpPr>
            <a:spLocks noGrp="1"/>
          </p:cNvSpPr>
          <p:nvPr>
            <p:ph type="sldNum" sz="quarter" idx="12"/>
          </p:nvPr>
        </p:nvSpPr>
        <p:spPr/>
        <p:txBody>
          <a:bodyPr/>
          <a:lstStyle>
            <a:lvl1pPr>
              <a:defRPr/>
            </a:lvl1pPr>
          </a:lstStyle>
          <a:p>
            <a:fld id="{FCB140A9-DEA2-4190-992B-C6BBF1A01CD8}" type="slidenum">
              <a:rPr lang="en-US" altLang="en-US"/>
              <a:pPr/>
              <a:t>‹#›</a:t>
            </a:fld>
            <a:endParaRPr lang="en-US" altLang="en-US"/>
          </a:p>
        </p:txBody>
      </p:sp>
    </p:spTree>
    <p:extLst>
      <p:ext uri="{BB962C8B-B14F-4D97-AF65-F5344CB8AC3E}">
        <p14:creationId xmlns:p14="http://schemas.microsoft.com/office/powerpoint/2010/main" val="3180856815"/>
      </p:ext>
    </p:extLst>
  </p:cSld>
  <p:clrMapOvr>
    <a:masterClrMapping/>
  </p:clrMapOvr>
  <p:transition spd="slow"/>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5C35-DDCC-45F7-887E-B78299EB56E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45C2B4-20A4-4914-9526-4530633234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6AFF24-04D1-4C9C-A376-244424F43AA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E51051-D7D1-45FE-8D2F-736D4082697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BCA0FE-7C36-4D35-A56A-E22B1B9C2D3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BA515D-22C5-4C07-8F43-BCC6E847C97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88E58C-F752-4359-9AF2-46F7A684CFA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4AAD7D5-7920-4882-9975-434EF11C011F}"/>
              </a:ext>
            </a:extLst>
          </p:cNvPr>
          <p:cNvSpPr>
            <a:spLocks noGrp="1"/>
          </p:cNvSpPr>
          <p:nvPr>
            <p:ph type="sldNum" sz="quarter" idx="12"/>
          </p:nvPr>
        </p:nvSpPr>
        <p:spPr/>
        <p:txBody>
          <a:bodyPr/>
          <a:lstStyle>
            <a:lvl1pPr>
              <a:defRPr/>
            </a:lvl1pPr>
          </a:lstStyle>
          <a:p>
            <a:fld id="{EFCF27E4-35E6-4315-9D3B-C9EB3BD56710}" type="slidenum">
              <a:rPr lang="en-US" altLang="en-US"/>
              <a:pPr/>
              <a:t>‹#›</a:t>
            </a:fld>
            <a:endParaRPr lang="en-US" altLang="en-US"/>
          </a:p>
        </p:txBody>
      </p:sp>
    </p:spTree>
    <p:extLst>
      <p:ext uri="{BB962C8B-B14F-4D97-AF65-F5344CB8AC3E}">
        <p14:creationId xmlns:p14="http://schemas.microsoft.com/office/powerpoint/2010/main" val="1359267427"/>
      </p:ext>
    </p:extLst>
  </p:cSld>
  <p:clrMapOvr>
    <a:masterClrMapping/>
  </p:clrMapOvr>
  <p:transition spd="slow"/>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B9D6-4B02-4579-8122-7F1C63125D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EDC304-D73E-4939-A60E-0A6460C5BA0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32E89A7-68B2-41FF-9F02-519F080A97D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80C747-8A8E-461E-84C4-A59DB213AF1D}"/>
              </a:ext>
            </a:extLst>
          </p:cNvPr>
          <p:cNvSpPr>
            <a:spLocks noGrp="1"/>
          </p:cNvSpPr>
          <p:nvPr>
            <p:ph type="sldNum" sz="quarter" idx="12"/>
          </p:nvPr>
        </p:nvSpPr>
        <p:spPr/>
        <p:txBody>
          <a:bodyPr/>
          <a:lstStyle>
            <a:lvl1pPr>
              <a:defRPr/>
            </a:lvl1pPr>
          </a:lstStyle>
          <a:p>
            <a:fld id="{725F0000-9A86-49D5-A478-1C589332B24A}" type="slidenum">
              <a:rPr lang="en-US" altLang="en-US"/>
              <a:pPr/>
              <a:t>‹#›</a:t>
            </a:fld>
            <a:endParaRPr lang="en-US" altLang="en-US"/>
          </a:p>
        </p:txBody>
      </p:sp>
    </p:spTree>
    <p:extLst>
      <p:ext uri="{BB962C8B-B14F-4D97-AF65-F5344CB8AC3E}">
        <p14:creationId xmlns:p14="http://schemas.microsoft.com/office/powerpoint/2010/main" val="2508644680"/>
      </p:ext>
    </p:extLst>
  </p:cSld>
  <p:clrMapOvr>
    <a:masterClrMapping/>
  </p:clrMapOvr>
  <p:transition spd="slow"/>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0B743-D41F-4810-B100-BC6D9BE79AF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DF7797A-92B1-494C-B061-953B98F5B39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A61D071-9200-47A0-97A1-4520630B06AE}"/>
              </a:ext>
            </a:extLst>
          </p:cNvPr>
          <p:cNvSpPr>
            <a:spLocks noGrp="1"/>
          </p:cNvSpPr>
          <p:nvPr>
            <p:ph type="sldNum" sz="quarter" idx="12"/>
          </p:nvPr>
        </p:nvSpPr>
        <p:spPr/>
        <p:txBody>
          <a:bodyPr/>
          <a:lstStyle>
            <a:lvl1pPr>
              <a:defRPr/>
            </a:lvl1pPr>
          </a:lstStyle>
          <a:p>
            <a:fld id="{982BE127-5B25-42A0-8554-B7AD11769DE1}" type="slidenum">
              <a:rPr lang="en-US" altLang="en-US"/>
              <a:pPr/>
              <a:t>‹#›</a:t>
            </a:fld>
            <a:endParaRPr lang="en-US" altLang="en-US"/>
          </a:p>
        </p:txBody>
      </p:sp>
    </p:spTree>
    <p:extLst>
      <p:ext uri="{BB962C8B-B14F-4D97-AF65-F5344CB8AC3E}">
        <p14:creationId xmlns:p14="http://schemas.microsoft.com/office/powerpoint/2010/main" val="1829818830"/>
      </p:ext>
    </p:extLst>
  </p:cSld>
  <p:clrMapOvr>
    <a:masterClrMapping/>
  </p:clrMapOvr>
  <p:transition spd="slow"/>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B265-81BD-4E99-BCB3-6BAC3B1F525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0841B5-3791-4379-BFDB-2E427F86889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A51680-4371-4E3C-99CE-4E19F3239D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81BEA6-872A-4B8A-81A1-7F16ED8A46E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145120B-6DD3-4FA5-80E5-2DC5510286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B84C04A-1A0F-41AD-A226-09B77BDBA2D9}"/>
              </a:ext>
            </a:extLst>
          </p:cNvPr>
          <p:cNvSpPr>
            <a:spLocks noGrp="1"/>
          </p:cNvSpPr>
          <p:nvPr>
            <p:ph type="sldNum" sz="quarter" idx="12"/>
          </p:nvPr>
        </p:nvSpPr>
        <p:spPr/>
        <p:txBody>
          <a:bodyPr/>
          <a:lstStyle>
            <a:lvl1pPr>
              <a:defRPr/>
            </a:lvl1pPr>
          </a:lstStyle>
          <a:p>
            <a:fld id="{C1DE3135-F9D9-4A3A-80F1-D7985E46DB62}" type="slidenum">
              <a:rPr lang="en-US" altLang="en-US"/>
              <a:pPr/>
              <a:t>‹#›</a:t>
            </a:fld>
            <a:endParaRPr lang="en-US" altLang="en-US"/>
          </a:p>
        </p:txBody>
      </p:sp>
    </p:spTree>
    <p:extLst>
      <p:ext uri="{BB962C8B-B14F-4D97-AF65-F5344CB8AC3E}">
        <p14:creationId xmlns:p14="http://schemas.microsoft.com/office/powerpoint/2010/main" val="290770936"/>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408341955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23A7-9FF9-43C0-96C5-EE4F929ADEA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9027C4-F69F-40BE-B39A-C008EF2E10C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44D062-E8F8-435E-8E0A-3BE46DB5E5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319539-291D-4930-968B-6B32EAF687A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FCA817-4D0B-44F8-AC44-D05521CADE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71E008-AA5D-41C5-A428-5E94C5FE89A9}"/>
              </a:ext>
            </a:extLst>
          </p:cNvPr>
          <p:cNvSpPr>
            <a:spLocks noGrp="1"/>
          </p:cNvSpPr>
          <p:nvPr>
            <p:ph type="sldNum" sz="quarter" idx="12"/>
          </p:nvPr>
        </p:nvSpPr>
        <p:spPr/>
        <p:txBody>
          <a:bodyPr/>
          <a:lstStyle>
            <a:lvl1pPr>
              <a:defRPr/>
            </a:lvl1pPr>
          </a:lstStyle>
          <a:p>
            <a:fld id="{1313643B-42B0-490C-ACBD-86A438C3B2A6}" type="slidenum">
              <a:rPr lang="en-US" altLang="en-US"/>
              <a:pPr/>
              <a:t>‹#›</a:t>
            </a:fld>
            <a:endParaRPr lang="en-US" altLang="en-US"/>
          </a:p>
        </p:txBody>
      </p:sp>
    </p:spTree>
    <p:extLst>
      <p:ext uri="{BB962C8B-B14F-4D97-AF65-F5344CB8AC3E}">
        <p14:creationId xmlns:p14="http://schemas.microsoft.com/office/powerpoint/2010/main" val="3500915000"/>
      </p:ext>
    </p:extLst>
  </p:cSld>
  <p:clrMapOvr>
    <a:masterClrMapping/>
  </p:clrMapOvr>
  <p:transition spd="slow"/>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7312-D26E-4658-BC16-54C0FF2D49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932A13-D31D-4126-9FB5-EB87B9E67A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BD933E-ACCA-4011-BD03-E14962857CC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5E2F91B-665B-4906-805E-462626CEC7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85DB45-37AB-4B9D-9223-532C7CF125D5}"/>
              </a:ext>
            </a:extLst>
          </p:cNvPr>
          <p:cNvSpPr>
            <a:spLocks noGrp="1"/>
          </p:cNvSpPr>
          <p:nvPr>
            <p:ph type="sldNum" sz="quarter" idx="12"/>
          </p:nvPr>
        </p:nvSpPr>
        <p:spPr/>
        <p:txBody>
          <a:bodyPr/>
          <a:lstStyle>
            <a:lvl1pPr>
              <a:defRPr/>
            </a:lvl1pPr>
          </a:lstStyle>
          <a:p>
            <a:fld id="{20A13FAE-6A29-44F7-A210-4474CFA1A3D9}" type="slidenum">
              <a:rPr lang="en-US" altLang="en-US"/>
              <a:pPr/>
              <a:t>‹#›</a:t>
            </a:fld>
            <a:endParaRPr lang="en-US" altLang="en-US"/>
          </a:p>
        </p:txBody>
      </p:sp>
    </p:spTree>
    <p:extLst>
      <p:ext uri="{BB962C8B-B14F-4D97-AF65-F5344CB8AC3E}">
        <p14:creationId xmlns:p14="http://schemas.microsoft.com/office/powerpoint/2010/main" val="752332366"/>
      </p:ext>
    </p:extLst>
  </p:cSld>
  <p:clrMapOvr>
    <a:masterClrMapping/>
  </p:clrMapOvr>
  <p:transition spd="slow"/>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83F09-E3D4-42C4-B941-C2454B8FE406}"/>
              </a:ext>
            </a:extLst>
          </p:cNvPr>
          <p:cNvSpPr>
            <a:spLocks noGrp="1"/>
          </p:cNvSpPr>
          <p:nvPr>
            <p:ph type="title" orient="vert"/>
          </p:nvPr>
        </p:nvSpPr>
        <p:spPr>
          <a:xfrm>
            <a:off x="7239000" y="228600"/>
            <a:ext cx="1600200" cy="5867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3D1119-1594-450A-A0FB-BB39EF131BE5}"/>
              </a:ext>
            </a:extLst>
          </p:cNvPr>
          <p:cNvSpPr>
            <a:spLocks noGrp="1"/>
          </p:cNvSpPr>
          <p:nvPr>
            <p:ph type="body" orient="vert" idx="1"/>
          </p:nvPr>
        </p:nvSpPr>
        <p:spPr>
          <a:xfrm>
            <a:off x="2438400" y="228600"/>
            <a:ext cx="46482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3465E-5C93-4417-A9CD-757AF83158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224B170-4B45-4518-BD83-0F731D1E53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3928A8-ECEC-40BB-A47C-88FC3F633DDC}"/>
              </a:ext>
            </a:extLst>
          </p:cNvPr>
          <p:cNvSpPr>
            <a:spLocks noGrp="1"/>
          </p:cNvSpPr>
          <p:nvPr>
            <p:ph type="sldNum" sz="quarter" idx="12"/>
          </p:nvPr>
        </p:nvSpPr>
        <p:spPr/>
        <p:txBody>
          <a:bodyPr/>
          <a:lstStyle>
            <a:lvl1pPr>
              <a:defRPr/>
            </a:lvl1pPr>
          </a:lstStyle>
          <a:p>
            <a:fld id="{B0349B60-057A-4B0F-8FCF-34C92FB850F8}" type="slidenum">
              <a:rPr lang="en-US" altLang="en-US"/>
              <a:pPr/>
              <a:t>‹#›</a:t>
            </a:fld>
            <a:endParaRPr lang="en-US" altLang="en-US"/>
          </a:p>
        </p:txBody>
      </p:sp>
    </p:spTree>
    <p:extLst>
      <p:ext uri="{BB962C8B-B14F-4D97-AF65-F5344CB8AC3E}">
        <p14:creationId xmlns:p14="http://schemas.microsoft.com/office/powerpoint/2010/main" val="396669394"/>
      </p:ext>
    </p:extLst>
  </p:cSld>
  <p:clrMapOvr>
    <a:masterClrMapping/>
  </p:clrMapOvr>
  <p:transition spd="slow"/>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56786128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7324926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10570238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20799132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1620323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213293015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817076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180749784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93965138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33992077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99918362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28350041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13473489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73519521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6533845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3227898"/>
      </p:ext>
    </p:extLst>
  </p:cSld>
  <p:clrMapOvr>
    <a:masterClrMapping/>
  </p:clrMapOvr>
  <p:transition spd="med">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37175"/>
      </p:ext>
    </p:extLst>
  </p:cSld>
  <p:clrMapOvr>
    <a:masterClrMapping/>
  </p:clrMapOvr>
  <p:transition spd="med">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13910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44926246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811421"/>
      </p:ext>
    </p:extLst>
  </p:cSld>
  <p:clrMapOvr>
    <a:masterClrMapping/>
  </p:clrMapOvr>
  <p:transition spd="med">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283591"/>
      </p:ext>
    </p:extLst>
  </p:cSld>
  <p:clrMapOvr>
    <a:masterClrMapping/>
  </p:clrMapOvr>
  <p:transition spd="med">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506479"/>
      </p:ext>
    </p:extLst>
  </p:cSld>
  <p:clrMapOvr>
    <a:masterClrMapping/>
  </p:clrMapOvr>
  <p:transition spd="med">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29727"/>
      </p:ext>
    </p:extLst>
  </p:cSld>
  <p:clrMapOvr>
    <a:masterClrMapping/>
  </p:clrMapOvr>
  <p:transition spd="med">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280960"/>
      </p:ext>
    </p:extLst>
  </p:cSld>
  <p:clrMapOvr>
    <a:masterClrMapping/>
  </p:clrMapOvr>
  <p:transition spd="med">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963681"/>
      </p:ext>
    </p:extLst>
  </p:cSld>
  <p:clrMapOvr>
    <a:masterClrMapping/>
  </p:clrMapOvr>
  <p:transition spd="med">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268723"/>
      </p:ext>
    </p:extLst>
  </p:cSld>
  <p:clrMapOvr>
    <a:masterClrMapping/>
  </p:clrMapOvr>
  <p:transition spd="med">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774496"/>
      </p:ext>
    </p:extLst>
  </p:cSld>
  <p:clrMapOvr>
    <a:masterClrMapping/>
  </p:clrMapOvr>
  <p:transition spd="med">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80763823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3413373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96226437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126454181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424208248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178871483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2495839017"/>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73801171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343160833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3434695959"/>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916519408"/>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2430877121"/>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366308394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749637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2249070056"/>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2894926989"/>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58979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460612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99118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515890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8760979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8908041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36277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8675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89501870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59749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535109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4037922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344663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4813219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211854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998889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234512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1654026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9894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98075476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81120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9865086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743447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910970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653461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6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1279754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670532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662088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141823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076054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959751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392097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578454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912046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222173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8399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0977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103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7175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7787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2333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1623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988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894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10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03276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904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108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40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581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128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225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092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113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84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472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2575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4933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969401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7890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226359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3030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495468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0483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2030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6.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9.xml"/><Relationship Id="rId1"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5.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1.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4.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45.xml"/><Relationship Id="rId7" Type="http://schemas.openxmlformats.org/officeDocument/2006/relationships/image" Target="../media/image9.png"/><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0.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8.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9.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0.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0.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1.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2.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1.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3.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image" Target="../media/image13.jpeg"/><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12.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3.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4.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5.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6.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7.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9.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0.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41.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15.jpeg"/><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2.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3.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4.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5.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6" Type="http://schemas.openxmlformats.org/officeDocument/2006/relationships/theme" Target="../theme/theme46.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7.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73.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theme" Target="../theme/theme49.xml"/><Relationship Id="rId1" Type="http://schemas.openxmlformats.org/officeDocument/2006/relationships/slideLayout" Target="../slideLayouts/slideLayout47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50.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51.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53.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21.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54.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slideLayout" Target="../slideLayouts/slideLayout545.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4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7.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8.xml.rels><?xml version="1.0" encoding="UTF-8" standalone="yes"?>
<Relationships xmlns="http://schemas.openxmlformats.org/package/2006/relationships"><Relationship Id="rId3" Type="http://schemas.openxmlformats.org/officeDocument/2006/relationships/theme" Target="../theme/theme58.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4" Type="http://schemas.openxmlformats.org/officeDocument/2006/relationships/image" Target="../media/image23.jpe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image" Target="../media/image4.jpeg"/><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9.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57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theme" Target="../theme/theme61.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theme" Target="../theme/theme62.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43522410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5/7/24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96460607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6193157"/>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7"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endParaRPr lang="en-US">
              <a:solidFill>
                <a:srgbClr val="FFFFCC"/>
              </a:solidFill>
            </a:endParaRPr>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422473318"/>
      </p:ext>
    </p:extLst>
  </p:cSld>
  <p:clrMap bg1="dk2" tx1="lt1" bg2="dk1" tx2="lt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41088413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15728281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80033723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1530571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extLst>
      <p:ext uri="{BB962C8B-B14F-4D97-AF65-F5344CB8AC3E}">
        <p14:creationId xmlns:p14="http://schemas.microsoft.com/office/powerpoint/2010/main" val="1650209534"/>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extLst>
      <p:ext uri="{BB962C8B-B14F-4D97-AF65-F5344CB8AC3E}">
        <p14:creationId xmlns:p14="http://schemas.microsoft.com/office/powerpoint/2010/main" val="3030064971"/>
      </p:ext>
    </p:extLst>
  </p:cSld>
  <p:clrMap bg1="dk2" tx1="lt1" bg2="dk1" tx2="lt2" accent1="accent1" accent2="accent2" accent3="accent3" accent4="accent4" accent5="accent5" accent6="accent6" hlink="hlink" folHlink="folHlink"/>
  <p:sldLayoutIdLst>
    <p:sldLayoutId id="2147483875"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4807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extLst>
      <p:ext uri="{BB962C8B-B14F-4D97-AF65-F5344CB8AC3E}">
        <p14:creationId xmlns:p14="http://schemas.microsoft.com/office/powerpoint/2010/main" val="1623774321"/>
      </p:ext>
    </p:extLst>
  </p:cSld>
  <p:clrMap bg1="lt1" tx1="dk1" bg2="lt2" tx2="dk2" accent1="accent1" accent2="accent2" accent3="accent3" accent4="accent4" accent5="accent5" accent6="accent6" hlink="hlink" folHlink="folHlink"/>
  <p:sldLayoutIdLst>
    <p:sldLayoutId id="2147483877" r:id="rId1"/>
    <p:sldLayoutId id="2147483878"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67347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984212100"/>
      </p:ext>
    </p:extLst>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5165469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90794463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p:titleStyle>
    <p:bodyStyle>
      <a:lvl1pPr marL="342668" indent="-342668"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481" indent="-285568"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2260" indent="-228444"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599160"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6073"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2962" indent="-228444" algn="l" rtl="0" fontAlgn="base">
        <a:spcBef>
          <a:spcPct val="20000"/>
        </a:spcBef>
        <a:spcAft>
          <a:spcPct val="0"/>
        </a:spcAft>
        <a:buChar char="»"/>
        <a:defRPr sz="2000">
          <a:solidFill>
            <a:schemeClr val="tx1"/>
          </a:solidFill>
          <a:latin typeface="+mn-lt"/>
          <a:ea typeface="ＭＳ Ｐゴシック" charset="-128"/>
        </a:defRPr>
      </a:lvl6pPr>
      <a:lvl7pPr marL="2969876" indent="-228444" algn="l" rtl="0" fontAlgn="base">
        <a:spcBef>
          <a:spcPct val="20000"/>
        </a:spcBef>
        <a:spcAft>
          <a:spcPct val="0"/>
        </a:spcAft>
        <a:buChar char="»"/>
        <a:defRPr sz="2000">
          <a:solidFill>
            <a:schemeClr val="tx1"/>
          </a:solidFill>
          <a:latin typeface="+mn-lt"/>
          <a:ea typeface="ＭＳ Ｐゴシック" charset="-128"/>
        </a:defRPr>
      </a:lvl7pPr>
      <a:lvl8pPr marL="3426777" indent="-228444" algn="l" rtl="0" fontAlgn="base">
        <a:spcBef>
          <a:spcPct val="20000"/>
        </a:spcBef>
        <a:spcAft>
          <a:spcPct val="0"/>
        </a:spcAft>
        <a:buChar char="»"/>
        <a:defRPr sz="2000">
          <a:solidFill>
            <a:schemeClr val="tx1"/>
          </a:solidFill>
          <a:latin typeface="+mn-lt"/>
          <a:ea typeface="ＭＳ Ｐゴシック" charset="-128"/>
        </a:defRPr>
      </a:lvl8pPr>
      <a:lvl9pPr marL="3883678" indent="-22844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2727291712"/>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3556321758"/>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105791008"/>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455096"/>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24394566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29954325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57591643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341551887"/>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1215519727"/>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3647234570"/>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1643691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90033993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37942423"/>
      </p:ext>
    </p:extLst>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22B5C2C-D123-4034-8D25-F1C6CD135D89}" type="slidenum">
              <a:rPr lang="en-US" altLang="en-US"/>
              <a:pPr/>
              <a:t>‹#›</a:t>
            </a:fld>
            <a:endParaRPr lang="en-US" altLang="en-US"/>
          </a:p>
        </p:txBody>
      </p:sp>
    </p:spTree>
    <p:extLst>
      <p:ext uri="{BB962C8B-B14F-4D97-AF65-F5344CB8AC3E}">
        <p14:creationId xmlns:p14="http://schemas.microsoft.com/office/powerpoint/2010/main" val="1524441817"/>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636872778"/>
      </p:ext>
    </p:extLst>
  </p:cSld>
  <p:clrMap bg1="lt1" tx1="dk1" bg2="lt2" tx2="dk2" accent1="accent1" accent2="accent2" accent3="accent3" accent4="accent4" accent5="accent5" accent6="accent6" hlink="hlink" folHlink="folHlink"/>
  <p:sldLayoutIdLst>
    <p:sldLayoutId id="2147484082"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89210779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42196592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257343316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3528336545"/>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18755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583167169"/>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34430006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2411989062"/>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3075956960"/>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384791"/>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2251512653"/>
      </p:ext>
    </p:extLst>
  </p:cSld>
  <p:clrMap bg1="lt1" tx1="dk1" bg2="lt2" tx2="dk2" accent1="accent1" accent2="accent2" accent3="accent3" accent4="accent4" accent5="accent5" accent6="accent6" hlink="hlink" folHlink="folHlink"/>
  <p:sldLayoutIdLst>
    <p:sldLayoutId id="2147484208"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3031088092"/>
      </p:ext>
    </p:extLst>
  </p:cSld>
  <p:clrMap bg1="lt1" tx1="dk1" bg2="lt2" tx2="dk2" accent1="accent1" accent2="accent2" accent3="accent3" accent4="accent4" accent5="accent5" accent6="accent6" hlink="hlink" folHlink="folHlink"/>
  <p:sldLayoutIdLst>
    <p:sldLayoutId id="2147484210"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432330693"/>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112235610"/>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8BCBA7-1641-4644-9804-C8903CA02E6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95A3468-8844-4094-A861-8457BDDB056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817A893-1C1D-4BB7-BEF9-DAD7F21669C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98A16FD-3912-48AE-A18D-EC2D07374ED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A0D206B-0317-4C09-9738-C628D28358E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A799B5E-0490-4D1B-A41C-C58A2093F5BD}" type="slidenum">
              <a:rPr lang="en-US" altLang="en-US"/>
              <a:pPr/>
              <a:t>‹#›</a:t>
            </a:fld>
            <a:endParaRPr lang="en-US" altLang="en-US"/>
          </a:p>
        </p:txBody>
      </p:sp>
    </p:spTree>
    <p:extLst>
      <p:ext uri="{BB962C8B-B14F-4D97-AF65-F5344CB8AC3E}">
        <p14:creationId xmlns:p14="http://schemas.microsoft.com/office/powerpoint/2010/main" val="152949830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05ECAD8-72D8-4555-9F1C-EE0A577F6793}"/>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9939" name="Rectangle 3">
            <a:extLst>
              <a:ext uri="{FF2B5EF4-FFF2-40B4-BE49-F238E27FC236}">
                <a16:creationId xmlns:a16="http://schemas.microsoft.com/office/drawing/2014/main" id="{BD7D87B5-2F83-47CF-8FE3-F44A8497A32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2515C07-EC9F-4B14-ABF2-4DA93AF4E86A}" type="slidenum">
              <a:rPr lang="en-US" altLang="en-US"/>
              <a:pPr/>
              <a:t>‹#›</a:t>
            </a:fld>
            <a:endParaRPr lang="en-US" altLang="en-US"/>
          </a:p>
        </p:txBody>
      </p:sp>
      <p:grpSp>
        <p:nvGrpSpPr>
          <p:cNvPr id="39940" name="Group 4">
            <a:extLst>
              <a:ext uri="{FF2B5EF4-FFF2-40B4-BE49-F238E27FC236}">
                <a16:creationId xmlns:a16="http://schemas.microsoft.com/office/drawing/2014/main" id="{05D0EFB8-C6B5-4A2A-90AD-E9D4F98C45BF}"/>
              </a:ext>
            </a:extLst>
          </p:cNvPr>
          <p:cNvGrpSpPr>
            <a:grpSpLocks/>
          </p:cNvGrpSpPr>
          <p:nvPr/>
        </p:nvGrpSpPr>
        <p:grpSpPr bwMode="auto">
          <a:xfrm>
            <a:off x="0" y="0"/>
            <a:ext cx="9140825" cy="6850063"/>
            <a:chOff x="0" y="0"/>
            <a:chExt cx="5758" cy="4315"/>
          </a:xfrm>
        </p:grpSpPr>
        <p:grpSp>
          <p:nvGrpSpPr>
            <p:cNvPr id="39941" name="Group 5">
              <a:extLst>
                <a:ext uri="{FF2B5EF4-FFF2-40B4-BE49-F238E27FC236}">
                  <a16:creationId xmlns:a16="http://schemas.microsoft.com/office/drawing/2014/main" id="{4681FB84-2093-4836-ACCD-799B75F50B00}"/>
                </a:ext>
              </a:extLst>
            </p:cNvPr>
            <p:cNvGrpSpPr>
              <a:grpSpLocks/>
            </p:cNvGrpSpPr>
            <p:nvPr userDrawn="1"/>
          </p:nvGrpSpPr>
          <p:grpSpPr bwMode="auto">
            <a:xfrm>
              <a:off x="1728" y="2230"/>
              <a:ext cx="4027" cy="2085"/>
              <a:chOff x="1728" y="2230"/>
              <a:chExt cx="4027" cy="2085"/>
            </a:xfrm>
          </p:grpSpPr>
          <p:sp>
            <p:nvSpPr>
              <p:cNvPr id="39942" name="Freeform 6">
                <a:extLst>
                  <a:ext uri="{FF2B5EF4-FFF2-40B4-BE49-F238E27FC236}">
                    <a16:creationId xmlns:a16="http://schemas.microsoft.com/office/drawing/2014/main" id="{CD4BE42F-1F2F-4ED1-87DB-C913F33D2534}"/>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3" name="Freeform 7">
                <a:extLst>
                  <a:ext uri="{FF2B5EF4-FFF2-40B4-BE49-F238E27FC236}">
                    <a16:creationId xmlns:a16="http://schemas.microsoft.com/office/drawing/2014/main" id="{9232AB94-DF3C-4D96-86AC-A35046BCD84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4" name="Freeform 8">
                <a:extLst>
                  <a:ext uri="{FF2B5EF4-FFF2-40B4-BE49-F238E27FC236}">
                    <a16:creationId xmlns:a16="http://schemas.microsoft.com/office/drawing/2014/main" id="{8548715A-A058-42A0-8098-3AF69FBA9106}"/>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5" name="Freeform 9">
                <a:extLst>
                  <a:ext uri="{FF2B5EF4-FFF2-40B4-BE49-F238E27FC236}">
                    <a16:creationId xmlns:a16="http://schemas.microsoft.com/office/drawing/2014/main" id="{BCF779FF-F1A8-44B8-B811-0BF831B01909}"/>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6" name="Freeform 10">
                <a:extLst>
                  <a:ext uri="{FF2B5EF4-FFF2-40B4-BE49-F238E27FC236}">
                    <a16:creationId xmlns:a16="http://schemas.microsoft.com/office/drawing/2014/main" id="{DB7CB533-BF45-4B7A-A41A-3ED5D04883A0}"/>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9947" name="Freeform 11">
              <a:extLst>
                <a:ext uri="{FF2B5EF4-FFF2-40B4-BE49-F238E27FC236}">
                  <a16:creationId xmlns:a16="http://schemas.microsoft.com/office/drawing/2014/main" id="{D8BE210F-E58C-4F0B-A3C2-1EE05589378B}"/>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8" name="Freeform 12">
              <a:extLst>
                <a:ext uri="{FF2B5EF4-FFF2-40B4-BE49-F238E27FC236}">
                  <a16:creationId xmlns:a16="http://schemas.microsoft.com/office/drawing/2014/main" id="{36E2FF41-9A90-4D46-BD77-DF6D991E2A7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9949" name="Rectangle 13">
            <a:extLst>
              <a:ext uri="{FF2B5EF4-FFF2-40B4-BE49-F238E27FC236}">
                <a16:creationId xmlns:a16="http://schemas.microsoft.com/office/drawing/2014/main" id="{1D8E1DF2-3D44-4DF5-8D5C-28114178CF67}"/>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50" name="Rectangle 14">
            <a:extLst>
              <a:ext uri="{FF2B5EF4-FFF2-40B4-BE49-F238E27FC236}">
                <a16:creationId xmlns:a16="http://schemas.microsoft.com/office/drawing/2014/main" id="{C35A84EE-6B82-4570-AF8C-65361547993F}"/>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39951" name="Rectangle 15">
            <a:extLst>
              <a:ext uri="{FF2B5EF4-FFF2-40B4-BE49-F238E27FC236}">
                <a16:creationId xmlns:a16="http://schemas.microsoft.com/office/drawing/2014/main" id="{62CC2A31-EBB7-48FA-AF31-5C6DE534CBB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92194639"/>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a:extLst>
              <a:ext uri="{FF2B5EF4-FFF2-40B4-BE49-F238E27FC236}">
                <a16:creationId xmlns:a16="http://schemas.microsoft.com/office/drawing/2014/main" id="{7563E3D2-1425-4FA4-ADE9-87129FB41EF1}"/>
              </a:ext>
            </a:extLst>
          </p:cNvPr>
          <p:cNvGrpSpPr>
            <a:grpSpLocks/>
          </p:cNvGrpSpPr>
          <p:nvPr/>
        </p:nvGrpSpPr>
        <p:grpSpPr bwMode="auto">
          <a:xfrm>
            <a:off x="3800475" y="1789113"/>
            <a:ext cx="5340350" cy="5056187"/>
            <a:chOff x="2394" y="1127"/>
            <a:chExt cx="3364" cy="3185"/>
          </a:xfrm>
        </p:grpSpPr>
        <p:sp>
          <p:nvSpPr>
            <p:cNvPr id="106499" name="Rectangle 3">
              <a:extLst>
                <a:ext uri="{FF2B5EF4-FFF2-40B4-BE49-F238E27FC236}">
                  <a16:creationId xmlns:a16="http://schemas.microsoft.com/office/drawing/2014/main" id="{228B8ABD-E2B6-436D-8ED5-F3CDDEFAB568}"/>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0" name="Oval 4">
              <a:extLst>
                <a:ext uri="{FF2B5EF4-FFF2-40B4-BE49-F238E27FC236}">
                  <a16:creationId xmlns:a16="http://schemas.microsoft.com/office/drawing/2014/main" id="{9AD3DF2B-F938-451F-8DE7-C6003845C3F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1" name="Rectangle 5">
              <a:extLst>
                <a:ext uri="{FF2B5EF4-FFF2-40B4-BE49-F238E27FC236}">
                  <a16:creationId xmlns:a16="http://schemas.microsoft.com/office/drawing/2014/main" id="{22D24826-A088-4DD6-8C0A-7CF5CCE18E4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2" name="Freeform 6">
              <a:extLst>
                <a:ext uri="{FF2B5EF4-FFF2-40B4-BE49-F238E27FC236}">
                  <a16:creationId xmlns:a16="http://schemas.microsoft.com/office/drawing/2014/main" id="{3387EF60-56A4-4671-999D-0E4401B02815}"/>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03" name="Rectangle 7">
              <a:extLst>
                <a:ext uri="{FF2B5EF4-FFF2-40B4-BE49-F238E27FC236}">
                  <a16:creationId xmlns:a16="http://schemas.microsoft.com/office/drawing/2014/main" id="{70FFE0C2-E33B-403A-86CB-8C5BD8D67C29}"/>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4" name="Rectangle 8">
              <a:extLst>
                <a:ext uri="{FF2B5EF4-FFF2-40B4-BE49-F238E27FC236}">
                  <a16:creationId xmlns:a16="http://schemas.microsoft.com/office/drawing/2014/main" id="{588E1E1D-2F21-4E44-967F-9123F594ADC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5" name="Rectangle 9">
              <a:extLst>
                <a:ext uri="{FF2B5EF4-FFF2-40B4-BE49-F238E27FC236}">
                  <a16:creationId xmlns:a16="http://schemas.microsoft.com/office/drawing/2014/main" id="{E0E1E308-23B3-4858-B009-1DEAE1D2F325}"/>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6" name="Rectangle 10">
              <a:extLst>
                <a:ext uri="{FF2B5EF4-FFF2-40B4-BE49-F238E27FC236}">
                  <a16:creationId xmlns:a16="http://schemas.microsoft.com/office/drawing/2014/main" id="{C9331A2D-4DB2-4160-8ADB-D09B92C228DB}"/>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7" name="Rectangle 11">
              <a:extLst>
                <a:ext uri="{FF2B5EF4-FFF2-40B4-BE49-F238E27FC236}">
                  <a16:creationId xmlns:a16="http://schemas.microsoft.com/office/drawing/2014/main" id="{246E7255-ACDD-4D1D-B87C-45FCCF9C93C3}"/>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8" name="Freeform 12">
              <a:extLst>
                <a:ext uri="{FF2B5EF4-FFF2-40B4-BE49-F238E27FC236}">
                  <a16:creationId xmlns:a16="http://schemas.microsoft.com/office/drawing/2014/main" id="{FCBFFC53-6A8A-4FB3-9994-8F03FD8C303A}"/>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09" name="Freeform 13">
              <a:extLst>
                <a:ext uri="{FF2B5EF4-FFF2-40B4-BE49-F238E27FC236}">
                  <a16:creationId xmlns:a16="http://schemas.microsoft.com/office/drawing/2014/main" id="{F3E9BC79-6F44-418E-B006-571E1BE24C8D}"/>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0" name="Freeform 14">
              <a:extLst>
                <a:ext uri="{FF2B5EF4-FFF2-40B4-BE49-F238E27FC236}">
                  <a16:creationId xmlns:a16="http://schemas.microsoft.com/office/drawing/2014/main" id="{2947A25B-274D-4C94-A961-A0599BB60832}"/>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1" name="Freeform 15">
              <a:extLst>
                <a:ext uri="{FF2B5EF4-FFF2-40B4-BE49-F238E27FC236}">
                  <a16:creationId xmlns:a16="http://schemas.microsoft.com/office/drawing/2014/main" id="{D52EB162-74A8-46A1-8632-12B22557D271}"/>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2" name="Freeform 16">
              <a:extLst>
                <a:ext uri="{FF2B5EF4-FFF2-40B4-BE49-F238E27FC236}">
                  <a16:creationId xmlns:a16="http://schemas.microsoft.com/office/drawing/2014/main" id="{8D678383-E63C-43A8-A7B5-9ED7805D4C6E}"/>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3" name="Freeform 17">
              <a:extLst>
                <a:ext uri="{FF2B5EF4-FFF2-40B4-BE49-F238E27FC236}">
                  <a16:creationId xmlns:a16="http://schemas.microsoft.com/office/drawing/2014/main" id="{4967720A-056E-4D63-8203-BC6E7301C5F3}"/>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4" name="Freeform 18">
              <a:extLst>
                <a:ext uri="{FF2B5EF4-FFF2-40B4-BE49-F238E27FC236}">
                  <a16:creationId xmlns:a16="http://schemas.microsoft.com/office/drawing/2014/main" id="{A2297746-59D0-493C-A6F6-8C630EDDF5AA}"/>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5" name="Freeform 19">
              <a:extLst>
                <a:ext uri="{FF2B5EF4-FFF2-40B4-BE49-F238E27FC236}">
                  <a16:creationId xmlns:a16="http://schemas.microsoft.com/office/drawing/2014/main" id="{75323D99-5486-4459-8CA0-8BA8A831EF54}"/>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6" name="Freeform 20">
              <a:extLst>
                <a:ext uri="{FF2B5EF4-FFF2-40B4-BE49-F238E27FC236}">
                  <a16:creationId xmlns:a16="http://schemas.microsoft.com/office/drawing/2014/main" id="{C4F645FD-BD6C-4177-8306-A3FFBFC3FE26}"/>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7" name="Freeform 21">
              <a:extLst>
                <a:ext uri="{FF2B5EF4-FFF2-40B4-BE49-F238E27FC236}">
                  <a16:creationId xmlns:a16="http://schemas.microsoft.com/office/drawing/2014/main" id="{CB694669-71D9-4212-83DC-3538FE2EB9AF}"/>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8" name="Freeform 22">
              <a:extLst>
                <a:ext uri="{FF2B5EF4-FFF2-40B4-BE49-F238E27FC236}">
                  <a16:creationId xmlns:a16="http://schemas.microsoft.com/office/drawing/2014/main" id="{071EF5C3-50F8-4079-90E5-6264BAD74015}"/>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9" name="Freeform 23">
              <a:extLst>
                <a:ext uri="{FF2B5EF4-FFF2-40B4-BE49-F238E27FC236}">
                  <a16:creationId xmlns:a16="http://schemas.microsoft.com/office/drawing/2014/main" id="{EC8B27ED-2C28-47F8-9069-4F02EE8E9438}"/>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0" name="Freeform 24">
              <a:extLst>
                <a:ext uri="{FF2B5EF4-FFF2-40B4-BE49-F238E27FC236}">
                  <a16:creationId xmlns:a16="http://schemas.microsoft.com/office/drawing/2014/main" id="{FAD01BE3-0484-4755-971A-C028EB255672}"/>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1" name="Freeform 25">
              <a:extLst>
                <a:ext uri="{FF2B5EF4-FFF2-40B4-BE49-F238E27FC236}">
                  <a16:creationId xmlns:a16="http://schemas.microsoft.com/office/drawing/2014/main" id="{C38DA79F-E855-4059-ADFD-E8C8F3B20371}"/>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2" name="Freeform 26">
              <a:extLst>
                <a:ext uri="{FF2B5EF4-FFF2-40B4-BE49-F238E27FC236}">
                  <a16:creationId xmlns:a16="http://schemas.microsoft.com/office/drawing/2014/main" id="{6E5586E5-1FEF-4FB2-9C7F-2B3A8C35391C}"/>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3" name="Oval 27">
              <a:extLst>
                <a:ext uri="{FF2B5EF4-FFF2-40B4-BE49-F238E27FC236}">
                  <a16:creationId xmlns:a16="http://schemas.microsoft.com/office/drawing/2014/main" id="{879BB098-E488-4814-8E66-8D1983BE25A5}"/>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4" name="Oval 28">
              <a:extLst>
                <a:ext uri="{FF2B5EF4-FFF2-40B4-BE49-F238E27FC236}">
                  <a16:creationId xmlns:a16="http://schemas.microsoft.com/office/drawing/2014/main" id="{3F950F4C-A657-4731-B9C2-AFE43062FD63}"/>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5" name="Oval 29">
              <a:extLst>
                <a:ext uri="{FF2B5EF4-FFF2-40B4-BE49-F238E27FC236}">
                  <a16:creationId xmlns:a16="http://schemas.microsoft.com/office/drawing/2014/main" id="{7901C027-2996-4CB1-85C7-C651C60801E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6" name="Freeform 30">
              <a:extLst>
                <a:ext uri="{FF2B5EF4-FFF2-40B4-BE49-F238E27FC236}">
                  <a16:creationId xmlns:a16="http://schemas.microsoft.com/office/drawing/2014/main" id="{7404504A-3984-4A01-92BB-66ABBB19D6A7}"/>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7" name="Freeform 31">
              <a:extLst>
                <a:ext uri="{FF2B5EF4-FFF2-40B4-BE49-F238E27FC236}">
                  <a16:creationId xmlns:a16="http://schemas.microsoft.com/office/drawing/2014/main" id="{B5056FDE-D379-4AE6-8234-ABF3BB6D1AF3}"/>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8" name="Rectangle 32">
              <a:extLst>
                <a:ext uri="{FF2B5EF4-FFF2-40B4-BE49-F238E27FC236}">
                  <a16:creationId xmlns:a16="http://schemas.microsoft.com/office/drawing/2014/main" id="{F3DEF715-DA79-48DB-B6CC-0B8921E4D49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9" name="Rectangle 33">
              <a:extLst>
                <a:ext uri="{FF2B5EF4-FFF2-40B4-BE49-F238E27FC236}">
                  <a16:creationId xmlns:a16="http://schemas.microsoft.com/office/drawing/2014/main" id="{14584949-CA56-48C7-897F-CD6E2592624D}"/>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30" name="AutoShape 34">
              <a:extLst>
                <a:ext uri="{FF2B5EF4-FFF2-40B4-BE49-F238E27FC236}">
                  <a16:creationId xmlns:a16="http://schemas.microsoft.com/office/drawing/2014/main" id="{973A66E1-A474-488A-9B70-A7C58E1C00C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31" name="Freeform 35">
              <a:extLst>
                <a:ext uri="{FF2B5EF4-FFF2-40B4-BE49-F238E27FC236}">
                  <a16:creationId xmlns:a16="http://schemas.microsoft.com/office/drawing/2014/main" id="{1F54DBB5-5F42-4B0D-A647-7C06E1E68879}"/>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32" name="Freeform 36">
              <a:extLst>
                <a:ext uri="{FF2B5EF4-FFF2-40B4-BE49-F238E27FC236}">
                  <a16:creationId xmlns:a16="http://schemas.microsoft.com/office/drawing/2014/main" id="{0E8C4D55-B354-4F85-B109-6BB6887608E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6533" name="Rectangle 37">
            <a:extLst>
              <a:ext uri="{FF2B5EF4-FFF2-40B4-BE49-F238E27FC236}">
                <a16:creationId xmlns:a16="http://schemas.microsoft.com/office/drawing/2014/main" id="{21C831D6-9B43-446F-BDDA-4496604E9708}"/>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6534" name="Rectangle 38">
            <a:extLst>
              <a:ext uri="{FF2B5EF4-FFF2-40B4-BE49-F238E27FC236}">
                <a16:creationId xmlns:a16="http://schemas.microsoft.com/office/drawing/2014/main" id="{4C792DB2-86F9-44BF-B55B-3607C81467F0}"/>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6535" name="Rectangle 39">
            <a:extLst>
              <a:ext uri="{FF2B5EF4-FFF2-40B4-BE49-F238E27FC236}">
                <a16:creationId xmlns:a16="http://schemas.microsoft.com/office/drawing/2014/main" id="{AB233FD3-752A-418D-811B-934D9C97B8C0}"/>
              </a:ext>
            </a:extLst>
          </p:cNvPr>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endParaRPr lang="en-US" altLang="en-US"/>
          </a:p>
        </p:txBody>
      </p:sp>
      <p:sp>
        <p:nvSpPr>
          <p:cNvPr id="106536" name="Rectangle 40">
            <a:extLst>
              <a:ext uri="{FF2B5EF4-FFF2-40B4-BE49-F238E27FC236}">
                <a16:creationId xmlns:a16="http://schemas.microsoft.com/office/drawing/2014/main" id="{96B366DF-CD72-4364-A96C-DC5564E8115B}"/>
              </a:ext>
            </a:extLst>
          </p:cNvPr>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endParaRPr lang="en-US" altLang="en-US"/>
          </a:p>
        </p:txBody>
      </p:sp>
      <p:sp>
        <p:nvSpPr>
          <p:cNvPr id="106537" name="Rectangle 41">
            <a:extLst>
              <a:ext uri="{FF2B5EF4-FFF2-40B4-BE49-F238E27FC236}">
                <a16:creationId xmlns:a16="http://schemas.microsoft.com/office/drawing/2014/main" id="{BE712F23-39EB-4F95-A6B0-E6ED97FF73A7}"/>
              </a:ext>
            </a:extLst>
          </p:cNvPr>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n-lt"/>
              </a:defRPr>
            </a:lvl1pPr>
          </a:lstStyle>
          <a:p>
            <a:fld id="{5F86E162-0A07-4AC8-AF2A-0C7D7E4A22EE}" type="slidenum">
              <a:rPr lang="en-US" altLang="en-US"/>
              <a:pPr/>
              <a:t>‹#›</a:t>
            </a:fld>
            <a:endParaRPr lang="en-US" altLang="en-US"/>
          </a:p>
        </p:txBody>
      </p:sp>
    </p:spTree>
    <p:extLst>
      <p:ext uri="{BB962C8B-B14F-4D97-AF65-F5344CB8AC3E}">
        <p14:creationId xmlns:p14="http://schemas.microsoft.com/office/powerpoint/2010/main" val="1829356404"/>
      </p:ext>
    </p:extLst>
  </p:cSld>
  <p:clrMap bg1="dk2" tx1="lt1" bg2="dk1" tx2="lt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0EAB39B2-DFD8-400E-9877-45EE7A4BE03D}"/>
              </a:ext>
            </a:extLst>
          </p:cNvPr>
          <p:cNvGrpSpPr>
            <a:grpSpLocks/>
          </p:cNvGrpSpPr>
          <p:nvPr/>
        </p:nvGrpSpPr>
        <p:grpSpPr bwMode="auto">
          <a:xfrm>
            <a:off x="0" y="0"/>
            <a:ext cx="2667000" cy="6858000"/>
            <a:chOff x="0" y="0"/>
            <a:chExt cx="1680" cy="4320"/>
          </a:xfrm>
        </p:grpSpPr>
        <p:sp>
          <p:nvSpPr>
            <p:cNvPr id="87043" name="Rectangle 3">
              <a:extLst>
                <a:ext uri="{FF2B5EF4-FFF2-40B4-BE49-F238E27FC236}">
                  <a16:creationId xmlns:a16="http://schemas.microsoft.com/office/drawing/2014/main" id="{24D291AB-0F0E-4F19-B368-975F003CF191}"/>
                </a:ext>
              </a:extLst>
            </p:cNvPr>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pic>
          <p:nvPicPr>
            <p:cNvPr id="87044" name="Picture 4" descr="slidemaster_med3">
              <a:extLst>
                <a:ext uri="{FF2B5EF4-FFF2-40B4-BE49-F238E27FC236}">
                  <a16:creationId xmlns:a16="http://schemas.microsoft.com/office/drawing/2014/main" id="{C6A90E65-841F-406A-A1AE-822643BE36A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1348"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87045" name="Rectangle 5">
            <a:extLst>
              <a:ext uri="{FF2B5EF4-FFF2-40B4-BE49-F238E27FC236}">
                <a16:creationId xmlns:a16="http://schemas.microsoft.com/office/drawing/2014/main" id="{CD4D0457-4EA8-4621-8391-984A4CADF6FA}"/>
              </a:ext>
            </a:extLst>
          </p:cNvPr>
          <p:cNvSpPr>
            <a:spLocks noGrp="1" noChangeArrowheads="1"/>
          </p:cNvSpPr>
          <p:nvPr>
            <p:ph type="title"/>
          </p:nvPr>
        </p:nvSpPr>
        <p:spPr bwMode="auto">
          <a:xfrm>
            <a:off x="2438400" y="228600"/>
            <a:ext cx="6400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6" name="Rectangle 6">
            <a:extLst>
              <a:ext uri="{FF2B5EF4-FFF2-40B4-BE49-F238E27FC236}">
                <a16:creationId xmlns:a16="http://schemas.microsoft.com/office/drawing/2014/main" id="{4A54CD72-8A41-42EE-8282-6A1E1589061F}"/>
              </a:ext>
            </a:extLst>
          </p:cNvPr>
          <p:cNvSpPr>
            <a:spLocks noGrp="1" noChangeArrowheads="1"/>
          </p:cNvSpPr>
          <p:nvPr>
            <p:ph type="body" idx="1"/>
          </p:nvPr>
        </p:nvSpPr>
        <p:spPr bwMode="auto">
          <a:xfrm>
            <a:off x="2438400" y="1600200"/>
            <a:ext cx="6400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7047" name="Rectangle 7">
            <a:extLst>
              <a:ext uri="{FF2B5EF4-FFF2-40B4-BE49-F238E27FC236}">
                <a16:creationId xmlns:a16="http://schemas.microsoft.com/office/drawing/2014/main" id="{D212C523-0E32-44C3-8DC8-2B35C7D9760C}"/>
              </a:ext>
            </a:extLst>
          </p:cNvPr>
          <p:cNvSpPr>
            <a:spLocks noGrp="1" noChangeArrowheads="1"/>
          </p:cNvSpPr>
          <p:nvPr>
            <p:ph type="dt" sz="half" idx="2"/>
          </p:nvPr>
        </p:nvSpPr>
        <p:spPr bwMode="auto">
          <a:xfrm>
            <a:off x="152400" y="6248400"/>
            <a:ext cx="190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C0C0C0"/>
                  </a:outerShdw>
                </a:effectLst>
              </a:defRPr>
            </a:lvl1pPr>
          </a:lstStyle>
          <a:p>
            <a:endParaRPr lang="en-US" altLang="en-US"/>
          </a:p>
        </p:txBody>
      </p:sp>
      <p:sp>
        <p:nvSpPr>
          <p:cNvPr id="87048" name="Rectangle 8">
            <a:extLst>
              <a:ext uri="{FF2B5EF4-FFF2-40B4-BE49-F238E27FC236}">
                <a16:creationId xmlns:a16="http://schemas.microsoft.com/office/drawing/2014/main" id="{0B07F2D0-6084-48C8-85B4-B6EB0747BD8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C0C0C0"/>
                  </a:outerShdw>
                </a:effectLst>
              </a:defRPr>
            </a:lvl1pPr>
          </a:lstStyle>
          <a:p>
            <a:endParaRPr lang="en-US" altLang="en-US"/>
          </a:p>
        </p:txBody>
      </p:sp>
      <p:sp>
        <p:nvSpPr>
          <p:cNvPr id="87049" name="Rectangle 9">
            <a:extLst>
              <a:ext uri="{FF2B5EF4-FFF2-40B4-BE49-F238E27FC236}">
                <a16:creationId xmlns:a16="http://schemas.microsoft.com/office/drawing/2014/main" id="{7F0328F3-726F-4AEB-A0CB-D07DC3854004}"/>
              </a:ext>
            </a:extLst>
          </p:cNvPr>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C0C0C0"/>
                  </a:outerShdw>
                </a:effectLst>
              </a:defRPr>
            </a:lvl1pPr>
          </a:lstStyle>
          <a:p>
            <a:fld id="{F2C689C8-09BC-4C9B-8627-DD8D936CFB56}" type="slidenum">
              <a:rPr lang="en-US" altLang="en-US"/>
              <a:pPr/>
              <a:t>‹#›</a:t>
            </a:fld>
            <a:endParaRPr lang="en-US" altLang="en-US"/>
          </a:p>
        </p:txBody>
      </p:sp>
    </p:spTree>
    <p:extLst>
      <p:ext uri="{BB962C8B-B14F-4D97-AF65-F5344CB8AC3E}">
        <p14:creationId xmlns:p14="http://schemas.microsoft.com/office/powerpoint/2010/main" val="769866391"/>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ransition spd="slow"/>
  <p:txStyles>
    <p:titleStyle>
      <a:lvl1pPr algn="l" rtl="0" fontAlgn="base">
        <a:spcBef>
          <a:spcPct val="0"/>
        </a:spcBef>
        <a:spcAft>
          <a:spcPct val="0"/>
        </a:spcAft>
        <a:defRPr sz="3600" kern="12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2pPr>
      <a:lvl3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3pPr>
      <a:lvl4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4pPr>
      <a:lvl5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5pPr>
      <a:lvl6pPr marL="4572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6pPr>
      <a:lvl7pPr marL="9144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7pPr>
      <a:lvl8pPr marL="13716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8pPr>
      <a:lvl9pPr marL="18288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folHlink"/>
        </a:buClr>
        <a:buSzPct val="70000"/>
        <a:buFont typeface="Wingdings" panose="05000000000000000000" pitchFamily="2" charset="2"/>
        <a:buChar char="l"/>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fontAlgn="base">
        <a:spcBef>
          <a:spcPct val="20000"/>
        </a:spcBef>
        <a:spcAft>
          <a:spcPct val="0"/>
        </a:spcAft>
        <a:buClr>
          <a:schemeClr val="folHlink"/>
        </a:buClr>
        <a:buSzPct val="70000"/>
        <a:buFont typeface="Wingdings" panose="05000000000000000000" pitchFamily="2" charset="2"/>
        <a:buChar char="l"/>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2273107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4264970018"/>
      </p:ext>
    </p:extLst>
  </p:cSld>
  <p:clrMap bg1="lt1" tx1="dk1" bg2="lt2" tx2="dk2" accent1="accent1" accent2="accent2" accent3="accent3" accent4="accent4" accent5="accent5" accent6="accent6" hlink="hlink" folHlink="folHlink"/>
  <p:sldLayoutIdLst>
    <p:sldLayoutId id="214748428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914568"/>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852206678"/>
      </p:ext>
    </p:extLst>
  </p:cSld>
  <p:clrMap bg1="lt1" tx1="dk1" bg2="lt2" tx2="dk2" accent1="accent1" accent2="accent2" accent3="accent3" accent4="accent4" accent5="accent5" accent6="accent6" hlink="hlink" folHlink="folHlink"/>
  <p:sldLayoutIdLst>
    <p:sldLayoutId id="2147484303" r:id="rId1"/>
    <p:sldLayoutId id="2147484304"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1396133888"/>
      </p:ext>
    </p:extLst>
  </p:cSld>
  <p:clrMap bg1="dk2" tx1="lt1" bg2="dk1"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25548"/>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3198644039"/>
      </p:ext>
    </p:extLst>
  </p:cSld>
  <p:clrMap bg1="lt1" tx1="dk1" bg2="lt2" tx2="dk2" accent1="accent1" accent2="accent2" accent3="accent3" accent4="accent4" accent5="accent5" accent6="accent6" hlink="hlink" folHlink="folHlink"/>
  <p:sldLayoutIdLst>
    <p:sldLayoutId id="2147484318"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736289"/>
      </p:ext>
    </p:extLst>
  </p:cSld>
  <p:clrMap bg1="dk2" tx1="lt1" bg2="dk1"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721672584"/>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2669264776"/>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2066939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533124"/>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187.xml"/><Relationship Id="rId1" Type="http://schemas.openxmlformats.org/officeDocument/2006/relationships/themeOverride" Target="../theme/themeOverride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18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18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4.xml"/><Relationship Id="rId1" Type="http://schemas.openxmlformats.org/officeDocument/2006/relationships/slideLayout" Target="../slideLayouts/slideLayout18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8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89.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19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19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9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9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9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19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9.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8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2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8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89.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8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222.xml"/></Relationships>
</file>

<file path=ppt/slides/_rels/slide1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19.jpeg"/><Relationship Id="rId1" Type="http://schemas.openxmlformats.org/officeDocument/2006/relationships/slideLayout" Target="../slideLayouts/slideLayout173.xml"/><Relationship Id="rId4" Type="http://schemas.openxmlformats.org/officeDocument/2006/relationships/image" Target="../media/image6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1.xml"/><Relationship Id="rId1" Type="http://schemas.openxmlformats.org/officeDocument/2006/relationships/slideLayout" Target="../slideLayouts/slideLayout17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17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17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179.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5.xml"/><Relationship Id="rId1" Type="http://schemas.openxmlformats.org/officeDocument/2006/relationships/slideLayout" Target="../slideLayouts/slideLayout1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6.xml"/><Relationship Id="rId1" Type="http://schemas.openxmlformats.org/officeDocument/2006/relationships/slideLayout" Target="../slideLayouts/slideLayout179.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7.xml"/><Relationship Id="rId1" Type="http://schemas.openxmlformats.org/officeDocument/2006/relationships/slideLayout" Target="../slideLayouts/slideLayout17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8.xml"/><Relationship Id="rId1" Type="http://schemas.openxmlformats.org/officeDocument/2006/relationships/slideLayout" Target="../slideLayouts/slideLayout17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9.xml"/><Relationship Id="rId1" Type="http://schemas.openxmlformats.org/officeDocument/2006/relationships/slideLayout" Target="../slideLayouts/slideLayout17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0.xml"/><Relationship Id="rId1" Type="http://schemas.openxmlformats.org/officeDocument/2006/relationships/slideLayout" Target="../slideLayouts/slideLayout17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179.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2.xml"/><Relationship Id="rId1" Type="http://schemas.openxmlformats.org/officeDocument/2006/relationships/slideLayout" Target="../slideLayouts/slideLayout179.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3.xml"/><Relationship Id="rId1" Type="http://schemas.openxmlformats.org/officeDocument/2006/relationships/slideLayout" Target="../slideLayouts/slideLayout179.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4.xml"/><Relationship Id="rId1" Type="http://schemas.openxmlformats.org/officeDocument/2006/relationships/slideLayout" Target="../slideLayouts/slideLayout179.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5.xml"/><Relationship Id="rId1" Type="http://schemas.openxmlformats.org/officeDocument/2006/relationships/slideLayout" Target="../slideLayouts/slideLayout17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0.xml"/><Relationship Id="rId4" Type="http://schemas.openxmlformats.org/officeDocument/2006/relationships/image" Target="../media/image32.png"/></Relationships>
</file>

<file path=ppt/slides/_rels/slide1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5.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6.xml"/><Relationship Id="rId1" Type="http://schemas.openxmlformats.org/officeDocument/2006/relationships/slideLayout" Target="../slideLayouts/slideLayout473.xml"/><Relationship Id="rId4" Type="http://schemas.openxmlformats.org/officeDocument/2006/relationships/image" Target="../media/image135.png"/></Relationships>
</file>

<file path=ppt/slides/_rels/slide14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77.xml"/><Relationship Id="rId1" Type="http://schemas.openxmlformats.org/officeDocument/2006/relationships/slideLayout" Target="../slideLayouts/slideLayout47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4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475.xml"/></Relationships>
</file>

<file path=ppt/slides/_rels/slide1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8.xml"/><Relationship Id="rId1" Type="http://schemas.openxmlformats.org/officeDocument/2006/relationships/slideLayout" Target="../slideLayouts/slideLayout232.xml"/><Relationship Id="rId4" Type="http://schemas.openxmlformats.org/officeDocument/2006/relationships/image" Target="../media/image140.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9.xml"/><Relationship Id="rId1" Type="http://schemas.openxmlformats.org/officeDocument/2006/relationships/slideLayout" Target="../slideLayouts/slideLayout23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98.xml"/><Relationship Id="rId4" Type="http://schemas.openxmlformats.org/officeDocument/2006/relationships/image" Target="../media/image35.jpeg"/></Relationships>
</file>

<file path=ppt/slides/_rels/slide15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0.xml"/><Relationship Id="rId1" Type="http://schemas.openxmlformats.org/officeDocument/2006/relationships/slideLayout" Target="../slideLayouts/slideLayout23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1.xml"/><Relationship Id="rId1" Type="http://schemas.openxmlformats.org/officeDocument/2006/relationships/slideLayout" Target="../slideLayouts/slideLayout23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2.xml"/><Relationship Id="rId1" Type="http://schemas.openxmlformats.org/officeDocument/2006/relationships/slideLayout" Target="../slideLayouts/slideLayout23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3.xml"/><Relationship Id="rId1" Type="http://schemas.openxmlformats.org/officeDocument/2006/relationships/slideLayout" Target="../slideLayouts/slideLayout23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4.xml"/><Relationship Id="rId1" Type="http://schemas.openxmlformats.org/officeDocument/2006/relationships/slideLayout" Target="../slideLayouts/slideLayout23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24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6.xml"/><Relationship Id="rId1" Type="http://schemas.openxmlformats.org/officeDocument/2006/relationships/slideLayout" Target="../slideLayouts/slideLayout24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7.xml"/><Relationship Id="rId1" Type="http://schemas.openxmlformats.org/officeDocument/2006/relationships/slideLayout" Target="../slideLayouts/slideLayout245.xml"/></Relationships>
</file>

<file path=ppt/slides/_rels/slide1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8.xml"/><Relationship Id="rId1" Type="http://schemas.openxmlformats.org/officeDocument/2006/relationships/slideLayout" Target="../slideLayouts/slideLayout23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23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3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3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23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23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23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2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5.xml"/><Relationship Id="rId1" Type="http://schemas.openxmlformats.org/officeDocument/2006/relationships/slideLayout" Target="../slideLayouts/slideLayout23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6.xml"/><Relationship Id="rId1" Type="http://schemas.openxmlformats.org/officeDocument/2006/relationships/slideLayout" Target="../slideLayouts/slideLayout23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7.xml"/><Relationship Id="rId1" Type="http://schemas.openxmlformats.org/officeDocument/2006/relationships/slideLayout" Target="../slideLayouts/slideLayout23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32.xml"/></Relationships>
</file>

<file path=ppt/slides/_rels/slide17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7.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0.xml"/><Relationship Id="rId1" Type="http://schemas.openxmlformats.org/officeDocument/2006/relationships/slideLayout" Target="../slideLayouts/slideLayout23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1.xml"/><Relationship Id="rId1" Type="http://schemas.openxmlformats.org/officeDocument/2006/relationships/slideLayout" Target="../slideLayouts/slideLayout23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2.xml"/><Relationship Id="rId1" Type="http://schemas.openxmlformats.org/officeDocument/2006/relationships/slideLayout" Target="../slideLayouts/slideLayout54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3.xml"/><Relationship Id="rId1" Type="http://schemas.openxmlformats.org/officeDocument/2006/relationships/slideLayout" Target="../slideLayouts/slideLayout559.xml"/></Relationships>
</file>

<file path=ppt/slides/_rels/slide17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48.xml"/></Relationships>
</file>

<file path=ppt/slides/_rels/slide1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4.xml"/><Relationship Id="rId1" Type="http://schemas.openxmlformats.org/officeDocument/2006/relationships/slideLayout" Target="../slideLayouts/slideLayout566.xml"/><Relationship Id="rId4" Type="http://schemas.openxmlformats.org/officeDocument/2006/relationships/image" Target="../media/image163.png"/></Relationships>
</file>

<file path=ppt/slides/_rels/slide1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5.xml"/><Relationship Id="rId1" Type="http://schemas.openxmlformats.org/officeDocument/2006/relationships/slideLayout" Target="../slideLayouts/slideLayout23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8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6.xml"/><Relationship Id="rId1" Type="http://schemas.openxmlformats.org/officeDocument/2006/relationships/slideLayout" Target="../slideLayouts/slideLayout23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7.xml"/><Relationship Id="rId1" Type="http://schemas.openxmlformats.org/officeDocument/2006/relationships/slideLayout" Target="../slideLayouts/slideLayout232.xml"/><Relationship Id="rId4" Type="http://schemas.openxmlformats.org/officeDocument/2006/relationships/image" Target="../media/image140.jpeg"/></Relationships>
</file>

<file path=ppt/slides/_rels/slide18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8.xml"/><Relationship Id="rId1" Type="http://schemas.openxmlformats.org/officeDocument/2006/relationships/slideLayout" Target="../slideLayouts/slideLayout233.xml"/></Relationships>
</file>

<file path=ppt/slides/_rels/slide18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9.xml"/><Relationship Id="rId1" Type="http://schemas.openxmlformats.org/officeDocument/2006/relationships/slideLayout" Target="../slideLayouts/slideLayout571.xml"/></Relationships>
</file>

<file path=ppt/slides/_rels/slide18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0.xml"/><Relationship Id="rId1" Type="http://schemas.openxmlformats.org/officeDocument/2006/relationships/slideLayout" Target="../slideLayouts/slideLayout571.xml"/></Relationships>
</file>

<file path=ppt/slides/_rels/slide18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1.xml"/><Relationship Id="rId1" Type="http://schemas.openxmlformats.org/officeDocument/2006/relationships/slideLayout" Target="../slideLayouts/slideLayout263.xml"/></Relationships>
</file>

<file path=ppt/slides/_rels/slide18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9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2.xml"/><Relationship Id="rId1" Type="http://schemas.openxmlformats.org/officeDocument/2006/relationships/slideLayout" Target="../slideLayouts/slideLayout270.xml"/></Relationships>
</file>

<file path=ppt/slides/_rels/slide19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13.xml"/><Relationship Id="rId1" Type="http://schemas.openxmlformats.org/officeDocument/2006/relationships/slideLayout" Target="../slideLayouts/slideLayout281.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4.xml"/><Relationship Id="rId1" Type="http://schemas.openxmlformats.org/officeDocument/2006/relationships/slideLayout" Target="../slideLayouts/slideLayout29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5.xml"/><Relationship Id="rId1" Type="http://schemas.openxmlformats.org/officeDocument/2006/relationships/slideLayout" Target="../slideLayouts/slideLayout29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6.xml"/><Relationship Id="rId1" Type="http://schemas.openxmlformats.org/officeDocument/2006/relationships/slideLayout" Target="../slideLayouts/slideLayout30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8.xml"/><Relationship Id="rId1" Type="http://schemas.openxmlformats.org/officeDocument/2006/relationships/slideLayout" Target="../slideLayouts/slideLayout29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9.xml"/><Relationship Id="rId1" Type="http://schemas.openxmlformats.org/officeDocument/2006/relationships/slideLayout" Target="../slideLayouts/slideLayout281.xml"/></Relationships>
</file>

<file path=ppt/slides/_rels/slide19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0.xml"/><Relationship Id="rId1" Type="http://schemas.openxmlformats.org/officeDocument/2006/relationships/slideLayout" Target="../slideLayouts/slideLayout281.xml"/></Relationships>
</file>

<file path=ppt/slides/_rels/slide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8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0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5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2.xml"/><Relationship Id="rId1" Type="http://schemas.openxmlformats.org/officeDocument/2006/relationships/slideLayout" Target="../slideLayouts/slideLayout359.xml"/></Relationships>
</file>

<file path=ppt/slides/_rels/slide20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3.xml"/><Relationship Id="rId1" Type="http://schemas.openxmlformats.org/officeDocument/2006/relationships/slideLayout" Target="../slideLayouts/slideLayout369.xml"/><Relationship Id="rId4" Type="http://schemas.openxmlformats.org/officeDocument/2006/relationships/image" Target="../media/image170.jpeg"/></Relationships>
</file>

<file path=ppt/slides/_rels/slide206.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186.png"/><Relationship Id="rId26" Type="http://schemas.openxmlformats.org/officeDocument/2006/relationships/image" Target="../media/image190.png"/><Relationship Id="rId21" Type="http://schemas.openxmlformats.org/officeDocument/2006/relationships/oleObject" Target="../embeddings/oleObject10.bin"/><Relationship Id="rId34" Type="http://schemas.openxmlformats.org/officeDocument/2006/relationships/image" Target="../media/image198.jpeg"/><Relationship Id="rId7" Type="http://schemas.openxmlformats.org/officeDocument/2006/relationships/oleObject" Target="../embeddings/oleObject3.bin"/><Relationship Id="rId12" Type="http://schemas.openxmlformats.org/officeDocument/2006/relationships/image" Target="../media/image183.png"/><Relationship Id="rId17" Type="http://schemas.openxmlformats.org/officeDocument/2006/relationships/oleObject" Target="../embeddings/oleObject8.bin"/><Relationship Id="rId25" Type="http://schemas.openxmlformats.org/officeDocument/2006/relationships/oleObject" Target="../embeddings/oleObject12.bin"/><Relationship Id="rId33" Type="http://schemas.openxmlformats.org/officeDocument/2006/relationships/image" Target="../media/image197.jpeg"/><Relationship Id="rId38" Type="http://schemas.openxmlformats.org/officeDocument/2006/relationships/image" Target="../media/image202.jpeg"/><Relationship Id="rId2" Type="http://schemas.openxmlformats.org/officeDocument/2006/relationships/notesSlide" Target="../notesSlides/notesSlide124.xml"/><Relationship Id="rId16" Type="http://schemas.openxmlformats.org/officeDocument/2006/relationships/image" Target="../media/image185.png"/><Relationship Id="rId20" Type="http://schemas.openxmlformats.org/officeDocument/2006/relationships/image" Target="../media/image187.png"/><Relationship Id="rId29" Type="http://schemas.openxmlformats.org/officeDocument/2006/relationships/image" Target="../media/image193.jpeg"/><Relationship Id="rId1" Type="http://schemas.openxmlformats.org/officeDocument/2006/relationships/slideLayout" Target="../slideLayouts/slideLayout371.xml"/><Relationship Id="rId6" Type="http://schemas.openxmlformats.org/officeDocument/2006/relationships/image" Target="../media/image180.png"/><Relationship Id="rId11" Type="http://schemas.openxmlformats.org/officeDocument/2006/relationships/oleObject" Target="../embeddings/oleObject5.bin"/><Relationship Id="rId24" Type="http://schemas.openxmlformats.org/officeDocument/2006/relationships/image" Target="../media/image189.png"/><Relationship Id="rId32" Type="http://schemas.openxmlformats.org/officeDocument/2006/relationships/image" Target="../media/image196.jpeg"/><Relationship Id="rId37" Type="http://schemas.openxmlformats.org/officeDocument/2006/relationships/image" Target="../media/image201.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192.jpeg"/><Relationship Id="rId36" Type="http://schemas.openxmlformats.org/officeDocument/2006/relationships/image" Target="../media/image200.jpeg"/><Relationship Id="rId10" Type="http://schemas.openxmlformats.org/officeDocument/2006/relationships/image" Target="../media/image182.png"/><Relationship Id="rId19" Type="http://schemas.openxmlformats.org/officeDocument/2006/relationships/oleObject" Target="../embeddings/oleObject9.bin"/><Relationship Id="rId31" Type="http://schemas.openxmlformats.org/officeDocument/2006/relationships/image" Target="../media/image195.jpeg"/><Relationship Id="rId4" Type="http://schemas.openxmlformats.org/officeDocument/2006/relationships/image" Target="../media/image179.png"/><Relationship Id="rId9" Type="http://schemas.openxmlformats.org/officeDocument/2006/relationships/oleObject" Target="../embeddings/oleObject4.bin"/><Relationship Id="rId14" Type="http://schemas.openxmlformats.org/officeDocument/2006/relationships/image" Target="../media/image184.png"/><Relationship Id="rId22" Type="http://schemas.openxmlformats.org/officeDocument/2006/relationships/image" Target="../media/image188.png"/><Relationship Id="rId27" Type="http://schemas.openxmlformats.org/officeDocument/2006/relationships/image" Target="../media/image191.jpeg"/><Relationship Id="rId30" Type="http://schemas.openxmlformats.org/officeDocument/2006/relationships/image" Target="../media/image194.jpeg"/><Relationship Id="rId35" Type="http://schemas.openxmlformats.org/officeDocument/2006/relationships/image" Target="../media/image199.jpeg"/><Relationship Id="rId8" Type="http://schemas.openxmlformats.org/officeDocument/2006/relationships/image" Target="../media/image181.png"/><Relationship Id="rId3" Type="http://schemas.openxmlformats.org/officeDocument/2006/relationships/oleObject" Target="../embeddings/oleObject1.bin"/></Relationships>
</file>

<file path=ppt/slides/_rels/slide20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5.xml"/><Relationship Id="rId1" Type="http://schemas.openxmlformats.org/officeDocument/2006/relationships/slideLayout" Target="../slideLayouts/slideLayout382.xml"/></Relationships>
</file>

<file path=ppt/slides/_rels/slide20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7.xml"/><Relationship Id="rId1" Type="http://schemas.openxmlformats.org/officeDocument/2006/relationships/slideLayout" Target="../slideLayouts/slideLayout382.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49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wmf"/><Relationship Id="rId4" Type="http://schemas.openxmlformats.org/officeDocument/2006/relationships/image" Target="../media/image42.png"/><Relationship Id="rId9" Type="http://schemas.openxmlformats.org/officeDocument/2006/relationships/image" Target="../media/image47.png"/></Relationships>
</file>

<file path=ppt/slides/_rels/slide21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8.xml"/><Relationship Id="rId1" Type="http://schemas.openxmlformats.org/officeDocument/2006/relationships/slideLayout" Target="../slideLayouts/slideLayout371.xml"/></Relationships>
</file>

<file path=ppt/slides/_rels/slide21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29.xml"/><Relationship Id="rId1" Type="http://schemas.openxmlformats.org/officeDocument/2006/relationships/slideLayout" Target="../slideLayouts/slideLayout381.xml"/></Relationships>
</file>

<file path=ppt/slides/_rels/slide21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0.xml"/><Relationship Id="rId1" Type="http://schemas.openxmlformats.org/officeDocument/2006/relationships/slideLayout" Target="../slideLayouts/slideLayout393.xml"/></Relationships>
</file>

<file path=ppt/slides/_rels/slide21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1.xml"/><Relationship Id="rId1" Type="http://schemas.openxmlformats.org/officeDocument/2006/relationships/slideLayout" Target="../slideLayouts/slideLayout393.xml"/></Relationships>
</file>

<file path=ppt/slides/_rels/slide21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2.xml"/><Relationship Id="rId1" Type="http://schemas.openxmlformats.org/officeDocument/2006/relationships/slideLayout" Target="../slideLayouts/slideLayout393.xml"/></Relationships>
</file>

<file path=ppt/slides/_rels/slide21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3.xml"/><Relationship Id="rId1" Type="http://schemas.openxmlformats.org/officeDocument/2006/relationships/slideLayout" Target="../slideLayouts/slideLayout393.xml"/></Relationships>
</file>

<file path=ppt/slides/_rels/slide2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4.xml"/><Relationship Id="rId1" Type="http://schemas.openxmlformats.org/officeDocument/2006/relationships/slideLayout" Target="../slideLayouts/slideLayout382.xml"/></Relationships>
</file>

<file path=ppt/slides/_rels/slide218.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01.jpeg"/><Relationship Id="rId3" Type="http://schemas.openxmlformats.org/officeDocument/2006/relationships/image" Target="../media/image191.jpeg"/><Relationship Id="rId7" Type="http://schemas.openxmlformats.org/officeDocument/2006/relationships/image" Target="../media/image195.jpeg"/><Relationship Id="rId12" Type="http://schemas.openxmlformats.org/officeDocument/2006/relationships/image" Target="../media/image200.jpeg"/><Relationship Id="rId2" Type="http://schemas.openxmlformats.org/officeDocument/2006/relationships/notesSlide" Target="../notesSlides/notesSlide135.xml"/><Relationship Id="rId1" Type="http://schemas.openxmlformats.org/officeDocument/2006/relationships/slideLayout" Target="../slideLayouts/slideLayout371.xml"/><Relationship Id="rId6" Type="http://schemas.openxmlformats.org/officeDocument/2006/relationships/image" Target="../media/image194.jpeg"/><Relationship Id="rId11" Type="http://schemas.openxmlformats.org/officeDocument/2006/relationships/image" Target="../media/image199.jpeg"/><Relationship Id="rId5" Type="http://schemas.openxmlformats.org/officeDocument/2006/relationships/image" Target="../media/image193.jpeg"/><Relationship Id="rId10" Type="http://schemas.openxmlformats.org/officeDocument/2006/relationships/image" Target="../media/image198.jpeg"/><Relationship Id="rId4" Type="http://schemas.openxmlformats.org/officeDocument/2006/relationships/image" Target="../media/image192.jpeg"/><Relationship Id="rId9" Type="http://schemas.openxmlformats.org/officeDocument/2006/relationships/image" Target="../media/image197.jpeg"/><Relationship Id="rId14" Type="http://schemas.openxmlformats.org/officeDocument/2006/relationships/image" Target="../media/image202.jpeg"/></Relationships>
</file>

<file path=ppt/slides/_rels/slide21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notesSlide" Target="../notesSlides/notesSlide136.xml"/><Relationship Id="rId1" Type="http://schemas.openxmlformats.org/officeDocument/2006/relationships/slideLayout" Target="../slideLayouts/slideLayout371.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21.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40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2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403.xml"/></Relationships>
</file>

<file path=ppt/slides/_rels/slide2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186.png"/><Relationship Id="rId26" Type="http://schemas.openxmlformats.org/officeDocument/2006/relationships/image" Target="../media/image190.png"/><Relationship Id="rId21" Type="http://schemas.openxmlformats.org/officeDocument/2006/relationships/oleObject" Target="../embeddings/oleObject10.bin"/><Relationship Id="rId34" Type="http://schemas.openxmlformats.org/officeDocument/2006/relationships/image" Target="../media/image198.jpeg"/><Relationship Id="rId7" Type="http://schemas.openxmlformats.org/officeDocument/2006/relationships/oleObject" Target="../embeddings/oleObject3.bin"/><Relationship Id="rId12" Type="http://schemas.openxmlformats.org/officeDocument/2006/relationships/image" Target="../media/image183.png"/><Relationship Id="rId17" Type="http://schemas.openxmlformats.org/officeDocument/2006/relationships/oleObject" Target="../embeddings/oleObject8.bin"/><Relationship Id="rId25" Type="http://schemas.openxmlformats.org/officeDocument/2006/relationships/oleObject" Target="../embeddings/oleObject12.bin"/><Relationship Id="rId33" Type="http://schemas.openxmlformats.org/officeDocument/2006/relationships/image" Target="../media/image197.jpeg"/><Relationship Id="rId38" Type="http://schemas.openxmlformats.org/officeDocument/2006/relationships/image" Target="../media/image202.jpeg"/><Relationship Id="rId2" Type="http://schemas.openxmlformats.org/officeDocument/2006/relationships/notesSlide" Target="../notesSlides/notesSlide137.xml"/><Relationship Id="rId16" Type="http://schemas.openxmlformats.org/officeDocument/2006/relationships/image" Target="../media/image185.png"/><Relationship Id="rId20" Type="http://schemas.openxmlformats.org/officeDocument/2006/relationships/image" Target="../media/image187.png"/><Relationship Id="rId29" Type="http://schemas.openxmlformats.org/officeDocument/2006/relationships/image" Target="../media/image193.jpeg"/><Relationship Id="rId1" Type="http://schemas.openxmlformats.org/officeDocument/2006/relationships/slideLayout" Target="../slideLayouts/slideLayout371.xml"/><Relationship Id="rId6" Type="http://schemas.openxmlformats.org/officeDocument/2006/relationships/image" Target="../media/image180.png"/><Relationship Id="rId11" Type="http://schemas.openxmlformats.org/officeDocument/2006/relationships/oleObject" Target="../embeddings/oleObject5.bin"/><Relationship Id="rId24" Type="http://schemas.openxmlformats.org/officeDocument/2006/relationships/image" Target="../media/image189.png"/><Relationship Id="rId32" Type="http://schemas.openxmlformats.org/officeDocument/2006/relationships/image" Target="../media/image196.jpeg"/><Relationship Id="rId37" Type="http://schemas.openxmlformats.org/officeDocument/2006/relationships/image" Target="../media/image201.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192.jpeg"/><Relationship Id="rId36" Type="http://schemas.openxmlformats.org/officeDocument/2006/relationships/image" Target="../media/image200.jpeg"/><Relationship Id="rId10" Type="http://schemas.openxmlformats.org/officeDocument/2006/relationships/image" Target="../media/image182.png"/><Relationship Id="rId19" Type="http://schemas.openxmlformats.org/officeDocument/2006/relationships/oleObject" Target="../embeddings/oleObject9.bin"/><Relationship Id="rId31" Type="http://schemas.openxmlformats.org/officeDocument/2006/relationships/image" Target="../media/image195.jpeg"/><Relationship Id="rId4" Type="http://schemas.openxmlformats.org/officeDocument/2006/relationships/image" Target="../media/image179.png"/><Relationship Id="rId9" Type="http://schemas.openxmlformats.org/officeDocument/2006/relationships/oleObject" Target="../embeddings/oleObject4.bin"/><Relationship Id="rId14" Type="http://schemas.openxmlformats.org/officeDocument/2006/relationships/image" Target="../media/image184.png"/><Relationship Id="rId22" Type="http://schemas.openxmlformats.org/officeDocument/2006/relationships/image" Target="../media/image188.png"/><Relationship Id="rId27" Type="http://schemas.openxmlformats.org/officeDocument/2006/relationships/image" Target="../media/image191.jpeg"/><Relationship Id="rId30" Type="http://schemas.openxmlformats.org/officeDocument/2006/relationships/image" Target="../media/image194.jpeg"/><Relationship Id="rId35" Type="http://schemas.openxmlformats.org/officeDocument/2006/relationships/image" Target="../media/image199.jpeg"/><Relationship Id="rId8" Type="http://schemas.openxmlformats.org/officeDocument/2006/relationships/image" Target="../media/image181.png"/><Relationship Id="rId3" Type="http://schemas.openxmlformats.org/officeDocument/2006/relationships/oleObject" Target="../embeddings/oleObject1.bin"/></Relationships>
</file>

<file path=ppt/slides/_rels/slide22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8.xml"/><Relationship Id="rId1" Type="http://schemas.openxmlformats.org/officeDocument/2006/relationships/slideLayout" Target="../slideLayouts/slideLayout414.xml"/></Relationships>
</file>

<file path=ppt/slides/_rels/slide22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39.xml"/><Relationship Id="rId1" Type="http://schemas.openxmlformats.org/officeDocument/2006/relationships/slideLayout" Target="../slideLayouts/slideLayout415.xml"/></Relationships>
</file>

<file path=ppt/slides/_rels/slide22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40.xml"/><Relationship Id="rId1" Type="http://schemas.openxmlformats.org/officeDocument/2006/relationships/slideLayout" Target="../slideLayouts/slideLayout414.xml"/></Relationships>
</file>

<file path=ppt/slides/_rels/slide22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1.xml"/><Relationship Id="rId1" Type="http://schemas.openxmlformats.org/officeDocument/2006/relationships/slideLayout" Target="../slideLayouts/slideLayout4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3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2.xml"/><Relationship Id="rId1" Type="http://schemas.openxmlformats.org/officeDocument/2006/relationships/slideLayout" Target="../slideLayouts/slideLayout414.xml"/></Relationships>
</file>

<file path=ppt/slides/_rels/slide231.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83.png"/><Relationship Id="rId18" Type="http://schemas.openxmlformats.org/officeDocument/2006/relationships/oleObject" Target="../embeddings/oleObject20.bin"/><Relationship Id="rId26" Type="http://schemas.openxmlformats.org/officeDocument/2006/relationships/oleObject" Target="../embeddings/oleObject24.bin"/><Relationship Id="rId3" Type="http://schemas.openxmlformats.org/officeDocument/2006/relationships/image" Target="../media/image203.jpeg"/><Relationship Id="rId21" Type="http://schemas.openxmlformats.org/officeDocument/2006/relationships/image" Target="../media/image187.png"/><Relationship Id="rId7" Type="http://schemas.openxmlformats.org/officeDocument/2006/relationships/image" Target="../media/image180.png"/><Relationship Id="rId12" Type="http://schemas.openxmlformats.org/officeDocument/2006/relationships/oleObject" Target="../embeddings/oleObject17.bin"/><Relationship Id="rId17" Type="http://schemas.openxmlformats.org/officeDocument/2006/relationships/image" Target="../media/image185.png"/><Relationship Id="rId25" Type="http://schemas.openxmlformats.org/officeDocument/2006/relationships/image" Target="../media/image189.png"/><Relationship Id="rId2" Type="http://schemas.openxmlformats.org/officeDocument/2006/relationships/notesSlide" Target="../notesSlides/notesSlide143.xml"/><Relationship Id="rId16" Type="http://schemas.openxmlformats.org/officeDocument/2006/relationships/oleObject" Target="../embeddings/oleObject19.bin"/><Relationship Id="rId20" Type="http://schemas.openxmlformats.org/officeDocument/2006/relationships/oleObject" Target="../embeddings/oleObject21.bin"/><Relationship Id="rId1" Type="http://schemas.openxmlformats.org/officeDocument/2006/relationships/slideLayout" Target="../slideLayouts/slideLayout437.xml"/><Relationship Id="rId6" Type="http://schemas.openxmlformats.org/officeDocument/2006/relationships/oleObject" Target="../embeddings/oleObject14.bin"/><Relationship Id="rId11" Type="http://schemas.openxmlformats.org/officeDocument/2006/relationships/image" Target="../media/image182.png"/><Relationship Id="rId24" Type="http://schemas.openxmlformats.org/officeDocument/2006/relationships/oleObject" Target="../embeddings/oleObject23.bin"/><Relationship Id="rId5" Type="http://schemas.openxmlformats.org/officeDocument/2006/relationships/image" Target="../media/image179.png"/><Relationship Id="rId15" Type="http://schemas.openxmlformats.org/officeDocument/2006/relationships/image" Target="../media/image184.png"/><Relationship Id="rId23" Type="http://schemas.openxmlformats.org/officeDocument/2006/relationships/image" Target="../media/image188.png"/><Relationship Id="rId10" Type="http://schemas.openxmlformats.org/officeDocument/2006/relationships/oleObject" Target="../embeddings/oleObject16.bin"/><Relationship Id="rId19" Type="http://schemas.openxmlformats.org/officeDocument/2006/relationships/image" Target="../media/image186.png"/><Relationship Id="rId4" Type="http://schemas.openxmlformats.org/officeDocument/2006/relationships/oleObject" Target="../embeddings/oleObject13.bin"/><Relationship Id="rId9" Type="http://schemas.openxmlformats.org/officeDocument/2006/relationships/image" Target="../media/image181.png"/><Relationship Id="rId14" Type="http://schemas.openxmlformats.org/officeDocument/2006/relationships/oleObject" Target="../embeddings/oleObject18.bin"/><Relationship Id="rId22" Type="http://schemas.openxmlformats.org/officeDocument/2006/relationships/oleObject" Target="../embeddings/oleObject22.bin"/><Relationship Id="rId27" Type="http://schemas.openxmlformats.org/officeDocument/2006/relationships/image" Target="../media/image190.png"/></Relationships>
</file>

<file path=ppt/slides/_rels/slide23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44.xml"/><Relationship Id="rId1" Type="http://schemas.openxmlformats.org/officeDocument/2006/relationships/slideLayout" Target="../slideLayouts/slideLayout414.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5.xml"/><Relationship Id="rId1" Type="http://schemas.openxmlformats.org/officeDocument/2006/relationships/slideLayout" Target="../slideLayouts/slideLayout41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31.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7.xml"/><Relationship Id="rId1" Type="http://schemas.openxmlformats.org/officeDocument/2006/relationships/slideLayout" Target="../slideLayouts/slideLayout425.xml"/><Relationship Id="rId5" Type="http://schemas.openxmlformats.org/officeDocument/2006/relationships/image" Target="../media/image229.png"/><Relationship Id="rId4" Type="http://schemas.openxmlformats.org/officeDocument/2006/relationships/image" Target="../media/image228.png"/></Relationships>
</file>

<file path=ppt/slides/_rels/slide23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48.xml"/><Relationship Id="rId1" Type="http://schemas.openxmlformats.org/officeDocument/2006/relationships/slideLayout" Target="../slideLayouts/slideLayout414.xml"/></Relationships>
</file>

<file path=ppt/slides/_rels/slide23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9.xml"/><Relationship Id="rId1" Type="http://schemas.openxmlformats.org/officeDocument/2006/relationships/slideLayout" Target="../slideLayouts/slideLayout448.xml"/><Relationship Id="rId4" Type="http://schemas.openxmlformats.org/officeDocument/2006/relationships/image" Target="../media/image232.png"/></Relationships>
</file>

<file path=ppt/slides/_rels/slide23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50.xml"/><Relationship Id="rId1" Type="http://schemas.openxmlformats.org/officeDocument/2006/relationships/slideLayout" Target="../slideLayouts/slideLayout448.xml"/><Relationship Id="rId4" Type="http://schemas.openxmlformats.org/officeDocument/2006/relationships/image" Target="../media/image234.png"/></Relationships>
</file>

<file path=ppt/slides/_rels/slide23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51.xml"/><Relationship Id="rId1" Type="http://schemas.openxmlformats.org/officeDocument/2006/relationships/slideLayout" Target="../slideLayouts/slideLayout41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183.png"/><Relationship Id="rId18" Type="http://schemas.openxmlformats.org/officeDocument/2006/relationships/oleObject" Target="../embeddings/oleObject32.bin"/><Relationship Id="rId26" Type="http://schemas.openxmlformats.org/officeDocument/2006/relationships/oleObject" Target="../embeddings/oleObject36.bin"/><Relationship Id="rId3" Type="http://schemas.openxmlformats.org/officeDocument/2006/relationships/image" Target="../media/image203.jpeg"/><Relationship Id="rId21" Type="http://schemas.openxmlformats.org/officeDocument/2006/relationships/image" Target="../media/image187.png"/><Relationship Id="rId7" Type="http://schemas.openxmlformats.org/officeDocument/2006/relationships/image" Target="../media/image180.png"/><Relationship Id="rId12" Type="http://schemas.openxmlformats.org/officeDocument/2006/relationships/oleObject" Target="../embeddings/oleObject29.bin"/><Relationship Id="rId17" Type="http://schemas.openxmlformats.org/officeDocument/2006/relationships/image" Target="../media/image185.png"/><Relationship Id="rId25" Type="http://schemas.openxmlformats.org/officeDocument/2006/relationships/image" Target="../media/image189.png"/><Relationship Id="rId2" Type="http://schemas.openxmlformats.org/officeDocument/2006/relationships/notesSlide" Target="../notesSlides/notesSlide152.xml"/><Relationship Id="rId16" Type="http://schemas.openxmlformats.org/officeDocument/2006/relationships/oleObject" Target="../embeddings/oleObject31.bin"/><Relationship Id="rId20" Type="http://schemas.openxmlformats.org/officeDocument/2006/relationships/oleObject" Target="../embeddings/oleObject33.bin"/><Relationship Id="rId1" Type="http://schemas.openxmlformats.org/officeDocument/2006/relationships/slideLayout" Target="../slideLayouts/slideLayout437.xml"/><Relationship Id="rId6" Type="http://schemas.openxmlformats.org/officeDocument/2006/relationships/oleObject" Target="../embeddings/oleObject26.bin"/><Relationship Id="rId11" Type="http://schemas.openxmlformats.org/officeDocument/2006/relationships/image" Target="../media/image182.png"/><Relationship Id="rId24" Type="http://schemas.openxmlformats.org/officeDocument/2006/relationships/oleObject" Target="../embeddings/oleObject35.bin"/><Relationship Id="rId5" Type="http://schemas.openxmlformats.org/officeDocument/2006/relationships/image" Target="../media/image179.png"/><Relationship Id="rId15" Type="http://schemas.openxmlformats.org/officeDocument/2006/relationships/image" Target="../media/image184.png"/><Relationship Id="rId23" Type="http://schemas.openxmlformats.org/officeDocument/2006/relationships/image" Target="../media/image188.png"/><Relationship Id="rId10" Type="http://schemas.openxmlformats.org/officeDocument/2006/relationships/oleObject" Target="../embeddings/oleObject28.bin"/><Relationship Id="rId19" Type="http://schemas.openxmlformats.org/officeDocument/2006/relationships/image" Target="../media/image186.png"/><Relationship Id="rId4" Type="http://schemas.openxmlformats.org/officeDocument/2006/relationships/oleObject" Target="../embeddings/oleObject25.bin"/><Relationship Id="rId9" Type="http://schemas.openxmlformats.org/officeDocument/2006/relationships/image" Target="../media/image181.png"/><Relationship Id="rId14" Type="http://schemas.openxmlformats.org/officeDocument/2006/relationships/oleObject" Target="../embeddings/oleObject30.bin"/><Relationship Id="rId22" Type="http://schemas.openxmlformats.org/officeDocument/2006/relationships/oleObject" Target="../embeddings/oleObject34.bin"/><Relationship Id="rId27" Type="http://schemas.openxmlformats.org/officeDocument/2006/relationships/image" Target="../media/image190.png"/></Relationships>
</file>

<file path=ppt/slides/_rels/slide24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3.xml"/><Relationship Id="rId1" Type="http://schemas.openxmlformats.org/officeDocument/2006/relationships/slideLayout" Target="../slideLayouts/slideLayout425.xml"/></Relationships>
</file>

<file path=ppt/slides/_rels/slide24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54.xml"/><Relationship Id="rId1" Type="http://schemas.openxmlformats.org/officeDocument/2006/relationships/slideLayout" Target="../slideLayouts/slideLayout414.xml"/></Relationships>
</file>

<file path=ppt/slides/_rels/slide24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55.xml"/><Relationship Id="rId1" Type="http://schemas.openxmlformats.org/officeDocument/2006/relationships/slideLayout" Target="../slideLayouts/slideLayout414.xml"/></Relationships>
</file>

<file path=ppt/slides/_rels/slide24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56.xml"/><Relationship Id="rId1" Type="http://schemas.openxmlformats.org/officeDocument/2006/relationships/slideLayout" Target="../slideLayouts/slideLayout452.xml"/></Relationships>
</file>

<file path=ppt/slides/_rels/slide24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57.xml"/><Relationship Id="rId1" Type="http://schemas.openxmlformats.org/officeDocument/2006/relationships/slideLayout" Target="../slideLayouts/slideLayout458.xml"/><Relationship Id="rId5" Type="http://schemas.openxmlformats.org/officeDocument/2006/relationships/image" Target="../media/image240.emf"/><Relationship Id="rId4" Type="http://schemas.openxmlformats.org/officeDocument/2006/relationships/oleObject" Target="../embeddings/oleObject37.bin"/></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25.xml"/></Relationships>
</file>

<file path=ppt/slides/_rels/slide2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9.xml"/><Relationship Id="rId1" Type="http://schemas.openxmlformats.org/officeDocument/2006/relationships/slideLayout" Target="../slideLayouts/slideLayout420.xml"/></Relationships>
</file>

<file path=ppt/slides/_rels/slide2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0.xml"/><Relationship Id="rId1" Type="http://schemas.openxmlformats.org/officeDocument/2006/relationships/slideLayout" Target="../slideLayouts/slideLayout420.xml"/></Relationships>
</file>

<file path=ppt/slides/_rels/slide2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1.xml"/><Relationship Id="rId1" Type="http://schemas.openxmlformats.org/officeDocument/2006/relationships/slideLayout" Target="../slideLayouts/slideLayout420.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2.xml"/><Relationship Id="rId1" Type="http://schemas.openxmlformats.org/officeDocument/2006/relationships/slideLayout" Target="../slideLayouts/slideLayout420.xml"/><Relationship Id="rId4" Type="http://schemas.openxmlformats.org/officeDocument/2006/relationships/image" Target="../media/image241.png"/></Relationships>
</file>

<file path=ppt/slides/_rels/slide25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3.xml"/><Relationship Id="rId1" Type="http://schemas.openxmlformats.org/officeDocument/2006/relationships/slideLayout" Target="../slideLayouts/slideLayout430.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25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64.xml"/><Relationship Id="rId1" Type="http://schemas.openxmlformats.org/officeDocument/2006/relationships/slideLayout" Target="../slideLayouts/slideLayout414.xml"/></Relationships>
</file>

<file path=ppt/slides/_rels/slide253.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183.png"/><Relationship Id="rId18" Type="http://schemas.openxmlformats.org/officeDocument/2006/relationships/oleObject" Target="../embeddings/oleObject45.bin"/><Relationship Id="rId26" Type="http://schemas.openxmlformats.org/officeDocument/2006/relationships/oleObject" Target="../embeddings/oleObject49.bin"/><Relationship Id="rId3" Type="http://schemas.openxmlformats.org/officeDocument/2006/relationships/image" Target="../media/image203.jpeg"/><Relationship Id="rId21" Type="http://schemas.openxmlformats.org/officeDocument/2006/relationships/image" Target="../media/image187.png"/><Relationship Id="rId7" Type="http://schemas.openxmlformats.org/officeDocument/2006/relationships/image" Target="../media/image180.png"/><Relationship Id="rId12" Type="http://schemas.openxmlformats.org/officeDocument/2006/relationships/oleObject" Target="../embeddings/oleObject42.bin"/><Relationship Id="rId17" Type="http://schemas.openxmlformats.org/officeDocument/2006/relationships/image" Target="../media/image185.png"/><Relationship Id="rId25" Type="http://schemas.openxmlformats.org/officeDocument/2006/relationships/image" Target="../media/image189.png"/><Relationship Id="rId2" Type="http://schemas.openxmlformats.org/officeDocument/2006/relationships/notesSlide" Target="../notesSlides/notesSlide165.xml"/><Relationship Id="rId16" Type="http://schemas.openxmlformats.org/officeDocument/2006/relationships/oleObject" Target="../embeddings/oleObject44.bin"/><Relationship Id="rId20" Type="http://schemas.openxmlformats.org/officeDocument/2006/relationships/oleObject" Target="../embeddings/oleObject46.bin"/><Relationship Id="rId1" Type="http://schemas.openxmlformats.org/officeDocument/2006/relationships/slideLayout" Target="../slideLayouts/slideLayout463.xml"/><Relationship Id="rId6" Type="http://schemas.openxmlformats.org/officeDocument/2006/relationships/oleObject" Target="../embeddings/oleObject39.bin"/><Relationship Id="rId11" Type="http://schemas.openxmlformats.org/officeDocument/2006/relationships/image" Target="../media/image182.png"/><Relationship Id="rId24" Type="http://schemas.openxmlformats.org/officeDocument/2006/relationships/oleObject" Target="../embeddings/oleObject48.bin"/><Relationship Id="rId5" Type="http://schemas.openxmlformats.org/officeDocument/2006/relationships/image" Target="../media/image179.png"/><Relationship Id="rId15" Type="http://schemas.openxmlformats.org/officeDocument/2006/relationships/image" Target="../media/image184.png"/><Relationship Id="rId23" Type="http://schemas.openxmlformats.org/officeDocument/2006/relationships/image" Target="../media/image188.png"/><Relationship Id="rId10" Type="http://schemas.openxmlformats.org/officeDocument/2006/relationships/oleObject" Target="../embeddings/oleObject41.bin"/><Relationship Id="rId19" Type="http://schemas.openxmlformats.org/officeDocument/2006/relationships/image" Target="../media/image186.png"/><Relationship Id="rId4" Type="http://schemas.openxmlformats.org/officeDocument/2006/relationships/oleObject" Target="../embeddings/oleObject38.bin"/><Relationship Id="rId9" Type="http://schemas.openxmlformats.org/officeDocument/2006/relationships/image" Target="../media/image181.png"/><Relationship Id="rId14" Type="http://schemas.openxmlformats.org/officeDocument/2006/relationships/oleObject" Target="../embeddings/oleObject43.bin"/><Relationship Id="rId22" Type="http://schemas.openxmlformats.org/officeDocument/2006/relationships/oleObject" Target="../embeddings/oleObject47.bin"/><Relationship Id="rId27" Type="http://schemas.openxmlformats.org/officeDocument/2006/relationships/image" Target="../media/image190.png"/></Relationships>
</file>

<file path=ppt/slides/_rels/slide25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66.xml"/><Relationship Id="rId1" Type="http://schemas.openxmlformats.org/officeDocument/2006/relationships/slideLayout" Target="../slideLayouts/slideLayout425.xml"/></Relationships>
</file>

<file path=ppt/slides/_rels/slide25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67.xml"/><Relationship Id="rId1" Type="http://schemas.openxmlformats.org/officeDocument/2006/relationships/slideLayout" Target="../slideLayouts/slideLayout414.xml"/></Relationships>
</file>

<file path=ppt/slides/_rels/slide25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68.xml"/><Relationship Id="rId1" Type="http://schemas.openxmlformats.org/officeDocument/2006/relationships/slideLayout" Target="../slideLayouts/slideLayout414.xml"/></Relationships>
</file>

<file path=ppt/slides/_rels/slide25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69.xml"/><Relationship Id="rId1" Type="http://schemas.openxmlformats.org/officeDocument/2006/relationships/slideLayout" Target="../slideLayouts/slideLayout420.xml"/><Relationship Id="rId4" Type="http://schemas.openxmlformats.org/officeDocument/2006/relationships/image" Target="../media/image249.jpeg"/></Relationships>
</file>

<file path=ppt/slides/_rels/slide25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0.xml"/><Relationship Id="rId1" Type="http://schemas.openxmlformats.org/officeDocument/2006/relationships/slideLayout" Target="../slideLayouts/slideLayout414.xml"/></Relationships>
</file>

<file path=ppt/slides/_rels/slide259.xml.rels><?xml version="1.0" encoding="UTF-8" standalone="yes"?>
<Relationships xmlns="http://schemas.openxmlformats.org/package/2006/relationships"><Relationship Id="rId13" Type="http://schemas.openxmlformats.org/officeDocument/2006/relationships/oleObject" Target="../embeddings/oleObject55.bin"/><Relationship Id="rId18" Type="http://schemas.openxmlformats.org/officeDocument/2006/relationships/image" Target="../media/image186.png"/><Relationship Id="rId26" Type="http://schemas.openxmlformats.org/officeDocument/2006/relationships/image" Target="../media/image190.png"/><Relationship Id="rId21" Type="http://schemas.openxmlformats.org/officeDocument/2006/relationships/oleObject" Target="../embeddings/oleObject59.bin"/><Relationship Id="rId34" Type="http://schemas.openxmlformats.org/officeDocument/2006/relationships/image" Target="../media/image257.jpeg"/><Relationship Id="rId7" Type="http://schemas.openxmlformats.org/officeDocument/2006/relationships/oleObject" Target="../embeddings/oleObject52.bin"/><Relationship Id="rId12" Type="http://schemas.openxmlformats.org/officeDocument/2006/relationships/image" Target="../media/image183.png"/><Relationship Id="rId17" Type="http://schemas.openxmlformats.org/officeDocument/2006/relationships/oleObject" Target="../embeddings/oleObject57.bin"/><Relationship Id="rId25" Type="http://schemas.openxmlformats.org/officeDocument/2006/relationships/oleObject" Target="../embeddings/oleObject61.bin"/><Relationship Id="rId33" Type="http://schemas.openxmlformats.org/officeDocument/2006/relationships/image" Target="../media/image256.jpeg"/><Relationship Id="rId38" Type="http://schemas.openxmlformats.org/officeDocument/2006/relationships/image" Target="../media/image261.jpeg"/><Relationship Id="rId2" Type="http://schemas.openxmlformats.org/officeDocument/2006/relationships/notesSlide" Target="../notesSlides/notesSlide171.xml"/><Relationship Id="rId16" Type="http://schemas.openxmlformats.org/officeDocument/2006/relationships/image" Target="../media/image185.png"/><Relationship Id="rId20" Type="http://schemas.openxmlformats.org/officeDocument/2006/relationships/image" Target="../media/image187.png"/><Relationship Id="rId29" Type="http://schemas.openxmlformats.org/officeDocument/2006/relationships/image" Target="../media/image252.jpeg"/><Relationship Id="rId1" Type="http://schemas.openxmlformats.org/officeDocument/2006/relationships/slideLayout" Target="../slideLayouts/slideLayout415.xml"/><Relationship Id="rId6" Type="http://schemas.openxmlformats.org/officeDocument/2006/relationships/image" Target="../media/image180.png"/><Relationship Id="rId11" Type="http://schemas.openxmlformats.org/officeDocument/2006/relationships/oleObject" Target="../embeddings/oleObject54.bin"/><Relationship Id="rId24" Type="http://schemas.openxmlformats.org/officeDocument/2006/relationships/image" Target="../media/image189.png"/><Relationship Id="rId32" Type="http://schemas.openxmlformats.org/officeDocument/2006/relationships/image" Target="../media/image255.jpeg"/><Relationship Id="rId37" Type="http://schemas.openxmlformats.org/officeDocument/2006/relationships/image" Target="../media/image260.jpeg"/><Relationship Id="rId5" Type="http://schemas.openxmlformats.org/officeDocument/2006/relationships/oleObject" Target="../embeddings/oleObject51.bin"/><Relationship Id="rId15" Type="http://schemas.openxmlformats.org/officeDocument/2006/relationships/oleObject" Target="../embeddings/oleObject56.bin"/><Relationship Id="rId23" Type="http://schemas.openxmlformats.org/officeDocument/2006/relationships/oleObject" Target="../embeddings/oleObject60.bin"/><Relationship Id="rId28" Type="http://schemas.openxmlformats.org/officeDocument/2006/relationships/image" Target="../media/image251.jpeg"/><Relationship Id="rId36" Type="http://schemas.openxmlformats.org/officeDocument/2006/relationships/image" Target="../media/image259.jpeg"/><Relationship Id="rId10" Type="http://schemas.openxmlformats.org/officeDocument/2006/relationships/image" Target="../media/image182.png"/><Relationship Id="rId19" Type="http://schemas.openxmlformats.org/officeDocument/2006/relationships/oleObject" Target="../embeddings/oleObject58.bin"/><Relationship Id="rId31" Type="http://schemas.openxmlformats.org/officeDocument/2006/relationships/image" Target="../media/image254.jpeg"/><Relationship Id="rId4" Type="http://schemas.openxmlformats.org/officeDocument/2006/relationships/image" Target="../media/image179.png"/><Relationship Id="rId9" Type="http://schemas.openxmlformats.org/officeDocument/2006/relationships/oleObject" Target="../embeddings/oleObject53.bin"/><Relationship Id="rId14" Type="http://schemas.openxmlformats.org/officeDocument/2006/relationships/image" Target="../media/image184.png"/><Relationship Id="rId22" Type="http://schemas.openxmlformats.org/officeDocument/2006/relationships/image" Target="../media/image188.png"/><Relationship Id="rId27" Type="http://schemas.openxmlformats.org/officeDocument/2006/relationships/image" Target="../media/image250.jpeg"/><Relationship Id="rId30" Type="http://schemas.openxmlformats.org/officeDocument/2006/relationships/image" Target="../media/image253.jpeg"/><Relationship Id="rId35" Type="http://schemas.openxmlformats.org/officeDocument/2006/relationships/image" Target="../media/image258.jpeg"/><Relationship Id="rId8" Type="http://schemas.openxmlformats.org/officeDocument/2006/relationships/image" Target="../media/image181.png"/><Relationship Id="rId3" Type="http://schemas.openxmlformats.org/officeDocument/2006/relationships/oleObject" Target="../embeddings/oleObject50.bin"/></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72.xml"/><Relationship Id="rId1" Type="http://schemas.openxmlformats.org/officeDocument/2006/relationships/slideLayout" Target="../slideLayouts/slideLayout419.xml"/></Relationships>
</file>

<file path=ppt/slides/_rels/slide26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73.xml"/><Relationship Id="rId1" Type="http://schemas.openxmlformats.org/officeDocument/2006/relationships/slideLayout" Target="../slideLayouts/slideLayout415.xml"/></Relationships>
</file>

<file path=ppt/slides/_rels/slide26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74.xml"/><Relationship Id="rId1" Type="http://schemas.openxmlformats.org/officeDocument/2006/relationships/slideLayout" Target="../slideLayouts/slideLayout425.xml"/></Relationships>
</file>

<file path=ppt/slides/_rels/slide26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75.xml"/><Relationship Id="rId1" Type="http://schemas.openxmlformats.org/officeDocument/2006/relationships/slideLayout" Target="../slideLayouts/slideLayout425.xml"/></Relationships>
</file>

<file path=ppt/slides/_rels/slide26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76.xml"/><Relationship Id="rId1" Type="http://schemas.openxmlformats.org/officeDocument/2006/relationships/slideLayout" Target="../slideLayouts/slideLayout425.xml"/></Relationships>
</file>

<file path=ppt/slides/_rels/slide2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77.xml"/><Relationship Id="rId1" Type="http://schemas.openxmlformats.org/officeDocument/2006/relationships/slideLayout" Target="../slideLayouts/slideLayout425.xml"/></Relationships>
</file>

<file path=ppt/slides/_rels/slide26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68.jpeg"/><Relationship Id="rId1" Type="http://schemas.openxmlformats.org/officeDocument/2006/relationships/slideLayout" Target="../slideLayouts/slideLayout324.xml"/><Relationship Id="rId4" Type="http://schemas.openxmlformats.org/officeDocument/2006/relationships/image" Target="../media/image62.jpeg"/></Relationships>
</file>

<file path=ppt/slides/_rels/slide26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78.xml"/><Relationship Id="rId1" Type="http://schemas.openxmlformats.org/officeDocument/2006/relationships/slideLayout" Target="../slideLayouts/slideLayout330.xml"/></Relationships>
</file>

<file path=ppt/slides/_rels/slide26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79.xml"/><Relationship Id="rId1" Type="http://schemas.openxmlformats.org/officeDocument/2006/relationships/slideLayout" Target="../slideLayouts/slideLayout3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27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80.xml"/><Relationship Id="rId1" Type="http://schemas.openxmlformats.org/officeDocument/2006/relationships/slideLayout" Target="../slideLayouts/slideLayout330.xml"/></Relationships>
</file>

<file path=ppt/slides/_rels/slide271.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81.xml"/><Relationship Id="rId1" Type="http://schemas.openxmlformats.org/officeDocument/2006/relationships/slideLayout" Target="../slideLayouts/slideLayout330.xml"/></Relationships>
</file>

<file path=ppt/slides/_rels/slide27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82.xml"/><Relationship Id="rId1" Type="http://schemas.openxmlformats.org/officeDocument/2006/relationships/slideLayout" Target="../slideLayouts/slideLayout330.xml"/></Relationships>
</file>

<file path=ppt/slides/_rels/slide27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3.xml"/><Relationship Id="rId1" Type="http://schemas.openxmlformats.org/officeDocument/2006/relationships/slideLayout" Target="../slideLayouts/slideLayout330.xml"/></Relationships>
</file>

<file path=ppt/slides/_rels/slide27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84.xml"/><Relationship Id="rId1" Type="http://schemas.openxmlformats.org/officeDocument/2006/relationships/slideLayout" Target="../slideLayouts/slideLayout330.xml"/></Relationships>
</file>

<file path=ppt/slides/_rels/slide275.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85.xml"/><Relationship Id="rId1" Type="http://schemas.openxmlformats.org/officeDocument/2006/relationships/slideLayout" Target="../slideLayouts/slideLayout330.xml"/></Relationships>
</file>

<file path=ppt/slides/_rels/slide276.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86.xml"/><Relationship Id="rId1" Type="http://schemas.openxmlformats.org/officeDocument/2006/relationships/slideLayout" Target="../slideLayouts/slideLayout330.xml"/></Relationships>
</file>

<file path=ppt/slides/_rels/slide27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87.xml"/><Relationship Id="rId1" Type="http://schemas.openxmlformats.org/officeDocument/2006/relationships/slideLayout" Target="../slideLayouts/slideLayout330.xml"/></Relationships>
</file>

<file path=ppt/slides/_rels/slide278.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88.xml"/><Relationship Id="rId1" Type="http://schemas.openxmlformats.org/officeDocument/2006/relationships/slideLayout" Target="../slideLayouts/slideLayout330.xml"/></Relationships>
</file>

<file path=ppt/slides/_rels/slide279.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89.xml"/><Relationship Id="rId1" Type="http://schemas.openxmlformats.org/officeDocument/2006/relationships/slideLayout" Target="../slideLayouts/slideLayout3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80.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0.xml"/><Relationship Id="rId1" Type="http://schemas.openxmlformats.org/officeDocument/2006/relationships/slideLayout" Target="../slideLayouts/slideLayout330.xml"/></Relationships>
</file>

<file path=ppt/slides/_rels/slide281.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191.xml"/><Relationship Id="rId1" Type="http://schemas.openxmlformats.org/officeDocument/2006/relationships/slideLayout" Target="../slideLayouts/slideLayout330.xml"/></Relationships>
</file>

<file path=ppt/slides/_rels/slide282.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192.xml"/><Relationship Id="rId1" Type="http://schemas.openxmlformats.org/officeDocument/2006/relationships/slideLayout" Target="../slideLayouts/slideLayout330.xml"/></Relationships>
</file>

<file path=ppt/slides/_rels/slide28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93.xml"/><Relationship Id="rId1" Type="http://schemas.openxmlformats.org/officeDocument/2006/relationships/slideLayout" Target="../slideLayouts/slideLayout330.xml"/></Relationships>
</file>

<file path=ppt/slides/_rels/slide284.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94.xml"/><Relationship Id="rId1" Type="http://schemas.openxmlformats.org/officeDocument/2006/relationships/slideLayout" Target="../slideLayouts/slideLayout330.xml"/></Relationships>
</file>

<file path=ppt/slides/_rels/slide28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95.xml"/><Relationship Id="rId1" Type="http://schemas.openxmlformats.org/officeDocument/2006/relationships/slideLayout" Target="../slideLayouts/slideLayout330.xml"/></Relationships>
</file>

<file path=ppt/slides/_rels/slide286.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196.xml"/><Relationship Id="rId1" Type="http://schemas.openxmlformats.org/officeDocument/2006/relationships/slideLayout" Target="../slideLayouts/slideLayout330.xml"/></Relationships>
</file>

<file path=ppt/slides/_rels/slide287.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197.xml"/><Relationship Id="rId1" Type="http://schemas.openxmlformats.org/officeDocument/2006/relationships/slideLayout" Target="../slideLayouts/slideLayout330.xml"/></Relationships>
</file>

<file path=ppt/slides/_rels/slide2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24.xml"/></Relationships>
</file>

<file path=ppt/slides/_rels/slide28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3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6.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98.xml"/><Relationship Id="rId1" Type="http://schemas.openxmlformats.org/officeDocument/2006/relationships/slideLayout" Target="../slideLayouts/slideLayout33.xml"/><Relationship Id="rId4" Type="http://schemas.openxmlformats.org/officeDocument/2006/relationships/image" Target="../media/image289.pn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581.xml"/><Relationship Id="rId4" Type="http://schemas.openxmlformats.org/officeDocument/2006/relationships/image" Target="../media/image25.emf"/></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538.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9.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99.xml"/><Relationship Id="rId1" Type="http://schemas.openxmlformats.org/officeDocument/2006/relationships/themeOverride" Target="../theme/themeOverride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99.xml"/><Relationship Id="rId1" Type="http://schemas.openxmlformats.org/officeDocument/2006/relationships/themeOverride" Target="../theme/themeOverrid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90.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9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5.xml"/><Relationship Id="rId5" Type="http://schemas.openxmlformats.org/officeDocument/2006/relationships/image" Target="../media/image62.jpeg"/><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05.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5.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5.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5.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5.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5.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5.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5.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5.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5.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bigbookmedia.com/" TargetMode="External"/><Relationship Id="rId1" Type="http://schemas.openxmlformats.org/officeDocument/2006/relationships/slideLayout" Target="../slideLayouts/slideLayout116.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5.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145.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40.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140.xml"/></Relationships>
</file>

<file path=ppt/slides/_rels/slide7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82.jpeg"/><Relationship Id="rId1" Type="http://schemas.openxmlformats.org/officeDocument/2006/relationships/slideLayout" Target="../slideLayouts/slideLayout150.xml"/><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156.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56.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56.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56.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156.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156.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156.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56.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15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156.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1.xml"/></Relationships>
</file>

<file path=ppt/slides/_rels/slide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15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84.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FA510-6D01-4657-9597-72D794D6C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Preparation for the Death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150-167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59026" y="3199493"/>
            <a:ext cx="8589558"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prepares for his death by predicting both Israel's future and his final days and giving precepts and prayers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4D3F5A17-8C3D-45FF-A77F-967B6AE036A1}"/>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8C9B6673-F755-2034-CFC8-5995C12363F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BE4BBB5D-7170-46EB-9DA2-87137B30768A}"/>
              </a:ext>
            </a:extLst>
          </p:cNvPr>
          <p:cNvSpPr txBox="1">
            <a:spLocks noChangeArrowheads="1"/>
          </p:cNvSpPr>
          <p:nvPr/>
        </p:nvSpPr>
        <p:spPr bwMode="auto">
          <a:xfrm>
            <a:off x="1981200" y="2438400"/>
            <a:ext cx="49847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MARK 13: 1-37</a:t>
            </a:r>
          </a:p>
        </p:txBody>
      </p:sp>
      <p:sp>
        <p:nvSpPr>
          <p:cNvPr id="20484" name="Text Box 4">
            <a:extLst>
              <a:ext uri="{FF2B5EF4-FFF2-40B4-BE49-F238E27FC236}">
                <a16:creationId xmlns:a16="http://schemas.microsoft.com/office/drawing/2014/main" id="{9D42CF00-C380-48BE-B972-977A67E68E00}"/>
              </a:ext>
            </a:extLst>
          </p:cNvPr>
          <p:cNvSpPr txBox="1">
            <a:spLocks noChangeArrowheads="1"/>
          </p:cNvSpPr>
          <p:nvPr/>
        </p:nvSpPr>
        <p:spPr bwMode="auto">
          <a:xfrm>
            <a:off x="5029200" y="6553200"/>
            <a:ext cx="4114800" cy="304800"/>
          </a:xfrm>
          <a:prstGeom prst="rect">
            <a:avLst/>
          </a:prstGeom>
          <a:gradFill rotWithShape="1">
            <a:gsLst>
              <a:gs pos="0">
                <a:srgbClr val="CC3300">
                  <a:gamma/>
                  <a:shade val="46275"/>
                  <a:invGamma/>
                </a:srgbClr>
              </a:gs>
              <a:gs pos="50000">
                <a:srgbClr val="CC3300"/>
              </a:gs>
              <a:gs pos="100000">
                <a:srgbClr val="CC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yapkimfah </a:t>
            </a:r>
            <a:r>
              <a:rPr kumimoji="0" lang="en-US" altLang="en-US"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Singapore Bible College </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23 feb 2006</a:t>
            </a:r>
          </a:p>
        </p:txBody>
      </p:sp>
    </p:spTree>
    <p:extLst>
      <p:ext uri="{BB962C8B-B14F-4D97-AF65-F5344CB8AC3E}">
        <p14:creationId xmlns:p14="http://schemas.microsoft.com/office/powerpoint/2010/main" val="196896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0.00034 -0.56162 L -3.88889E-6 -2.77457E-6 " pathEditMode="relative" rAng="0" ptsTypes="AA">
                                      <p:cBhvr>
                                        <p:cTn id="6" dur="5000" fill="hold"/>
                                        <p:tgtEl>
                                          <p:spTgt spid="20483"/>
                                        </p:tgtEl>
                                        <p:attrNameLst>
                                          <p:attrName>ppt_x</p:attrName>
                                          <p:attrName>ppt_y</p:attrName>
                                        </p:attrNameLst>
                                      </p:cBhvr>
                                      <p:rCtr x="17" y="2806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grpId="0" nodeType="clickEffect">
                                  <p:stCondLst>
                                    <p:cond delay="0"/>
                                  </p:stCondLst>
                                  <p:childTnLst>
                                    <p:animMotion origin="layout" path="M 0.0 0.0  L 0.25 0.33295  E" pathEditMode="relative" ptsTypes="">
                                      <p:cBhvr>
                                        <p:cTn id="10" dur="5000" fill="hold"/>
                                        <p:tgtEl>
                                          <p:spTgt spid="204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17463"/>
            <a:ext cx="9144000" cy="1143000"/>
          </a:xfrm>
        </p:spPr>
        <p:txBody>
          <a:bodyPr/>
          <a:lstStyle/>
          <a:p>
            <a:r>
              <a:rPr lang="mr-IN" altLang="ja-JP" dirty="0">
                <a:solidFill>
                  <a:schemeClr val="bg1"/>
                </a:solidFill>
                <a:latin typeface="Arial" charset="0"/>
                <a:ea typeface="ＭＳ Ｐゴシック" charset="0"/>
                <a:cs typeface="ＭＳ Ｐゴシック" charset="0"/>
              </a:rPr>
              <a:t>"</a:t>
            </a:r>
            <a:r>
              <a:rPr lang="en-US" altLang="ja-JP" dirty="0">
                <a:solidFill>
                  <a:schemeClr val="bg1"/>
                </a:solidFill>
                <a:latin typeface="Arial" charset="0"/>
                <a:ea typeface="ＭＳ Ｐゴシック" charset="0"/>
                <a:cs typeface="ＭＳ Ｐゴシック" charset="0"/>
              </a:rPr>
              <a:t>U</a:t>
            </a:r>
            <a:r>
              <a:rPr lang="mr-IN" altLang="ja-JP" dirty="0">
                <a:solidFill>
                  <a:schemeClr val="bg1"/>
                </a:solidFill>
                <a:latin typeface="Arial" charset="0"/>
                <a:ea typeface="ＭＳ Ｐゴシック" charset="0"/>
                <a:cs typeface="ＭＳ Ｐゴシック" charset="0"/>
              </a:rPr>
              <a:t>"</a:t>
            </a:r>
            <a:r>
              <a:rPr lang="en-US" altLang="ja-JP" dirty="0">
                <a:solidFill>
                  <a:schemeClr val="bg1"/>
                </a:solidFill>
                <a:latin typeface="Arial" charset="0"/>
                <a:ea typeface="ＭＳ Ｐゴシック" charset="0"/>
                <a:cs typeface="ＭＳ Ｐゴシック" charset="0"/>
              </a:rPr>
              <a:t> Shaped Table</a:t>
            </a:r>
            <a:endParaRPr lang="en-US" dirty="0">
              <a:solidFill>
                <a:schemeClr val="bg1"/>
              </a:solidFill>
              <a:latin typeface="Arial" charset="0"/>
              <a:ea typeface="ＭＳ Ｐゴシック" charset="0"/>
              <a:cs typeface="ＭＳ Ｐゴシック" charset="0"/>
            </a:endParaRPr>
          </a:p>
        </p:txBody>
      </p:sp>
      <p:pic>
        <p:nvPicPr>
          <p:cNvPr id="563202" name="Picture 2" descr="Table Sea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1091759"/>
            <a:ext cx="9232900" cy="5321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9013937"/>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en-US" sz="4800" dirty="0">
                <a:solidFill>
                  <a:srgbClr val="FFFFFF"/>
                </a:solidFill>
                <a:latin typeface="Arial" charset="0"/>
                <a:ea typeface="ＭＳ Ｐゴシック" charset="0"/>
                <a:cs typeface="ＭＳ Ｐゴシック" charset="0"/>
              </a:rPr>
              <a:t>Seating at Jesus</a:t>
            </a:r>
            <a:r>
              <a:rPr lang="mr-IN" altLang="ja-JP" sz="4800" dirty="0">
                <a:solidFill>
                  <a:srgbClr val="FFFFFF"/>
                </a:solidFill>
                <a:latin typeface="Arial" charset="0"/>
                <a:ea typeface="ＭＳ Ｐゴシック" charset="0"/>
                <a:cs typeface="ＭＳ Ｐゴシック" charset="0"/>
              </a:rPr>
              <a:t>'</a:t>
            </a:r>
            <a:r>
              <a:rPr lang="en-US" altLang="ja-JP" sz="4800" dirty="0">
                <a:solidFill>
                  <a:srgbClr val="FFFFFF"/>
                </a:solidFill>
                <a:latin typeface="Arial" charset="0"/>
                <a:ea typeface="ＭＳ Ｐゴシック" charset="0"/>
                <a:cs typeface="ＭＳ Ｐゴシック" charset="0"/>
              </a:rPr>
              <a:t> Passover</a:t>
            </a:r>
            <a:endParaRPr lang="en-US" sz="48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390931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en-US" i="1">
                <a:solidFill>
                  <a:srgbClr val="FFFFFF"/>
                </a:solidFill>
                <a:effectLst>
                  <a:glow rad="203200">
                    <a:schemeClr val="tx1">
                      <a:alpha val="91000"/>
                    </a:schemeClr>
                  </a:glow>
                </a:effectLst>
                <a:latin typeface="Arial" charset="0"/>
                <a:ea typeface="ＭＳ Ｐゴシック" charset="0"/>
                <a:cs typeface="ＭＳ Ｐゴシック" charset="0"/>
              </a:rPr>
              <a:t>Passover Seating</a:t>
            </a: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ahoma" charset="0"/>
              <a:ea typeface="ＭＳ Ｐゴシック"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charset="0"/>
                <a:ea typeface="ＭＳ Ｐゴシック" charset="0"/>
              </a:rPr>
              <a:t>Head</a:t>
            </a:r>
          </a:p>
        </p:txBody>
      </p:sp>
    </p:spTree>
    <p:extLst>
      <p:ext uri="{BB962C8B-B14F-4D97-AF65-F5344CB8AC3E}">
        <p14:creationId xmlns:p14="http://schemas.microsoft.com/office/powerpoint/2010/main" val="3826335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en-US">
                <a:latin typeface="Arial" charset="0"/>
                <a:ea typeface="ＭＳ Ｐゴシック" charset="0"/>
                <a:cs typeface="ＭＳ Ｐゴシック" charset="0"/>
              </a:rPr>
              <a:t>The Head of the Table</a:t>
            </a:r>
          </a:p>
        </p:txBody>
      </p:sp>
      <p:pic>
        <p:nvPicPr>
          <p:cNvPr id="568322" name="Picture 4" descr="Passover Seats of Judas, Jesus &amp;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glow rad="190500">
                    <a:srgbClr val="000000">
                      <a:alpha val="93000"/>
                    </a:srgbClr>
                  </a:glow>
                </a:effectLst>
                <a:uLnTx/>
                <a:uFillTx/>
                <a:latin typeface="Arial" charset="0"/>
                <a:ea typeface="ＭＳ Ｐゴシック" charset="0"/>
              </a:rPr>
              <a:t>Jesus</a:t>
            </a: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charset="0"/>
                <a:ea typeface="ＭＳ Ｐゴシック" charset="0"/>
              </a:rPr>
              <a:t>John</a:t>
            </a: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glow rad="190500">
                    <a:srgbClr val="000000">
                      <a:alpha val="93000"/>
                    </a:srgbClr>
                  </a:glow>
                </a:effectLst>
                <a:uLnTx/>
                <a:uFillTx/>
                <a:latin typeface="Arial" charset="0"/>
                <a:ea typeface="ＭＳ Ｐゴシック" charset="0"/>
              </a:rPr>
              <a:t>Judas</a:t>
            </a:r>
          </a:p>
        </p:txBody>
      </p:sp>
    </p:spTree>
    <p:extLst>
      <p:ext uri="{BB962C8B-B14F-4D97-AF65-F5344CB8AC3E}">
        <p14:creationId xmlns:p14="http://schemas.microsoft.com/office/powerpoint/2010/main" val="335588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en-US" altLang="en-US" sz="5400">
                <a:solidFill>
                  <a:srgbClr val="4E341A"/>
                </a:solidFill>
                <a:effectLst>
                  <a:outerShdw blurRad="38100" dist="38100" dir="2700000" algn="tl">
                    <a:srgbClr val="000000"/>
                  </a:outerShdw>
                </a:effectLst>
              </a:rPr>
              <a:t>Dirty Saints</a:t>
            </a: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en-US" altLang="en-US" sz="5400">
                <a:effectLst>
                  <a:outerShdw blurRad="38100" dist="38100" dir="2700000" algn="tl">
                    <a:srgbClr val="000000"/>
                  </a:outerShdw>
                </a:effectLst>
              </a:rPr>
              <a:t>John 13:1-17</a:t>
            </a:r>
          </a:p>
        </p:txBody>
      </p:sp>
    </p:spTree>
    <p:extLst>
      <p:ext uri="{BB962C8B-B14F-4D97-AF65-F5344CB8AC3E}">
        <p14:creationId xmlns:p14="http://schemas.microsoft.com/office/powerpoint/2010/main" val="4138810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en-US" altLang="en-US" sz="5400">
                <a:effectLst>
                  <a:outerShdw blurRad="38100" dist="38100" dir="2700000" algn="tl">
                    <a:srgbClr val="000000"/>
                  </a:outerShdw>
                </a:effectLst>
              </a:rPr>
              <a:t>Why get dirty for others?</a:t>
            </a:r>
            <a:endParaRPr lang="en-US" altLang="en-US">
              <a:effectLst>
                <a:outerShdw blurRad="38100" dist="38100" dir="2700000" algn="tl">
                  <a:srgbClr val="000000"/>
                </a:outerShdw>
              </a:effectLst>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3 reasons</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screen">
            <a:lum bright="-28000"/>
            <a:extLst>
              <a:ext uri="{28A0092B-C50C-407E-A947-70E740481C1C}">
                <a14:useLocalDpi xmlns:a14="http://schemas.microsoft.com/office/drawing/2010/main"/>
              </a:ext>
            </a:extLst>
          </a:blip>
          <a:srcRect/>
          <a:stretch>
            <a:fillRect/>
          </a:stretch>
        </p:blipFill>
        <p:spPr bwMode="auto">
          <a:xfrm>
            <a:off x="-118533" y="0"/>
            <a:ext cx="9262533"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en-US" altLang="en-US" sz="5400">
                <a:effectLst>
                  <a:outerShdw blurRad="38100" dist="38100" dir="2700000" algn="tl">
                    <a:srgbClr val="000000"/>
                  </a:outerShdw>
                </a:effectLst>
              </a:rPr>
              <a:t>I.  Getting dirty shows your </a:t>
            </a:r>
            <a:r>
              <a:rPr lang="en-US" altLang="en-US" sz="5400">
                <a:solidFill>
                  <a:srgbClr val="E9E90A"/>
                </a:solidFill>
                <a:effectLst>
                  <a:outerShdw blurRad="38100" dist="38100" dir="2700000" algn="tl">
                    <a:srgbClr val="000000"/>
                  </a:outerShdw>
                </a:effectLst>
              </a:rPr>
              <a:t>love</a:t>
            </a:r>
            <a:r>
              <a:rPr lang="en-US" altLang="en-US" sz="5400">
                <a:effectLst>
                  <a:outerShdw blurRad="38100" dist="38100" dir="2700000" algn="tl">
                    <a:srgbClr val="000000"/>
                  </a:outerShdw>
                </a:effectLst>
              </a:rPr>
              <a:t>.</a:t>
            </a:r>
            <a:endParaRPr lang="en-US" altLang="en-US">
              <a:effectLst>
                <a:outerShdw blurRad="38100" dist="38100" dir="2700000" algn="tl">
                  <a:srgbClr val="000000"/>
                </a:outerShdw>
              </a:effectLst>
            </a:endParaRPr>
          </a:p>
        </p:txBody>
      </p:sp>
    </p:spTree>
    <p:extLst>
      <p:ext uri="{BB962C8B-B14F-4D97-AF65-F5344CB8AC3E}">
        <p14:creationId xmlns:p14="http://schemas.microsoft.com/office/powerpoint/2010/main" val="4888891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en-US" altLang="en-US" sz="4800" dirty="0">
                <a:solidFill>
                  <a:srgbClr val="FFFF66"/>
                </a:solidFill>
              </a:rPr>
              <a:t>Love Exemplified</a:t>
            </a: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rebuchet MS" panose="020B0603020202020204" pitchFamily="34" charset="0"/>
                <a:ea typeface="Osaka" charset="-128"/>
              </a:rPr>
              <a:t>“... He showed them the full extent of his love” (1).</a:t>
            </a:r>
          </a:p>
        </p:txBody>
      </p:sp>
    </p:spTree>
    <p:extLst>
      <p:ext uri="{BB962C8B-B14F-4D97-AF65-F5344CB8AC3E}">
        <p14:creationId xmlns:p14="http://schemas.microsoft.com/office/powerpoint/2010/main" val="3160286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screen">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en-US" altLang="en-US" sz="5400">
                <a:effectLst>
                  <a:outerShdw blurRad="38100" dist="38100" dir="2700000" algn="tl">
                    <a:srgbClr val="000000"/>
                  </a:outerShdw>
                </a:effectLst>
              </a:rPr>
              <a:t>II.  Getting dirty shows your </a:t>
            </a:r>
            <a:r>
              <a:rPr lang="en-US" altLang="en-US" sz="5400">
                <a:solidFill>
                  <a:srgbClr val="E9E90A"/>
                </a:solidFill>
                <a:effectLst>
                  <a:outerShdw blurRad="38100" dist="38100" dir="2700000" algn="tl">
                    <a:srgbClr val="000000"/>
                  </a:outerShdw>
                </a:effectLst>
              </a:rPr>
              <a:t>humility</a:t>
            </a:r>
            <a:r>
              <a:rPr lang="en-US" altLang="en-US" sz="5400">
                <a:effectLst>
                  <a:outerShdw blurRad="38100" dist="38100" dir="2700000" algn="tl">
                    <a:srgbClr val="000000"/>
                  </a:outerShdw>
                </a:effectLst>
              </a:rPr>
              <a:t>.</a:t>
            </a:r>
            <a:endParaRPr lang="en-US" altLang="en-US">
              <a:effectLst>
                <a:outerShdw blurRad="38100" dist="38100" dir="2700000" algn="tl">
                  <a:srgbClr val="000000"/>
                </a:outerShdw>
              </a:effectLst>
            </a:endParaRPr>
          </a:p>
        </p:txBody>
      </p:sp>
    </p:spTree>
    <p:extLst>
      <p:ext uri="{BB962C8B-B14F-4D97-AF65-F5344CB8AC3E}">
        <p14:creationId xmlns:p14="http://schemas.microsoft.com/office/powerpoint/2010/main" val="54127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667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en-US" altLang="en-US" sz="5400">
                <a:effectLst>
                  <a:outerShdw blurRad="38100" dist="38100" dir="2700000" algn="tl">
                    <a:srgbClr val="000000"/>
                  </a:outerShdw>
                </a:effectLst>
              </a:rPr>
              <a:t>Jesus showed humility</a:t>
            </a:r>
          </a:p>
        </p:txBody>
      </p:sp>
    </p:spTree>
    <p:extLst>
      <p:ext uri="{BB962C8B-B14F-4D97-AF65-F5344CB8AC3E}">
        <p14:creationId xmlns:p14="http://schemas.microsoft.com/office/powerpoint/2010/main" val="310399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FFFE3952-F5B2-4027-8B96-3996E061C30D}"/>
              </a:ext>
            </a:extLst>
          </p:cNvPr>
          <p:cNvSpPr txBox="1">
            <a:spLocks noChangeArrowheads="1"/>
          </p:cNvSpPr>
          <p:nvPr/>
        </p:nvSpPr>
        <p:spPr bwMode="auto">
          <a:xfrm>
            <a:off x="0" y="23622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THE OLIVET DISCOURSE</a:t>
            </a:r>
          </a:p>
        </p:txBody>
      </p:sp>
    </p:spTree>
    <p:extLst>
      <p:ext uri="{BB962C8B-B14F-4D97-AF65-F5344CB8AC3E}">
        <p14:creationId xmlns:p14="http://schemas.microsoft.com/office/powerpoint/2010/main" val="1651990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3.33333E-6 -0.44393 L 3.33333E-6 6.93642E-7 " pathEditMode="relative" rAng="0" ptsTypes="AA">
                                      <p:cBhvr>
                                        <p:cTn id="6" dur="5000" fill="hold"/>
                                        <p:tgtEl>
                                          <p:spTgt spid="21506"/>
                                        </p:tgtEl>
                                        <p:attrNameLst>
                                          <p:attrName>ppt_x</p:attrName>
                                          <p:attrName>ppt_y</p:attrName>
                                        </p:attrNameLst>
                                      </p:cBhvr>
                                      <p:rCtr x="0" y="22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en-US" altLang="en-US">
                <a:effectLst>
                  <a:outerShdw blurRad="38100" dist="38100" dir="2700000" algn="tl">
                    <a:srgbClr val="000000"/>
                  </a:outerShdw>
                </a:effectLst>
              </a:rPr>
              <a:t>Jesus washed the feet of Judas too!</a:t>
            </a:r>
          </a:p>
        </p:txBody>
      </p:sp>
    </p:spTree>
    <p:extLst>
      <p:ext uri="{BB962C8B-B14F-4D97-AF65-F5344CB8AC3E}">
        <p14:creationId xmlns:p14="http://schemas.microsoft.com/office/powerpoint/2010/main" val="9864467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953000" y="609600"/>
            <a:ext cx="3962400" cy="2895600"/>
          </a:xfrm>
        </p:spPr>
        <p:txBody>
          <a:bodyPr/>
          <a:lstStyle/>
          <a:p>
            <a:r>
              <a:rPr lang="en-US" altLang="en-US">
                <a:effectLst>
                  <a:outerShdw blurRad="38100" dist="38100" dir="2700000" algn="tl">
                    <a:srgbClr val="000000"/>
                  </a:outerShdw>
                </a:effectLst>
              </a:rPr>
              <a:t>Jesus retained his authority but took on a servant’s role</a:t>
            </a:r>
          </a:p>
        </p:txBody>
      </p:sp>
    </p:spTree>
    <p:extLst>
      <p:ext uri="{BB962C8B-B14F-4D97-AF65-F5344CB8AC3E}">
        <p14:creationId xmlns:p14="http://schemas.microsoft.com/office/powerpoint/2010/main" val="19706530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en-US" altLang="en-US">
                <a:effectLst>
                  <a:outerShdw blurRad="38100" dist="38100" dir="2700000" algn="tl">
                    <a:srgbClr val="000000"/>
                  </a:outerShdw>
                </a:effectLst>
              </a:rPr>
              <a:t>“Lord, are you going to wash my feet?” (13:6)</a:t>
            </a: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“Unless I wash you, have no part with me” (13:8)</a:t>
            </a:r>
          </a:p>
        </p:txBody>
      </p:sp>
    </p:spTree>
    <p:extLst>
      <p:ext uri="{BB962C8B-B14F-4D97-AF65-F5344CB8AC3E}">
        <p14:creationId xmlns:p14="http://schemas.microsoft.com/office/powerpoint/2010/main" val="3029478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en-US" altLang="en-US">
                <a:effectLst>
                  <a:outerShdw blurRad="38100" dist="38100" dir="2700000" algn="tl">
                    <a:srgbClr val="000000"/>
                  </a:outerShdw>
                </a:effectLst>
              </a:rPr>
              <a:t>“Then wash my hands and head as well, not just my feet!” (13:9)</a:t>
            </a: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Body = salvation (once)</a:t>
            </a: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Feet = confession (repeated)</a:t>
            </a: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48768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ＭＳ Ｐゴシック" charset="-128"/>
              </a:rPr>
              <a:t>Two washings:</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en-US" altLang="en-US" sz="4800">
                <a:solidFill>
                  <a:srgbClr val="002060"/>
                </a:solidFill>
                <a:effectLst>
                  <a:outerShdw blurRad="38100" dist="38100" dir="2700000" algn="tl">
                    <a:srgbClr val="C0C0C0"/>
                  </a:outerShdw>
                </a:effectLst>
              </a:rPr>
              <a:t>Humble service curbs pride</a:t>
            </a:r>
            <a:endParaRPr lang="en-US" altLang="en-US" sz="4000">
              <a:solidFill>
                <a:srgbClr val="002060"/>
              </a:solidFill>
              <a:effectLst>
                <a:outerShdw blurRad="38100" dist="38100" dir="2700000" algn="tl">
                  <a:srgbClr val="C0C0C0"/>
                </a:outerShdw>
              </a:effectLst>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4114800"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1. Voluntary</a:t>
            </a:r>
            <a:endParaRPr kumimoji="0" lang="en-US" altLang="en-US" sz="44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4114800"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2. No complaining</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4114800"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3. Unconventional</a:t>
            </a:r>
            <a:endParaRPr kumimoji="0" lang="en-US" altLang="en-US" sz="4400" b="1" i="0"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en-US" altLang="en-US" sz="4800">
                <a:effectLst>
                  <a:outerShdw blurRad="38100" dist="38100" dir="2700000" algn="tl">
                    <a:srgbClr val="000000"/>
                  </a:outerShdw>
                </a:effectLst>
              </a:rPr>
              <a:t>“When a man forgets himself, he usually does something everybody else remembers.” </a:t>
            </a:r>
            <a:endParaRPr lang="en-US" altLang="en-US" sz="4000">
              <a:effectLst>
                <a:outerShdw blurRad="38100" dist="38100" dir="2700000" algn="tl">
                  <a:srgbClr val="000000"/>
                </a:outerShdw>
              </a:effectLst>
            </a:endParaRPr>
          </a:p>
        </p:txBody>
      </p:sp>
    </p:spTree>
    <p:extLst>
      <p:ext uri="{BB962C8B-B14F-4D97-AF65-F5344CB8AC3E}">
        <p14:creationId xmlns:p14="http://schemas.microsoft.com/office/powerpoint/2010/main" val="1706262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en-US" altLang="en-US" sz="5400" b="1">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III. Getting dirty shows you </a:t>
            </a:r>
            <a:r>
              <a:rPr lang="en-US" altLang="en-US" sz="5400" b="1">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rPr>
              <a:t>imitate </a:t>
            </a:r>
            <a:r>
              <a:rPr lang="en-US" altLang="en-US" sz="5400" b="1">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Christ.</a:t>
            </a: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en-US" altLang="en-US" sz="3600">
                <a:effectLst>
                  <a:outerShdw blurRad="38100" dist="38100" dir="2700000" algn="tl">
                    <a:srgbClr val="000000"/>
                  </a:outerShdw>
                </a:effectLst>
              </a:rPr>
              <a:t>“I have given you an example to follow. Do as I have done to you” (John 13:15)</a:t>
            </a:r>
            <a:endParaRPr lang="en-US" altLang="en-US" sz="2800">
              <a:effectLst>
                <a:outerShdw blurRad="38100" dist="38100" dir="2700000" algn="tl">
                  <a:srgbClr val="000000"/>
                </a:outerShdw>
              </a:effectLst>
            </a:endParaRPr>
          </a:p>
        </p:txBody>
      </p:sp>
    </p:spTree>
    <p:extLst>
      <p:ext uri="{BB962C8B-B14F-4D97-AF65-F5344CB8AC3E}">
        <p14:creationId xmlns:p14="http://schemas.microsoft.com/office/powerpoint/2010/main" val="17924614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anose="020B0600070205080204" pitchFamily="34" charset="-128"/>
              <a:cs typeface="+mn-cs"/>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When you love people like Jesus, you don’t mind </a:t>
            </a:r>
            <a:r>
              <a:rPr kumimoji="0" lang="en-US" altLang="en-US" sz="5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dirt</a:t>
            </a: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en-US" altLang="en-US">
                <a:effectLst>
                  <a:outerShdw blurRad="38100" dist="38100" dir="2700000" algn="tl">
                    <a:srgbClr val="969696"/>
                  </a:outerShdw>
                </a:effectLst>
              </a:rPr>
              <a:t>Main Idea</a:t>
            </a:r>
            <a:endParaRPr lang="en-US" altLang="en-US" sz="3600">
              <a:effectLst>
                <a:outerShdw blurRad="38100" dist="38100" dir="2700000" algn="tl">
                  <a:srgbClr val="969696"/>
                </a:outerShdw>
              </a:effectLst>
            </a:endParaRPr>
          </a:p>
        </p:txBody>
      </p:sp>
    </p:spTree>
    <p:extLst>
      <p:ext uri="{BB962C8B-B14F-4D97-AF65-F5344CB8AC3E}">
        <p14:creationId xmlns:p14="http://schemas.microsoft.com/office/powerpoint/2010/main" val="30092115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en-US" altLang="en-US" sz="5400">
                <a:effectLst>
                  <a:outerShdw blurRad="38100" dist="38100" dir="2700000" algn="tl">
                    <a:srgbClr val="969696"/>
                  </a:outerShdw>
                </a:effectLst>
              </a:rPr>
              <a:t>Why Get Dirty?</a:t>
            </a:r>
            <a:endParaRPr lang="en-US" altLang="en-US">
              <a:effectLst>
                <a:outerShdw blurRad="38100" dist="38100" dir="2700000" algn="tl">
                  <a:srgbClr val="969696"/>
                </a:outerShdw>
              </a:effectLst>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228600"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1.  To show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love</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228600"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2. To show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humility</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228600"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3.  To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imitate </a:t>
            </a: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Jesus</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75993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4FBF048E-E8D1-413A-A5DA-4FA77309CDD3}"/>
              </a:ext>
            </a:extLst>
          </p:cNvPr>
          <p:cNvSpPr txBox="1">
            <a:spLocks noChangeArrowheads="1"/>
          </p:cNvSpPr>
          <p:nvPr/>
        </p:nvSpPr>
        <p:spPr bwMode="auto">
          <a:xfrm>
            <a:off x="0" y="2362200"/>
            <a:ext cx="9144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JESUS’ PROPHECY OF THE DESTRUCTION OF THE TEMPLE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AND HIS RETURN </a:t>
            </a:r>
          </a:p>
        </p:txBody>
      </p:sp>
    </p:spTree>
    <p:extLst>
      <p:ext uri="{BB962C8B-B14F-4D97-AF65-F5344CB8AC3E}">
        <p14:creationId xmlns:p14="http://schemas.microsoft.com/office/powerpoint/2010/main" val="2286397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0.0 -0.48832 L 0.0 -0.04439 " pathEditMode="relative" rAng="0" ptsTypes="AA">
                                      <p:cBhvr>
                                        <p:cTn id="6" dur="5000" fill="hold"/>
                                        <p:tgtEl>
                                          <p:spTgt spid="48130"/>
                                        </p:tgtEl>
                                        <p:attrNameLst>
                                          <p:attrName>ppt_x</p:attrName>
                                          <p:attrName>ppt_y</p:attrName>
                                        </p:attrNameLst>
                                      </p:cBhvr>
                                      <p:rCtr x="0" y="22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EF12F2-37AF-4120-8AC8-10C5182ADF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8. The Prediction of Judas' Betrayal</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26:21-25; Mark 14:18-21; Luke 22:21-23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predicts Judas' betrayal by passing the sop to offer forgiveness to Judas if he believes in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0380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15B9CC-CDC1-4C1B-979D-F716F192F5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9. The Prediction of Peter's Denial</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159</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26:31-35; Mark 14:27-31; Luke 22:31-38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predicts Peter's denial and prays that the Twelve would all be restored after denying Him as Lord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827493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etray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title"/>
          </p:nvPr>
        </p:nvSpPr>
        <p:spPr>
          <a:xfrm>
            <a:off x="0" y="4457699"/>
            <a:ext cx="9144000" cy="2371725"/>
          </a:xfrm>
          <a:effectLst/>
        </p:spPr>
        <p:txBody>
          <a:bodyPr/>
          <a:lstStyle/>
          <a:p>
            <a:pPr eaLnBrk="1" hangingPunct="1"/>
            <a:r>
              <a:rPr lang="en-US" i="1" dirty="0">
                <a:latin typeface="Arial" charset="0"/>
                <a:ea typeface="ＭＳ Ｐゴシック" charset="0"/>
                <a:cs typeface="Arial" charset="0"/>
              </a:rPr>
              <a:t>Jesus predicted that Peter would deny him that very night </a:t>
            </a:r>
            <a:br>
              <a:rPr lang="en-US" i="1" dirty="0">
                <a:latin typeface="Arial" charset="0"/>
                <a:ea typeface="ＭＳ Ｐゴシック" charset="0"/>
                <a:cs typeface="Arial" charset="0"/>
              </a:rPr>
            </a:br>
            <a:r>
              <a:rPr lang="en-US" i="1" dirty="0">
                <a:latin typeface="Arial" charset="0"/>
                <a:ea typeface="ＭＳ Ｐゴシック" charset="0"/>
                <a:cs typeface="Arial" charset="0"/>
              </a:rPr>
              <a:t>(Mark 14:30)</a:t>
            </a:r>
          </a:p>
        </p:txBody>
      </p:sp>
    </p:spTree>
    <p:extLst>
      <p:ext uri="{BB962C8B-B14F-4D97-AF65-F5344CB8AC3E}">
        <p14:creationId xmlns:p14="http://schemas.microsoft.com/office/powerpoint/2010/main" val="2115879752"/>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D4E5D-6533-4A54-B95B-01CD2D1955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10. The Provision of a Memorial</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160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26:26-30; Mark 14:22-26; Luke 22:17-20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establishes memorials of His person in the cup and bread so that they would help His followers remember His sacrificial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082447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Matthew 26:17-35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14:12-31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Luke 22:7-38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348154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0434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84182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58948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829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4495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6BBD889-77AC-42CB-ABC7-52BDE7BE79EB}"/>
              </a:ext>
            </a:extLst>
          </p:cNvPr>
          <p:cNvSpPr>
            <a:spLocks noGrp="1" noRot="1" noChangeArrowheads="1"/>
          </p:cNvSpPr>
          <p:nvPr>
            <p:ph type="title"/>
          </p:nvPr>
        </p:nvSpPr>
        <p:spPr>
          <a:xfrm>
            <a:off x="457200" y="20550"/>
            <a:ext cx="8229600" cy="670394"/>
          </a:xfrm>
        </p:spPr>
        <p:txBody>
          <a:bodyPr/>
          <a:lstStyle/>
          <a:p>
            <a:r>
              <a:rPr lang="en-US" altLang="en-US" dirty="0"/>
              <a:t>The Olivet Discourse</a:t>
            </a:r>
          </a:p>
        </p:txBody>
      </p:sp>
      <p:sp>
        <p:nvSpPr>
          <p:cNvPr id="35207" name="Rectangle 391">
            <a:extLst>
              <a:ext uri="{FF2B5EF4-FFF2-40B4-BE49-F238E27FC236}">
                <a16:creationId xmlns:a16="http://schemas.microsoft.com/office/drawing/2014/main" id="{5A28FA7F-3382-44B5-ACB7-86E594AD6A33}"/>
              </a:ext>
            </a:extLst>
          </p:cNvPr>
          <p:cNvSpPr>
            <a:spLocks noChangeArrowheads="1"/>
          </p:cNvSpPr>
          <p:nvPr/>
        </p:nvSpPr>
        <p:spPr bwMode="auto">
          <a:xfrm>
            <a:off x="762000" y="628650"/>
            <a:ext cx="53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35194" name="Group 378">
            <a:extLst>
              <a:ext uri="{FF2B5EF4-FFF2-40B4-BE49-F238E27FC236}">
                <a16:creationId xmlns:a16="http://schemas.microsoft.com/office/drawing/2014/main" id="{6F14E20C-BE38-4DDD-B7F1-51C30C213508}"/>
              </a:ext>
            </a:extLst>
          </p:cNvPr>
          <p:cNvGrpSpPr>
            <a:grpSpLocks noChangeAspect="1"/>
          </p:cNvGrpSpPr>
          <p:nvPr/>
        </p:nvGrpSpPr>
        <p:grpSpPr bwMode="auto">
          <a:xfrm>
            <a:off x="762000" y="628650"/>
            <a:ext cx="381000" cy="228600"/>
            <a:chOff x="2351" y="2397"/>
            <a:chExt cx="7200" cy="4320"/>
          </a:xfrm>
        </p:grpSpPr>
        <p:sp>
          <p:nvSpPr>
            <p:cNvPr id="35195" name="AutoShape 379">
              <a:extLst>
                <a:ext uri="{FF2B5EF4-FFF2-40B4-BE49-F238E27FC236}">
                  <a16:creationId xmlns:a16="http://schemas.microsoft.com/office/drawing/2014/main" id="{8C9A9545-DB2A-4C28-B7B1-E5FD396A28B9}"/>
                </a:ext>
              </a:extLst>
            </p:cNvPr>
            <p:cNvSpPr>
              <a:spLocks noChangeAspect="1" noChangeArrowheads="1" noTextEdit="1"/>
            </p:cNvSpPr>
            <p:nvPr/>
          </p:nvSpPr>
          <p:spPr bwMode="auto">
            <a:xfrm>
              <a:off x="2351" y="2397"/>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aphicFrame>
        <p:nvGraphicFramePr>
          <p:cNvPr id="35628" name="Group 812">
            <a:extLst>
              <a:ext uri="{FF2B5EF4-FFF2-40B4-BE49-F238E27FC236}">
                <a16:creationId xmlns:a16="http://schemas.microsoft.com/office/drawing/2014/main" id="{8749E325-BA7B-4685-AE4F-1A4FF406AA46}"/>
              </a:ext>
            </a:extLst>
          </p:cNvPr>
          <p:cNvGraphicFramePr>
            <a:graphicFrameLocks noGrp="1"/>
          </p:cNvGraphicFramePr>
          <p:nvPr>
            <p:extLst>
              <p:ext uri="{D42A27DB-BD31-4B8C-83A1-F6EECF244321}">
                <p14:modId xmlns:p14="http://schemas.microsoft.com/office/powerpoint/2010/main" val="3794159167"/>
              </p:ext>
            </p:extLst>
          </p:nvPr>
        </p:nvGraphicFramePr>
        <p:xfrm>
          <a:off x="1066800" y="766697"/>
          <a:ext cx="6731317" cy="5740720"/>
        </p:xfrm>
        <a:graphic>
          <a:graphicData uri="http://schemas.openxmlformats.org/drawingml/2006/table">
            <a:tbl>
              <a:tblPr/>
              <a:tblGrid>
                <a:gridCol w="2001838">
                  <a:extLst>
                    <a:ext uri="{9D8B030D-6E8A-4147-A177-3AD203B41FA5}">
                      <a16:colId xmlns:a16="http://schemas.microsoft.com/office/drawing/2014/main" val="955431567"/>
                    </a:ext>
                  </a:extLst>
                </a:gridCol>
                <a:gridCol w="2182812">
                  <a:extLst>
                    <a:ext uri="{9D8B030D-6E8A-4147-A177-3AD203B41FA5}">
                      <a16:colId xmlns:a16="http://schemas.microsoft.com/office/drawing/2014/main" val="2874571100"/>
                    </a:ext>
                  </a:extLst>
                </a:gridCol>
                <a:gridCol w="208280">
                  <a:extLst>
                    <a:ext uri="{9D8B030D-6E8A-4147-A177-3AD203B41FA5}">
                      <a16:colId xmlns:a16="http://schemas.microsoft.com/office/drawing/2014/main" val="3208713410"/>
                    </a:ext>
                  </a:extLst>
                </a:gridCol>
                <a:gridCol w="547687">
                  <a:extLst>
                    <a:ext uri="{9D8B030D-6E8A-4147-A177-3AD203B41FA5}">
                      <a16:colId xmlns:a16="http://schemas.microsoft.com/office/drawing/2014/main" val="51545846"/>
                    </a:ext>
                  </a:extLst>
                </a:gridCol>
                <a:gridCol w="1790700">
                  <a:extLst>
                    <a:ext uri="{9D8B030D-6E8A-4147-A177-3AD203B41FA5}">
                      <a16:colId xmlns:a16="http://schemas.microsoft.com/office/drawing/2014/main" val="3935809621"/>
                    </a:ext>
                  </a:extLst>
                </a:gridCol>
              </a:tblGrid>
              <a:tr h="5603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Matt. 24–25 </a:t>
                      </a:r>
                    </a:p>
                  </a:txBody>
                  <a:tcPr anchor="ctr" horzOverflow="overflow">
                    <a:lnL cap="flat">
                      <a:noFill/>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Mark 13</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Luke 21:5-38 </a:t>
                      </a:r>
                    </a:p>
                  </a:txBody>
                  <a:tcPr anchor="ctr" horzOverflow="overflow">
                    <a:lnL w="38100" cap="flat" cmpd="sng" algn="ctr">
                      <a:solidFill>
                        <a:schemeClr val="tx1"/>
                      </a:solidFill>
                      <a:prstDash val="solid"/>
                      <a:round/>
                      <a:headEnd type="none" w="med" len="med"/>
                      <a:tailEnd type="none" w="med" len="med"/>
                    </a:lnL>
                    <a:lnR cap="flat">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3245224708"/>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2256764957"/>
                  </a:ext>
                </a:extLst>
              </a:tr>
              <a:tr h="419100">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signs but the end is not yet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93715223"/>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3179046898"/>
                  </a:ext>
                </a:extLst>
              </a:tr>
              <a:tr h="422275">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the desolating sacrilege (AD 70)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Jerusalem surrounded by armies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76535105"/>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2213716562"/>
                  </a:ext>
                </a:extLst>
              </a:tr>
              <a:tr h="420688">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great tribulation (Church age)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times of Gentiles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1558195"/>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978179816"/>
                  </a:ext>
                </a:extLst>
              </a:tr>
              <a:tr h="419100">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second coming of Christ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889023"/>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3765526845"/>
                  </a:ext>
                </a:extLst>
              </a:tr>
              <a:tr h="420688">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command to alert faithfulness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30690882"/>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3788432970"/>
                  </a:ext>
                </a:extLst>
              </a:tr>
            </a:tbl>
          </a:graphicData>
        </a:graphic>
      </p:graphicFrame>
      <p:sp>
        <p:nvSpPr>
          <p:cNvPr id="35614" name="Text Box 798">
            <a:extLst>
              <a:ext uri="{FF2B5EF4-FFF2-40B4-BE49-F238E27FC236}">
                <a16:creationId xmlns:a16="http://schemas.microsoft.com/office/drawing/2014/main" id="{C761AD8F-E4CF-4C0D-95B7-6CC40DD9F5F3}"/>
              </a:ext>
            </a:extLst>
          </p:cNvPr>
          <p:cNvSpPr txBox="1">
            <a:spLocks noChangeArrowheads="1"/>
          </p:cNvSpPr>
          <p:nvPr/>
        </p:nvSpPr>
        <p:spPr bwMode="auto">
          <a:xfrm>
            <a:off x="5486400" y="6542658"/>
            <a:ext cx="3657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Craig L. Blomberg, </a:t>
            </a:r>
            <a:r>
              <a:rPr kumimoji="0" lang="en-US" altLang="en-US" sz="12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Jesus and the Gospels,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324</a:t>
            </a:r>
          </a:p>
        </p:txBody>
      </p:sp>
    </p:spTree>
    <p:extLst>
      <p:ext uri="{BB962C8B-B14F-4D97-AF65-F5344CB8AC3E}">
        <p14:creationId xmlns:p14="http://schemas.microsoft.com/office/powerpoint/2010/main" val="7370046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75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8854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2577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290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223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267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99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78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0630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9857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25" name="Picture 93" descr="chalie">
            <a:extLst>
              <a:ext uri="{FF2B5EF4-FFF2-40B4-BE49-F238E27FC236}">
                <a16:creationId xmlns:a16="http://schemas.microsoft.com/office/drawing/2014/main" id="{5EFB3639-B74A-45B7-8244-24839CEBB8C2}"/>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876800" y="457200"/>
            <a:ext cx="3760788"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Rectangle 2">
            <a:extLst>
              <a:ext uri="{FF2B5EF4-FFF2-40B4-BE49-F238E27FC236}">
                <a16:creationId xmlns:a16="http://schemas.microsoft.com/office/drawing/2014/main" id="{FF06301D-D4BE-402B-81C2-C9EBE00D3657}"/>
              </a:ext>
            </a:extLst>
          </p:cNvPr>
          <p:cNvSpPr>
            <a:spLocks noGrp="1" noRot="1" noChangeArrowheads="1"/>
          </p:cNvSpPr>
          <p:nvPr>
            <p:ph type="title"/>
          </p:nvPr>
        </p:nvSpPr>
        <p:spPr>
          <a:xfrm>
            <a:off x="0" y="3124200"/>
            <a:ext cx="9144000" cy="1143000"/>
          </a:xfrm>
        </p:spPr>
        <p:txBody>
          <a:bodyPr/>
          <a:lstStyle/>
          <a:p>
            <a:r>
              <a:rPr lang="en-US" altLang="en-US" sz="3600" dirty="0">
                <a:solidFill>
                  <a:schemeClr val="tx1"/>
                </a:solidFill>
              </a:rPr>
              <a:t>When will the temple be destroyed?</a:t>
            </a:r>
          </a:p>
        </p:txBody>
      </p:sp>
      <p:pic>
        <p:nvPicPr>
          <p:cNvPr id="44134" name="Picture 102" descr="questionmark">
            <a:extLst>
              <a:ext uri="{FF2B5EF4-FFF2-40B4-BE49-F238E27FC236}">
                <a16:creationId xmlns:a16="http://schemas.microsoft.com/office/drawing/2014/main" id="{9F1987CE-64BC-45E0-A834-1718A84162B8}"/>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772400" y="5334000"/>
            <a:ext cx="800100" cy="1000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Rectangle 3">
            <a:extLst>
              <a:ext uri="{FF2B5EF4-FFF2-40B4-BE49-F238E27FC236}">
                <a16:creationId xmlns:a16="http://schemas.microsoft.com/office/drawing/2014/main" id="{0951E513-A63A-4FF3-B4E2-3F41F8163B77}"/>
              </a:ext>
            </a:extLst>
          </p:cNvPr>
          <p:cNvSpPr>
            <a:spLocks noChangeArrowheads="1"/>
          </p:cNvSpPr>
          <p:nvPr/>
        </p:nvSpPr>
        <p:spPr bwMode="auto">
          <a:xfrm>
            <a:off x="762000" y="628650"/>
            <a:ext cx="53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44036" name="Group 4">
            <a:extLst>
              <a:ext uri="{FF2B5EF4-FFF2-40B4-BE49-F238E27FC236}">
                <a16:creationId xmlns:a16="http://schemas.microsoft.com/office/drawing/2014/main" id="{1D1C266E-7C12-4CE8-AED8-90AC84DCA33B}"/>
              </a:ext>
            </a:extLst>
          </p:cNvPr>
          <p:cNvGrpSpPr>
            <a:grpSpLocks noChangeAspect="1"/>
          </p:cNvGrpSpPr>
          <p:nvPr/>
        </p:nvGrpSpPr>
        <p:grpSpPr bwMode="auto">
          <a:xfrm>
            <a:off x="762000" y="628650"/>
            <a:ext cx="381000" cy="228600"/>
            <a:chOff x="2351" y="2397"/>
            <a:chExt cx="7200" cy="4320"/>
          </a:xfrm>
        </p:grpSpPr>
        <p:sp>
          <p:nvSpPr>
            <p:cNvPr id="44037" name="AutoShape 5">
              <a:extLst>
                <a:ext uri="{FF2B5EF4-FFF2-40B4-BE49-F238E27FC236}">
                  <a16:creationId xmlns:a16="http://schemas.microsoft.com/office/drawing/2014/main" id="{5685D3B5-66C2-4757-B055-7311DA880535}"/>
                </a:ext>
              </a:extLst>
            </p:cNvPr>
            <p:cNvSpPr>
              <a:spLocks noChangeAspect="1" noChangeArrowheads="1" noTextEdit="1"/>
            </p:cNvSpPr>
            <p:nvPr/>
          </p:nvSpPr>
          <p:spPr bwMode="auto">
            <a:xfrm>
              <a:off x="2351" y="2397"/>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44133" name="Rectangle 101">
            <a:extLst>
              <a:ext uri="{FF2B5EF4-FFF2-40B4-BE49-F238E27FC236}">
                <a16:creationId xmlns:a16="http://schemas.microsoft.com/office/drawing/2014/main" id="{D8730311-52B2-4271-9BFC-FB318395C730}"/>
              </a:ext>
            </a:extLst>
          </p:cNvPr>
          <p:cNvSpPr>
            <a:spLocks noRot="1" noChangeArrowheads="1"/>
          </p:cNvSpPr>
          <p:nvPr/>
        </p:nvSpPr>
        <p:spPr bwMode="auto">
          <a:xfrm>
            <a:off x="0" y="381000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What will </a:t>
            </a:r>
            <a:r>
              <a:rPr lang="en-US" altLang="en-US" sz="3600" dirty="0">
                <a:solidFill>
                  <a:srgbClr val="E5E5FF"/>
                </a:solidFill>
              </a:rPr>
              <a:t>b</a:t>
            </a:r>
            <a:r>
              <a:rPr kumimoji="0" lang="en-US" alt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e the sign that it is the end?</a:t>
            </a:r>
          </a:p>
        </p:txBody>
      </p:sp>
      <p:pic>
        <p:nvPicPr>
          <p:cNvPr id="44136" name="Picture 104" descr="qanswer">
            <a:extLst>
              <a:ext uri="{FF2B5EF4-FFF2-40B4-BE49-F238E27FC236}">
                <a16:creationId xmlns:a16="http://schemas.microsoft.com/office/drawing/2014/main" id="{00BACBA8-5DE7-44A8-B39A-5EB79781B8E9}"/>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1686192" y="152400"/>
            <a:ext cx="2828925"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9626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1000" fill="hold"/>
                                        <p:tgtEl>
                                          <p:spTgt spid="44034"/>
                                        </p:tgtEl>
                                        <p:attrNameLst>
                                          <p:attrName>ppt_x</p:attrName>
                                        </p:attrNameLst>
                                      </p:cBhvr>
                                      <p:tavLst>
                                        <p:tav tm="0">
                                          <p:val>
                                            <p:strVal val="#ppt_x"/>
                                          </p:val>
                                        </p:tav>
                                        <p:tav tm="100000">
                                          <p:val>
                                            <p:strVal val="#ppt_x"/>
                                          </p:val>
                                        </p:tav>
                                      </p:tavLst>
                                    </p:anim>
                                    <p:anim calcmode="lin" valueType="num">
                                      <p:cBhvr additive="base">
                                        <p:cTn id="8" dur="10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133"/>
                                        </p:tgtEl>
                                        <p:attrNameLst>
                                          <p:attrName>style.visibility</p:attrName>
                                        </p:attrNameLst>
                                      </p:cBhvr>
                                      <p:to>
                                        <p:strVal val="visible"/>
                                      </p:to>
                                    </p:set>
                                    <p:anim calcmode="lin" valueType="num">
                                      <p:cBhvr additive="base">
                                        <p:cTn id="13" dur="1000" fill="hold"/>
                                        <p:tgtEl>
                                          <p:spTgt spid="44133"/>
                                        </p:tgtEl>
                                        <p:attrNameLst>
                                          <p:attrName>ppt_x</p:attrName>
                                        </p:attrNameLst>
                                      </p:cBhvr>
                                      <p:tavLst>
                                        <p:tav tm="0">
                                          <p:val>
                                            <p:strVal val="#ppt_x"/>
                                          </p:val>
                                        </p:tav>
                                        <p:tav tm="100000">
                                          <p:val>
                                            <p:strVal val="#ppt_x"/>
                                          </p:val>
                                        </p:tav>
                                      </p:tavLst>
                                    </p:anim>
                                    <p:anim calcmode="lin" valueType="num">
                                      <p:cBhvr additive="base">
                                        <p:cTn id="14" dur="1000" fill="hold"/>
                                        <p:tgtEl>
                                          <p:spTgt spid="4413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134"/>
                                        </p:tgtEl>
                                        <p:attrNameLst>
                                          <p:attrName>style.visibility</p:attrName>
                                        </p:attrNameLst>
                                      </p:cBhvr>
                                      <p:to>
                                        <p:strVal val="visible"/>
                                      </p:to>
                                    </p:set>
                                    <p:anim calcmode="lin" valueType="num">
                                      <p:cBhvr additive="base">
                                        <p:cTn id="19" dur="500" fill="hold"/>
                                        <p:tgtEl>
                                          <p:spTgt spid="44134"/>
                                        </p:tgtEl>
                                        <p:attrNameLst>
                                          <p:attrName>ppt_x</p:attrName>
                                        </p:attrNameLst>
                                      </p:cBhvr>
                                      <p:tavLst>
                                        <p:tav tm="0">
                                          <p:val>
                                            <p:strVal val="#ppt_x"/>
                                          </p:val>
                                        </p:tav>
                                        <p:tav tm="100000">
                                          <p:val>
                                            <p:strVal val="#ppt_x"/>
                                          </p:val>
                                        </p:tav>
                                      </p:tavLst>
                                    </p:anim>
                                    <p:anim calcmode="lin" valueType="num">
                                      <p:cBhvr additive="base">
                                        <p:cTn id="20" dur="500" fill="hold"/>
                                        <p:tgtEl>
                                          <p:spTgt spid="441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44136"/>
                                        </p:tgtEl>
                                        <p:attrNameLst>
                                          <p:attrName>style.visibility</p:attrName>
                                        </p:attrNameLst>
                                      </p:cBhvr>
                                      <p:to>
                                        <p:strVal val="visible"/>
                                      </p:to>
                                    </p:set>
                                    <p:animEffect transition="in" filter="wheel(4)">
                                      <p:cBhvr>
                                        <p:cTn id="25" dur="5000"/>
                                        <p:tgtEl>
                                          <p:spTgt spid="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13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278325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rPr>
              <a:t>The Passover Meal</a:t>
            </a:r>
            <a:endParaRPr kumimoji="0" lang="en-US" sz="5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Tahoma" pitchFamily="22" charset="-52"/>
              <a:ea typeface="ＭＳ Ｐゴシック" charset="0"/>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304753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Sanctification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315399" name="Text Box 12"/>
          <p:cNvSpPr txBox="1">
            <a:spLocks noChangeArrowheads="1"/>
          </p:cNvSpPr>
          <p:nvPr/>
        </p:nvSpPr>
        <p:spPr bwMode="auto">
          <a:xfrm>
            <a:off x="2940050" y="1981201"/>
            <a:ext cx="1817234"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Plagues</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174093" name="Text Box 13"/>
          <p:cNvSpPr txBox="1">
            <a:spLocks noChangeArrowheads="1"/>
          </p:cNvSpPr>
          <p:nvPr/>
        </p:nvSpPr>
        <p:spPr bwMode="auto">
          <a:xfrm>
            <a:off x="-73024" y="4800601"/>
            <a:ext cx="2715352"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Redemption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dirty="0">
                <a:ln>
                  <a:noFill/>
                </a:ln>
                <a:solidFill>
                  <a:srgbClr val="FFFFFF"/>
                </a:solidFill>
                <a:effectLst/>
                <a:uLnTx/>
                <a:uFillTx/>
                <a:latin typeface="Tahoma" charset="0"/>
                <a:ea typeface="ＭＳ Ｐゴシック" charset="0"/>
              </a:rPr>
              <a:t>Therefore, say to the Israelites: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ja-JP" sz="2000" b="0" i="0" u="none" strike="noStrike" kern="1200" cap="none" spc="0" normalizeH="0" baseline="0" noProof="0" dirty="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dirty="0">
                <a:ln>
                  <a:noFill/>
                </a:ln>
                <a:solidFill>
                  <a:srgbClr val="FFFFFF"/>
                </a:solidFill>
                <a:effectLst/>
                <a:uLnTx/>
                <a:uFillTx/>
                <a:latin typeface="Tahoma" charset="0"/>
                <a:ea typeface="ＭＳ Ｐゴシック" charset="0"/>
              </a:rPr>
              <a:t>I am the Lord, and </a:t>
            </a:r>
            <a:r>
              <a:rPr kumimoji="0" lang="en-US" sz="2000" b="0" i="0" u="sng" strike="noStrike" kern="1200" cap="none" spc="0" normalizeH="0" baseline="0" noProof="0" dirty="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rPr>
              <a:t>bring you out </a:t>
            </a:r>
            <a:r>
              <a:rPr kumimoji="0" lang="en-US" sz="2000" b="0" i="0" u="none" strike="noStrike" kern="1200" cap="none" spc="0" normalizeH="0" baseline="0" noProof="0" dirty="0">
                <a:ln>
                  <a:noFill/>
                </a:ln>
                <a:solidFill>
                  <a:srgbClr val="FFFFFF"/>
                </a:solidFill>
                <a:effectLst/>
                <a:uLnTx/>
                <a:uFillTx/>
                <a:latin typeface="Tahoma" charset="0"/>
                <a:ea typeface="ＭＳ Ｐゴシック" charset="0"/>
              </a:rPr>
              <a:t>from under the yoke of the Egyptians.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ahoma" charset="0"/>
              <a:ea typeface="ＭＳ Ｐゴシック" charset="0"/>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free you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from being slaves to them,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and </a:t>
            </a: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redeem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you with an outstretched arm and with mighty acts of judgment.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4006671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22:19</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215039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29197651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8AD475-651F-4893-8FD0-9A46E91A6F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C. Precepts By Christ</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161-165</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13:31–16:33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Christ's final teaching at the Last Supper prepares them for His departure and for their ministry apart from His bodily presence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716563-A0A3-4BBC-9E81-5889FC73D4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Prologue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161</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13:31-35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3428999"/>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commands His men to love each other with His same love to identify themselves to the world as His followers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3675343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58A185-8A37-498B-AD3C-CCE810ABB3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Problems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13:36,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dirty="0">
                <a:solidFill>
                  <a:srgbClr val="FFFFFF"/>
                </a:solidFill>
                <a:effectLst>
                  <a:glow rad="228600">
                    <a:srgbClr val="220011"/>
                  </a:glow>
                </a:effectLst>
                <a:latin typeface="Arial"/>
                <a:ea typeface="ＭＳ Ｐゴシック" charset="0"/>
                <a:cs typeface="Arial"/>
              </a:rPr>
              <a:t>Jesus promises His troubled disciples a new intimacy with the Trinity as He was the only way to God, who would soon be replaced by the Spirit </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153428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rPr>
                <a:t>Comfort</a:t>
              </a:r>
              <a:endParaRPr kumimoji="0" lang="en-US" sz="96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3 ways to replace confusion with comfort</a:t>
            </a: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I.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Realize that Jesus is preparing a wonderful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in heaven for you (John 14:1-4).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57924C1-8BF9-43A2-8389-29AF5BBB2C77}"/>
              </a:ext>
            </a:extLst>
          </p:cNvPr>
          <p:cNvSpPr>
            <a:spLocks noGrp="1" noChangeArrowheads="1"/>
          </p:cNvSpPr>
          <p:nvPr>
            <p:ph type="ctrTitle"/>
          </p:nvPr>
        </p:nvSpPr>
        <p:spPr/>
        <p:txBody>
          <a:bodyPr/>
          <a:lstStyle/>
          <a:p>
            <a:endParaRPr lang="en-US" altLang="en-US"/>
          </a:p>
        </p:txBody>
      </p:sp>
      <p:sp>
        <p:nvSpPr>
          <p:cNvPr id="2051" name="Rectangle 3">
            <a:extLst>
              <a:ext uri="{FF2B5EF4-FFF2-40B4-BE49-F238E27FC236}">
                <a16:creationId xmlns:a16="http://schemas.microsoft.com/office/drawing/2014/main" id="{D5ED4C51-4E51-4D43-8A4C-E6CCC871E211}"/>
              </a:ext>
            </a:extLst>
          </p:cNvPr>
          <p:cNvSpPr>
            <a:spLocks noGrp="1" noChangeArrowheads="1"/>
          </p:cNvSpPr>
          <p:nvPr>
            <p:ph type="subTitle" idx="1"/>
          </p:nvPr>
        </p:nvSpPr>
        <p:spPr/>
        <p:txBody>
          <a:bodyPr/>
          <a:lstStyle/>
          <a:p>
            <a:endParaRPr lang="en-US" altLang="en-US"/>
          </a:p>
        </p:txBody>
      </p:sp>
      <p:pic>
        <p:nvPicPr>
          <p:cNvPr id="2052" name="Picture 4">
            <a:extLst>
              <a:ext uri="{FF2B5EF4-FFF2-40B4-BE49-F238E27FC236}">
                <a16:creationId xmlns:a16="http://schemas.microsoft.com/office/drawing/2014/main" id="{824DF3F0-A398-4682-A887-8045DC3D37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685800"/>
            <a:ext cx="8610600" cy="5734050"/>
          </a:xfrm>
          <a:prstGeom prst="rect">
            <a:avLst/>
          </a:prstGeom>
          <a:noFill/>
          <a:extLst>
            <a:ext uri="{909E8E84-426E-40DD-AFC4-6F175D3DCCD1}">
              <a14:hiddenFill xmlns:a14="http://schemas.microsoft.com/office/drawing/2010/main">
                <a:solidFill>
                  <a:schemeClr val="folHlink"/>
                </a:solidFill>
              </a14:hiddenFill>
            </a:ext>
          </a:extLst>
        </p:spPr>
      </p:pic>
      <p:pic>
        <p:nvPicPr>
          <p:cNvPr id="2053" name="Picture 5" descr="Siege Right">
            <a:extLst>
              <a:ext uri="{FF2B5EF4-FFF2-40B4-BE49-F238E27FC236}">
                <a16:creationId xmlns:a16="http://schemas.microsoft.com/office/drawing/2014/main" id="{C88A2072-3381-4413-BD36-1ED7CF56F3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609600"/>
            <a:ext cx="4537075"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Siege Left">
            <a:extLst>
              <a:ext uri="{FF2B5EF4-FFF2-40B4-BE49-F238E27FC236}">
                <a16:creationId xmlns:a16="http://schemas.microsoft.com/office/drawing/2014/main" id="{AE9781A2-CC41-46C9-B731-A930010DC4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685800"/>
            <a:ext cx="4876800" cy="594360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759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linds(horizontal)">
                                      <p:cBhvr>
                                        <p:cTn id="12" dur="500"/>
                                        <p:tgtEl>
                                          <p:spTgt spid="2053"/>
                                        </p:tgtEl>
                                      </p:cBhvr>
                                    </p:animEffect>
                                  </p:childTnLst>
                                </p:cTn>
                              </p:par>
                              <p:par>
                                <p:cTn id="13" presetID="3"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linds(horizontal)">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542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Don</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t let your hearts be troubled. Trust in God, and trust also in me</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(John 14:1 </a:t>
            </a:r>
            <a:r>
              <a:rPr lang="en-US" sz="2400">
                <a:solidFill>
                  <a:srgbClr val="FFFFFF"/>
                </a:solidFill>
                <a:effectLst>
                  <a:outerShdw blurRad="38100" dist="38100" dir="2700000" algn="tl">
                    <a:srgbClr val="808080"/>
                  </a:outerShdw>
                </a:effectLst>
                <a:latin typeface="Arial" charset="0"/>
                <a:ea typeface="ＭＳ Ｐゴシック" charset="0"/>
                <a:cs typeface="Arial" charset="0"/>
              </a:rPr>
              <a:t>NLT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algn="l" eaLnBrk="1" hangingPunct="1"/>
            <a:r>
              <a:rPr lang="en-US">
                <a:solidFill>
                  <a:srgbClr val="FFFFFF"/>
                </a:solidFill>
                <a:latin typeface="Arial" charset="0"/>
                <a:ea typeface="ＭＳ Ｐゴシック" charset="0"/>
                <a:cs typeface="Arial" charset="0"/>
              </a:rPr>
              <a:t>Your Heart</a:t>
            </a: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Trust in the Lord with all your heart; do not depend on your own understanding</a:t>
            </a: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(Prov. 3:5)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Guard your heart above all else, for it determines the course of your life</a:t>
            </a: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(Prov. 4:23)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Don</a:t>
            </a:r>
            <a:r>
              <a:rPr lang="ja-JP" altLang="en-US" sz="3200">
                <a:solidFill>
                  <a:srgbClr val="FFFF00"/>
                </a:solidFill>
                <a:effectLst>
                  <a:outerShdw blurRad="38100" dist="38100" dir="2700000" algn="tl">
                    <a:srgbClr val="FFFFFF"/>
                  </a:outerShdw>
                </a:effectLst>
                <a:latin typeface="Arial" charset="0"/>
                <a:ea typeface="ＭＳ Ｐゴシック" charset="0"/>
                <a:cs typeface="Arial" charset="0"/>
              </a:rPr>
              <a:t>’</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 </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let your hearts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be troubled</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Trust in God</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and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trust also in me</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(John 14:1 </a:t>
            </a:r>
            <a:r>
              <a:rPr lang="en-US" sz="2400">
                <a:solidFill>
                  <a:srgbClr val="FFFFFF"/>
                </a:solidFill>
                <a:effectLst>
                  <a:outerShdw blurRad="38100" dist="38100" dir="2700000" algn="tl">
                    <a:srgbClr val="808080"/>
                  </a:outerShdw>
                </a:effectLst>
                <a:latin typeface="Arial" charset="0"/>
                <a:ea typeface="ＭＳ Ｐゴシック" charset="0"/>
                <a:cs typeface="Arial" charset="0"/>
              </a:rPr>
              <a:t>NLT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a:t>
            </a:r>
          </a:p>
        </p:txBody>
      </p:sp>
      <p:pic>
        <p:nvPicPr>
          <p:cNvPr id="100355" name="Picture 3" descr="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9800" y="2032000"/>
            <a:ext cx="72136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rPr>
              <a:t>“In my Father’s house are many </a:t>
            </a:r>
            <a:r>
              <a:rPr kumimoji="0" lang="en-US" sz="4400" b="1" i="0" u="none" strike="noStrike" kern="0" cap="none" spc="0" normalizeH="0" baseline="0" noProof="0" dirty="0" err="1">
                <a:ln>
                  <a:noFill/>
                </a:ln>
                <a:solidFill>
                  <a:srgbClr val="000000"/>
                </a:solidFill>
                <a:effectLst/>
                <a:uLnTx/>
                <a:uFillTx/>
                <a:latin typeface="Arial" charset="0"/>
                <a:ea typeface="Arial" charset="0"/>
                <a:cs typeface="Arial" charset="0"/>
              </a:rPr>
              <a:t>mansions</a:t>
            </a:r>
            <a:r>
              <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rPr>
              <a:t>...” (KJV)</a:t>
            </a: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Arial" charset="0"/>
                <a:cs typeface="Arial" charset="0"/>
              </a:rPr>
              <a:t>“In my Father’s house are many </a:t>
            </a:r>
            <a:r>
              <a:rPr kumimoji="0" lang="en-US" sz="4400" b="1" i="0" u="none" strike="noStrike" kern="0" cap="none" spc="0" normalizeH="0" baseline="0" noProof="0" dirty="0" err="1">
                <a:ln>
                  <a:noFill/>
                </a:ln>
                <a:solidFill>
                  <a:srgbClr val="FFFFFF"/>
                </a:solidFill>
                <a:effectLst/>
                <a:uLnTx/>
                <a:uFillTx/>
                <a:latin typeface="Arial" charset="0"/>
                <a:ea typeface="Arial" charset="0"/>
                <a:cs typeface="Arial" charset="0"/>
              </a:rPr>
              <a:t>mansions</a:t>
            </a:r>
            <a:r>
              <a:rPr kumimoji="0" lang="en-US" sz="4400" b="1" i="0" u="none" strike="noStrike" kern="0" cap="none" spc="0" normalizeH="0" baseline="0" noProof="0" dirty="0">
                <a:ln>
                  <a:noFill/>
                </a:ln>
                <a:solidFill>
                  <a:srgbClr val="FFFFFF"/>
                </a:solidFill>
                <a:effectLst/>
                <a:uLnTx/>
                <a:uFillTx/>
                <a:latin typeface="Arial" charset="0"/>
                <a:ea typeface="Arial" charset="0"/>
                <a:cs typeface="Arial" charset="0"/>
              </a:rPr>
              <a:t>...” (KJV)</a:t>
            </a: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0" name="Rectangle 2"/>
          <p:cNvSpPr>
            <a:spLocks noGrp="1" noChangeArrowheads="1"/>
          </p:cNvSpPr>
          <p:nvPr>
            <p:ph type="ctrTitle"/>
          </p:nvPr>
        </p:nvSpPr>
        <p:spPr>
          <a:xfrm>
            <a:off x="0" y="0"/>
            <a:ext cx="9144000" cy="2064774"/>
          </a:xfrm>
          <a:solidFill>
            <a:schemeClr val="tx1"/>
          </a:solidFill>
        </p:spPr>
        <p:txBody>
          <a:bodyPr/>
          <a:lstStyle/>
          <a:p>
            <a:pPr algn="r"/>
            <a:r>
              <a:rPr lang="en-US" sz="3200" dirty="0"/>
              <a:t>In my Father’s house are many rooms; </a:t>
            </a:r>
            <a:br>
              <a:rPr lang="en-US" sz="3200" dirty="0"/>
            </a:br>
            <a:r>
              <a:rPr lang="en-US" sz="3200" dirty="0"/>
              <a:t>if it were not so, I would have told you. </a:t>
            </a:r>
            <a:br>
              <a:rPr lang="en-US" sz="3200" dirty="0"/>
            </a:br>
            <a:r>
              <a:rPr lang="en-US" sz="3200" dirty="0"/>
              <a:t>I am going there to prepare a place for you.</a:t>
            </a:r>
          </a:p>
        </p:txBody>
      </p:sp>
      <p:sp>
        <p:nvSpPr>
          <p:cNvPr id="2" name="Rectangle 2">
            <a:extLst>
              <a:ext uri="{FF2B5EF4-FFF2-40B4-BE49-F238E27FC236}">
                <a16:creationId xmlns:a16="http://schemas.microsoft.com/office/drawing/2014/main" id="{49BAAA7D-2C04-48FA-05A9-E9626CEC0E32}"/>
              </a:ext>
            </a:extLst>
          </p:cNvPr>
          <p:cNvSpPr txBox="1">
            <a:spLocks noChangeArrowheads="1"/>
          </p:cNvSpPr>
          <p:nvPr/>
        </p:nvSpPr>
        <p:spPr bwMode="auto">
          <a:xfrm>
            <a:off x="5220393" y="6151418"/>
            <a:ext cx="3923607" cy="70658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a:r>
              <a:rPr lang="en-US" sz="3200" kern="0" dirty="0"/>
              <a:t>John 14:2 NIV</a:t>
            </a:r>
          </a:p>
        </p:txBody>
      </p:sp>
    </p:spTree>
    <p:extLst>
      <p:ext uri="{BB962C8B-B14F-4D97-AF65-F5344CB8AC3E}">
        <p14:creationId xmlns:p14="http://schemas.microsoft.com/office/powerpoint/2010/main" val="2255798007"/>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1026"/>
          <p:cNvSpPr>
            <a:spLocks noGrp="1" noChangeArrowheads="1"/>
          </p:cNvSpPr>
          <p:nvPr>
            <p:ph type="title"/>
          </p:nvPr>
        </p:nvSpPr>
        <p:spPr>
          <a:xfrm>
            <a:off x="4688375" y="4150"/>
            <a:ext cx="4419600" cy="2084388"/>
          </a:xfrm>
        </p:spPr>
        <p:txBody>
          <a:bodyPr/>
          <a:lstStyle/>
          <a:p>
            <a:pPr algn="r" eaLnBrk="1" hangingPunct="1"/>
            <a:r>
              <a:rPr lang="en-US" sz="36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Backgrounds in Jewish Literature</a:t>
            </a:r>
          </a:p>
        </p:txBody>
      </p:sp>
      <p:sp>
        <p:nvSpPr>
          <p:cNvPr id="32771" name="Rectangle 1027"/>
          <p:cNvSpPr>
            <a:spLocks noGrp="1" noChangeArrowheads="1"/>
          </p:cNvSpPr>
          <p:nvPr>
            <p:ph type="body" idx="1"/>
          </p:nvPr>
        </p:nvSpPr>
        <p:spPr>
          <a:xfrm>
            <a:off x="5907575" y="1985350"/>
            <a:ext cx="3124200" cy="3921125"/>
          </a:xfrm>
        </p:spPr>
        <p:txBody>
          <a:bodyPr/>
          <a:lstStyle/>
          <a:p>
            <a:pPr algn="r" eaLnBrk="1" hangingPunct="1">
              <a:lnSpc>
                <a:spcPct val="90000"/>
              </a:lnSpc>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depicts Christ's love for the church (Eph. 5)</a:t>
            </a: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en-US" sz="4000">
                <a:latin typeface="Arial" charset="0"/>
                <a:ea typeface="ＭＳ Ｐゴシック" charset="0"/>
                <a:cs typeface="ＭＳ Ｐゴシック" charset="0"/>
              </a:rPr>
              <a:t>The First Century Wedding Procession</a:t>
            </a:r>
          </a:p>
        </p:txBody>
      </p:sp>
      <p:sp>
        <p:nvSpPr>
          <p:cNvPr id="78855" name="Rectangle 1031"/>
          <p:cNvSpPr>
            <a:spLocks noGrp="1" noChangeArrowheads="1"/>
          </p:cNvSpPr>
          <p:nvPr>
            <p:ph type="body" sz="half" idx="2"/>
          </p:nvPr>
        </p:nvSpPr>
        <p:spPr>
          <a:xfrm>
            <a:off x="4648200" y="2590800"/>
            <a:ext cx="4191000" cy="2514600"/>
          </a:xfrm>
        </p:spPr>
        <p:txBody>
          <a:bodyPr/>
          <a:lstStyle/>
          <a:p>
            <a:pPr eaLnBrk="1" hangingPunct="1"/>
            <a:r>
              <a:rPr lang="en-US" sz="3200" b="1" dirty="0">
                <a:latin typeface="Arial" charset="0"/>
                <a:ea typeface="ＭＳ Ｐゴシック" charset="0"/>
                <a:cs typeface="ＭＳ Ｐゴシック" charset="0"/>
              </a:rPr>
              <a:t>The procession parallels Christ's return for His Bride, the Church</a:t>
            </a:r>
          </a:p>
        </p:txBody>
      </p:sp>
      <p:pic>
        <p:nvPicPr>
          <p:cNvPr id="108548" name="Picture 1028" descr="wedding proce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2574925" cy="5191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Bride’s House</a:t>
            </a:r>
          </a:p>
        </p:txBody>
      </p:sp>
      <p:sp>
        <p:nvSpPr>
          <p:cNvPr id="78856" name="Text Box 1032"/>
          <p:cNvSpPr txBox="1">
            <a:spLocks noChangeArrowheads="1"/>
          </p:cNvSpPr>
          <p:nvPr/>
        </p:nvSpPr>
        <p:spPr bwMode="auto">
          <a:xfrm>
            <a:off x="2755900" y="1600200"/>
            <a:ext cx="63881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Groom</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House (in Father</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House)</a:t>
            </a: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We will be </a:t>
            </a:r>
            <a:r>
              <a:rPr lang="en-US" sz="3200">
                <a:solidFill>
                  <a:srgbClr val="FFFF00"/>
                </a:solidFill>
                <a:latin typeface="Arial" charset="0"/>
                <a:ea typeface="ＭＳ Ｐゴシック" charset="0"/>
                <a:cs typeface="ＭＳ Ｐゴシック" charset="0"/>
              </a:rPr>
              <a:t>caught up (</a:t>
            </a:r>
            <a:r>
              <a:rPr lang="ja-JP" altLang="en-US" sz="3200">
                <a:solidFill>
                  <a:srgbClr val="FFFF00"/>
                </a:solidFill>
                <a:latin typeface="Arial" charset="0"/>
                <a:ea typeface="ＭＳ Ｐゴシック" charset="0"/>
                <a:cs typeface="ＭＳ Ｐゴシック" charset="0"/>
              </a:rPr>
              <a:t>“</a:t>
            </a:r>
            <a:r>
              <a:rPr lang="en-US" sz="3200">
                <a:solidFill>
                  <a:srgbClr val="FFFF00"/>
                </a:solidFill>
                <a:latin typeface="Arial" charset="0"/>
                <a:ea typeface="ＭＳ Ｐゴシック" charset="0"/>
                <a:cs typeface="ＭＳ Ｐゴシック" charset="0"/>
              </a:rPr>
              <a:t>raptured</a:t>
            </a:r>
            <a:r>
              <a:rPr lang="ja-JP" altLang="en-US" sz="3200">
                <a:solidFill>
                  <a:srgbClr val="FFFF00"/>
                </a:solidFill>
                <a:latin typeface="Arial" charset="0"/>
                <a:ea typeface="ＭＳ Ｐゴシック" charset="0"/>
                <a:cs typeface="ＭＳ Ｐゴシック" charset="0"/>
              </a:rPr>
              <a:t>”</a:t>
            </a:r>
            <a:r>
              <a:rPr lang="en-US" sz="3200">
                <a:solidFill>
                  <a:srgbClr val="FFFF00"/>
                </a:solidFill>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in the clouds to meet the Lord in the air</a:t>
            </a:r>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(1 Thess. 4:17)</a:t>
            </a:r>
          </a:p>
        </p:txBody>
      </p:sp>
    </p:spTree>
    <p:extLst>
      <p:ext uri="{BB962C8B-B14F-4D97-AF65-F5344CB8AC3E}">
        <p14:creationId xmlns:p14="http://schemas.microsoft.com/office/powerpoint/2010/main" val="6303866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I.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Realize that Jesus is preparing a wonderful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in heaven for you (John 14:1-4). </a:t>
            </a: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5AFD24-843C-EEBF-11AA-84FAEE00465E}"/>
              </a:ext>
            </a:extLst>
          </p:cNvPr>
          <p:cNvGrpSpPr/>
          <p:nvPr/>
        </p:nvGrpSpPr>
        <p:grpSpPr>
          <a:xfrm>
            <a:off x="0" y="0"/>
            <a:ext cx="9144000" cy="6858000"/>
            <a:chOff x="0" y="0"/>
            <a:chExt cx="9144000" cy="6858000"/>
          </a:xfrm>
        </p:grpSpPr>
        <p:pic>
          <p:nvPicPr>
            <p:cNvPr id="3" name="Picture 3" descr="John 14.6 Sign.jpg">
              <a:extLst>
                <a:ext uri="{FF2B5EF4-FFF2-40B4-BE49-F238E27FC236}">
                  <a16:creationId xmlns:a16="http://schemas.microsoft.com/office/drawing/2014/main" id="{0111DF2F-0272-778C-25C8-382F9D21A3A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80F13131-3777-7CCD-9392-24480F167422}"/>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eaLnBrk="1" hangingPunct="1"/>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ONE </a:t>
              </a:r>
              <a:br>
                <a:rPr lang="en-US" sz="9600" kern="0" dirty="0">
                  <a:solidFill>
                    <a:schemeClr val="tx1"/>
                  </a:solidFill>
                  <a:latin typeface="Arial Black" panose="020B0604020202020204" pitchFamily="34" charset="0"/>
                  <a:ea typeface="ＭＳ Ｐゴシック" charset="0"/>
                  <a:cs typeface="Arial Black" panose="020B0604020202020204" pitchFamily="34" charset="0"/>
                </a:rPr>
              </a:br>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WAY</a:t>
              </a: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r>
              <a:rPr lang="en-US" sz="5400">
                <a:solidFill>
                  <a:schemeClr val="tx1"/>
                </a:solidFill>
                <a:latin typeface="Arial" charset="0"/>
                <a:ea typeface="ＭＳ Ｐゴシック" charset="0"/>
                <a:cs typeface="Arial" charset="0"/>
              </a:rPr>
              <a:t>II. </a:t>
            </a:r>
            <a:r>
              <a:rPr lang="en-US" sz="5400" u="sng">
                <a:solidFill>
                  <a:srgbClr val="0000FF"/>
                </a:solidFill>
                <a:latin typeface="Arial" charset="0"/>
                <a:ea typeface="ＭＳ Ｐゴシック" charset="0"/>
                <a:cs typeface="Arial" charset="0"/>
              </a:rPr>
              <a:t>Way</a:t>
            </a:r>
            <a:r>
              <a:rPr lang="en-US" sz="5400">
                <a:solidFill>
                  <a:schemeClr val="tx1"/>
                </a:solidFill>
                <a:latin typeface="Arial" charset="0"/>
                <a:ea typeface="ＭＳ Ｐゴシック" charset="0"/>
                <a:cs typeface="Arial" charset="0"/>
              </a:rPr>
              <a:t>: Trust Christ as the only </a:t>
            </a:r>
            <a:r>
              <a:rPr lang="en-US" sz="5400" u="sng">
                <a:solidFill>
                  <a:srgbClr val="0000FF"/>
                </a:solidFill>
                <a:latin typeface="Arial" charset="0"/>
                <a:ea typeface="ＭＳ Ｐゴシック" charset="0"/>
                <a:cs typeface="Arial" charset="0"/>
              </a:rPr>
              <a:t>way</a:t>
            </a:r>
            <a:r>
              <a:rPr lang="en-US" sz="5400">
                <a:solidFill>
                  <a:srgbClr val="0000FF"/>
                </a:solidFill>
                <a:latin typeface="Arial" charset="0"/>
                <a:ea typeface="ＭＳ Ｐゴシック" charset="0"/>
                <a:cs typeface="Arial" charset="0"/>
              </a:rPr>
              <a:t> </a:t>
            </a:r>
            <a:r>
              <a:rPr lang="en-US" sz="5400">
                <a:solidFill>
                  <a:schemeClr val="tx1"/>
                </a:solidFill>
                <a:latin typeface="Arial" charset="0"/>
                <a:ea typeface="ＭＳ Ｐゴシック" charset="0"/>
                <a:cs typeface="Arial" charset="0"/>
              </a:rPr>
              <a:t>you can reach God (14:5-14). </a:t>
            </a: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8C33AB-B192-459F-A497-BC61278F71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The Tribulation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24:4-26; Mark 13:5-23; Luke 21:8-26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70th week of Daniel 9:27 will be a seven-year tribulation before Jesus returns so Israel should prepare for His coming and judgments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10294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eaLnBrk="1" hangingPunct="1"/>
            <a:r>
              <a:rPr lang="en-US" dirty="0">
                <a:solidFill>
                  <a:srgbClr val="FFFFFF"/>
                </a:solidFill>
                <a:latin typeface="Arial" charset="0"/>
                <a:ea typeface="ＭＳ Ｐゴシック" charset="0"/>
                <a:cs typeface="Arial" charset="0"/>
              </a:rPr>
              <a:t>John 14:6</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99258" y="577734"/>
            <a:ext cx="8844742" cy="515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defTabSz="914400" eaLnBrk="1" hangingPunct="1"/>
            <a:r>
              <a:rPr lang="en-US" sz="6000" kern="0" dirty="0">
                <a:solidFill>
                  <a:srgbClr val="FFFFFF"/>
                </a:solidFill>
                <a:latin typeface="Arial Black" panose="020B0604020202020204" pitchFamily="34" charset="0"/>
                <a:ea typeface="ＭＳ Ｐゴシック" charset="0"/>
                <a:cs typeface="Arial Black" panose="020B0604020202020204" pitchFamily="34" charset="0"/>
              </a:rPr>
              <a:t>"I am the way</a:t>
            </a:r>
            <a:br>
              <a:rPr lang="en-US" kern="0" dirty="0">
                <a:solidFill>
                  <a:srgbClr val="FFFFFF"/>
                </a:solidFill>
                <a:latin typeface="Arial" charset="0"/>
                <a:ea typeface="ＭＳ Ｐゴシック" charset="0"/>
                <a:cs typeface="Arial" charset="0"/>
              </a:rPr>
            </a:br>
            <a:r>
              <a:rPr lang="en-US" kern="0" dirty="0">
                <a:solidFill>
                  <a:srgbClr val="FFFFFF"/>
                </a:solidFill>
                <a:latin typeface="Arial" charset="0"/>
                <a:ea typeface="ＭＳ Ｐゴシック" charset="0"/>
                <a:cs typeface="Arial" charset="0"/>
              </a:rPr>
              <a:t>the truth and the life</a:t>
            </a:r>
          </a:p>
          <a:p>
            <a:pPr algn="l" defTabSz="914400" eaLnBrk="1" hangingPunct="1"/>
            <a:r>
              <a:rPr lang="en-US" kern="0" dirty="0">
                <a:solidFill>
                  <a:srgbClr val="FFFFFF"/>
                </a:solidFill>
                <a:latin typeface="Arial" charset="0"/>
                <a:ea typeface="ＭＳ Ｐゴシック" charset="0"/>
                <a:cs typeface="Arial" charset="0"/>
              </a:rPr>
              <a:t>No one comes to the Father</a:t>
            </a:r>
            <a:br>
              <a:rPr lang="en-US" kern="0" dirty="0">
                <a:solidFill>
                  <a:srgbClr val="FFFFFF"/>
                </a:solidFill>
                <a:latin typeface="Arial" charset="0"/>
                <a:ea typeface="ＭＳ Ｐゴシック" charset="0"/>
                <a:cs typeface="Arial" charset="0"/>
              </a:rPr>
            </a:br>
            <a:r>
              <a:rPr lang="en-US" sz="6000" kern="0" dirty="0">
                <a:solidFill>
                  <a:srgbClr val="FFFFFF"/>
                </a:solidFill>
                <a:latin typeface="Arial Black" panose="020B0604020202020204" pitchFamily="34" charset="0"/>
                <a:ea typeface="ＭＳ Ｐゴシック" charset="0"/>
                <a:cs typeface="Arial Black" panose="020B0604020202020204" pitchFamily="34" charset="0"/>
              </a:rPr>
              <a:t>except through me"</a:t>
            </a:r>
          </a:p>
          <a:p>
            <a:pPr algn="r" defTabSz="914400" eaLnBrk="1" hangingPunct="1"/>
            <a:r>
              <a:rPr lang="en-US" sz="6000" kern="0" dirty="0">
                <a:solidFill>
                  <a:srgbClr val="FFFFFF"/>
                </a:solidFill>
                <a:latin typeface="Arial" charset="0"/>
                <a:ea typeface="ＭＳ Ｐゴシック" charset="0"/>
                <a:cs typeface="Arial" charset="0"/>
              </a:rPr>
              <a:t>Jesus</a:t>
            </a:r>
            <a:endParaRPr lang="en-US" kern="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282154986"/>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en-US">
                <a:latin typeface="Arial" charset="0"/>
                <a:ea typeface="ＭＳ Ｐゴシック" charset="0"/>
                <a:cs typeface="Arial" charset="0"/>
              </a:rPr>
              <a:t>Dr. Steve McSwain</a:t>
            </a: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89025"/>
            <a:ext cx="9144000"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en-US">
                <a:latin typeface="Arial" charset="0"/>
                <a:ea typeface="ＭＳ Ｐゴシック" charset="0"/>
                <a:cs typeface="Arial" charset="0"/>
              </a:rPr>
              <a:t>Dr. Steve McSwain</a:t>
            </a: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Other texts say the same...</a:t>
            </a: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indent="-571500" algn="l">
              <a:buFont typeface="Arial" panose="020B0604020202020204" pitchFamily="34" charset="0"/>
              <a:buChar char="•"/>
            </a:pPr>
            <a:r>
              <a:rPr lang="en-US" sz="3600" dirty="0"/>
              <a:t>"</a:t>
            </a:r>
            <a:r>
              <a:rPr lang="en-US" sz="3600" dirty="0">
                <a:solidFill>
                  <a:srgbClr val="FFFF00"/>
                </a:solidFill>
              </a:rPr>
              <a:t>Nor is there salvation in any other</a:t>
            </a:r>
            <a:r>
              <a:rPr lang="en-US" sz="3600" dirty="0"/>
              <a:t>, for there is no other name under heaven given among men by which we must be saved" (Acts 4:12). </a:t>
            </a:r>
          </a:p>
          <a:p>
            <a:pPr marL="571500" indent="-571500" algn="l">
              <a:buFont typeface="Arial" panose="020B0604020202020204" pitchFamily="34" charset="0"/>
              <a:buChar char="•"/>
            </a:pPr>
            <a:endParaRPr lang="en-US" sz="3600" dirty="0"/>
          </a:p>
          <a:p>
            <a:pPr marL="571500" indent="-571500" algn="l">
              <a:buFont typeface="Arial" panose="020B0604020202020204" pitchFamily="34" charset="0"/>
              <a:buChar char="•"/>
            </a:pPr>
            <a:r>
              <a:rPr lang="en-US" sz="3600" dirty="0"/>
              <a:t>"</a:t>
            </a:r>
            <a:r>
              <a:rPr lang="en-US" sz="3600" dirty="0">
                <a:solidFill>
                  <a:srgbClr val="FFFF00"/>
                </a:solidFill>
              </a:rPr>
              <a:t>He who does not believe the Son shall not see life</a:t>
            </a:r>
            <a:r>
              <a:rPr lang="en-US" sz="3600" dirty="0"/>
              <a:t>, but the wrath of God abides on him" (John 3:36).</a:t>
            </a: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en-US" sz="5400" dirty="0">
                <a:solidFill>
                  <a:srgbClr val="FFFFFF"/>
                </a:solidFill>
                <a:effectLst>
                  <a:outerShdw blurRad="38100" dist="38100" dir="2700000" algn="tl">
                    <a:schemeClr val="tx1"/>
                  </a:outerShdw>
                </a:effectLst>
                <a:latin typeface="Arial" charset="0"/>
                <a:ea typeface="ＭＳ Ｐゴシック" charset="0"/>
                <a:cs typeface="Arial" charset="0"/>
              </a:rPr>
              <a:t>Other texts say the same...</a:t>
            </a: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"For there is one God and </a:t>
            </a:r>
            <a:r>
              <a:rPr kumimoji="0" lang="en-US" sz="3600" b="1" i="0" u="none" strike="noStrike" kern="1200" cap="none" spc="0" normalizeH="0" baseline="0" noProof="0" dirty="0">
                <a:ln>
                  <a:noFill/>
                </a:ln>
                <a:solidFill>
                  <a:srgbClr val="FFFF00"/>
                </a:solidFill>
                <a:effectLst>
                  <a:glow rad="127000">
                    <a:schemeClr val="tx1"/>
                  </a:glow>
                  <a:outerShdw blurRad="38100" dist="38100" dir="2700000" algn="tl">
                    <a:schemeClr val="tx1"/>
                  </a:outerShdw>
                </a:effectLst>
                <a:uLnTx/>
                <a:uFillTx/>
                <a:latin typeface="Arial" charset="0"/>
                <a:ea typeface="ＭＳ Ｐゴシック" charset="0"/>
                <a:cs typeface="Arial" charset="0"/>
              </a:rPr>
              <a:t>one Mediator between God and men</a:t>
            </a: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 the Man Christ Jesus" (1 Timothy 2:5). </a:t>
            </a: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"And this is the testimony: that God has given us eternal life, and this life is in His Son. He who has the Son has life; </a:t>
            </a:r>
            <a:r>
              <a:rPr kumimoji="0" lang="en-US" sz="3600" b="1" i="0" u="none" strike="noStrike" kern="1200" cap="none" spc="0" normalizeH="0" baseline="0" noProof="0" dirty="0">
                <a:ln>
                  <a:noFill/>
                </a:ln>
                <a:solidFill>
                  <a:srgbClr val="FFFF00"/>
                </a:solidFill>
                <a:effectLst>
                  <a:glow rad="127000">
                    <a:schemeClr val="tx1"/>
                  </a:glow>
                  <a:outerShdw blurRad="38100" dist="38100" dir="2700000" algn="tl">
                    <a:schemeClr val="tx1"/>
                  </a:outerShdw>
                </a:effectLst>
                <a:uLnTx/>
                <a:uFillTx/>
                <a:latin typeface="Arial" charset="0"/>
                <a:ea typeface="ＭＳ Ｐゴシック" charset="0"/>
                <a:cs typeface="Arial" charset="0"/>
              </a:rPr>
              <a:t>he who does not have the Son of God does not have life</a:t>
            </a:r>
            <a:r>
              <a:rPr kumimoji="0" lang="en-US" sz="3600" b="1" i="0" u="none" strike="noStrike" kern="1200" cap="none" spc="0" normalizeH="0" baseline="0" noProof="0" dirty="0">
                <a:ln>
                  <a:noFill/>
                </a:ln>
                <a:solidFill>
                  <a:srgbClr val="FFFFFF"/>
                </a:solidFill>
                <a:effectLst>
                  <a:glow rad="127000">
                    <a:schemeClr val="tx1"/>
                  </a:glow>
                  <a:outerShdw blurRad="38100" dist="38100" dir="2700000" algn="tl">
                    <a:schemeClr val="tx1"/>
                  </a:outerShdw>
                </a:effectLst>
                <a:uLnTx/>
                <a:uFillTx/>
                <a:latin typeface="Arial" charset="0"/>
                <a:ea typeface="ＭＳ Ｐゴシック" charset="0"/>
                <a:cs typeface="Arial" charset="0"/>
              </a:rPr>
              <a:t>" (1 John 5:11-12) </a:t>
            </a: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en-US">
                <a:solidFill>
                  <a:srgbClr val="FFFFFF"/>
                </a:solidFill>
                <a:effectLst>
                  <a:outerShdw blurRad="38100" dist="38100" dir="2700000" algn="tl">
                    <a:srgbClr val="808080"/>
                  </a:outerShdw>
                </a:effectLst>
                <a:latin typeface="Arial" charset="0"/>
                <a:ea typeface="ＭＳ Ｐゴシック" charset="0"/>
                <a:cs typeface="Arial" charset="0"/>
              </a:rPr>
              <a:t>Is there really only </a:t>
            </a:r>
            <a:r>
              <a:rPr lang="en-US" i="1">
                <a:solidFill>
                  <a:srgbClr val="FFFFFF"/>
                </a:solidFill>
                <a:effectLst>
                  <a:outerShdw blurRad="38100" dist="38100" dir="2700000" algn="tl">
                    <a:srgbClr val="808080"/>
                  </a:outerShdw>
                </a:effectLst>
                <a:latin typeface="Arial" charset="0"/>
                <a:ea typeface="ＭＳ Ｐゴシック" charset="0"/>
                <a:cs typeface="Arial" charset="0"/>
              </a:rPr>
              <a:t>one </a:t>
            </a:r>
            <a:r>
              <a:rPr lang="en-US">
                <a:solidFill>
                  <a:srgbClr val="FFFFFF"/>
                </a:solidFill>
                <a:effectLst>
                  <a:outerShdw blurRad="38100" dist="38100" dir="2700000" algn="tl">
                    <a:srgbClr val="808080"/>
                  </a:outerShdw>
                </a:effectLst>
                <a:latin typeface="Arial" charset="0"/>
                <a:ea typeface="ＭＳ Ｐゴシック" charset="0"/>
                <a:cs typeface="Arial" charset="0"/>
              </a:rPr>
              <a:t>way?</a:t>
            </a: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a:solidFill>
                  <a:srgbClr val="FFFFFF"/>
                </a:solidFill>
                <a:latin typeface="Arial" charset="0"/>
                <a:ea typeface="ＭＳ Ｐゴシック" charset="0"/>
                <a:cs typeface="Arial"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eaLnBrk="1" hangingPunct="1"/>
            <a:r>
              <a:rPr lang="en-US" sz="7200" u="sng" kern="0" dirty="0">
                <a:solidFill>
                  <a:schemeClr val="tx1"/>
                </a:solidFill>
                <a:latin typeface="Arial Black" panose="020B0604020202020204" pitchFamily="34" charset="0"/>
                <a:ea typeface="ＭＳ Ｐゴシック" charset="0"/>
                <a:cs typeface="Arial Black" panose="020B0604020202020204" pitchFamily="34" charset="0"/>
              </a:rPr>
              <a:t>JESUS</a:t>
            </a:r>
            <a:b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br>
            <a: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t>THE WAY</a:t>
            </a:r>
            <a:b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br>
            <a:r>
              <a:rPr lang="en-US" sz="4800" u="sng" kern="0" dirty="0">
                <a:solidFill>
                  <a:schemeClr val="tx1"/>
                </a:solidFill>
                <a:latin typeface="Arial Black" panose="020B0604020202020204" pitchFamily="34" charset="0"/>
                <a:ea typeface="ＭＳ Ｐゴシック" charset="0"/>
                <a:cs typeface="Arial Black" panose="020B0604020202020204" pitchFamily="34" charset="0"/>
              </a:rPr>
              <a:t>THE TRUTH </a:t>
            </a:r>
            <a:r>
              <a:rPr lang="en-US" sz="5400" u="sng" kern="0" dirty="0">
                <a:solidFill>
                  <a:schemeClr val="tx1"/>
                </a:solidFill>
                <a:latin typeface="Arial Black" panose="020B0604020202020204" pitchFamily="34" charset="0"/>
                <a:ea typeface="ＭＳ Ｐゴシック" charset="0"/>
                <a:cs typeface="Arial Black" panose="020B0604020202020204" pitchFamily="34" charset="0"/>
              </a:rPr>
              <a:t>THE LIFE</a:t>
            </a:r>
            <a:br>
              <a:rPr lang="en-US" sz="5400" kern="0" dirty="0">
                <a:solidFill>
                  <a:schemeClr val="tx1"/>
                </a:solidFill>
                <a:latin typeface="Arial Black" panose="020B0604020202020204" pitchFamily="34" charset="0"/>
                <a:ea typeface="ＭＳ Ｐゴシック" charset="0"/>
                <a:cs typeface="Arial Black" panose="020B0604020202020204" pitchFamily="34" charset="0"/>
              </a:rPr>
            </a:br>
            <a:r>
              <a:rPr lang="en-US" sz="4000" kern="0" dirty="0">
                <a:solidFill>
                  <a:schemeClr val="tx1"/>
                </a:solidFill>
                <a:latin typeface="Arial Black" panose="020B0604020202020204" pitchFamily="34" charset="0"/>
                <a:ea typeface="ＭＳ Ｐゴシック" charset="0"/>
                <a:cs typeface="Arial Black" panose="020B0604020202020204" pitchFamily="34" charset="0"/>
              </a:rPr>
              <a:t>JOHN 14:6</a:t>
            </a:r>
            <a:endParaRPr lang="en-US" sz="5400" kern="0" dirty="0">
              <a:solidFill>
                <a:schemeClr val="tx1"/>
              </a:solidFill>
              <a:latin typeface="Arial Black" panose="020B0604020202020204" pitchFamily="34" charset="0"/>
              <a:ea typeface="ＭＳ Ｐゴシック" charset="0"/>
              <a:cs typeface="Arial Black" panose="020B0604020202020204" pitchFamily="34" charset="0"/>
            </a:endParaRPr>
          </a:p>
        </p:txBody>
      </p:sp>
    </p:spTree>
    <p:extLst>
      <p:ext uri="{BB962C8B-B14F-4D97-AF65-F5344CB8AC3E}">
        <p14:creationId xmlns:p14="http://schemas.microsoft.com/office/powerpoint/2010/main" val="1294224643"/>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en-US">
                <a:solidFill>
                  <a:srgbClr val="FFFFFF"/>
                </a:solidFill>
                <a:latin typeface="Arial" charset="0"/>
                <a:ea typeface="ＭＳ Ｐゴシック" charset="0"/>
                <a:cs typeface="Arial" charset="0"/>
              </a:rPr>
              <a:t>Lee Strobel</a:t>
            </a: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1143000"/>
            <a:ext cx="31750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I.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Realize that Jesus is preparing a wonderful </a:t>
            </a:r>
            <a:r>
              <a:rPr lang="en-US" dirty="0">
                <a:solidFill>
                  <a:srgbClr val="FFFF00"/>
                </a:solidFill>
                <a:effectLst>
                  <a:glow rad="228600">
                    <a:srgbClr val="000000"/>
                  </a:glow>
                </a:effectLst>
                <a:ea typeface="+mj-ea"/>
              </a:rPr>
              <a:t>life</a:t>
            </a:r>
            <a:r>
              <a:rPr lang="en-US" dirty="0">
                <a:solidFill>
                  <a:srgbClr val="FFFFFF"/>
                </a:solidFill>
                <a:effectLst>
                  <a:glow rad="228600">
                    <a:srgbClr val="000000"/>
                  </a:glow>
                </a:effectLst>
                <a:ea typeface="+mj-ea"/>
              </a:rPr>
              <a:t> in heaven for you (John 14:1-4). </a:t>
            </a: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5AFD24-843C-EEBF-11AA-84FAEE00465E}"/>
              </a:ext>
            </a:extLst>
          </p:cNvPr>
          <p:cNvGrpSpPr/>
          <p:nvPr/>
        </p:nvGrpSpPr>
        <p:grpSpPr>
          <a:xfrm>
            <a:off x="0" y="0"/>
            <a:ext cx="9144000" cy="6858000"/>
            <a:chOff x="0" y="0"/>
            <a:chExt cx="9144000" cy="6858000"/>
          </a:xfrm>
        </p:grpSpPr>
        <p:pic>
          <p:nvPicPr>
            <p:cNvPr id="3" name="Picture 3" descr="John 14.6 Sign.jpg">
              <a:extLst>
                <a:ext uri="{FF2B5EF4-FFF2-40B4-BE49-F238E27FC236}">
                  <a16:creationId xmlns:a16="http://schemas.microsoft.com/office/drawing/2014/main" id="{0111DF2F-0272-778C-25C8-382F9D21A3A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80F13131-3777-7CCD-9392-24480F167422}"/>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eaLnBrk="1" hangingPunct="1"/>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ONE </a:t>
              </a:r>
              <a:br>
                <a:rPr lang="en-US" sz="9600" kern="0" dirty="0">
                  <a:solidFill>
                    <a:schemeClr val="tx1"/>
                  </a:solidFill>
                  <a:latin typeface="Arial Black" panose="020B0604020202020204" pitchFamily="34" charset="0"/>
                  <a:ea typeface="ＭＳ Ｐゴシック" charset="0"/>
                  <a:cs typeface="Arial Black" panose="020B0604020202020204" pitchFamily="34" charset="0"/>
                </a:rPr>
              </a:br>
              <a:r>
                <a:rPr lang="en-US" sz="9600" kern="0" dirty="0">
                  <a:solidFill>
                    <a:schemeClr val="tx1"/>
                  </a:solidFill>
                  <a:latin typeface="Arial Black" panose="020B0604020202020204" pitchFamily="34" charset="0"/>
                  <a:ea typeface="ＭＳ Ｐゴシック" charset="0"/>
                  <a:cs typeface="Arial Black" panose="020B0604020202020204" pitchFamily="34" charset="0"/>
                </a:rPr>
                <a:t>WAY</a:t>
              </a: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r>
              <a:rPr lang="en-US" sz="5400">
                <a:solidFill>
                  <a:schemeClr val="tx1"/>
                </a:solidFill>
                <a:latin typeface="Arial" charset="0"/>
                <a:ea typeface="ＭＳ Ｐゴシック" charset="0"/>
                <a:cs typeface="Arial" charset="0"/>
              </a:rPr>
              <a:t>II. </a:t>
            </a:r>
            <a:r>
              <a:rPr lang="en-US" sz="5400" u="sng">
                <a:solidFill>
                  <a:srgbClr val="0000FF"/>
                </a:solidFill>
                <a:latin typeface="Arial" charset="0"/>
                <a:ea typeface="ＭＳ Ｐゴシック" charset="0"/>
                <a:cs typeface="Arial" charset="0"/>
              </a:rPr>
              <a:t>Way</a:t>
            </a:r>
            <a:r>
              <a:rPr lang="en-US" sz="5400">
                <a:solidFill>
                  <a:schemeClr val="tx1"/>
                </a:solidFill>
                <a:latin typeface="Arial" charset="0"/>
                <a:ea typeface="ＭＳ Ｐゴシック" charset="0"/>
                <a:cs typeface="Arial" charset="0"/>
              </a:rPr>
              <a:t>: Trust Christ as the only </a:t>
            </a:r>
            <a:r>
              <a:rPr lang="en-US" sz="5400" u="sng">
                <a:solidFill>
                  <a:srgbClr val="0000FF"/>
                </a:solidFill>
                <a:latin typeface="Arial" charset="0"/>
                <a:ea typeface="ＭＳ Ｐゴシック" charset="0"/>
                <a:cs typeface="Arial" charset="0"/>
              </a:rPr>
              <a:t>way</a:t>
            </a:r>
            <a:r>
              <a:rPr lang="en-US" sz="5400">
                <a:solidFill>
                  <a:srgbClr val="0000FF"/>
                </a:solidFill>
                <a:latin typeface="Arial" charset="0"/>
                <a:ea typeface="ＭＳ Ｐゴシック" charset="0"/>
                <a:cs typeface="Arial" charset="0"/>
              </a:rPr>
              <a:t> </a:t>
            </a:r>
            <a:r>
              <a:rPr lang="en-US" sz="5400">
                <a:solidFill>
                  <a:schemeClr val="tx1"/>
                </a:solidFill>
                <a:latin typeface="Arial" charset="0"/>
                <a:ea typeface="ＭＳ Ｐゴシック" charset="0"/>
                <a:cs typeface="Arial" charset="0"/>
              </a:rPr>
              <a:t>you can reach God (14:5-14). </a:t>
            </a:r>
          </a:p>
        </p:txBody>
      </p:sp>
    </p:spTree>
    <p:extLst>
      <p:ext uri="{BB962C8B-B14F-4D97-AF65-F5344CB8AC3E}">
        <p14:creationId xmlns:p14="http://schemas.microsoft.com/office/powerpoint/2010/main" val="1312810868"/>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0"/>
            <a:ext cx="8861665" cy="6858000"/>
          </a:xfrm>
          <a:prstGeom prst="rect">
            <a:avLst/>
          </a:prstGeom>
        </p:spPr>
      </p:pic>
    </p:spTree>
    <p:extLst>
      <p:ext uri="{BB962C8B-B14F-4D97-AF65-F5344CB8AC3E}">
        <p14:creationId xmlns:p14="http://schemas.microsoft.com/office/powerpoint/2010/main" val="2337055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685800" y="2286000"/>
            <a:ext cx="7772400" cy="1143000"/>
          </a:xfrm>
        </p:spPr>
        <p:txBody>
          <a:bodyPr/>
          <a:lstStyle/>
          <a:p>
            <a:pPr eaLnBrk="1" hangingPunct="1"/>
            <a:r>
              <a:rPr lang="en-US">
                <a:solidFill>
                  <a:schemeClr val="tx1"/>
                </a:solidFill>
                <a:latin typeface="Arial" charset="0"/>
                <a:ea typeface="ＭＳ Ｐゴシック" charset="0"/>
                <a:cs typeface="Arial" charset="0"/>
              </a:rPr>
              <a:t>Black</a:t>
            </a:r>
          </a:p>
        </p:txBody>
      </p:sp>
    </p:spTree>
    <p:extLst>
      <p:ext uri="{BB962C8B-B14F-4D97-AF65-F5344CB8AC3E}">
        <p14:creationId xmlns:p14="http://schemas.microsoft.com/office/powerpoint/2010/main" val="2289969778"/>
      </p:ext>
    </p:extLst>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8DF102-C60A-4E49-B300-025A7EA1E3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3. Promises</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14:25-31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would send the Spirit to teach what still did not make sense so the disciples could proclaim His words with His peace, not fear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927076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algn="r" eaLnBrk="1" hangingPunct="1"/>
            <a:r>
              <a:rPr lang="en-US" sz="6600" b="1">
                <a:effectLst>
                  <a:outerShdw blurRad="38100" dist="38100" dir="2700000" algn="tl">
                    <a:srgbClr val="000000"/>
                  </a:outerShdw>
                </a:effectLst>
                <a:latin typeface="Alan Den" charset="0"/>
                <a:ea typeface="ＭＳ Ｐゴシック" charset="0"/>
                <a:cs typeface="Alan Den" charset="0"/>
              </a:rPr>
              <a:t>The Holy Spirit!</a:t>
            </a:r>
            <a:endParaRPr lang="en-US" sz="6000">
              <a:effectLst>
                <a:outerShdw blurRad="38100" dist="38100" dir="2700000" algn="tl">
                  <a:srgbClr val="000000"/>
                </a:outerShdw>
              </a:effectLst>
              <a:latin typeface="Alan Den" charset="0"/>
              <a:ea typeface="ＭＳ Ｐゴシック" charset="0"/>
              <a:cs typeface="Alan Den" charset="0"/>
            </a:endParaRPr>
          </a:p>
        </p:txBody>
      </p:sp>
      <p:sp>
        <p:nvSpPr>
          <p:cNvPr id="69635" name="Rectangle 3"/>
          <p:cNvSpPr>
            <a:spLocks noGrp="1" noChangeArrowheads="1"/>
          </p:cNvSpPr>
          <p:nvPr>
            <p:ph type="body" idx="1"/>
          </p:nvPr>
        </p:nvSpPr>
        <p:spPr>
          <a:xfrm>
            <a:off x="423333" y="4191000"/>
            <a:ext cx="8365067" cy="1905000"/>
          </a:xfrm>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pPr>
            <a:r>
              <a:rPr lang="en-US" sz="3600" b="1" i="1" dirty="0">
                <a:latin typeface="Arial" panose="020B0604020202020204" pitchFamily="34" charset="0"/>
                <a:ea typeface="ＭＳ Ｐゴシック" charset="0"/>
                <a:cs typeface="Arial" panose="020B0604020202020204" pitchFamily="34" charset="0"/>
              </a:rPr>
              <a:t>How could the disciples cope once Jesus left them to return to heaven?</a:t>
            </a: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839788"/>
            <a:ext cx="8991600" cy="601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en-US" dirty="0">
                <a:solidFill>
                  <a:srgbClr val="FFFFFF"/>
                </a:solidFill>
                <a:latin typeface="Arial" charset="0"/>
                <a:ea typeface="ＭＳ Ｐゴシック" charset="0"/>
                <a:cs typeface="Arial" charset="0"/>
              </a:rPr>
              <a:t>III. </a:t>
            </a:r>
            <a:r>
              <a:rPr lang="en-US" u="sng" dirty="0">
                <a:solidFill>
                  <a:srgbClr val="FFFF00"/>
                </a:solidFill>
                <a:latin typeface="Arial" charset="0"/>
                <a:ea typeface="ＭＳ Ｐゴシック" charset="0"/>
                <a:cs typeface="Arial" charset="0"/>
              </a:rPr>
              <a:t>Truth</a:t>
            </a:r>
            <a:r>
              <a:rPr lang="en-US" dirty="0">
                <a:latin typeface="Arial" charset="0"/>
                <a:ea typeface="ＭＳ Ｐゴシック" charset="0"/>
                <a:cs typeface="Arial" charset="0"/>
              </a:rPr>
              <a:t>: Submit to the Spirit's </a:t>
            </a:r>
            <a:r>
              <a:rPr lang="en-US" i="1" u="sng" dirty="0">
                <a:solidFill>
                  <a:srgbClr val="FFFF00"/>
                </a:solidFill>
                <a:latin typeface="Arial" charset="0"/>
                <a:ea typeface="ＭＳ Ｐゴシック" charset="0"/>
                <a:cs typeface="Arial" charset="0"/>
              </a:rPr>
              <a:t>teaching</a:t>
            </a:r>
            <a:r>
              <a:rPr lang="en-US" dirty="0">
                <a:solidFill>
                  <a:srgbClr val="FFFF00"/>
                </a:solidFill>
                <a:latin typeface="Arial" charset="0"/>
                <a:ea typeface="ＭＳ Ｐゴシック" charset="0"/>
                <a:cs typeface="Arial" charset="0"/>
              </a:rPr>
              <a:t> </a:t>
            </a:r>
            <a:r>
              <a:rPr lang="en-US" dirty="0">
                <a:latin typeface="Arial" charset="0"/>
                <a:ea typeface="ＭＳ Ｐゴシック" charset="0"/>
                <a:cs typeface="Arial" charset="0"/>
              </a:rPr>
              <a:t>(14:15-31).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eaLnBrk="1" hangingPunct="1">
              <a:defRPr/>
            </a:pPr>
            <a:r>
              <a:rPr lang="en-US" sz="3600" b="1">
                <a:solidFill>
                  <a:schemeClr val="tx2"/>
                </a:solidFill>
                <a:latin typeface="Arial" charset="0"/>
                <a:cs typeface="Arial" charset="0"/>
              </a:rPr>
              <a:t>Counsels &amp; teaches</a:t>
            </a:r>
            <a:br>
              <a:rPr lang="en-US" sz="3600" b="1">
                <a:solidFill>
                  <a:schemeClr val="tx2"/>
                </a:solidFill>
                <a:latin typeface="Arial" charset="0"/>
                <a:cs typeface="Arial" charset="0"/>
              </a:rPr>
            </a:br>
            <a:r>
              <a:rPr lang="en-US" sz="3600" b="1">
                <a:solidFill>
                  <a:schemeClr val="tx2"/>
                </a:solidFill>
                <a:latin typeface="Arial" charset="0"/>
                <a:cs typeface="Arial" charset="0"/>
              </a:rPr>
              <a:t>(15-21)</a:t>
            </a: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en-US" dirty="0">
                <a:solidFill>
                  <a:srgbClr val="FFFFFF"/>
                </a:solidFill>
                <a:latin typeface="Arial" charset="0"/>
                <a:ea typeface="ＭＳ Ｐゴシック" charset="0"/>
                <a:cs typeface="Arial" charset="0"/>
              </a:rPr>
              <a:t>The Spirit Advocate</a:t>
            </a:r>
          </a:p>
        </p:txBody>
      </p:sp>
      <p:pic>
        <p:nvPicPr>
          <p:cNvPr id="142339" name="Picture 2" descr="John14_15-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775"/>
            <a:ext cx="5486400" cy="675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en-US">
                <a:solidFill>
                  <a:srgbClr val="FFFFFF"/>
                </a:solidFill>
                <a:latin typeface="Futura" charset="0"/>
                <a:ea typeface="ＭＳ Ｐゴシック" charset="0"/>
                <a:cs typeface="ＭＳ Ｐゴシック" charset="0"/>
              </a:rPr>
              <a:t>John 14:15-17</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eaLnBrk="1" hangingPunct="1">
              <a:buFont typeface="Wingdings" charset="0"/>
              <a:buNone/>
              <a:defRPr/>
            </a:pP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15</a:t>
            </a:r>
            <a:r>
              <a:rPr kumimoji="0" lang="ru-RU" dirty="0">
                <a:solidFill>
                  <a:srgbClr val="FFFFFF"/>
                </a:solidFill>
                <a:effectLst>
                  <a:glow rad="241300">
                    <a:schemeClr val="tx1">
                      <a:alpha val="75000"/>
                    </a:schemeClr>
                  </a:glow>
                </a:effectLst>
                <a:latin typeface="Arial" charset="0"/>
                <a:ea typeface="ＭＳ Ｐゴシック" charset="0"/>
                <a:cs typeface="ＭＳ Ｐゴシック" charset="0"/>
              </a:rPr>
              <a:t>"</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If you love me, you will obey what I command.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16</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And I will ask the Father, and he will give you </a:t>
            </a:r>
            <a:r>
              <a:rPr kumimoji="0" lang="en-US" dirty="0">
                <a:solidFill>
                  <a:srgbClr val="F5F50F"/>
                </a:solidFill>
                <a:effectLst>
                  <a:glow rad="241300">
                    <a:schemeClr val="tx1">
                      <a:alpha val="75000"/>
                    </a:schemeClr>
                  </a:glow>
                </a:effectLst>
                <a:latin typeface="Arial" charset="0"/>
                <a:ea typeface="ＭＳ Ｐゴシック" charset="0"/>
                <a:cs typeface="ＭＳ Ｐゴシック" charset="0"/>
              </a:rPr>
              <a:t>another Counselor to be with you forever</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17</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the Spirit of truth. The world cannot accept him, because it neither sees him nor knows him. But you know him, for he lives with you and will be in you.</a:t>
            </a:r>
            <a:r>
              <a:rPr kumimoji="0" lang="ru-RU" altLang="ja-JP" dirty="0">
                <a:solidFill>
                  <a:srgbClr val="FFFFFF"/>
                </a:solidFill>
                <a:effectLst>
                  <a:glow rad="241300">
                    <a:schemeClr val="tx1">
                      <a:alpha val="75000"/>
                    </a:schemeClr>
                  </a:glow>
                </a:effectLst>
                <a:latin typeface="Arial" charset="0"/>
                <a:ea typeface="ＭＳ Ｐゴシック" charset="0"/>
                <a:cs typeface="ＭＳ Ｐゴシック" charset="0"/>
              </a:rPr>
              <a:t>"</a:t>
            </a:r>
            <a:endPar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a:lum bright="14000"/>
            <a:extLst>
              <a:ext uri="{28A0092B-C50C-407E-A947-70E740481C1C}">
                <a14:useLocalDpi xmlns:a14="http://schemas.microsoft.com/office/drawing/2010/main"/>
              </a:ext>
            </a:extLst>
          </a:blip>
          <a:srcRect/>
          <a:stretch>
            <a:fillRect/>
          </a:stretch>
        </p:blipFill>
        <p:spPr bwMode="auto">
          <a:xfrm>
            <a:off x="-152400" y="766763"/>
            <a:ext cx="944880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a:latin typeface="Arial" charset="0"/>
                <a:ea typeface="ＭＳ Ｐゴシック" charset="0"/>
                <a:cs typeface="Arial" charset="0"/>
              </a:rPr>
              <a:t>The Paraclete (John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Advocate = Counselor = Comforter </a:t>
            </a: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Greek options for “another”:</a:t>
            </a: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rPr>
              <a:t>Heteros</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 =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another of a different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Greek = </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one who comes alongside</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Allos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another of the same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rPr>
              <a:t>The Spirit will come alongside us in the same way as Jesus Himself!</a:t>
            </a:r>
          </a:p>
        </p:txBody>
      </p:sp>
    </p:spTree>
    <p:extLst>
      <p:ext uri="{BB962C8B-B14F-4D97-AF65-F5344CB8AC3E}">
        <p14:creationId xmlns:p14="http://schemas.microsoft.com/office/powerpoint/2010/main" val="23305040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r>
              <a:rPr lang="en-US" sz="2400" dirty="0">
                <a:solidFill>
                  <a:srgbClr val="FFFFFF"/>
                </a:solidFill>
              </a:rPr>
              <a:t>"…those who do not have the Spirit of Christ living in them do not belong to him at all… The Spirit of God, who raised Jesus from the dead, lives in you" </a:t>
            </a:r>
            <a:br>
              <a:rPr lang="en-US" sz="2400" dirty="0">
                <a:solidFill>
                  <a:srgbClr val="FFFFFF"/>
                </a:solidFill>
              </a:rPr>
            </a:br>
            <a:r>
              <a:rPr lang="en-US" sz="2400" dirty="0">
                <a:solidFill>
                  <a:srgbClr val="FFFFFF"/>
                </a:solidFill>
              </a:rPr>
              <a:t>(Romans 8:9, 11)</a:t>
            </a: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7386"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eaLnBrk="1" hangingPunct="1">
              <a:defRPr/>
            </a:pPr>
            <a:r>
              <a:rPr lang="en-US" sz="3600" b="1">
                <a:solidFill>
                  <a:schemeClr val="tx2"/>
                </a:solidFill>
                <a:ea typeface="+mn-ea"/>
                <a:cs typeface="+mn-cs"/>
              </a:rPr>
              <a:t>Counsels &amp; teaches</a:t>
            </a:r>
            <a:br>
              <a:rPr lang="en-US" sz="3600" b="1">
                <a:solidFill>
                  <a:schemeClr val="tx2"/>
                </a:solidFill>
                <a:ea typeface="+mn-ea"/>
                <a:cs typeface="+mn-cs"/>
              </a:rPr>
            </a:br>
            <a:r>
              <a:rPr lang="en-US" sz="3600" b="1">
                <a:solidFill>
                  <a:schemeClr val="tx2"/>
                </a:solidFill>
                <a:ea typeface="+mn-ea"/>
                <a:cs typeface="+mn-cs"/>
              </a:rPr>
              <a:t>(15-21)</a:t>
            </a:r>
          </a:p>
          <a:p>
            <a:pPr algn="ctr" eaLnBrk="1" hangingPunct="1">
              <a:defRPr/>
            </a:pPr>
            <a:r>
              <a:rPr lang="en-US" sz="3600" b="1">
                <a:solidFill>
                  <a:schemeClr val="tx2"/>
                </a:solidFill>
                <a:ea typeface="+mn-ea"/>
                <a:cs typeface="+mn-cs"/>
              </a:rPr>
              <a:t>Enables obedience &amp; grants peace </a:t>
            </a:r>
            <a:br>
              <a:rPr lang="en-US" sz="3600" b="1">
                <a:solidFill>
                  <a:schemeClr val="tx2"/>
                </a:solidFill>
                <a:ea typeface="+mn-ea"/>
                <a:cs typeface="+mn-cs"/>
              </a:rPr>
            </a:br>
            <a:r>
              <a:rPr lang="en-US" sz="3600" b="1">
                <a:solidFill>
                  <a:schemeClr val="tx2"/>
                </a:solidFill>
                <a:ea typeface="+mn-ea"/>
                <a:cs typeface="+mn-cs"/>
              </a:rPr>
              <a:t>(22-31)</a:t>
            </a:r>
          </a:p>
        </p:txBody>
      </p:sp>
    </p:spTree>
    <p:extLst>
      <p:ext uri="{BB962C8B-B14F-4D97-AF65-F5344CB8AC3E}">
        <p14:creationId xmlns:p14="http://schemas.microsoft.com/office/powerpoint/2010/main" val="2828815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Tree>
    <p:extLst>
      <p:ext uri="{BB962C8B-B14F-4D97-AF65-F5344CB8AC3E}">
        <p14:creationId xmlns:p14="http://schemas.microsoft.com/office/powerpoint/2010/main" val="26260889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2"/>
            <a:ext cx="3156155" cy="1042219"/>
          </a:xfrm>
        </p:spPr>
        <p:txBody>
          <a:bodyPr/>
          <a:lstStyle/>
          <a:p>
            <a:pPr eaLnBrk="1" hangingPunct="1"/>
            <a:r>
              <a:rPr lang="en-US" sz="3600" dirty="0">
                <a:solidFill>
                  <a:srgbClr val="FFFFFF"/>
                </a:solidFill>
                <a:latin typeface="Arial" charset="0"/>
                <a:ea typeface="ＭＳ Ｐゴシック" charset="0"/>
                <a:cs typeface="Arial" charset="0"/>
              </a:rPr>
              <a:t>John 14:27 </a:t>
            </a:r>
            <a:r>
              <a:rPr lang="en-US" sz="2800" dirty="0">
                <a:solidFill>
                  <a:srgbClr val="FFFFFF"/>
                </a:solidFill>
                <a:latin typeface="Arial" charset="0"/>
                <a:ea typeface="ＭＳ Ｐゴシック" charset="0"/>
                <a:cs typeface="Arial" charset="0"/>
              </a:rPr>
              <a:t>NIV</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21990" y="5252567"/>
            <a:ext cx="9144000" cy="150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defTabSz="914400" eaLnBrk="1" hangingPunct="1"/>
            <a:r>
              <a:rPr lang="en-US" sz="2800" kern="0" dirty="0">
                <a:solidFill>
                  <a:srgbClr val="FFFFFF"/>
                </a:solidFill>
                <a:latin typeface="Arial" charset="0"/>
                <a:ea typeface="ＭＳ Ｐゴシック" charset="0"/>
                <a:cs typeface="Arial" charset="0"/>
              </a:rPr>
              <a:t>Peace I leave with you; my peace I give you. </a:t>
            </a:r>
            <a:br>
              <a:rPr lang="en-US" sz="2800" kern="0" dirty="0">
                <a:solidFill>
                  <a:srgbClr val="FFFFFF"/>
                </a:solidFill>
                <a:latin typeface="Arial" charset="0"/>
                <a:ea typeface="ＭＳ Ｐゴシック" charset="0"/>
                <a:cs typeface="Arial" charset="0"/>
              </a:rPr>
            </a:br>
            <a:r>
              <a:rPr lang="en-US" sz="2800" kern="0" dirty="0">
                <a:solidFill>
                  <a:srgbClr val="FFFFFF"/>
                </a:solidFill>
                <a:latin typeface="Arial" charset="0"/>
                <a:ea typeface="ＭＳ Ｐゴシック" charset="0"/>
                <a:cs typeface="Arial" charset="0"/>
              </a:rPr>
              <a:t>I do not give to you as the world gives. Do not let your hearts be troubled and do not be afraid.</a:t>
            </a:r>
          </a:p>
        </p:txBody>
      </p:sp>
    </p:spTree>
    <p:extLst>
      <p:ext uri="{BB962C8B-B14F-4D97-AF65-F5344CB8AC3E}">
        <p14:creationId xmlns:p14="http://schemas.microsoft.com/office/powerpoint/2010/main" val="2785860321"/>
      </p:ext>
    </p:extLst>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rPr>
                <a:t>Comfort</a:t>
              </a:r>
              <a:endParaRPr kumimoji="0" lang="en-US" sz="96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en-US" dirty="0">
                <a:solidFill>
                  <a:srgbClr val="FFFFFF"/>
                </a:solidFill>
                <a:effectLst>
                  <a:glow rad="228600">
                    <a:srgbClr val="000000"/>
                  </a:glow>
                </a:effectLst>
                <a:ea typeface="+mj-ea"/>
              </a:rPr>
              <a:t>How can you replace your confusion with Christ's comfort?</a:t>
            </a: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Trust the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way</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truth</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 and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life</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a:t>
            </a:r>
          </a:p>
        </p:txBody>
      </p:sp>
      <p:sp>
        <p:nvSpPr>
          <p:cNvPr id="153605" name="WordArt 5"/>
          <p:cNvSpPr>
            <a:spLocks noChangeArrowheads="1" noChangeShapeType="1" noTextEdit="1"/>
          </p:cNvSpPr>
          <p:nvPr/>
        </p:nvSpPr>
        <p:spPr bwMode="auto">
          <a:xfrm>
            <a:off x="0" y="-152400"/>
            <a:ext cx="1981200" cy="251460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a:ea typeface="Arial Black"/>
                <a:cs typeface="Arial Black"/>
              </a:rPr>
              <a:t>Main Idea</a:t>
            </a: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Way</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(5-14)</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Truth</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(15-31)</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Life</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(1-4)</a:t>
            </a:r>
          </a:p>
        </p:txBody>
      </p:sp>
      <p:sp>
        <p:nvSpPr>
          <p:cNvPr id="153609" name="WordArt 5"/>
          <p:cNvSpPr>
            <a:spLocks noChangeArrowheads="1" noChangeShapeType="1" noTextEdit="1"/>
          </p:cNvSpPr>
          <p:nvPr/>
        </p:nvSpPr>
        <p:spPr bwMode="auto">
          <a:xfrm>
            <a:off x="76200" y="-76200"/>
            <a:ext cx="1981200" cy="251460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Main Idea</a:t>
            </a: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D164E5-055C-4B05-982E-0A1584A421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Instruction Concerning Their Present Experience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15:1-16:4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766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promises the Spirit to connect his followers to Him for ministry success and to prepare them for spiritual conflict</a:t>
            </a:r>
          </a:p>
        </p:txBody>
      </p:sp>
    </p:spTree>
    <p:extLst>
      <p:ext uri="{BB962C8B-B14F-4D97-AF65-F5344CB8AC3E}">
        <p14:creationId xmlns:p14="http://schemas.microsoft.com/office/powerpoint/2010/main" val="12982609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D5BF31-89CA-4CAB-920E-E01D5FBA66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Fruit bearing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15:1-17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likens Himself a vine with disciples as connected branches as Christ-like character and ministry success are sourced in Him</a:t>
            </a:r>
          </a:p>
        </p:txBody>
      </p:sp>
    </p:spTree>
    <p:extLst>
      <p:ext uri="{BB962C8B-B14F-4D97-AF65-F5344CB8AC3E}">
        <p14:creationId xmlns:p14="http://schemas.microsoft.com/office/powerpoint/2010/main" val="34936203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0" y="101888"/>
            <a:ext cx="4355976" cy="1022856"/>
          </a:xfrm>
          <a:effectLst/>
        </p:spPr>
        <p:txBody>
          <a:bodyPr/>
          <a:lstStyle/>
          <a:p>
            <a:pPr eaLnBrk="1" hangingPunct="1"/>
            <a:r>
              <a:rPr lang="en-US" altLang="en-US" sz="400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I am the Vine</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John 15:5 </a:t>
            </a: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NLT</a:t>
            </a:r>
            <a:endParaRPr kumimoji="0" lang="en-US" altLang="en-US" sz="32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3923818" y="6716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You are the branches</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Those who remain in me, and I in them, will produce much fruit. For apart from me you can do nothing.</a:t>
            </a:r>
          </a:p>
        </p:txBody>
      </p:sp>
    </p:spTree>
    <p:extLst>
      <p:ext uri="{BB962C8B-B14F-4D97-AF65-F5344CB8AC3E}">
        <p14:creationId xmlns:p14="http://schemas.microsoft.com/office/powerpoint/2010/main" val="2963614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en-US" altLang="en-US" sz="5400">
                <a:effectLst>
                  <a:outerShdw blurRad="38100" dist="38100" dir="2700000" algn="tl">
                    <a:srgbClr val="C0C0C0"/>
                  </a:outerShdw>
                </a:effectLst>
                <a:latin typeface="Arial" panose="020B0604020202020204" pitchFamily="34" charset="0"/>
                <a:ea typeface="ＭＳ Ｐゴシック" panose="020B0600070205080204" pitchFamily="34" charset="-128"/>
              </a:rPr>
              <a:t>John 15:2</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en-US" altLang="ja-JP" sz="3600" dirty="0">
                <a:solidFill>
                  <a:schemeClr val="bg1"/>
                </a:solidFill>
                <a:effectLst>
                  <a:outerShdw blurRad="38100" dist="38100" dir="2700000" algn="tl">
                    <a:srgbClr val="808080"/>
                  </a:outerShdw>
                </a:effectLst>
                <a:latin typeface="Arial" charset="0"/>
                <a:ea typeface="ＭＳ Ｐゴシック" charset="0"/>
              </a:rPr>
              <a:t>"He cuts off (lifts up) every branch in me that bears no fruit</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while every branch that does bear fruit he prunes so that it will be even more fruitful.</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r>
              <a:rPr lang="en-US" altLang="zh-CN" sz="4000" b="1">
                <a:solidFill>
                  <a:srgbClr val="FFFF00"/>
                </a:solidFill>
                <a:effectLst/>
                <a:latin typeface="Arial" charset="0"/>
                <a:ea typeface="ＭＳ Ｐゴシック" charset="0"/>
                <a:cs typeface="Arial" charset="0"/>
              </a:rPr>
              <a:t>Interpretations of John 15:1-6 </a:t>
            </a:r>
          </a:p>
        </p:txBody>
      </p:sp>
      <p:sp>
        <p:nvSpPr>
          <p:cNvPr id="570371" name="Text Box 3"/>
          <p:cNvSpPr txBox="1">
            <a:spLocks noChangeArrowheads="1"/>
          </p:cNvSpPr>
          <p:nvPr/>
        </p:nvSpPr>
        <p:spPr bwMode="auto">
          <a:xfrm>
            <a:off x="8229609" y="71447"/>
            <a:ext cx="852034" cy="461499"/>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119e</a:t>
            </a:r>
          </a:p>
        </p:txBody>
      </p:sp>
      <p:sp>
        <p:nvSpPr>
          <p:cNvPr id="38916" name="Text Box 4"/>
          <p:cNvSpPr txBox="1">
            <a:spLocks noChangeArrowheads="1"/>
          </p:cNvSpPr>
          <p:nvPr/>
        </p:nvSpPr>
        <p:spPr bwMode="auto">
          <a:xfrm>
            <a:off x="0" y="1143035"/>
            <a:ext cx="9144000" cy="5238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 who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lose their salvation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8917" name="Text Box 5"/>
          <p:cNvSpPr txBox="1">
            <a:spLocks noChangeArrowheads="1"/>
          </p:cNvSpPr>
          <p:nvPr/>
        </p:nvSpPr>
        <p:spPr bwMode="auto">
          <a:xfrm>
            <a:off x="-9525" y="2397126"/>
            <a:ext cx="9245600" cy="52228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Professing </a:t>
            </a:r>
            <a:r>
              <a:rPr kumimoji="0" lang="mr-IN"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a:t>
            </a:r>
            <a:r>
              <a:rPr kumimoji="0" lang="mr-IN"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who are actually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unbelievers </a:t>
            </a:r>
          </a:p>
        </p:txBody>
      </p:sp>
      <p:sp>
        <p:nvSpPr>
          <p:cNvPr id="38918" name="Text Box 6"/>
          <p:cNvSpPr txBox="1">
            <a:spLocks noChangeArrowheads="1"/>
          </p:cNvSpPr>
          <p:nvPr/>
        </p:nvSpPr>
        <p:spPr bwMode="auto">
          <a:xfrm>
            <a:off x="0" y="3649698"/>
            <a:ext cx="9144000" cy="9540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 who are lifted up &amp; encouraged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but later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disciplined by death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38919" name="Text Box 7"/>
          <p:cNvSpPr txBox="1">
            <a:spLocks noChangeArrowheads="1"/>
          </p:cNvSpPr>
          <p:nvPr/>
        </p:nvSpPr>
        <p:spPr bwMode="auto">
          <a:xfrm>
            <a:off x="0" y="5334000"/>
            <a:ext cx="9144000" cy="95408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Christians cared for by God until judgment came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on those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not used by God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95DF4-EB52-426D-BC14-F44784B4F9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Foe of the Disciples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15:18-16:4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warns of opposition from the world, even to death, for his followers to depend on the Spirit and prepare for spiritual conflict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06939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6213F-EC69-490A-B61C-6FAD191D44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5. Instruction Concerning the Future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16:5-33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instructs on the future ministry of the Spirit, the resurrection, and His presence to empower for ministry, prayer, and peace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87945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Tree>
    <p:extLst>
      <p:ext uri="{BB962C8B-B14F-4D97-AF65-F5344CB8AC3E}">
        <p14:creationId xmlns:p14="http://schemas.microsoft.com/office/powerpoint/2010/main" val="17329285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CE7564-EE53-4361-8D33-68D581C715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a. The Ministry of the Holy Spirit</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16:5-15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coming of the Spirit depends upon His departure so that the Holy Spirit might indwell them for an effective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63443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en-US" sz="7200">
                <a:solidFill>
                  <a:schemeClr val="bg1"/>
                </a:solidFill>
              </a:rPr>
              <a:t>John 16:5-33</a:t>
            </a: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en-US" sz="3600" i="1">
                <a:solidFill>
                  <a:schemeClr val="bg1"/>
                </a:solidFill>
              </a:rPr>
              <a:t>Jesus Continues Preparing the Disciples for His Absence</a:t>
            </a:r>
          </a:p>
          <a:p>
            <a:pPr algn="ctr" eaLnBrk="1" hangingPunct="1">
              <a:lnSpc>
                <a:spcPct val="90000"/>
              </a:lnSpc>
              <a:buFontTx/>
              <a:buNone/>
              <a:defRPr/>
            </a:pPr>
            <a:endParaRPr lang="en-US" sz="3600" i="1">
              <a:solidFill>
                <a:schemeClr val="bg1"/>
              </a:solidFill>
            </a:endParaRPr>
          </a:p>
          <a:p>
            <a:pPr algn="ctr" eaLnBrk="1" hangingPunct="1">
              <a:lnSpc>
                <a:spcPct val="90000"/>
              </a:lnSpc>
              <a:buFontTx/>
              <a:buNone/>
              <a:defRPr/>
            </a:pPr>
            <a:r>
              <a:rPr lang="en-US" sz="3600" i="1">
                <a:solidFill>
                  <a:schemeClr val="bg1"/>
                </a:solidFill>
              </a:rPr>
              <a:t>Last Discourse</a:t>
            </a:r>
            <a:br>
              <a:rPr lang="en-US" sz="3600" i="1">
                <a:solidFill>
                  <a:schemeClr val="bg1"/>
                </a:solidFill>
              </a:rPr>
            </a:br>
            <a:r>
              <a:rPr lang="en-US" sz="3600" i="1">
                <a:solidFill>
                  <a:schemeClr val="bg1"/>
                </a:solidFill>
              </a:rPr>
              <a:t> Part 3</a:t>
            </a:r>
          </a:p>
        </p:txBody>
      </p:sp>
    </p:spTree>
    <p:extLst>
      <p:ext uri="{BB962C8B-B14F-4D97-AF65-F5344CB8AC3E}">
        <p14:creationId xmlns:p14="http://schemas.microsoft.com/office/powerpoint/2010/main" val="309308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2" end="2"/>
                                            </p:txEl>
                                          </p:spTgt>
                                        </p:tgtEl>
                                        <p:attrNameLst>
                                          <p:attrName>style.visibility</p:attrName>
                                        </p:attrNameLst>
                                      </p:cBhvr>
                                      <p:to>
                                        <p:strVal val="visible"/>
                                      </p:to>
                                    </p:set>
                                    <p:animEffect transition="in" filter="fade">
                                      <p:cBhvr>
                                        <p:cTn id="12" dur="500"/>
                                        <p:tgtEl>
                                          <p:spTgt spid="153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cs typeface="+mj-cs"/>
              </a:rPr>
              <a:t>Preparing the Disciples in Christ</a:t>
            </a:r>
            <a:r>
              <a:rPr lang="mr-IN" b="1" dirty="0">
                <a:solidFill>
                  <a:schemeClr val="bg1"/>
                </a:solidFill>
                <a:cs typeface="+mj-cs"/>
              </a:rPr>
              <a:t>'</a:t>
            </a:r>
            <a:r>
              <a:rPr lang="en-US" b="1" dirty="0">
                <a:solidFill>
                  <a:schemeClr val="bg1"/>
                </a:solidFill>
                <a:cs typeface="+mj-cs"/>
              </a:rPr>
              <a:t>s Last Discourse</a:t>
            </a:r>
            <a:br>
              <a:rPr lang="en-US" b="1" dirty="0">
                <a:solidFill>
                  <a:schemeClr val="bg1"/>
                </a:solidFill>
                <a:cs typeface="+mj-cs"/>
              </a:rPr>
            </a:br>
            <a:r>
              <a:rPr lang="en-US" b="1" dirty="0">
                <a:solidFill>
                  <a:schemeClr val="bg1"/>
                </a:solidFill>
                <a:cs typeface="+mj-cs"/>
              </a:rPr>
              <a:t>(John 13:31–16:33)</a:t>
            </a:r>
          </a:p>
        </p:txBody>
      </p:sp>
    </p:spTree>
    <p:extLst>
      <p:ext uri="{BB962C8B-B14F-4D97-AF65-F5344CB8AC3E}">
        <p14:creationId xmlns:p14="http://schemas.microsoft.com/office/powerpoint/2010/main" val="3562122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lstStyle/>
          <a:p>
            <a:pPr algn="l" eaLnBrk="1" hangingPunct="1">
              <a:lnSpc>
                <a:spcPct val="90000"/>
              </a:lnSpc>
              <a:spcBef>
                <a:spcPct val="20000"/>
              </a:spcBef>
              <a:buFont typeface="Wingdings" charset="0"/>
              <a:buNone/>
              <a:defRPr/>
            </a:pPr>
            <a:r>
              <a:rPr lang="en-US" sz="4000">
                <a:solidFill>
                  <a:schemeClr val="tx1"/>
                </a:solidFill>
                <a:latin typeface="Candy Sniper" charset="0"/>
              </a:rPr>
              <a:t>How could the disciples cope without Jesus with them anymore</a:t>
            </a:r>
            <a:r>
              <a:rPr lang="en-US" sz="4000">
                <a:solidFill>
                  <a:schemeClr val="tx1"/>
                </a:solidFill>
                <a:latin typeface="Lucida Grande" charset="0"/>
              </a:rPr>
              <a:t>?</a:t>
            </a:r>
            <a:endParaRPr lang="en-US" sz="4000">
              <a:solidFill>
                <a:schemeClr val="tx1"/>
              </a:solidFill>
              <a:latin typeface="Candy Sniper" charset="0"/>
            </a:endParaRPr>
          </a:p>
        </p:txBody>
      </p:sp>
    </p:spTree>
    <p:extLst>
      <p:ext uri="{BB962C8B-B14F-4D97-AF65-F5344CB8AC3E}">
        <p14:creationId xmlns:p14="http://schemas.microsoft.com/office/powerpoint/2010/main" val="31727000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685800" y="914400"/>
            <a:ext cx="7772400" cy="1143000"/>
          </a:xfrm>
          <a:effectLst>
            <a:outerShdw blurRad="25400" dist="25399" dir="2700000" algn="ctr" rotWithShape="0">
              <a:schemeClr val="tx1">
                <a:alpha val="99962"/>
              </a:schemeClr>
            </a:outerShdw>
          </a:effectLst>
        </p:spPr>
        <p:txBody>
          <a:bodyPr/>
          <a:lstStyle/>
          <a:p>
            <a:pPr algn="r" eaLnBrk="1" hangingPunct="1">
              <a:defRPr/>
            </a:pPr>
            <a:r>
              <a:rPr lang="en-US" sz="4800" b="1">
                <a:solidFill>
                  <a:srgbClr val="232391"/>
                </a:solidFill>
              </a:rPr>
              <a:t>The Holy Spirit!</a:t>
            </a:r>
            <a:endParaRPr lang="en-US"/>
          </a:p>
        </p:txBody>
      </p:sp>
      <p:sp>
        <p:nvSpPr>
          <p:cNvPr id="145412" name="Rectangle 4"/>
          <p:cNvSpPr>
            <a:spLocks noGrp="1" noChangeArrowheads="1"/>
          </p:cNvSpPr>
          <p:nvPr>
            <p:ph type="body" idx="1"/>
          </p:nvPr>
        </p:nvSpPr>
        <p:spPr>
          <a:xfrm>
            <a:off x="685800" y="4953000"/>
            <a:ext cx="7772400" cy="1905000"/>
          </a:xfrm>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defRPr/>
            </a:pPr>
            <a:r>
              <a:rPr lang="en-US" sz="4000" i="1">
                <a:effectLst>
                  <a:glow rad="101600">
                    <a:schemeClr val="bg1">
                      <a:alpha val="75000"/>
                    </a:schemeClr>
                  </a:glow>
                </a:effectLst>
                <a:latin typeface="Candy Sniper" charset="0"/>
              </a:rPr>
              <a:t>How could the disciples cope without Jesus with them anymore</a:t>
            </a:r>
            <a:r>
              <a:rPr lang="en-US" sz="4000" i="1">
                <a:effectLst>
                  <a:glow rad="101600">
                    <a:schemeClr val="bg1">
                      <a:alpha val="75000"/>
                    </a:schemeClr>
                  </a:glow>
                </a:effectLst>
                <a:latin typeface="Lucida Grande" charset="0"/>
              </a:rPr>
              <a:t>?</a:t>
            </a:r>
            <a:endParaRPr lang="en-US" sz="4000" i="1">
              <a:effectLst>
                <a:glow rad="101600">
                  <a:schemeClr val="bg1">
                    <a:alpha val="75000"/>
                  </a:schemeClr>
                </a:glow>
              </a:effectLst>
              <a:latin typeface="Candy Sniper"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r>
              <a:rPr lang="en-US" sz="6000">
                <a:solidFill>
                  <a:schemeClr val="tx1"/>
                </a:solidFill>
                <a:cs typeface="+mj-cs"/>
              </a:rPr>
              <a:t>Key Ministries of </a:t>
            </a:r>
            <a:br>
              <a:rPr lang="en-US" sz="6000">
                <a:solidFill>
                  <a:schemeClr val="tx1"/>
                </a:solidFill>
                <a:cs typeface="+mj-cs"/>
              </a:rPr>
            </a:br>
            <a:r>
              <a:rPr lang="en-US" sz="6000">
                <a:solidFill>
                  <a:schemeClr val="tx1"/>
                </a:solidFill>
                <a:cs typeface="+mj-cs"/>
              </a:rPr>
              <a:t>the Spirit (16:5-15)</a:t>
            </a:r>
            <a:endParaRPr lang="en-US" sz="7200">
              <a:solidFill>
                <a:schemeClr val="tx1"/>
              </a:solidFill>
              <a:cs typeface="+mj-cs"/>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en-US" sz="4000" b="1" dirty="0">
                <a:cs typeface="+mn-cs"/>
              </a:rPr>
              <a:t>To Unbelievers</a:t>
            </a:r>
            <a:br>
              <a:rPr lang="en-US" sz="4000" b="1" dirty="0">
                <a:cs typeface="+mn-cs"/>
              </a:rPr>
            </a:br>
            <a:r>
              <a:rPr lang="en-US" sz="4000" b="1" dirty="0">
                <a:cs typeface="+mn-cs"/>
              </a:rPr>
              <a:t>8-11</a:t>
            </a: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To Believers</a:t>
            </a:r>
            <a:b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12-15</a:t>
            </a: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Conviction</a:t>
            </a: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Teaching</a:t>
            </a: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en-US"/>
              <a:t>How does the Spirit convict unbelievers (16:8-11)?</a:t>
            </a:r>
          </a:p>
        </p:txBody>
      </p:sp>
      <p:sp>
        <p:nvSpPr>
          <p:cNvPr id="143363" name="Rectangle 3"/>
          <p:cNvSpPr>
            <a:spLocks noGrp="1" noChangeArrowheads="1"/>
          </p:cNvSpPr>
          <p:nvPr>
            <p:ph type="body" idx="1"/>
          </p:nvPr>
        </p:nvSpPr>
        <p:spPr>
          <a:xfrm>
            <a:off x="685800" y="2590800"/>
            <a:ext cx="7772400" cy="3505200"/>
          </a:xfrm>
        </p:spPr>
        <p:txBody>
          <a:bodyPr/>
          <a:lstStyle/>
          <a:p>
            <a:pPr eaLnBrk="1" hangingPunct="1">
              <a:defRPr/>
            </a:pPr>
            <a:r>
              <a:rPr kumimoji="0" lang="en-US" b="1"/>
              <a:t>Conviction summary (8)</a:t>
            </a:r>
          </a:p>
          <a:p>
            <a:pPr eaLnBrk="1" hangingPunct="1">
              <a:defRPr/>
            </a:pPr>
            <a:r>
              <a:rPr kumimoji="0" lang="en-US" b="1"/>
              <a:t>Guilt in regard to sin (9)</a:t>
            </a:r>
          </a:p>
          <a:p>
            <a:pPr eaLnBrk="1" hangingPunct="1">
              <a:defRPr/>
            </a:pPr>
            <a:r>
              <a:rPr kumimoji="0" lang="en-US" b="1"/>
              <a:t>Guilt in regard to righteousness (10)</a:t>
            </a:r>
          </a:p>
          <a:p>
            <a:pPr eaLnBrk="1" hangingPunct="1">
              <a:defRPr/>
            </a:pPr>
            <a:r>
              <a:rPr kumimoji="0" lang="en-US" b="1"/>
              <a:t>Guilt in regard to judgment (11)</a:t>
            </a:r>
          </a:p>
        </p:txBody>
      </p:sp>
    </p:spTree>
    <p:extLst>
      <p:ext uri="{BB962C8B-B14F-4D97-AF65-F5344CB8AC3E}">
        <p14:creationId xmlns:p14="http://schemas.microsoft.com/office/powerpoint/2010/main" val="256100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left)">
                                      <p:cBhvr>
                                        <p:cTn id="7" dur="500"/>
                                        <p:tgtEl>
                                          <p:spTgt spid="143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left)">
                                      <p:cBhvr>
                                        <p:cTn id="12" dur="500"/>
                                        <p:tgtEl>
                                          <p:spTgt spid="143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left)">
                                      <p:cBhvr>
                                        <p:cTn id="17" dur="500"/>
                                        <p:tgtEl>
                                          <p:spTgt spid="143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lef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title"/>
          </p:nvPr>
        </p:nvSpPr>
        <p:spPr>
          <a:xfrm>
            <a:off x="0" y="0"/>
            <a:ext cx="9144000" cy="908720"/>
          </a:xfrm>
          <a:effectLst>
            <a:outerShdw blurRad="25400" dist="25399" dir="2700000" algn="ctr" rotWithShape="0">
              <a:srgbClr val="000000">
                <a:alpha val="99962"/>
              </a:srgbClr>
            </a:outerShdw>
          </a:effectLst>
        </p:spPr>
        <p:txBody>
          <a:bodyPr/>
          <a:lstStyle/>
          <a:p>
            <a:pPr eaLnBrk="1" hangingPunct="1">
              <a:defRPr/>
            </a:pPr>
            <a:r>
              <a:rPr lang="en-US" sz="3600" b="1" dirty="0">
                <a:latin typeface="Arial" panose="020B0604020202020204" pitchFamily="34" charset="0"/>
                <a:cs typeface="Arial" panose="020B0604020202020204" pitchFamily="34" charset="0"/>
              </a:rPr>
              <a:t>The Spirit Speaks Through the Word</a:t>
            </a:r>
            <a:endParaRPr lang="en-US" sz="32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107504" y="5334000"/>
            <a:ext cx="8928992" cy="1371600"/>
          </a:xfrm>
          <a:solidFill>
            <a:schemeClr val="bg1"/>
          </a:solidFill>
          <a:effectLst>
            <a:outerShdw blurRad="25400" dist="25399" dir="2700000" algn="ctr" rotWithShape="0">
              <a:srgbClr val="000000">
                <a:alpha val="99962"/>
              </a:srgbClr>
            </a:outerShdw>
          </a:effectLst>
        </p:spPr>
        <p:txBody>
          <a:bodyPr anchor="ctr"/>
          <a:lstStyle/>
          <a:p>
            <a:pPr marL="88900" indent="-88900" eaLnBrk="1" hangingPunct="1">
              <a:lnSpc>
                <a:spcPct val="90000"/>
              </a:lnSpc>
              <a:buFont typeface="Wingdings" charset="0"/>
              <a:buNone/>
              <a:defRPr/>
            </a:pPr>
            <a:r>
              <a:rPr lang="en-US" b="1" i="1" dirty="0">
                <a:latin typeface="Arial" panose="020B0604020202020204" pitchFamily="34" charset="0"/>
                <a:cs typeface="Arial" panose="020B0604020202020204" pitchFamily="34" charset="0"/>
              </a:rPr>
              <a:t>"But when he, the Spirit of truth, comes, he will guide you into all truth…" (John 16:14)</a:t>
            </a:r>
          </a:p>
        </p:txBody>
      </p:sp>
    </p:spTree>
    <p:extLst>
      <p:ext uri="{BB962C8B-B14F-4D97-AF65-F5344CB8AC3E}">
        <p14:creationId xmlns:p14="http://schemas.microsoft.com/office/powerpoint/2010/main" val="66663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312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0"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3" grpId="1"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en-US" sz="4000" b="1" dirty="0">
                <a:cs typeface="+mj-cs"/>
              </a:rPr>
              <a:t>How does the Spirit teach</a:t>
            </a:r>
            <a:br>
              <a:rPr lang="en-US" sz="4000" b="1" dirty="0">
                <a:cs typeface="+mj-cs"/>
              </a:rPr>
            </a:br>
            <a:r>
              <a:rPr lang="en-US" sz="4000" b="1" dirty="0">
                <a:cs typeface="+mj-cs"/>
              </a:rPr>
              <a:t> believers God</a:t>
            </a:r>
            <a:r>
              <a:rPr lang="mr-IN" altLang="ja-JP" sz="4000" b="1" dirty="0">
                <a:cs typeface="+mj-cs"/>
              </a:rPr>
              <a:t>'</a:t>
            </a:r>
            <a:r>
              <a:rPr lang="en-US" sz="4000" b="1" dirty="0">
                <a:cs typeface="+mj-cs"/>
              </a:rPr>
              <a:t>s Word (16:12-15)?</a:t>
            </a:r>
            <a:endParaRPr lang="en-US" dirty="0">
              <a:solidFill>
                <a:schemeClr val="bg1"/>
              </a:solidFill>
              <a:cs typeface="+mj-cs"/>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cs typeface="+mn-cs"/>
            </a:endParaRPr>
          </a:p>
        </p:txBody>
      </p:sp>
    </p:spTree>
    <p:extLst>
      <p:ext uri="{BB962C8B-B14F-4D97-AF65-F5344CB8AC3E}">
        <p14:creationId xmlns:p14="http://schemas.microsoft.com/office/powerpoint/2010/main" val="35074034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en-US" b="1" dirty="0">
                <a:cs typeface="+mj-cs"/>
              </a:rPr>
              <a:t>How can you be more open to the Spirit</a:t>
            </a:r>
            <a:r>
              <a:rPr lang="mr-IN" altLang="ja-JP" b="1" dirty="0">
                <a:cs typeface="+mj-cs"/>
              </a:rPr>
              <a:t>'</a:t>
            </a:r>
            <a:r>
              <a:rPr lang="en-US" b="1" dirty="0">
                <a:cs typeface="+mj-cs"/>
              </a:rPr>
              <a:t>s teaching ministry in your life?</a:t>
            </a:r>
            <a:endParaRPr lang="en-US" dirty="0">
              <a:cs typeface="+mj-cs"/>
            </a:endParaRPr>
          </a:p>
        </p:txBody>
      </p:sp>
    </p:spTree>
    <p:extLst>
      <p:ext uri="{BB962C8B-B14F-4D97-AF65-F5344CB8AC3E}">
        <p14:creationId xmlns:p14="http://schemas.microsoft.com/office/powerpoint/2010/main" val="417409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Tree>
    <p:extLst>
      <p:ext uri="{BB962C8B-B14F-4D97-AF65-F5344CB8AC3E}">
        <p14:creationId xmlns:p14="http://schemas.microsoft.com/office/powerpoint/2010/main" val="222647253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C42B90-012A-4FA4-94A7-9E91B1A643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b. The Result of the Resurrection</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16:16-28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will be resurrected with great joy after his men grieve, but they will have unlimited access to the Father in prayer through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030263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3E394-3A6E-40C3-ABE4-62CB4D265D8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c. Conclusion</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16:29-33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will not abandon the disciples, but they will know His peace as they wait for Him to fulfill His promise to overcome the world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550214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5EB8DF-6748-4FC4-BE74-A2EFF41039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Prayer by Christ for Believers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17:1-26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prays for Himself, His disciples, and future believers so they can minister successfully on His behalf after He leaves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rPr>
                        <a:t>Deity Made Man for Eternal Life</a:t>
                      </a:r>
                      <a:endParaRPr kumimoji="0" lang="en-US" altLang="en-US" sz="2000" b="1" i="0" u="none" strike="noStrike" cap="none" normalizeH="0" baseline="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Deity</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Revelation </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Preparation </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a:t>
                      </a:r>
                      <a:r>
                        <a:rPr kumimoji="0" lang="ja-JP"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t>
                      </a:r>
                      <a:r>
                        <a:rPr kumimoji="0" lang="en-US" altLang="ja-JP"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 Disciples</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Passion &amp; Resurrection</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D5"/>
                          </a:solidFill>
                          <a:effectLst/>
                          <a:latin typeface="Arial" panose="020B0604020202020204" pitchFamily="34" charset="0"/>
                          <a:ea typeface="MS PGothic" panose="020B0600070205080204" pitchFamily="34" charset="-128"/>
                        </a:rPr>
                        <a:t>Adequacy </a:t>
                      </a:r>
                      <a:endParaRPr kumimoji="0" lang="en-US" altLang="en-US" sz="1800" b="0" i="0" u="none" strike="noStrike" cap="none" normalizeH="0" baseline="0">
                        <a:ln>
                          <a:noFill/>
                        </a:ln>
                        <a:solidFill>
                          <a:srgbClr val="0000D5"/>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of the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Son of God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1:1-18</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1:19–12:50</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13–17</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18–20</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21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Prologue</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90"/>
                          </a:solidFill>
                          <a:effectLst/>
                          <a:latin typeface="Arial" panose="020B0604020202020204" pitchFamily="34" charset="0"/>
                          <a:ea typeface="MS PGothic" panose="020B0600070205080204" pitchFamily="34" charset="-128"/>
                        </a:rPr>
                        <a:t>Public </a:t>
                      </a:r>
                      <a:endParaRPr kumimoji="0" lang="en-US" altLang="en-US" sz="1800" b="0" i="0" u="none" strike="noStrike" cap="none" normalizeH="0" baseline="0">
                        <a:ln>
                          <a:noFill/>
                        </a:ln>
                        <a:solidFill>
                          <a:srgbClr val="00009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800000"/>
                          </a:solidFill>
                          <a:effectLst/>
                          <a:latin typeface="Arial" panose="020B0604020202020204" pitchFamily="34" charset="0"/>
                          <a:ea typeface="MS PGothic" panose="020B0600070205080204" pitchFamily="34" charset="-128"/>
                        </a:rPr>
                        <a:t>Private </a:t>
                      </a:r>
                      <a:endParaRPr kumimoji="0" lang="en-US" altLang="en-US" sz="1800" b="0" i="0" u="none" strike="noStrike" cap="none" normalizeH="0" baseline="0">
                        <a:ln>
                          <a:noFill/>
                        </a:ln>
                        <a:solidFill>
                          <a:srgbClr val="8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90"/>
                          </a:solidFill>
                          <a:effectLst/>
                          <a:latin typeface="Arial" panose="020B0604020202020204" pitchFamily="34" charset="0"/>
                          <a:ea typeface="MS PGothic" panose="020B0600070205080204" pitchFamily="34" charset="-128"/>
                        </a:rPr>
                        <a:t>Public </a:t>
                      </a:r>
                      <a:endParaRPr kumimoji="0" lang="en-US" altLang="en-US" sz="1800" b="0" i="0" u="none" strike="noStrike" cap="none" normalizeH="0" baseline="0">
                        <a:ln>
                          <a:noFill/>
                        </a:ln>
                        <a:solidFill>
                          <a:srgbClr val="00009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800000"/>
                          </a:solidFill>
                          <a:effectLst/>
                          <a:latin typeface="Arial" panose="020B0604020202020204" pitchFamily="34" charset="0"/>
                          <a:ea typeface="MS PGothic" panose="020B0600070205080204" pitchFamily="34" charset="-128"/>
                        </a:rPr>
                        <a:t>Private </a:t>
                      </a:r>
                      <a:endParaRPr kumimoji="0" lang="en-US" altLang="en-US" sz="1800" b="0" i="0" u="none" strike="noStrike" cap="none" normalizeH="0" baseline="0">
                        <a:ln>
                          <a:noFill/>
                        </a:ln>
                        <a:solidFill>
                          <a:srgbClr val="8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Incarnation</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2 Signs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Received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1:19–4:54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5 Signs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Rejected</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5–12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Upper Room Discourse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(no signs)</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Ultimate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Sign</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Last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Sign</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Eternity Past</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Fall </a:t>
                      </a:r>
                      <a:r>
                        <a:rPr kumimoji="0" lang="en-US" altLang="en-US" sz="14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AD</a:t>
                      </a: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 29-</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Monday,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30 March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Thursday,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2 April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Friday,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3 April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Sunday,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5 April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May, </a:t>
                      </a:r>
                      <a:b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br>
                      <a:r>
                        <a:rPr kumimoji="0" lang="en-US" altLang="en-US" sz="17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AD 33</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Ephesus (</a:t>
                      </a:r>
                      <a:r>
                        <a:rPr kumimoji="0" lang="en-US" altLang="en-US" sz="16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AD</a:t>
                      </a:r>
                      <a:r>
                        <a:rPr kumimoji="0" lang="en-US" altLang="en-US" sz="19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 65-69)</a:t>
                      </a: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200">
                <a:effectLst/>
              </a:rPr>
              <a:t>Overview of John</a:t>
            </a:r>
            <a:r>
              <a:rPr lang="ja-JP" altLang="en-US" sz="3200">
                <a:effectLst/>
              </a:rPr>
              <a:t>’</a:t>
            </a:r>
            <a:r>
              <a:rPr lang="en-US" altLang="ja-JP" sz="3200">
                <a:effectLst/>
              </a:rPr>
              <a:t>s Gospel</a:t>
            </a:r>
            <a:endParaRPr lang="en-US" altLang="en-US" sz="5400">
              <a:effectLst/>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107</a:t>
            </a: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Jerusalem from the East, AD 33</a:t>
            </a:r>
            <a:endParaRPr lang="en-US" altLang="en-US" b="1">
              <a:solidFill>
                <a:schemeClr val="bg1"/>
              </a:solidFill>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484188" y="1412875"/>
            <a:ext cx="3987800" cy="830263"/>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13–14</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Passover at Mark’s House</a:t>
            </a: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539750" y="3789363"/>
            <a:ext cx="1860550" cy="830262"/>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 15–16</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Vineyard</a:t>
            </a: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627313" y="5229225"/>
            <a:ext cx="1347787" cy="830263"/>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John 17</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Prayer</a:t>
            </a: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2" name="Down Arrow 11">
            <a:extLst>
              <a:ext uri="{FF2B5EF4-FFF2-40B4-BE49-F238E27FC236}">
                <a16:creationId xmlns:a16="http://schemas.microsoft.com/office/drawing/2014/main" id="{0B2D4798-C613-4517-8FDB-4A15604BB4F4}"/>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2" name="Freeform 1">
            <a:extLst>
              <a:ext uri="{FF2B5EF4-FFF2-40B4-BE49-F238E27FC236}">
                <a16:creationId xmlns:a16="http://schemas.microsoft.com/office/drawing/2014/main" id="{8434ABFF-AA68-40B3-8B37-080B63D563C0}"/>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4" name="Freeform 13">
            <a:extLst>
              <a:ext uri="{FF2B5EF4-FFF2-40B4-BE49-F238E27FC236}">
                <a16:creationId xmlns:a16="http://schemas.microsoft.com/office/drawing/2014/main" id="{2EAF8108-C89D-4C7D-B4BE-0AB53BA1BBA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5" name="Text Box 46">
            <a:extLst>
              <a:ext uri="{FF2B5EF4-FFF2-40B4-BE49-F238E27FC236}">
                <a16:creationId xmlns:a16="http://schemas.microsoft.com/office/drawing/2014/main" id="{16F780EC-2530-4917-89C7-EE0D9FB4A2F9}"/>
              </a:ext>
            </a:extLst>
          </p:cNvPr>
          <p:cNvSpPr txBox="1">
            <a:spLocks noChangeArrowheads="1"/>
          </p:cNvSpPr>
          <p:nvPr/>
        </p:nvSpPr>
        <p:spPr bwMode="auto">
          <a:xfrm>
            <a:off x="3276600" y="6396038"/>
            <a:ext cx="3262313" cy="461962"/>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John 18 Mt. of Olives</a:t>
            </a:r>
          </a:p>
        </p:txBody>
      </p:sp>
      <p:sp>
        <p:nvSpPr>
          <p:cNvPr id="16" name="Text Box 46">
            <a:extLst>
              <a:ext uri="{FF2B5EF4-FFF2-40B4-BE49-F238E27FC236}">
                <a16:creationId xmlns:a16="http://schemas.microsoft.com/office/drawing/2014/main" id="{99323F58-AED0-4EC8-91E8-7EBE2B6ED335}"/>
              </a:ext>
            </a:extLst>
          </p:cNvPr>
          <p:cNvSpPr txBox="1">
            <a:spLocks noChangeArrowheads="1"/>
          </p:cNvSpPr>
          <p:nvPr/>
        </p:nvSpPr>
        <p:spPr bwMode="auto">
          <a:xfrm>
            <a:off x="5076825" y="5516563"/>
            <a:ext cx="247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Kidron Brook</a:t>
            </a:r>
          </a:p>
        </p:txBody>
      </p:sp>
    </p:spTree>
    <p:extLst>
      <p:ext uri="{BB962C8B-B14F-4D97-AF65-F5344CB8AC3E}">
        <p14:creationId xmlns:p14="http://schemas.microsoft.com/office/powerpoint/2010/main" val="2401286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en-US" altLang="en-US">
                <a:latin typeface="Arial" panose="020B0604020202020204" pitchFamily="34" charset="0"/>
              </a:rPr>
              <a:t>Christ’s Prayer in John 17</a:t>
            </a: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102657" y="1471611"/>
            <a:ext cx="8838142" cy="333745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“There is no voice which has ever been heard, either in heaven or in earth, more exalted, more holy, more fruitful, more sublime, than the prayer offered up by the Son to God Himself.” </a:t>
            </a: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366575" y="4991101"/>
            <a:ext cx="7574224"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––Philip Melanchthon</a:t>
            </a: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ct 2">
            <a:extLst>
              <a:ext uri="{FF2B5EF4-FFF2-40B4-BE49-F238E27FC236}">
                <a16:creationId xmlns:a16="http://schemas.microsoft.com/office/drawing/2014/main" id="{B470DA8C-396F-40BE-8924-6AE828830024}"/>
              </a:ext>
            </a:extLst>
          </p:cNvPr>
          <p:cNvGraphicFramePr>
            <a:graphicFrameLocks noChangeAspect="1"/>
          </p:cNvGraphicFramePr>
          <p:nvPr>
            <p:extLst>
              <p:ext uri="{D42A27DB-BD31-4B8C-83A1-F6EECF244321}">
                <p14:modId xmlns:p14="http://schemas.microsoft.com/office/powerpoint/2010/main" val="3713655247"/>
              </p:ext>
            </p:extLst>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21857" name="Object 2">
                        <a:extLst>
                          <a:ext uri="{FF2B5EF4-FFF2-40B4-BE49-F238E27FC236}">
                            <a16:creationId xmlns:a16="http://schemas.microsoft.com/office/drawing/2014/main" id="{B470DA8C-396F-40BE-8924-6AE828830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8" name="Object 3">
            <a:extLst>
              <a:ext uri="{FF2B5EF4-FFF2-40B4-BE49-F238E27FC236}">
                <a16:creationId xmlns:a16="http://schemas.microsoft.com/office/drawing/2014/main" id="{B716CA0C-6828-4026-A28F-82BCA62D0E00}"/>
              </a:ext>
            </a:extLst>
          </p:cNvPr>
          <p:cNvGraphicFramePr>
            <a:graphicFrameLocks noChangeAspect="1"/>
          </p:cNvGraphicFramePr>
          <p:nvPr>
            <p:extLst>
              <p:ext uri="{D42A27DB-BD31-4B8C-83A1-F6EECF244321}">
                <p14:modId xmlns:p14="http://schemas.microsoft.com/office/powerpoint/2010/main" val="940952949"/>
              </p:ext>
            </p:extLst>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21858" name="Object 3">
                        <a:extLst>
                          <a:ext uri="{FF2B5EF4-FFF2-40B4-BE49-F238E27FC236}">
                            <a16:creationId xmlns:a16="http://schemas.microsoft.com/office/drawing/2014/main" id="{B716CA0C-6828-4026-A28F-82BCA62D0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9" name="Object 4">
            <a:extLst>
              <a:ext uri="{FF2B5EF4-FFF2-40B4-BE49-F238E27FC236}">
                <a16:creationId xmlns:a16="http://schemas.microsoft.com/office/drawing/2014/main" id="{615D6923-5AB3-4801-A1DF-2C7D680796E3}"/>
              </a:ext>
            </a:extLst>
          </p:cNvPr>
          <p:cNvGraphicFramePr>
            <a:graphicFrameLocks noChangeAspect="1"/>
          </p:cNvGraphicFramePr>
          <p:nvPr>
            <p:extLst>
              <p:ext uri="{D42A27DB-BD31-4B8C-83A1-F6EECF244321}">
                <p14:modId xmlns:p14="http://schemas.microsoft.com/office/powerpoint/2010/main" val="1560440685"/>
              </p:ext>
            </p:extLst>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21859" name="Object 4">
                        <a:extLst>
                          <a:ext uri="{FF2B5EF4-FFF2-40B4-BE49-F238E27FC236}">
                            <a16:creationId xmlns:a16="http://schemas.microsoft.com/office/drawing/2014/main" id="{615D6923-5AB3-4801-A1DF-2C7D68079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0" name="Object 5">
            <a:extLst>
              <a:ext uri="{FF2B5EF4-FFF2-40B4-BE49-F238E27FC236}">
                <a16:creationId xmlns:a16="http://schemas.microsoft.com/office/drawing/2014/main" id="{2E9A5F5C-2CF7-4086-9218-03C6801396E9}"/>
              </a:ext>
            </a:extLst>
          </p:cNvPr>
          <p:cNvGraphicFramePr>
            <a:graphicFrameLocks noChangeAspect="1"/>
          </p:cNvGraphicFramePr>
          <p:nvPr>
            <p:extLst>
              <p:ext uri="{D42A27DB-BD31-4B8C-83A1-F6EECF244321}">
                <p14:modId xmlns:p14="http://schemas.microsoft.com/office/powerpoint/2010/main" val="2298192561"/>
              </p:ext>
            </p:extLst>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21860" name="Object 5">
                        <a:extLst>
                          <a:ext uri="{FF2B5EF4-FFF2-40B4-BE49-F238E27FC236}">
                            <a16:creationId xmlns:a16="http://schemas.microsoft.com/office/drawing/2014/main" id="{2E9A5F5C-2CF7-4086-9218-03C680139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1" name="Object 6">
            <a:extLst>
              <a:ext uri="{FF2B5EF4-FFF2-40B4-BE49-F238E27FC236}">
                <a16:creationId xmlns:a16="http://schemas.microsoft.com/office/drawing/2014/main" id="{4DD48867-9C95-4F1F-B1EA-FA5AAB096C32}"/>
              </a:ext>
            </a:extLst>
          </p:cNvPr>
          <p:cNvGraphicFramePr>
            <a:graphicFrameLocks noChangeAspect="1"/>
          </p:cNvGraphicFramePr>
          <p:nvPr>
            <p:extLst>
              <p:ext uri="{D42A27DB-BD31-4B8C-83A1-F6EECF244321}">
                <p14:modId xmlns:p14="http://schemas.microsoft.com/office/powerpoint/2010/main" val="96901950"/>
              </p:ext>
            </p:extLst>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21861" name="Object 6">
                        <a:extLst>
                          <a:ext uri="{FF2B5EF4-FFF2-40B4-BE49-F238E27FC236}">
                            <a16:creationId xmlns:a16="http://schemas.microsoft.com/office/drawing/2014/main" id="{4DD48867-9C95-4F1F-B1EA-FA5AAB096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2" name="Object 7">
            <a:extLst>
              <a:ext uri="{FF2B5EF4-FFF2-40B4-BE49-F238E27FC236}">
                <a16:creationId xmlns:a16="http://schemas.microsoft.com/office/drawing/2014/main" id="{57C7F1CD-19D6-4E91-B714-E13E071270ED}"/>
              </a:ext>
            </a:extLst>
          </p:cNvPr>
          <p:cNvGraphicFramePr>
            <a:graphicFrameLocks noChangeAspect="1"/>
          </p:cNvGraphicFramePr>
          <p:nvPr>
            <p:extLst>
              <p:ext uri="{D42A27DB-BD31-4B8C-83A1-F6EECF244321}">
                <p14:modId xmlns:p14="http://schemas.microsoft.com/office/powerpoint/2010/main" val="3114144598"/>
              </p:ext>
            </p:extLst>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21862" name="Object 7">
                        <a:extLst>
                          <a:ext uri="{FF2B5EF4-FFF2-40B4-BE49-F238E27FC236}">
                            <a16:creationId xmlns:a16="http://schemas.microsoft.com/office/drawing/2014/main" id="{57C7F1CD-19D6-4E91-B714-E13E071270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3" name="Object 8">
            <a:extLst>
              <a:ext uri="{FF2B5EF4-FFF2-40B4-BE49-F238E27FC236}">
                <a16:creationId xmlns:a16="http://schemas.microsoft.com/office/drawing/2014/main" id="{48940BCE-1EDB-41B1-A9E8-F175BD091A28}"/>
              </a:ext>
            </a:extLst>
          </p:cNvPr>
          <p:cNvGraphicFramePr>
            <a:graphicFrameLocks noChangeAspect="1"/>
          </p:cNvGraphicFramePr>
          <p:nvPr>
            <p:extLst>
              <p:ext uri="{D42A27DB-BD31-4B8C-83A1-F6EECF244321}">
                <p14:modId xmlns:p14="http://schemas.microsoft.com/office/powerpoint/2010/main" val="2658323096"/>
              </p:ext>
            </p:extLst>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21863" name="Object 8">
                        <a:extLst>
                          <a:ext uri="{FF2B5EF4-FFF2-40B4-BE49-F238E27FC236}">
                            <a16:creationId xmlns:a16="http://schemas.microsoft.com/office/drawing/2014/main" id="{48940BCE-1EDB-41B1-A9E8-F175BD091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4" name="Object 9">
            <a:extLst>
              <a:ext uri="{FF2B5EF4-FFF2-40B4-BE49-F238E27FC236}">
                <a16:creationId xmlns:a16="http://schemas.microsoft.com/office/drawing/2014/main" id="{8738BD7E-D66F-4B00-BC8B-14571C12AD42}"/>
              </a:ext>
            </a:extLst>
          </p:cNvPr>
          <p:cNvGraphicFramePr>
            <a:graphicFrameLocks noChangeAspect="1"/>
          </p:cNvGraphicFramePr>
          <p:nvPr>
            <p:extLst>
              <p:ext uri="{D42A27DB-BD31-4B8C-83A1-F6EECF244321}">
                <p14:modId xmlns:p14="http://schemas.microsoft.com/office/powerpoint/2010/main" val="562563339"/>
              </p:ext>
            </p:extLst>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21864" name="Object 9">
                        <a:extLst>
                          <a:ext uri="{FF2B5EF4-FFF2-40B4-BE49-F238E27FC236}">
                            <a16:creationId xmlns:a16="http://schemas.microsoft.com/office/drawing/2014/main" id="{8738BD7E-D66F-4B00-BC8B-14571C12AD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5" name="Object 10">
            <a:extLst>
              <a:ext uri="{FF2B5EF4-FFF2-40B4-BE49-F238E27FC236}">
                <a16:creationId xmlns:a16="http://schemas.microsoft.com/office/drawing/2014/main" id="{26907012-92A9-4F5C-88A2-B513A9AB65B2}"/>
              </a:ext>
            </a:extLst>
          </p:cNvPr>
          <p:cNvGraphicFramePr>
            <a:graphicFrameLocks noChangeAspect="1"/>
          </p:cNvGraphicFramePr>
          <p:nvPr>
            <p:extLst>
              <p:ext uri="{D42A27DB-BD31-4B8C-83A1-F6EECF244321}">
                <p14:modId xmlns:p14="http://schemas.microsoft.com/office/powerpoint/2010/main" val="835455510"/>
              </p:ext>
            </p:extLst>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21865" name="Object 10">
                        <a:extLst>
                          <a:ext uri="{FF2B5EF4-FFF2-40B4-BE49-F238E27FC236}">
                            <a16:creationId xmlns:a16="http://schemas.microsoft.com/office/drawing/2014/main" id="{26907012-92A9-4F5C-88A2-B513A9AB65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6" name="Object 11">
            <a:extLst>
              <a:ext uri="{FF2B5EF4-FFF2-40B4-BE49-F238E27FC236}">
                <a16:creationId xmlns:a16="http://schemas.microsoft.com/office/drawing/2014/main" id="{F2063E14-6D19-497D-B619-08404E49AEDE}"/>
              </a:ext>
            </a:extLst>
          </p:cNvPr>
          <p:cNvGraphicFramePr>
            <a:graphicFrameLocks noChangeAspect="1"/>
          </p:cNvGraphicFramePr>
          <p:nvPr>
            <p:extLst>
              <p:ext uri="{D42A27DB-BD31-4B8C-83A1-F6EECF244321}">
                <p14:modId xmlns:p14="http://schemas.microsoft.com/office/powerpoint/2010/main" val="1276411791"/>
              </p:ext>
            </p:extLst>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1" imgW="4105848" imgH="4172532" progId="MSPhotoEd.3">
                  <p:embed/>
                </p:oleObj>
              </mc:Choice>
              <mc:Fallback>
                <p:oleObj name="Photo Editor Photo" r:id="rId21" imgW="4105848" imgH="4172532" progId="MSPhotoEd.3">
                  <p:embed/>
                  <p:pic>
                    <p:nvPicPr>
                      <p:cNvPr id="121866" name="Object 11">
                        <a:extLst>
                          <a:ext uri="{FF2B5EF4-FFF2-40B4-BE49-F238E27FC236}">
                            <a16:creationId xmlns:a16="http://schemas.microsoft.com/office/drawing/2014/main" id="{F2063E14-6D19-497D-B619-08404E49AED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7" name="Object 12">
            <a:extLst>
              <a:ext uri="{FF2B5EF4-FFF2-40B4-BE49-F238E27FC236}">
                <a16:creationId xmlns:a16="http://schemas.microsoft.com/office/drawing/2014/main" id="{14055E9F-D74D-4CA3-803E-EB5717581CCB}"/>
              </a:ext>
            </a:extLst>
          </p:cNvPr>
          <p:cNvGraphicFramePr>
            <a:graphicFrameLocks noChangeAspect="1"/>
          </p:cNvGraphicFramePr>
          <p:nvPr>
            <p:extLst>
              <p:ext uri="{D42A27DB-BD31-4B8C-83A1-F6EECF244321}">
                <p14:modId xmlns:p14="http://schemas.microsoft.com/office/powerpoint/2010/main" val="272174148"/>
              </p:ext>
            </p:extLst>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3" imgW="4544059" imgH="4571429" progId="MSPhotoEd.3">
                  <p:embed/>
                </p:oleObj>
              </mc:Choice>
              <mc:Fallback>
                <p:oleObj name="Photo Editor Photo" r:id="rId23" imgW="4544059" imgH="4571429" progId="MSPhotoEd.3">
                  <p:embed/>
                  <p:pic>
                    <p:nvPicPr>
                      <p:cNvPr id="121867" name="Object 12">
                        <a:extLst>
                          <a:ext uri="{FF2B5EF4-FFF2-40B4-BE49-F238E27FC236}">
                            <a16:creationId xmlns:a16="http://schemas.microsoft.com/office/drawing/2014/main" id="{14055E9F-D74D-4CA3-803E-EB5717581CC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8" name="Object 13">
            <a:extLst>
              <a:ext uri="{FF2B5EF4-FFF2-40B4-BE49-F238E27FC236}">
                <a16:creationId xmlns:a16="http://schemas.microsoft.com/office/drawing/2014/main" id="{115F5F6A-A931-46CD-88BC-F988B35F4A46}"/>
              </a:ext>
            </a:extLst>
          </p:cNvPr>
          <p:cNvGraphicFramePr>
            <a:graphicFrameLocks noChangeAspect="1"/>
          </p:cNvGraphicFramePr>
          <p:nvPr>
            <p:extLst>
              <p:ext uri="{D42A27DB-BD31-4B8C-83A1-F6EECF244321}">
                <p14:modId xmlns:p14="http://schemas.microsoft.com/office/powerpoint/2010/main" val="154602344"/>
              </p:ext>
            </p:extLst>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5" imgW="4552381" imgH="4571429" progId="MSPhotoEd.3">
                  <p:embed/>
                </p:oleObj>
              </mc:Choice>
              <mc:Fallback>
                <p:oleObj name="Photo Editor Photo" r:id="rId25" imgW="4552381" imgH="4571429" progId="MSPhotoEd.3">
                  <p:embed/>
                  <p:pic>
                    <p:nvPicPr>
                      <p:cNvPr id="121868" name="Object 13">
                        <a:extLst>
                          <a:ext uri="{FF2B5EF4-FFF2-40B4-BE49-F238E27FC236}">
                            <a16:creationId xmlns:a16="http://schemas.microsoft.com/office/drawing/2014/main" id="{115F5F6A-A931-46CD-88BC-F988B35F4A4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a:effectLst/>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Matthew</a:t>
              </a: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a:effectLst/>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a:effectLst/>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John</a:t>
              </a: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a:effectLst/>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Thomas</a:t>
              </a: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a:effectLst/>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Bartholomew</a:t>
              </a: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a:effectLst/>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Philip</a:t>
              </a: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a:effectLst/>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Thaddeus</a:t>
              </a: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a:effectLst/>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 bar Alphaeus</a:t>
              </a: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a:effectLst/>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a:t>
              </a: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a:effectLst/>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Peter</a:t>
              </a: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033088" y="3810000"/>
            <a:ext cx="12971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Himself</a:t>
            </a: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379720" y="4876800"/>
            <a:ext cx="1535998"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Disciples</a:t>
            </a: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a:effectLst/>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Simon the Zealot</a:t>
              </a: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120267" y="6035675"/>
            <a:ext cx="203292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All Believers</a:t>
            </a: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p:spPr>
        <p:txBody>
          <a:bodyPr/>
          <a:lstStyle/>
          <a:p>
            <a:pPr eaLnBrk="1" hangingPunct="1"/>
            <a:r>
              <a:rPr lang="en-US" altLang="en-US" sz="4000" b="1" dirty="0">
                <a:solidFill>
                  <a:schemeClr val="bg1"/>
                </a:solidFill>
                <a:effectLst>
                  <a:outerShdw blurRad="50800" dist="50800" dir="5400000" algn="ctr" rotWithShape="0">
                    <a:schemeClr val="tx1"/>
                  </a:outerShdw>
                </a:effectLst>
              </a:rPr>
              <a:t>Widening Circle of Christ's Prayer</a:t>
            </a:r>
            <a:endParaRPr lang="en-US" altLang="en-US"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Finally pray for those </a:t>
            </a:r>
            <a:r>
              <a:rPr kumimoji="0" lang="en-US" altLang="en-US" sz="3200" b="1" i="0" u="none" strike="noStrike" kern="1200" cap="none" spc="0" normalizeH="0" baseline="0" noProof="0">
                <a:ln>
                  <a:noFill/>
                </a:ln>
                <a:solidFill>
                  <a:srgbClr val="FFFF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outside</a:t>
            </a: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 your influence</a:t>
            </a: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p:spPr>
        <p:txBody>
          <a:bodyPr/>
          <a:lstStyle/>
          <a:p>
            <a:pPr eaLnBrk="1" hangingPunct="1"/>
            <a:r>
              <a:rPr lang="en-US" altLang="en-US" b="1">
                <a:solidFill>
                  <a:schemeClr val="bg1"/>
                </a:solidFill>
                <a:effectLst>
                  <a:outerShdw blurRad="50800" dist="50800" dir="5400000" algn="ctr" rotWithShape="0">
                    <a:schemeClr val="tx1"/>
                  </a:outerShdw>
                </a:effectLst>
              </a:rPr>
              <a:t>A Pattern for Prayer</a:t>
            </a:r>
            <a:endParaRPr lang="en-US" altLang="en-US">
              <a:solidFill>
                <a:schemeClr val="bg1"/>
              </a:solidFill>
              <a:effectLst>
                <a:outerShdw blurRad="50800" dist="50800" dir="5400000" algn="ctr" rotWithShape="0">
                  <a:schemeClr val="tx1"/>
                </a:outerShdw>
              </a:effectLst>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Then pray for those in your </a:t>
            </a:r>
            <a:r>
              <a:rPr kumimoji="0" lang="en-US" altLang="en-US" sz="3200" b="1" i="0" u="none" strike="noStrike" kern="1200" cap="none" spc="0" normalizeH="0" baseline="0" noProof="0">
                <a:ln>
                  <a:noFill/>
                </a:ln>
                <a:solidFill>
                  <a:srgbClr val="FFFF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closest</a:t>
            </a:r>
            <a:r>
              <a:rPr kumimoji="0" lang="en-US" altLang="en-US" sz="32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cs typeface="+mn-cs"/>
              </a:rPr>
              <a:t> sphere of influence</a:t>
            </a: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p:spPr>
        <p:txBody>
          <a:bodyPr/>
          <a:lstStyle/>
          <a:p>
            <a:pPr marL="0" indent="0" algn="ctr" eaLnBrk="1" hangingPunct="1">
              <a:buFontTx/>
              <a:buNone/>
            </a:pPr>
            <a:r>
              <a:rPr lang="en-US" altLang="en-US" b="1">
                <a:solidFill>
                  <a:schemeClr val="bg1"/>
                </a:solidFill>
                <a:effectLst>
                  <a:outerShdw blurRad="50800" dist="50800" dir="5400000" algn="ctr" rotWithShape="0">
                    <a:schemeClr val="tx1"/>
                  </a:outerShdw>
                </a:effectLst>
              </a:rPr>
              <a:t>First pray that </a:t>
            </a:r>
            <a:br>
              <a:rPr lang="en-US" altLang="en-US" b="1">
                <a:solidFill>
                  <a:schemeClr val="bg1"/>
                </a:solidFill>
                <a:effectLst>
                  <a:outerShdw blurRad="50800" dist="50800" dir="5400000" algn="ctr" rotWithShape="0">
                    <a:schemeClr val="tx1"/>
                  </a:outerShdw>
                </a:effectLst>
              </a:rPr>
            </a:br>
            <a:r>
              <a:rPr lang="en-US" altLang="en-US" b="1">
                <a:solidFill>
                  <a:srgbClr val="FFFF00"/>
                </a:solidFill>
                <a:effectLst>
                  <a:outerShdw blurRad="50800" dist="50800" dir="5400000" algn="ctr" rotWithShape="0">
                    <a:schemeClr val="tx1"/>
                  </a:outerShdw>
                </a:effectLst>
              </a:rPr>
              <a:t>you</a:t>
            </a:r>
            <a:r>
              <a:rPr lang="en-US" altLang="en-US" b="1">
                <a:solidFill>
                  <a:schemeClr val="bg1"/>
                </a:solidFill>
                <a:effectLst>
                  <a:outerShdw blurRad="50800" dist="50800" dir="5400000" algn="ctr" rotWithShape="0">
                    <a:schemeClr val="tx1"/>
                  </a:outerShdw>
                </a:effectLst>
              </a:rPr>
              <a:t> are in </a:t>
            </a:r>
            <a:br>
              <a:rPr lang="en-US" altLang="en-US" b="1">
                <a:solidFill>
                  <a:schemeClr val="bg1"/>
                </a:solidFill>
                <a:effectLst>
                  <a:outerShdw blurRad="50800" dist="50800" dir="5400000" algn="ctr" rotWithShape="0">
                    <a:schemeClr val="tx1"/>
                  </a:outerShdw>
                </a:effectLst>
              </a:rPr>
            </a:br>
            <a:r>
              <a:rPr lang="en-US" altLang="en-US" b="1">
                <a:solidFill>
                  <a:schemeClr val="bg1"/>
                </a:solidFill>
                <a:effectLst>
                  <a:outerShdw blurRad="50800" dist="50800" dir="5400000" algn="ctr" rotWithShape="0">
                    <a:schemeClr val="tx1"/>
                  </a:outerShdw>
                </a:effectLst>
              </a:rPr>
              <a:t>God’s will</a:t>
            </a:r>
          </a:p>
        </p:txBody>
      </p:sp>
    </p:spTree>
    <p:extLst>
      <p:ext uri="{BB962C8B-B14F-4D97-AF65-F5344CB8AC3E}">
        <p14:creationId xmlns:p14="http://schemas.microsoft.com/office/powerpoint/2010/main" val="39700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4">
                                            <p:txEl>
                                              <p:pRg st="9" end="9"/>
                                            </p:txEl>
                                          </p:spTgt>
                                        </p:tgtEl>
                                        <p:attrNameLst>
                                          <p:attrName>style.visibility</p:attrName>
                                        </p:attrNameLst>
                                      </p:cBhvr>
                                      <p:to>
                                        <p:strVal val="visible"/>
                                      </p:to>
                                    </p:set>
                                    <p:animEffect transition="in" filter="dissolve">
                                      <p:cBhvr>
                                        <p:cTn id="17"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3" grpId="0" build="p" autoUpdateAnimBg="0"/>
      <p:bldP spid="1517571"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1. His Prayer for Himself </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prays for His resurrection and glorification, showing His subjection to God and confidence in God for His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A Pattern for Prayer</a:t>
            </a:r>
            <a:endParaRPr lang="en-US" altLang="en-US">
              <a:solidFill>
                <a:schemeClr val="bg1"/>
              </a:solidFill>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en-US" altLang="en-US" b="1">
                <a:solidFill>
                  <a:schemeClr val="bg1"/>
                </a:solidFill>
                <a:effectLst>
                  <a:outerShdw blurRad="38100" dist="38100" dir="2700000" algn="tl">
                    <a:srgbClr val="000000"/>
                  </a:outerShdw>
                </a:effectLst>
              </a:rPr>
              <a:t>I. Pray that </a:t>
            </a:r>
            <a:r>
              <a:rPr lang="en-US" altLang="en-US" b="1">
                <a:solidFill>
                  <a:srgbClr val="FFFF00"/>
                </a:solidFill>
                <a:effectLst>
                  <a:outerShdw blurRad="38100" dist="38100" dir="2700000" algn="tl">
                    <a:srgbClr val="000000"/>
                  </a:outerShdw>
                </a:effectLst>
              </a:rPr>
              <a:t>you</a:t>
            </a:r>
            <a:r>
              <a:rPr lang="en-US" altLang="en-US" b="1">
                <a:solidFill>
                  <a:schemeClr val="bg1"/>
                </a:solidFill>
                <a:effectLst>
                  <a:outerShdw blurRad="38100" dist="38100" dir="2700000" algn="tl">
                    <a:srgbClr val="000000"/>
                  </a:outerShdw>
                </a:effectLst>
              </a:rPr>
              <a:t> will glorify God by fulfilling his </a:t>
            </a:r>
            <a:r>
              <a:rPr lang="en-US" altLang="en-US" b="1">
                <a:solidFill>
                  <a:srgbClr val="FFFF00"/>
                </a:solidFill>
                <a:effectLst>
                  <a:outerShdw blurRad="38100" dist="38100" dir="2700000" algn="tl">
                    <a:srgbClr val="000000"/>
                  </a:outerShdw>
                </a:effectLst>
              </a:rPr>
              <a:t>calling</a:t>
            </a:r>
            <a:r>
              <a:rPr lang="en-US" altLang="en-US" b="1">
                <a:solidFill>
                  <a:schemeClr val="bg1"/>
                </a:solidFill>
                <a:effectLst>
                  <a:outerShdw blurRad="38100" dist="38100" dir="2700000" algn="tl">
                    <a:srgbClr val="000000"/>
                  </a:outerShdw>
                </a:effectLst>
              </a:rPr>
              <a:t> for you.</a:t>
            </a:r>
          </a:p>
        </p:txBody>
      </p:sp>
    </p:spTree>
    <p:extLst>
      <p:ext uri="{BB962C8B-B14F-4D97-AF65-F5344CB8AC3E}">
        <p14:creationId xmlns:p14="http://schemas.microsoft.com/office/powerpoint/2010/main" val="3931136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5781" name="Picture 5" descr="jesus answer">
            <a:extLst>
              <a:ext uri="{FF2B5EF4-FFF2-40B4-BE49-F238E27FC236}">
                <a16:creationId xmlns:a16="http://schemas.microsoft.com/office/drawing/2014/main" id="{73475FA1-630E-47D0-865C-944E9DAD08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959258">
            <a:off x="228600" y="838200"/>
            <a:ext cx="3352800" cy="2351088"/>
          </a:xfrm>
          <a:prstGeom prst="rect">
            <a:avLst/>
          </a:prstGeom>
          <a:noFill/>
          <a:extLst>
            <a:ext uri="{909E8E84-426E-40DD-AFC4-6F175D3DCCD1}">
              <a14:hiddenFill xmlns:a14="http://schemas.microsoft.com/office/drawing/2010/main">
                <a:solidFill>
                  <a:srgbClr val="FFFFFF"/>
                </a:solidFill>
              </a14:hiddenFill>
            </a:ext>
          </a:extLst>
        </p:spPr>
      </p:pic>
      <p:pic>
        <p:nvPicPr>
          <p:cNvPr id="75783" name="Picture 7" descr="wars">
            <a:extLst>
              <a:ext uri="{FF2B5EF4-FFF2-40B4-BE49-F238E27FC236}">
                <a16:creationId xmlns:a16="http://schemas.microsoft.com/office/drawing/2014/main" id="{46639178-E91D-4396-A968-4F6EBB85CC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4202">
            <a:off x="4951413" y="777875"/>
            <a:ext cx="2781300" cy="2257425"/>
          </a:xfrm>
          <a:prstGeom prst="rect">
            <a:avLst/>
          </a:prstGeom>
          <a:noFill/>
          <a:extLst>
            <a:ext uri="{909E8E84-426E-40DD-AFC4-6F175D3DCCD1}">
              <a14:hiddenFill xmlns:a14="http://schemas.microsoft.com/office/drawing/2010/main">
                <a:solidFill>
                  <a:srgbClr val="FFFFFF"/>
                </a:solidFill>
              </a14:hiddenFill>
            </a:ext>
          </a:extLst>
        </p:spPr>
      </p:pic>
      <p:sp>
        <p:nvSpPr>
          <p:cNvPr id="75784" name="Rectangle 8">
            <a:extLst>
              <a:ext uri="{FF2B5EF4-FFF2-40B4-BE49-F238E27FC236}">
                <a16:creationId xmlns:a16="http://schemas.microsoft.com/office/drawing/2014/main" id="{9EE8543E-C650-4210-8B00-F281AB6E2E2C}"/>
              </a:ext>
            </a:extLst>
          </p:cNvPr>
          <p:cNvSpPr>
            <a:spLocks noRot="1" noChangeArrowheads="1"/>
          </p:cNvSpPr>
          <p:nvPr/>
        </p:nvSpPr>
        <p:spPr bwMode="auto">
          <a:xfrm>
            <a:off x="0" y="1600200"/>
            <a:ext cx="42672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deceive many </a:t>
            </a:r>
          </a:p>
        </p:txBody>
      </p:sp>
      <p:pic>
        <p:nvPicPr>
          <p:cNvPr id="75790" name="Picture 14" descr="wars2">
            <a:extLst>
              <a:ext uri="{FF2B5EF4-FFF2-40B4-BE49-F238E27FC236}">
                <a16:creationId xmlns:a16="http://schemas.microsoft.com/office/drawing/2014/main" id="{5C449474-3E95-4CB4-AEFB-B3845DF8AD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2286000"/>
            <a:ext cx="3657600" cy="1801813"/>
          </a:xfrm>
          <a:prstGeom prst="rect">
            <a:avLst/>
          </a:prstGeom>
          <a:noFill/>
          <a:extLst>
            <a:ext uri="{909E8E84-426E-40DD-AFC4-6F175D3DCCD1}">
              <a14:hiddenFill xmlns:a14="http://schemas.microsoft.com/office/drawing/2010/main">
                <a:solidFill>
                  <a:srgbClr val="FFFFFF"/>
                </a:solidFill>
              </a14:hiddenFill>
            </a:ext>
          </a:extLst>
        </p:spPr>
      </p:pic>
      <p:sp>
        <p:nvSpPr>
          <p:cNvPr id="75791" name="Rectangle 15">
            <a:extLst>
              <a:ext uri="{FF2B5EF4-FFF2-40B4-BE49-F238E27FC236}">
                <a16:creationId xmlns:a16="http://schemas.microsoft.com/office/drawing/2014/main" id="{3D116756-DC7F-42BE-8F0A-6C7601EDF02A}"/>
              </a:ext>
            </a:extLst>
          </p:cNvPr>
          <p:cNvSpPr>
            <a:spLocks noRot="1" noChangeArrowheads="1"/>
          </p:cNvSpPr>
          <p:nvPr/>
        </p:nvSpPr>
        <p:spPr bwMode="auto">
          <a:xfrm>
            <a:off x="4495800" y="2514600"/>
            <a:ext cx="42672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wars and rumours of wars </a:t>
            </a:r>
          </a:p>
        </p:txBody>
      </p:sp>
      <p:pic>
        <p:nvPicPr>
          <p:cNvPr id="75792" name="Picture 16" descr="earthquake">
            <a:extLst>
              <a:ext uri="{FF2B5EF4-FFF2-40B4-BE49-F238E27FC236}">
                <a16:creationId xmlns:a16="http://schemas.microsoft.com/office/drawing/2014/main" id="{522A3F90-87F4-42B2-85F0-EF016DEE40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3429000"/>
            <a:ext cx="3352800" cy="2379663"/>
          </a:xfrm>
          <a:prstGeom prst="rect">
            <a:avLst/>
          </a:prstGeom>
          <a:noFill/>
          <a:extLst>
            <a:ext uri="{909E8E84-426E-40DD-AFC4-6F175D3DCCD1}">
              <a14:hiddenFill xmlns:a14="http://schemas.microsoft.com/office/drawing/2010/main">
                <a:solidFill>
                  <a:srgbClr val="FFFFFF"/>
                </a:solidFill>
              </a14:hiddenFill>
            </a:ext>
          </a:extLst>
        </p:spPr>
      </p:pic>
      <p:pic>
        <p:nvPicPr>
          <p:cNvPr id="75793" name="Picture 17" descr="earthquake2">
            <a:extLst>
              <a:ext uri="{FF2B5EF4-FFF2-40B4-BE49-F238E27FC236}">
                <a16:creationId xmlns:a16="http://schemas.microsoft.com/office/drawing/2014/main" id="{F1DE8850-BF20-4D1F-9B40-89E40C140BD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14600" y="2667000"/>
            <a:ext cx="21336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5794" name="Picture 18" descr="earthquake3">
            <a:extLst>
              <a:ext uri="{FF2B5EF4-FFF2-40B4-BE49-F238E27FC236}">
                <a16:creationId xmlns:a16="http://schemas.microsoft.com/office/drawing/2014/main" id="{D4A0F949-5B09-430E-9C62-754101AEF15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57365">
            <a:off x="304800" y="4191000"/>
            <a:ext cx="3429000" cy="2368550"/>
          </a:xfrm>
          <a:prstGeom prst="rect">
            <a:avLst/>
          </a:prstGeom>
          <a:noFill/>
          <a:extLst>
            <a:ext uri="{909E8E84-426E-40DD-AFC4-6F175D3DCCD1}">
              <a14:hiddenFill xmlns:a14="http://schemas.microsoft.com/office/drawing/2010/main">
                <a:solidFill>
                  <a:srgbClr val="FFFFFF"/>
                </a:solidFill>
              </a14:hiddenFill>
            </a:ext>
          </a:extLst>
        </p:spPr>
      </p:pic>
      <p:pic>
        <p:nvPicPr>
          <p:cNvPr id="75796" name="Picture 20" descr="persecution">
            <a:extLst>
              <a:ext uri="{FF2B5EF4-FFF2-40B4-BE49-F238E27FC236}">
                <a16:creationId xmlns:a16="http://schemas.microsoft.com/office/drawing/2014/main" id="{868668ED-1233-4CC8-86CB-B9D82A089D8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52800" y="3581400"/>
            <a:ext cx="228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5797" name="Picture 21" descr="persecution5">
            <a:extLst>
              <a:ext uri="{FF2B5EF4-FFF2-40B4-BE49-F238E27FC236}">
                <a16:creationId xmlns:a16="http://schemas.microsoft.com/office/drawing/2014/main" id="{D1EAC40F-3283-4D5D-90A2-ED9DFC7519A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608572">
            <a:off x="4572000" y="4191000"/>
            <a:ext cx="3505200" cy="2108200"/>
          </a:xfrm>
          <a:prstGeom prst="rect">
            <a:avLst/>
          </a:prstGeom>
          <a:noFill/>
          <a:extLst>
            <a:ext uri="{909E8E84-426E-40DD-AFC4-6F175D3DCCD1}">
              <a14:hiddenFill xmlns:a14="http://schemas.microsoft.com/office/drawing/2010/main">
                <a:solidFill>
                  <a:srgbClr val="FFFFFF"/>
                </a:solidFill>
              </a14:hiddenFill>
            </a:ext>
          </a:extLst>
        </p:spPr>
      </p:pic>
      <p:sp>
        <p:nvSpPr>
          <p:cNvPr id="75798" name="Rectangle 22">
            <a:extLst>
              <a:ext uri="{FF2B5EF4-FFF2-40B4-BE49-F238E27FC236}">
                <a16:creationId xmlns:a16="http://schemas.microsoft.com/office/drawing/2014/main" id="{2F609215-25B8-4662-A4EA-24FF56EA5CCB}"/>
              </a:ext>
            </a:extLst>
          </p:cNvPr>
          <p:cNvSpPr>
            <a:spLocks noRot="1" noChangeArrowheads="1"/>
          </p:cNvSpPr>
          <p:nvPr/>
        </p:nvSpPr>
        <p:spPr bwMode="auto">
          <a:xfrm>
            <a:off x="2895600" y="5486400"/>
            <a:ext cx="4267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persecutions</a:t>
            </a:r>
          </a:p>
        </p:txBody>
      </p:sp>
      <p:pic>
        <p:nvPicPr>
          <p:cNvPr id="75799" name="Picture 23" descr="j0332916">
            <a:extLst>
              <a:ext uri="{FF2B5EF4-FFF2-40B4-BE49-F238E27FC236}">
                <a16:creationId xmlns:a16="http://schemas.microsoft.com/office/drawing/2014/main" id="{820F9F3F-DD59-4F81-BD8D-721C9B79D29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10400" y="3657600"/>
            <a:ext cx="148431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Text Box 24">
            <a:extLst>
              <a:ext uri="{FF2B5EF4-FFF2-40B4-BE49-F238E27FC236}">
                <a16:creationId xmlns:a16="http://schemas.microsoft.com/office/drawing/2014/main" id="{2705E06A-CDC8-43AB-AF19-4AD40B57B19C}"/>
              </a:ext>
            </a:extLst>
          </p:cNvPr>
          <p:cNvSpPr txBox="1">
            <a:spLocks noChangeArrowheads="1"/>
          </p:cNvSpPr>
          <p:nvPr/>
        </p:nvSpPr>
        <p:spPr bwMode="auto">
          <a:xfrm rot="-1080531">
            <a:off x="485775" y="2705100"/>
            <a:ext cx="7974013" cy="1189038"/>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not yet the end</a:t>
            </a:r>
          </a:p>
        </p:txBody>
      </p:sp>
      <p:sp>
        <p:nvSpPr>
          <p:cNvPr id="75801" name="Rectangle 25">
            <a:extLst>
              <a:ext uri="{FF2B5EF4-FFF2-40B4-BE49-F238E27FC236}">
                <a16:creationId xmlns:a16="http://schemas.microsoft.com/office/drawing/2014/main" id="{02C36D27-B449-48EC-839F-4FFB2B556BF7}"/>
              </a:ext>
            </a:extLst>
          </p:cNvPr>
          <p:cNvSpPr>
            <a:spLocks noRot="1" noChangeArrowheads="1"/>
          </p:cNvSpPr>
          <p:nvPr/>
        </p:nvSpPr>
        <p:spPr bwMode="auto">
          <a:xfrm>
            <a:off x="0" y="4876800"/>
            <a:ext cx="4267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famine </a:t>
            </a:r>
          </a:p>
        </p:txBody>
      </p:sp>
      <p:sp>
        <p:nvSpPr>
          <p:cNvPr id="75778" name="Rectangle 2">
            <a:extLst>
              <a:ext uri="{FF2B5EF4-FFF2-40B4-BE49-F238E27FC236}">
                <a16:creationId xmlns:a16="http://schemas.microsoft.com/office/drawing/2014/main" id="{E7477C5E-AA92-45B7-8A4A-BA0AAAD2F153}"/>
              </a:ext>
            </a:extLst>
          </p:cNvPr>
          <p:cNvSpPr>
            <a:spLocks noGrp="1" noChangeArrowheads="1"/>
          </p:cNvSpPr>
          <p:nvPr>
            <p:ph type="ctrTitle"/>
          </p:nvPr>
        </p:nvSpPr>
        <p:spPr>
          <a:xfrm>
            <a:off x="1828800" y="304800"/>
            <a:ext cx="4267200" cy="1371600"/>
          </a:xfrm>
        </p:spPr>
        <p:txBody>
          <a:bodyPr/>
          <a:lstStyle/>
          <a:p>
            <a:r>
              <a:rPr lang="en-US" altLang="en-US" sz="6600">
                <a:solidFill>
                  <a:srgbClr val="660033"/>
                </a:solidFill>
              </a:rPr>
              <a:t>signs </a:t>
            </a:r>
            <a:r>
              <a:rPr lang="en-US" altLang="en-US" sz="4800">
                <a:solidFill>
                  <a:schemeClr val="tx1"/>
                </a:solidFill>
              </a:rPr>
              <a:t>(v. 5-8)</a:t>
            </a:r>
            <a:r>
              <a:rPr lang="en-US" altLang="en-US" sz="6600"/>
              <a:t>  </a:t>
            </a:r>
          </a:p>
        </p:txBody>
      </p:sp>
    </p:spTree>
    <p:extLst>
      <p:ext uri="{BB962C8B-B14F-4D97-AF65-F5344CB8AC3E}">
        <p14:creationId xmlns:p14="http://schemas.microsoft.com/office/powerpoint/2010/main" val="1449876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ox(in)">
                                      <p:cBhvr>
                                        <p:cTn id="7" dur="20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784"/>
                                        </p:tgtEl>
                                        <p:attrNameLst>
                                          <p:attrName>style.visibility</p:attrName>
                                        </p:attrNameLst>
                                      </p:cBhvr>
                                      <p:to>
                                        <p:strVal val="visible"/>
                                      </p:to>
                                    </p:set>
                                    <p:anim calcmode="lin" valueType="num">
                                      <p:cBhvr additive="base">
                                        <p:cTn id="12" dur="2000" fill="hold"/>
                                        <p:tgtEl>
                                          <p:spTgt spid="75784"/>
                                        </p:tgtEl>
                                        <p:attrNameLst>
                                          <p:attrName>ppt_x</p:attrName>
                                        </p:attrNameLst>
                                      </p:cBhvr>
                                      <p:tavLst>
                                        <p:tav tm="0">
                                          <p:val>
                                            <p:strVal val="#ppt_x"/>
                                          </p:val>
                                        </p:tav>
                                        <p:tav tm="100000">
                                          <p:val>
                                            <p:strVal val="#ppt_x"/>
                                          </p:val>
                                        </p:tav>
                                      </p:tavLst>
                                    </p:anim>
                                    <p:anim calcmode="lin" valueType="num">
                                      <p:cBhvr additive="base">
                                        <p:cTn id="13" dur="20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75783"/>
                                        </p:tgtEl>
                                        <p:attrNameLst>
                                          <p:attrName>style.visibility</p:attrName>
                                        </p:attrNameLst>
                                      </p:cBhvr>
                                      <p:to>
                                        <p:strVal val="visible"/>
                                      </p:to>
                                    </p:set>
                                    <p:animEffect transition="in" filter="box(in)">
                                      <p:cBhvr>
                                        <p:cTn id="18" dur="2000"/>
                                        <p:tgtEl>
                                          <p:spTgt spid="757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5791"/>
                                        </p:tgtEl>
                                        <p:attrNameLst>
                                          <p:attrName>style.visibility</p:attrName>
                                        </p:attrNameLst>
                                      </p:cBhvr>
                                      <p:to>
                                        <p:strVal val="visible"/>
                                      </p:to>
                                    </p:set>
                                    <p:anim calcmode="lin" valueType="num">
                                      <p:cBhvr additive="base">
                                        <p:cTn id="23" dur="2000" fill="hold"/>
                                        <p:tgtEl>
                                          <p:spTgt spid="75791"/>
                                        </p:tgtEl>
                                        <p:attrNameLst>
                                          <p:attrName>ppt_x</p:attrName>
                                        </p:attrNameLst>
                                      </p:cBhvr>
                                      <p:tavLst>
                                        <p:tav tm="0">
                                          <p:val>
                                            <p:strVal val="#ppt_x"/>
                                          </p:val>
                                        </p:tav>
                                        <p:tav tm="100000">
                                          <p:val>
                                            <p:strVal val="#ppt_x"/>
                                          </p:val>
                                        </p:tav>
                                      </p:tavLst>
                                    </p:anim>
                                    <p:anim calcmode="lin" valueType="num">
                                      <p:cBhvr additive="base">
                                        <p:cTn id="24" dur="2000" fill="hold"/>
                                        <p:tgtEl>
                                          <p:spTgt spid="7579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75792"/>
                                        </p:tgtEl>
                                        <p:attrNameLst>
                                          <p:attrName>style.visibility</p:attrName>
                                        </p:attrNameLst>
                                      </p:cBhvr>
                                      <p:to>
                                        <p:strVal val="visible"/>
                                      </p:to>
                                    </p:set>
                                    <p:animEffect transition="in" filter="box(in)">
                                      <p:cBhvr>
                                        <p:cTn id="29" dur="2000"/>
                                        <p:tgtEl>
                                          <p:spTgt spid="7579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75793"/>
                                        </p:tgtEl>
                                        <p:attrNameLst>
                                          <p:attrName>style.visibility</p:attrName>
                                        </p:attrNameLst>
                                      </p:cBhvr>
                                      <p:to>
                                        <p:strVal val="visible"/>
                                      </p:to>
                                    </p:set>
                                    <p:animEffect transition="in" filter="box(in)">
                                      <p:cBhvr>
                                        <p:cTn id="34" dur="2000"/>
                                        <p:tgtEl>
                                          <p:spTgt spid="7579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75794"/>
                                        </p:tgtEl>
                                        <p:attrNameLst>
                                          <p:attrName>style.visibility</p:attrName>
                                        </p:attrNameLst>
                                      </p:cBhvr>
                                      <p:to>
                                        <p:strVal val="visible"/>
                                      </p:to>
                                    </p:set>
                                    <p:animEffect transition="in" filter="box(in)">
                                      <p:cBhvr>
                                        <p:cTn id="39" dur="2000"/>
                                        <p:tgtEl>
                                          <p:spTgt spid="7579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75796"/>
                                        </p:tgtEl>
                                        <p:attrNameLst>
                                          <p:attrName>style.visibility</p:attrName>
                                        </p:attrNameLst>
                                      </p:cBhvr>
                                      <p:to>
                                        <p:strVal val="visible"/>
                                      </p:to>
                                    </p:set>
                                    <p:animEffect transition="in" filter="box(in)">
                                      <p:cBhvr>
                                        <p:cTn id="44" dur="2000"/>
                                        <p:tgtEl>
                                          <p:spTgt spid="7579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75797"/>
                                        </p:tgtEl>
                                        <p:attrNameLst>
                                          <p:attrName>style.visibility</p:attrName>
                                        </p:attrNameLst>
                                      </p:cBhvr>
                                      <p:to>
                                        <p:strVal val="visible"/>
                                      </p:to>
                                    </p:set>
                                    <p:animEffect transition="in" filter="box(in)">
                                      <p:cBhvr>
                                        <p:cTn id="49" dur="2000"/>
                                        <p:tgtEl>
                                          <p:spTgt spid="757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5798"/>
                                        </p:tgtEl>
                                        <p:attrNameLst>
                                          <p:attrName>style.visibility</p:attrName>
                                        </p:attrNameLst>
                                      </p:cBhvr>
                                      <p:to>
                                        <p:strVal val="visible"/>
                                      </p:to>
                                    </p:set>
                                    <p:anim calcmode="lin" valueType="num">
                                      <p:cBhvr additive="base">
                                        <p:cTn id="54" dur="2000" fill="hold"/>
                                        <p:tgtEl>
                                          <p:spTgt spid="75798"/>
                                        </p:tgtEl>
                                        <p:attrNameLst>
                                          <p:attrName>ppt_x</p:attrName>
                                        </p:attrNameLst>
                                      </p:cBhvr>
                                      <p:tavLst>
                                        <p:tav tm="0">
                                          <p:val>
                                            <p:strVal val="#ppt_x"/>
                                          </p:val>
                                        </p:tav>
                                        <p:tav tm="100000">
                                          <p:val>
                                            <p:strVal val="#ppt_x"/>
                                          </p:val>
                                        </p:tav>
                                      </p:tavLst>
                                    </p:anim>
                                    <p:anim calcmode="lin" valueType="num">
                                      <p:cBhvr additive="base">
                                        <p:cTn id="55" dur="2000" fill="hold"/>
                                        <p:tgtEl>
                                          <p:spTgt spid="75798"/>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7" presetClass="entr" presetSubtype="2" fill="hold" nodeType="clickEffect">
                                  <p:stCondLst>
                                    <p:cond delay="0"/>
                                  </p:stCondLst>
                                  <p:childTnLst>
                                    <p:set>
                                      <p:cBhvr>
                                        <p:cTn id="59" dur="1" fill="hold">
                                          <p:stCondLst>
                                            <p:cond delay="0"/>
                                          </p:stCondLst>
                                        </p:cTn>
                                        <p:tgtEl>
                                          <p:spTgt spid="75799"/>
                                        </p:tgtEl>
                                        <p:attrNameLst>
                                          <p:attrName>style.visibility</p:attrName>
                                        </p:attrNameLst>
                                      </p:cBhvr>
                                      <p:to>
                                        <p:strVal val="visible"/>
                                      </p:to>
                                    </p:set>
                                    <p:anim calcmode="lin" valueType="num">
                                      <p:cBhvr additive="base">
                                        <p:cTn id="60" dur="1000" fill="hold"/>
                                        <p:tgtEl>
                                          <p:spTgt spid="75799"/>
                                        </p:tgtEl>
                                        <p:attrNameLst>
                                          <p:attrName>ppt_x</p:attrName>
                                        </p:attrNameLst>
                                      </p:cBhvr>
                                      <p:tavLst>
                                        <p:tav tm="0">
                                          <p:val>
                                            <p:strVal val="1+#ppt_w/2"/>
                                          </p:val>
                                        </p:tav>
                                        <p:tav tm="100000">
                                          <p:val>
                                            <p:strVal val="#ppt_x"/>
                                          </p:val>
                                        </p:tav>
                                      </p:tavLst>
                                    </p:anim>
                                    <p:anim calcmode="lin" valueType="num">
                                      <p:cBhvr additive="base">
                                        <p:cTn id="61" dur="1000" fill="hold"/>
                                        <p:tgtEl>
                                          <p:spTgt spid="75799"/>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5801"/>
                                        </p:tgtEl>
                                        <p:attrNameLst>
                                          <p:attrName>style.visibility</p:attrName>
                                        </p:attrNameLst>
                                      </p:cBhvr>
                                      <p:to>
                                        <p:strVal val="visible"/>
                                      </p:to>
                                    </p:set>
                                    <p:anim calcmode="lin" valueType="num">
                                      <p:cBhvr additive="base">
                                        <p:cTn id="66" dur="2000" fill="hold"/>
                                        <p:tgtEl>
                                          <p:spTgt spid="75801"/>
                                        </p:tgtEl>
                                        <p:attrNameLst>
                                          <p:attrName>ppt_x</p:attrName>
                                        </p:attrNameLst>
                                      </p:cBhvr>
                                      <p:tavLst>
                                        <p:tav tm="0">
                                          <p:val>
                                            <p:strVal val="#ppt_x"/>
                                          </p:val>
                                        </p:tav>
                                        <p:tav tm="100000">
                                          <p:val>
                                            <p:strVal val="#ppt_x"/>
                                          </p:val>
                                        </p:tav>
                                      </p:tavLst>
                                    </p:anim>
                                    <p:anim calcmode="lin" valueType="num">
                                      <p:cBhvr additive="base">
                                        <p:cTn id="67" dur="2000" fill="hold"/>
                                        <p:tgtEl>
                                          <p:spTgt spid="7580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5800"/>
                                        </p:tgtEl>
                                        <p:attrNameLst>
                                          <p:attrName>style.visibility</p:attrName>
                                        </p:attrNameLst>
                                      </p:cBhvr>
                                      <p:to>
                                        <p:strVal val="visible"/>
                                      </p:to>
                                    </p:set>
                                    <p:anim calcmode="lin" valueType="num">
                                      <p:cBhvr additive="base">
                                        <p:cTn id="72" dur="1000" fill="hold"/>
                                        <p:tgtEl>
                                          <p:spTgt spid="75800"/>
                                        </p:tgtEl>
                                        <p:attrNameLst>
                                          <p:attrName>ppt_x</p:attrName>
                                        </p:attrNameLst>
                                      </p:cBhvr>
                                      <p:tavLst>
                                        <p:tav tm="0">
                                          <p:val>
                                            <p:strVal val="#ppt_x"/>
                                          </p:val>
                                        </p:tav>
                                        <p:tav tm="100000">
                                          <p:val>
                                            <p:strVal val="#ppt_x"/>
                                          </p:val>
                                        </p:tav>
                                      </p:tavLst>
                                    </p:anim>
                                    <p:anim calcmode="lin" valueType="num">
                                      <p:cBhvr additive="base">
                                        <p:cTn id="73" dur="1000" fill="hold"/>
                                        <p:tgtEl>
                                          <p:spTgt spid="758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75791" grpId="0"/>
      <p:bldP spid="75798" grpId="0"/>
      <p:bldP spid="75800" grpId="0" animBg="1"/>
      <p:bldP spid="75801"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uLnTx/>
                <a:uFillTx/>
                <a:latin typeface="Arial" charset="0"/>
                <a:ea typeface="ＭＳ Ｐゴシック" charset="-128"/>
              </a:rPr>
              <a:t>For </a:t>
            </a:r>
            <a:br>
              <a:rPr kumimoji="0" lang="en-US" sz="2400" b="1" i="0" u="none" strike="noStrike" kern="1200" cap="none" spc="0" normalizeH="0" baseline="0" noProof="0" dirty="0">
                <a:ln>
                  <a:noFill/>
                </a:ln>
                <a:solidFill>
                  <a:srgbClr val="FFFFFF"/>
                </a:solidFill>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uLnTx/>
                <a:uFillTx/>
                <a:latin typeface="Arial" charset="0"/>
                <a:ea typeface="ＭＳ Ｐゴシック" charset="-128"/>
              </a:rPr>
              <a:t>Himself</a:t>
            </a: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dirty="0">
                <a:solidFill>
                  <a:schemeClr val="bg1"/>
                </a:solidFill>
              </a:rPr>
              <a:t>Widening Circle of Christ's Prayer</a:t>
            </a:r>
            <a:endParaRPr lang="en-US" altLang="en-US" b="1" dirty="0">
              <a:solidFill>
                <a:schemeClr val="bg1"/>
              </a:solidFill>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p:spPr>
        <p:txBody>
          <a:bodyPr/>
          <a:lstStyle/>
          <a:p>
            <a:pPr eaLnBrk="1" hangingPunct="1"/>
            <a:r>
              <a:rPr lang="ja-JP" altLang="en-US" sz="5400" b="1">
                <a:solidFill>
                  <a:schemeClr val="bg1"/>
                </a:solidFill>
                <a:effectLst>
                  <a:outerShdw blurRad="50800" dist="88900" dir="2700000" algn="tl" rotWithShape="0">
                    <a:prstClr val="black">
                      <a:alpha val="65000"/>
                    </a:prstClr>
                  </a:outerShdw>
                </a:effectLst>
              </a:rPr>
              <a:t>“</a:t>
            </a:r>
            <a:r>
              <a:rPr lang="en-US" altLang="ja-JP" sz="5400" b="1">
                <a:solidFill>
                  <a:schemeClr val="bg1"/>
                </a:solidFill>
                <a:effectLst>
                  <a:outerShdw blurRad="50800" dist="88900" dir="2700000" algn="tl" rotWithShape="0">
                    <a:prstClr val="black">
                      <a:alpha val="65000"/>
                    </a:prstClr>
                  </a:outerShdw>
                </a:effectLst>
              </a:rPr>
              <a:t>The time has come.  Glorify your Son…</a:t>
            </a:r>
            <a:r>
              <a:rPr lang="ja-JP" altLang="en-US" sz="5400" b="1">
                <a:solidFill>
                  <a:schemeClr val="bg1"/>
                </a:solidFill>
                <a:effectLst>
                  <a:outerShdw blurRad="50800" dist="88900" dir="2700000" algn="tl" rotWithShape="0">
                    <a:prstClr val="black">
                      <a:alpha val="65000"/>
                    </a:prstClr>
                  </a:outerShdw>
                </a:effectLst>
              </a:rPr>
              <a:t>”</a:t>
            </a:r>
            <a:r>
              <a:rPr lang="en-US" altLang="ja-JP" sz="5400" b="1">
                <a:solidFill>
                  <a:schemeClr val="bg1"/>
                </a:solidFill>
                <a:effectLst>
                  <a:outerShdw blurRad="50800" dist="88900" dir="2700000" algn="tl" rotWithShape="0">
                    <a:prstClr val="black">
                      <a:alpha val="65000"/>
                    </a:prstClr>
                  </a:outerShdw>
                </a:effectLst>
              </a:rPr>
              <a:t> (17:1)</a:t>
            </a:r>
            <a:endParaRPr lang="en-US" altLang="en-US" sz="6000" b="1">
              <a:solidFill>
                <a:schemeClr val="bg1"/>
              </a:solidFill>
              <a:effectLst>
                <a:outerShdw blurRad="50800" dist="88900" dir="2700000" algn="tl" rotWithShape="0">
                  <a:prstClr val="black">
                    <a:alpha val="65000"/>
                  </a:prstClr>
                </a:outerShdw>
              </a:effectLst>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p:spPr>
        <p:txBody>
          <a:bodyPr/>
          <a:lstStyle/>
          <a:p>
            <a:pPr eaLnBrk="1" hangingPunct="1"/>
            <a:r>
              <a:rPr lang="ja-JP" altLang="en-US" sz="3600" b="1" i="1">
                <a:solidFill>
                  <a:schemeClr val="bg1"/>
                </a:solidFill>
                <a:effectLst>
                  <a:outerShdw blurRad="50800" dist="88900" dir="2700000" algn="tl" rotWithShape="0">
                    <a:prstClr val="black">
                      <a:alpha val="65000"/>
                    </a:prstClr>
                  </a:outerShdw>
                </a:effectLst>
              </a:rPr>
              <a:t>“</a:t>
            </a:r>
            <a:r>
              <a:rPr lang="en-US" altLang="ja-JP" sz="3600" b="1" i="1">
                <a:solidFill>
                  <a:schemeClr val="bg1"/>
                </a:solidFill>
                <a:effectLst>
                  <a:outerShdw blurRad="50800" dist="88900" dir="2700000" algn="tl" rotWithShape="0">
                    <a:prstClr val="black">
                      <a:alpha val="65000"/>
                    </a:prstClr>
                  </a:outerShdw>
                </a:effectLst>
              </a:rPr>
              <a:t>I have brought you </a:t>
            </a:r>
            <a:r>
              <a:rPr lang="en-US" altLang="ja-JP" sz="3600" b="1" i="1">
                <a:solidFill>
                  <a:srgbClr val="FFFF00"/>
                </a:solidFill>
                <a:effectLst>
                  <a:outerShdw blurRad="50800" dist="88900" dir="2700000" algn="tl" rotWithShape="0">
                    <a:prstClr val="black">
                      <a:alpha val="65000"/>
                    </a:prstClr>
                  </a:outerShdw>
                </a:effectLst>
              </a:rPr>
              <a:t>glory</a:t>
            </a:r>
            <a:r>
              <a:rPr lang="en-US" altLang="ja-JP" sz="3600" b="1" i="1">
                <a:solidFill>
                  <a:schemeClr val="bg1"/>
                </a:solidFill>
                <a:effectLst>
                  <a:outerShdw blurRad="50800" dist="88900" dir="2700000" algn="tl" rotWithShape="0">
                    <a:prstClr val="black">
                      <a:alpha val="65000"/>
                    </a:prstClr>
                  </a:outerShdw>
                </a:effectLst>
              </a:rPr>
              <a:t> by </a:t>
            </a:r>
            <a:r>
              <a:rPr lang="en-US" altLang="ja-JP" sz="3600" b="1" i="1">
                <a:solidFill>
                  <a:srgbClr val="FFFF00"/>
                </a:solidFill>
                <a:effectLst>
                  <a:outerShdw blurRad="50800" dist="88900" dir="2700000" algn="tl" rotWithShape="0">
                    <a:prstClr val="black">
                      <a:alpha val="65000"/>
                    </a:prstClr>
                  </a:outerShdw>
                </a:effectLst>
              </a:rPr>
              <a:t>completing the work </a:t>
            </a:r>
            <a:br>
              <a:rPr lang="en-US" altLang="ja-JP" sz="3600" b="1" i="1">
                <a:solidFill>
                  <a:schemeClr val="bg1"/>
                </a:solidFill>
                <a:effectLst>
                  <a:outerShdw blurRad="50800" dist="88900" dir="2700000" algn="tl" rotWithShape="0">
                    <a:prstClr val="black">
                      <a:alpha val="65000"/>
                    </a:prstClr>
                  </a:outerShdw>
                </a:effectLst>
              </a:rPr>
            </a:br>
            <a:r>
              <a:rPr lang="en-US" altLang="ja-JP" sz="3600" b="1" i="1">
                <a:solidFill>
                  <a:schemeClr val="bg1"/>
                </a:solidFill>
                <a:effectLst>
                  <a:outerShdw blurRad="50800" dist="88900" dir="2700000" algn="tl" rotWithShape="0">
                    <a:prstClr val="black">
                      <a:alpha val="65000"/>
                    </a:prstClr>
                  </a:outerShdw>
                </a:effectLst>
              </a:rPr>
              <a:t>you gave me to do</a:t>
            </a:r>
            <a:r>
              <a:rPr lang="ja-JP" altLang="en-US" sz="3600" b="1" i="1">
                <a:solidFill>
                  <a:schemeClr val="bg1"/>
                </a:solidFill>
                <a:effectLst>
                  <a:outerShdw blurRad="50800" dist="88900" dir="2700000" algn="tl" rotWithShape="0">
                    <a:prstClr val="black">
                      <a:alpha val="65000"/>
                    </a:prstClr>
                  </a:outerShdw>
                </a:effectLst>
              </a:rPr>
              <a:t>”</a:t>
            </a:r>
            <a:r>
              <a:rPr lang="en-US" altLang="ja-JP" sz="3600" b="1" i="1">
                <a:solidFill>
                  <a:schemeClr val="bg1"/>
                </a:solidFill>
                <a:effectLst>
                  <a:outerShdw blurRad="50800" dist="88900" dir="2700000" algn="tl" rotWithShape="0">
                    <a:prstClr val="black">
                      <a:alpha val="65000"/>
                    </a:prstClr>
                  </a:outerShdw>
                </a:effectLst>
              </a:rPr>
              <a:t> (17:4)</a:t>
            </a:r>
            <a:endParaRPr lang="en-US" altLang="en-US" b="1">
              <a:solidFill>
                <a:schemeClr val="bg1"/>
              </a:solidFill>
              <a:effectLst>
                <a:outerShdw blurRad="50800" dist="88900" dir="2700000" algn="tl" rotWithShape="0">
                  <a:prstClr val="black">
                    <a:alpha val="65000"/>
                  </a:prstClr>
                </a:outerShdw>
              </a:effectLst>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a:t>
            </a:r>
            <a: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You granted him authority…</a:t>
            </a:r>
            <a:b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br>
            <a: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[to] give eternal life</a:t>
            </a:r>
            <a:r>
              <a:rPr kumimoji="0" lang="ja-JP" altLang="en-US"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a:t>
            </a:r>
            <a:r>
              <a:rPr kumimoji="0" lang="en-US" altLang="ja-JP" sz="3600" b="1" i="1"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rPr>
              <a:t> (17:2)</a:t>
            </a:r>
            <a:endParaRPr kumimoji="0" lang="en-US" altLang="en-US" sz="3200" b="1" i="0" u="none" strike="noStrike" kern="1200" cap="none" spc="0" normalizeH="0" baseline="0" noProof="0">
              <a:ln>
                <a:noFill/>
              </a:ln>
              <a:solidFill>
                <a:srgbClr val="FFFFFF"/>
              </a:solidFill>
              <a:effectLst>
                <a:outerShdw blurRad="50800" dist="88900" dir="2700000" algn="tl" rotWithShape="0">
                  <a:prstClr val="black">
                    <a:alpha val="65000"/>
                  </a:prstClr>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Our Father in Heaven</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Hallowed Be Your Name</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Your Kingdom Come</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413790883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Your Will Be Done</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0508478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2. His Prayer for His Disciples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prays for the protection and joy of his men and then ordains them for ministry to make the Father known to the world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A Pattern for Prayer</a:t>
            </a:r>
            <a:endParaRPr lang="en-US" altLang="en-US">
              <a:solidFill>
                <a:schemeClr val="bg1"/>
              </a:solidFill>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II. Pray for those you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influence</a:t>
            </a: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 to be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protected</a:t>
            </a: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 and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holy</a:t>
            </a: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en-US" altLang="en-US" b="1">
                <a:solidFill>
                  <a:schemeClr val="bg1"/>
                </a:solidFill>
                <a:effectLst>
                  <a:outerShdw blurRad="38100" dist="38100" dir="2700000" algn="tl">
                    <a:srgbClr val="000000"/>
                  </a:outerShdw>
                </a:effectLst>
              </a:rPr>
              <a:t>I. Pray that </a:t>
            </a:r>
            <a:r>
              <a:rPr lang="en-US" altLang="en-US" b="1">
                <a:solidFill>
                  <a:srgbClr val="FFFF00"/>
                </a:solidFill>
                <a:effectLst>
                  <a:outerShdw blurRad="38100" dist="38100" dir="2700000" algn="tl">
                    <a:srgbClr val="000000"/>
                  </a:outerShdw>
                </a:effectLst>
              </a:rPr>
              <a:t>you</a:t>
            </a:r>
            <a:r>
              <a:rPr lang="en-US" altLang="en-US" b="1">
                <a:solidFill>
                  <a:schemeClr val="bg1"/>
                </a:solidFill>
                <a:effectLst>
                  <a:outerShdw blurRad="38100" dist="38100" dir="2700000" algn="tl">
                    <a:srgbClr val="000000"/>
                  </a:outerShdw>
                </a:effectLst>
              </a:rPr>
              <a:t> will glorify God by fulfilling his </a:t>
            </a:r>
            <a:r>
              <a:rPr lang="en-US" altLang="en-US" b="1">
                <a:solidFill>
                  <a:srgbClr val="FFFF00"/>
                </a:solidFill>
                <a:effectLst>
                  <a:outerShdw blurRad="38100" dist="38100" dir="2700000" algn="tl">
                    <a:srgbClr val="000000"/>
                  </a:outerShdw>
                </a:effectLst>
              </a:rPr>
              <a:t>calling</a:t>
            </a:r>
            <a:r>
              <a:rPr lang="en-US" altLang="en-US" b="1">
                <a:solidFill>
                  <a:schemeClr val="bg1"/>
                </a:solidFill>
                <a:effectLst>
                  <a:outerShdw blurRad="38100" dist="38100" dir="2700000" algn="tl">
                    <a:srgbClr val="000000"/>
                  </a:outerShdw>
                </a:effectLst>
              </a:rPr>
              <a:t> for you.</a:t>
            </a:r>
          </a:p>
        </p:txBody>
      </p:sp>
    </p:spTree>
    <p:extLst>
      <p:ext uri="{BB962C8B-B14F-4D97-AF65-F5344CB8AC3E}">
        <p14:creationId xmlns:p14="http://schemas.microsoft.com/office/powerpoint/2010/main" val="1606117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build="p" autoUpdateAnimBg="0"/>
      <p:bldP spid="1517571"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Matthew</a:t>
              </a: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Andrew</a:t>
              </a: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John</a:t>
              </a: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Thomas</a:t>
              </a: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Bartholomew</a:t>
              </a: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Philip</a:t>
              </a: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Thaddeus</a:t>
              </a: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 bar Alphaeus</a:t>
              </a: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a:t>
              </a: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Peter</a:t>
              </a: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8725" y="3810000"/>
            <a:ext cx="1285875" cy="822325"/>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386513" y="4876800"/>
            <a:ext cx="1522412" cy="822325"/>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Disciples</a:t>
            </a: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Simon the Zealot</a:t>
              </a: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dirty="0">
                <a:solidFill>
                  <a:schemeClr val="bg1"/>
                </a:solidFill>
              </a:rPr>
              <a:t>Widening Circle of Christ's Prayer</a:t>
            </a:r>
            <a:endParaRPr lang="en-US" altLang="en-US" b="1" dirty="0">
              <a:solidFill>
                <a:schemeClr val="bg1"/>
              </a:solidFill>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  Protect them (6-16)</a:t>
            </a: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2.  Sanctify them (17-19)</a:t>
            </a: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Widening Circle of </a:t>
            </a:r>
            <a:r>
              <a:rPr lang="en-US" altLang="en-US" sz="4000" b="1">
                <a:solidFill>
                  <a:srgbClr val="FFFF00"/>
                </a:solidFill>
              </a:rPr>
              <a:t>Your</a:t>
            </a:r>
            <a:r>
              <a:rPr lang="en-US" altLang="en-US" sz="4000" b="1">
                <a:solidFill>
                  <a:schemeClr val="bg1"/>
                </a:solidFill>
              </a:rPr>
              <a:t> Prayers</a:t>
            </a:r>
            <a:endParaRPr lang="en-US" altLang="en-US" b="1">
              <a:solidFill>
                <a:schemeClr val="bg1"/>
              </a:solidFill>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2.  Sanctify them</a:t>
            </a: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  Protect them</a:t>
            </a: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C120C5F-4B32-4E69-98E7-B2BB80172675}"/>
              </a:ext>
            </a:extLst>
          </p:cNvPr>
          <p:cNvSpPr>
            <a:spLocks noGrp="1" noRot="1" noChangeArrowheads="1"/>
          </p:cNvSpPr>
          <p:nvPr>
            <p:ph type="title"/>
          </p:nvPr>
        </p:nvSpPr>
        <p:spPr>
          <a:xfrm>
            <a:off x="457200" y="457200"/>
            <a:ext cx="8229600" cy="1143000"/>
          </a:xfrm>
        </p:spPr>
        <p:txBody>
          <a:bodyPr/>
          <a:lstStyle/>
          <a:p>
            <a:r>
              <a:rPr lang="en-US" altLang="en-US" sz="3600" dirty="0">
                <a:latin typeface="Arial" panose="020B0604020202020204" pitchFamily="34" charset="0"/>
                <a:cs typeface="Arial" panose="020B0604020202020204" pitchFamily="34" charset="0"/>
              </a:rPr>
              <a:t>Keep Alert—Do Not Be Alarmed </a:t>
            </a:r>
            <a:br>
              <a:rPr lang="en-US" altLang="en-US" sz="3600" dirty="0">
                <a:latin typeface="Arial" panose="020B0604020202020204" pitchFamily="34" charset="0"/>
                <a:cs typeface="Arial" panose="020B0604020202020204" pitchFamily="34" charset="0"/>
              </a:rPr>
            </a:br>
            <a:r>
              <a:rPr lang="en-US" altLang="en-US" sz="3600" b="0" dirty="0">
                <a:latin typeface="Arial" panose="020B0604020202020204" pitchFamily="34" charset="0"/>
                <a:cs typeface="Arial" panose="020B0604020202020204" pitchFamily="34" charset="0"/>
              </a:rPr>
              <a:t>(Mark 13:1-13)</a:t>
            </a:r>
          </a:p>
        </p:txBody>
      </p:sp>
      <p:sp>
        <p:nvSpPr>
          <p:cNvPr id="78851" name="Rectangle 3">
            <a:extLst>
              <a:ext uri="{FF2B5EF4-FFF2-40B4-BE49-F238E27FC236}">
                <a16:creationId xmlns:a16="http://schemas.microsoft.com/office/drawing/2014/main" id="{F80E014C-ACAC-4703-A173-6496CD619FDF}"/>
              </a:ext>
            </a:extLst>
          </p:cNvPr>
          <p:cNvSpPr>
            <a:spLocks noGrp="1" noChangeArrowheads="1"/>
          </p:cNvSpPr>
          <p:nvPr>
            <p:ph type="body" idx="1"/>
          </p:nvPr>
        </p:nvSpPr>
        <p:spPr>
          <a:xfrm>
            <a:off x="457200" y="1752600"/>
            <a:ext cx="8382000" cy="4525963"/>
          </a:xfrm>
        </p:spPr>
        <p:txBody>
          <a:bodyPr/>
          <a:lstStyle/>
          <a:p>
            <a:r>
              <a:rPr lang="en-US" altLang="en-US" dirty="0">
                <a:latin typeface="Arial" panose="020B0604020202020204" pitchFamily="34" charset="0"/>
                <a:cs typeface="Arial" panose="020B0604020202020204" pitchFamily="34" charset="0"/>
              </a:rPr>
              <a:t>The Gospel must be preached to all nations (10)</a:t>
            </a:r>
          </a:p>
          <a:p>
            <a:r>
              <a:rPr lang="en-US" altLang="en-US" dirty="0">
                <a:latin typeface="Arial" panose="020B0604020202020204" pitchFamily="34" charset="0"/>
                <a:cs typeface="Arial" panose="020B0604020202020204" pitchFamily="34" charset="0"/>
              </a:rPr>
              <a:t>Do not worry about what to say as the Holy Spirit will help (11)</a:t>
            </a:r>
          </a:p>
          <a:p>
            <a:r>
              <a:rPr lang="en-US" altLang="en-US" dirty="0">
                <a:latin typeface="Arial" panose="020B0604020202020204" pitchFamily="34" charset="0"/>
                <a:cs typeface="Arial" panose="020B0604020202020204" pitchFamily="34" charset="0"/>
              </a:rPr>
              <a:t>Persecution – family members (12)</a:t>
            </a:r>
          </a:p>
          <a:p>
            <a:r>
              <a:rPr lang="en-US" altLang="en-US" dirty="0">
                <a:latin typeface="Arial" panose="020B0604020202020204" pitchFamily="34" charset="0"/>
                <a:cs typeface="Arial" panose="020B0604020202020204" pitchFamily="34" charset="0"/>
              </a:rPr>
              <a:t>Stand firm (13)</a:t>
            </a:r>
          </a:p>
        </p:txBody>
      </p:sp>
    </p:spTree>
    <p:extLst>
      <p:ext uri="{BB962C8B-B14F-4D97-AF65-F5344CB8AC3E}">
        <p14:creationId xmlns:p14="http://schemas.microsoft.com/office/powerpoint/2010/main" val="308897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en-US" altLang="en-US" sz="4800" b="1" dirty="0"/>
              <a:t>Light represents good over darkness (= evil)</a:t>
            </a:r>
          </a:p>
        </p:txBody>
      </p:sp>
    </p:spTree>
    <p:extLst>
      <p:ext uri="{BB962C8B-B14F-4D97-AF65-F5344CB8AC3E}">
        <p14:creationId xmlns:p14="http://schemas.microsoft.com/office/powerpoint/2010/main" val="42080519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en-US" altLang="en-US" sz="3600" b="1" dirty="0">
                <a:solidFill>
                  <a:schemeClr val="bg1"/>
                </a:solidFill>
                <a:latin typeface="Arial" panose="020B0604020202020204" pitchFamily="34" charset="0"/>
              </a:rPr>
              <a:t>Solid food is for those who are mature, who through training have the skill to recognize the difference between right and wrong.</a:t>
            </a: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altLang="en-US" b="1" dirty="0">
                <a:solidFill>
                  <a:schemeClr val="bg1"/>
                </a:solidFill>
              </a:rPr>
              <a:t>Hebrews 5:14 NLT</a:t>
            </a:r>
          </a:p>
        </p:txBody>
      </p:sp>
    </p:spTree>
    <p:extLst>
      <p:ext uri="{BB962C8B-B14F-4D97-AF65-F5344CB8AC3E}">
        <p14:creationId xmlns:p14="http://schemas.microsoft.com/office/powerpoint/2010/main" val="115101684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en-US" altLang="en-US" sz="4800" b="1" dirty="0"/>
              <a:t>Light dispels darkness every time!</a:t>
            </a:r>
          </a:p>
        </p:txBody>
      </p:sp>
    </p:spTree>
    <p:extLst>
      <p:ext uri="{BB962C8B-B14F-4D97-AF65-F5344CB8AC3E}">
        <p14:creationId xmlns:p14="http://schemas.microsoft.com/office/powerpoint/2010/main" val="241789111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en-US" altLang="en-US" b="1" baseline="30000" dirty="0">
                <a:solidFill>
                  <a:schemeClr val="bg1"/>
                </a:solidFill>
                <a:latin typeface="Arial" panose="020B0604020202020204" pitchFamily="34" charset="0"/>
              </a:rPr>
              <a:t> "</a:t>
            </a:r>
            <a:r>
              <a:rPr lang="en-US" altLang="ja-JP" b="1" dirty="0">
                <a:solidFill>
                  <a:schemeClr val="bg1"/>
                </a:solidFill>
                <a:latin typeface="Arial" panose="020B0604020202020204" pitchFamily="34" charset="0"/>
              </a:rPr>
              <a:t>I</a:t>
            </a:r>
            <a:r>
              <a:rPr lang="en-US" altLang="en-US" b="1" dirty="0">
                <a:solidFill>
                  <a:schemeClr val="bg1"/>
                </a:solidFill>
                <a:latin typeface="Arial" panose="020B0604020202020204" pitchFamily="34" charset="0"/>
              </a:rPr>
              <a:t>’</a:t>
            </a:r>
            <a:r>
              <a:rPr lang="en-US" altLang="ja-JP" b="1" dirty="0">
                <a:solidFill>
                  <a:schemeClr val="bg1"/>
                </a:solidFill>
                <a:latin typeface="Arial" panose="020B0604020202020204" pitchFamily="34" charset="0"/>
              </a:rPr>
              <a:t>m not asking you to take them out of the world, but to keep them safe from the evil one</a:t>
            </a:r>
            <a:r>
              <a:rPr lang="en-US" altLang="en-US" b="1" dirty="0">
                <a:solidFill>
                  <a:schemeClr val="bg1"/>
                </a:solidFill>
                <a:latin typeface="Arial" panose="020B0604020202020204" pitchFamily="34" charset="0"/>
              </a:rPr>
              <a:t>"</a:t>
            </a:r>
            <a:r>
              <a:rPr lang="en-US" altLang="ja-JP" b="1" dirty="0">
                <a:solidFill>
                  <a:schemeClr val="bg1"/>
                </a:solidFill>
                <a:latin typeface="Arial" panose="020B0604020202020204" pitchFamily="34" charset="0"/>
              </a:rPr>
              <a:t> </a:t>
            </a:r>
            <a:br>
              <a:rPr lang="en-US" altLang="ja-JP" b="1" dirty="0">
                <a:solidFill>
                  <a:schemeClr val="bg1"/>
                </a:solidFill>
                <a:latin typeface="Arial" panose="020B0604020202020204" pitchFamily="34" charset="0"/>
              </a:rPr>
            </a:br>
            <a:r>
              <a:rPr lang="en-US" altLang="ja-JP" b="1" dirty="0">
                <a:solidFill>
                  <a:schemeClr val="bg1"/>
                </a:solidFill>
                <a:latin typeface="Arial" panose="020B0604020202020204" pitchFamily="34" charset="0"/>
              </a:rPr>
              <a:t>(John 17:15)</a:t>
            </a:r>
            <a:endParaRPr lang="en-US" altLang="en-US" sz="13800" b="1" dirty="0">
              <a:solidFill>
                <a:schemeClr val="bg1"/>
              </a:solidFill>
            </a:endParaRPr>
          </a:p>
        </p:txBody>
      </p:sp>
    </p:spTree>
    <p:extLst>
      <p:ext uri="{BB962C8B-B14F-4D97-AF65-F5344CB8AC3E}">
        <p14:creationId xmlns:p14="http://schemas.microsoft.com/office/powerpoint/2010/main" val="7837426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3. His Prayer for the Family of Believers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17:20-26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prays for future believers to have unity, glorification, and love for one another to match the love of the Father for the 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ct 2">
            <a:extLst>
              <a:ext uri="{FF2B5EF4-FFF2-40B4-BE49-F238E27FC236}">
                <a16:creationId xmlns:a16="http://schemas.microsoft.com/office/drawing/2014/main" id="{B470DA8C-396F-40BE-8924-6AE828830024}"/>
              </a:ext>
            </a:extLst>
          </p:cNvPr>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21857" name="Object 2">
                        <a:extLst>
                          <a:ext uri="{FF2B5EF4-FFF2-40B4-BE49-F238E27FC236}">
                            <a16:creationId xmlns:a16="http://schemas.microsoft.com/office/drawing/2014/main" id="{B470DA8C-396F-40BE-8924-6AE828830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8" name="Object 3">
            <a:extLst>
              <a:ext uri="{FF2B5EF4-FFF2-40B4-BE49-F238E27FC236}">
                <a16:creationId xmlns:a16="http://schemas.microsoft.com/office/drawing/2014/main" id="{B716CA0C-6828-4026-A28F-82BCA62D0E00}"/>
              </a:ext>
            </a:extLst>
          </p:cNvPr>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21858" name="Object 3">
                        <a:extLst>
                          <a:ext uri="{FF2B5EF4-FFF2-40B4-BE49-F238E27FC236}">
                            <a16:creationId xmlns:a16="http://schemas.microsoft.com/office/drawing/2014/main" id="{B716CA0C-6828-4026-A28F-82BCA62D0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9" name="Object 4">
            <a:extLst>
              <a:ext uri="{FF2B5EF4-FFF2-40B4-BE49-F238E27FC236}">
                <a16:creationId xmlns:a16="http://schemas.microsoft.com/office/drawing/2014/main" id="{615D6923-5AB3-4801-A1DF-2C7D680796E3}"/>
              </a:ext>
            </a:extLst>
          </p:cNvPr>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21859" name="Object 4">
                        <a:extLst>
                          <a:ext uri="{FF2B5EF4-FFF2-40B4-BE49-F238E27FC236}">
                            <a16:creationId xmlns:a16="http://schemas.microsoft.com/office/drawing/2014/main" id="{615D6923-5AB3-4801-A1DF-2C7D68079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0" name="Object 5">
            <a:extLst>
              <a:ext uri="{FF2B5EF4-FFF2-40B4-BE49-F238E27FC236}">
                <a16:creationId xmlns:a16="http://schemas.microsoft.com/office/drawing/2014/main" id="{2E9A5F5C-2CF7-4086-9218-03C6801396E9}"/>
              </a:ext>
            </a:extLst>
          </p:cNvPr>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21860" name="Object 5">
                        <a:extLst>
                          <a:ext uri="{FF2B5EF4-FFF2-40B4-BE49-F238E27FC236}">
                            <a16:creationId xmlns:a16="http://schemas.microsoft.com/office/drawing/2014/main" id="{2E9A5F5C-2CF7-4086-9218-03C680139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1" name="Object 6">
            <a:extLst>
              <a:ext uri="{FF2B5EF4-FFF2-40B4-BE49-F238E27FC236}">
                <a16:creationId xmlns:a16="http://schemas.microsoft.com/office/drawing/2014/main" id="{4DD48867-9C95-4F1F-B1EA-FA5AAB096C32}"/>
              </a:ext>
            </a:extLst>
          </p:cNvPr>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21861" name="Object 6">
                        <a:extLst>
                          <a:ext uri="{FF2B5EF4-FFF2-40B4-BE49-F238E27FC236}">
                            <a16:creationId xmlns:a16="http://schemas.microsoft.com/office/drawing/2014/main" id="{4DD48867-9C95-4F1F-B1EA-FA5AAB096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2" name="Object 7">
            <a:extLst>
              <a:ext uri="{FF2B5EF4-FFF2-40B4-BE49-F238E27FC236}">
                <a16:creationId xmlns:a16="http://schemas.microsoft.com/office/drawing/2014/main" id="{57C7F1CD-19D6-4E91-B714-E13E071270ED}"/>
              </a:ext>
            </a:extLst>
          </p:cNvPr>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21862" name="Object 7">
                        <a:extLst>
                          <a:ext uri="{FF2B5EF4-FFF2-40B4-BE49-F238E27FC236}">
                            <a16:creationId xmlns:a16="http://schemas.microsoft.com/office/drawing/2014/main" id="{57C7F1CD-19D6-4E91-B714-E13E071270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3" name="Object 8">
            <a:extLst>
              <a:ext uri="{FF2B5EF4-FFF2-40B4-BE49-F238E27FC236}">
                <a16:creationId xmlns:a16="http://schemas.microsoft.com/office/drawing/2014/main" id="{48940BCE-1EDB-41B1-A9E8-F175BD091A28}"/>
              </a:ext>
            </a:extLst>
          </p:cNvPr>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21863" name="Object 8">
                        <a:extLst>
                          <a:ext uri="{FF2B5EF4-FFF2-40B4-BE49-F238E27FC236}">
                            <a16:creationId xmlns:a16="http://schemas.microsoft.com/office/drawing/2014/main" id="{48940BCE-1EDB-41B1-A9E8-F175BD091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4" name="Object 9">
            <a:extLst>
              <a:ext uri="{FF2B5EF4-FFF2-40B4-BE49-F238E27FC236}">
                <a16:creationId xmlns:a16="http://schemas.microsoft.com/office/drawing/2014/main" id="{8738BD7E-D66F-4B00-BC8B-14571C12AD42}"/>
              </a:ext>
            </a:extLst>
          </p:cNvPr>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21864" name="Object 9">
                        <a:extLst>
                          <a:ext uri="{FF2B5EF4-FFF2-40B4-BE49-F238E27FC236}">
                            <a16:creationId xmlns:a16="http://schemas.microsoft.com/office/drawing/2014/main" id="{8738BD7E-D66F-4B00-BC8B-14571C12AD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5" name="Object 10">
            <a:extLst>
              <a:ext uri="{FF2B5EF4-FFF2-40B4-BE49-F238E27FC236}">
                <a16:creationId xmlns:a16="http://schemas.microsoft.com/office/drawing/2014/main" id="{26907012-92A9-4F5C-88A2-B513A9AB65B2}"/>
              </a:ext>
            </a:extLst>
          </p:cNvPr>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21865" name="Object 10">
                        <a:extLst>
                          <a:ext uri="{FF2B5EF4-FFF2-40B4-BE49-F238E27FC236}">
                            <a16:creationId xmlns:a16="http://schemas.microsoft.com/office/drawing/2014/main" id="{26907012-92A9-4F5C-88A2-B513A9AB65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6" name="Object 11">
            <a:extLst>
              <a:ext uri="{FF2B5EF4-FFF2-40B4-BE49-F238E27FC236}">
                <a16:creationId xmlns:a16="http://schemas.microsoft.com/office/drawing/2014/main" id="{F2063E14-6D19-497D-B619-08404E49AEDE}"/>
              </a:ext>
            </a:extLst>
          </p:cNvPr>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1" imgW="4105848" imgH="4172532" progId="MSPhotoEd.3">
                  <p:embed/>
                </p:oleObj>
              </mc:Choice>
              <mc:Fallback>
                <p:oleObj name="Photo Editor Photo" r:id="rId21" imgW="4105848" imgH="4172532" progId="MSPhotoEd.3">
                  <p:embed/>
                  <p:pic>
                    <p:nvPicPr>
                      <p:cNvPr id="121866" name="Object 11">
                        <a:extLst>
                          <a:ext uri="{FF2B5EF4-FFF2-40B4-BE49-F238E27FC236}">
                            <a16:creationId xmlns:a16="http://schemas.microsoft.com/office/drawing/2014/main" id="{F2063E14-6D19-497D-B619-08404E49AED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7" name="Object 12">
            <a:extLst>
              <a:ext uri="{FF2B5EF4-FFF2-40B4-BE49-F238E27FC236}">
                <a16:creationId xmlns:a16="http://schemas.microsoft.com/office/drawing/2014/main" id="{14055E9F-D74D-4CA3-803E-EB5717581CCB}"/>
              </a:ext>
            </a:extLst>
          </p:cNvPr>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3" imgW="4544059" imgH="4571429" progId="MSPhotoEd.3">
                  <p:embed/>
                </p:oleObj>
              </mc:Choice>
              <mc:Fallback>
                <p:oleObj name="Photo Editor Photo" r:id="rId23" imgW="4544059" imgH="4571429" progId="MSPhotoEd.3">
                  <p:embed/>
                  <p:pic>
                    <p:nvPicPr>
                      <p:cNvPr id="121867" name="Object 12">
                        <a:extLst>
                          <a:ext uri="{FF2B5EF4-FFF2-40B4-BE49-F238E27FC236}">
                            <a16:creationId xmlns:a16="http://schemas.microsoft.com/office/drawing/2014/main" id="{14055E9F-D74D-4CA3-803E-EB5717581CC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8" name="Object 13">
            <a:extLst>
              <a:ext uri="{FF2B5EF4-FFF2-40B4-BE49-F238E27FC236}">
                <a16:creationId xmlns:a16="http://schemas.microsoft.com/office/drawing/2014/main" id="{115F5F6A-A931-46CD-88BC-F988B35F4A46}"/>
              </a:ext>
            </a:extLst>
          </p:cNvPr>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5" imgW="4552381" imgH="4571429" progId="MSPhotoEd.3">
                  <p:embed/>
                </p:oleObj>
              </mc:Choice>
              <mc:Fallback>
                <p:oleObj name="Photo Editor Photo" r:id="rId25" imgW="4552381" imgH="4571429" progId="MSPhotoEd.3">
                  <p:embed/>
                  <p:pic>
                    <p:nvPicPr>
                      <p:cNvPr id="121868" name="Object 13">
                        <a:extLst>
                          <a:ext uri="{FF2B5EF4-FFF2-40B4-BE49-F238E27FC236}">
                            <a16:creationId xmlns:a16="http://schemas.microsoft.com/office/drawing/2014/main" id="{115F5F6A-A931-46CD-88BC-F988B35F4A4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a:effectLst/>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Matthew</a:t>
              </a: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a:effectLst/>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a:effectLst/>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John</a:t>
              </a: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a:effectLst/>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Thomas</a:t>
              </a: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a:effectLst/>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Bartholomew</a:t>
              </a: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a:effectLst/>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Philip</a:t>
              </a: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a:effectLst/>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Thaddeus</a:t>
              </a: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a:effectLst/>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 bar Alphaeus</a:t>
              </a: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a:effectLst/>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James</a:t>
              </a: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a:effectLst/>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Peter</a:t>
              </a: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033088" y="3810000"/>
            <a:ext cx="12971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Himself</a:t>
            </a: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379720" y="4876800"/>
            <a:ext cx="1535998"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Disciples</a:t>
            </a: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a:effectLst/>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panose="020B0604020202020204" pitchFamily="34" charset="0"/>
                  <a:ea typeface="MS PGothic" panose="020B0600070205080204" pitchFamily="34" charset="-128"/>
                </a:rPr>
                <a:t>Simon the Zealot</a:t>
              </a: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120267" y="6035675"/>
            <a:ext cx="203292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outerShdw blurRad="50800" dist="50800" dir="5400000" algn="ctr" rotWithShape="0">
                    <a:schemeClr val="tx1"/>
                  </a:outerShdw>
                </a:effectLst>
                <a:uLnTx/>
                <a:uFillTx/>
                <a:latin typeface="Arial" charset="0"/>
                <a:ea typeface="ＭＳ Ｐゴシック" charset="-128"/>
              </a:rPr>
              <a:t>All Believers</a:t>
            </a: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p:spPr>
        <p:txBody>
          <a:bodyPr/>
          <a:lstStyle/>
          <a:p>
            <a:pPr eaLnBrk="1" hangingPunct="1"/>
            <a:r>
              <a:rPr lang="en-US" altLang="en-US" sz="4000" b="1" dirty="0">
                <a:solidFill>
                  <a:schemeClr val="bg1"/>
                </a:solidFill>
                <a:effectLst>
                  <a:outerShdw blurRad="50800" dist="50800" dir="5400000" algn="ctr" rotWithShape="0">
                    <a:schemeClr val="tx1"/>
                  </a:outerShdw>
                </a:effectLst>
              </a:rPr>
              <a:t>Widening Circle of Christ's Prayer</a:t>
            </a:r>
            <a:endParaRPr lang="en-US" altLang="en-US"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2474093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1" y="133350"/>
            <a:ext cx="9140269" cy="6000750"/>
          </a:xfrm>
          <a:prstGeom prst="rect">
            <a:avLst/>
          </a:prstGeom>
        </p:spPr>
      </p:pic>
      <p:sp>
        <p:nvSpPr>
          <p:cNvPr id="3" name="Title 2"/>
          <p:cNvSpPr>
            <a:spLocks noGrp="1"/>
          </p:cNvSpPr>
          <p:nvPr>
            <p:ph type="ctrTitle"/>
          </p:nvPr>
        </p:nvSpPr>
        <p:spPr>
          <a:xfrm>
            <a:off x="0" y="857250"/>
            <a:ext cx="3923928" cy="5143500"/>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What was most important to Jesus as he anticipated the cross?</a:t>
            </a:r>
            <a:endParaRPr lang="en-US" dirty="0"/>
          </a:p>
        </p:txBody>
      </p:sp>
    </p:spTree>
    <p:extLst>
      <p:ext uri="{BB962C8B-B14F-4D97-AF65-F5344CB8AC3E}">
        <p14:creationId xmlns:p14="http://schemas.microsoft.com/office/powerpoint/2010/main" val="12170751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algn="l" eaLnBrk="1" hangingPunct="1"/>
            <a:r>
              <a:rPr lang="en-US" sz="3600" b="1" dirty="0">
                <a:latin typeface="Alan Den" charset="0"/>
                <a:ea typeface="ＭＳ Ｐゴシック" charset="0"/>
                <a:cs typeface="Alan Den" charset="0"/>
              </a:rPr>
              <a:t>Jesus prayed for our unity (John 17)</a:t>
            </a: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671877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What is Unity?</a:t>
            </a:r>
            <a:endParaRPr lang="en-US" dirty="0"/>
          </a:p>
        </p:txBody>
      </p:sp>
    </p:spTree>
    <p:extLst>
      <p:ext uri="{BB962C8B-B14F-4D97-AF65-F5344CB8AC3E}">
        <p14:creationId xmlns:p14="http://schemas.microsoft.com/office/powerpoint/2010/main" val="177310887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00750"/>
          </a:xfrm>
          <a:prstGeom prst="rect">
            <a:avLst/>
          </a:prstGeom>
        </p:spPr>
      </p:pic>
      <p:sp>
        <p:nvSpPr>
          <p:cNvPr id="3" name="Title 2"/>
          <p:cNvSpPr>
            <a:spLocks noGrp="1"/>
          </p:cNvSpPr>
          <p:nvPr>
            <p:ph type="ctrTitle"/>
          </p:nvPr>
        </p:nvSpPr>
        <p:spPr>
          <a:xfrm>
            <a:off x="0" y="980729"/>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Uniformity</a:t>
            </a:r>
            <a:endParaRPr lang="en-US" dirty="0"/>
          </a:p>
        </p:txBody>
      </p:sp>
    </p:spTree>
    <p:extLst>
      <p:ext uri="{BB962C8B-B14F-4D97-AF65-F5344CB8AC3E}">
        <p14:creationId xmlns:p14="http://schemas.microsoft.com/office/powerpoint/2010/main" val="231725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D36C0F8-0332-44A3-BFC6-FCD2B899F87D}"/>
              </a:ext>
            </a:extLst>
          </p:cNvPr>
          <p:cNvSpPr>
            <a:spLocks noGrp="1" noRot="1" noChangeArrowheads="1"/>
          </p:cNvSpPr>
          <p:nvPr>
            <p:ph type="title"/>
          </p:nvPr>
        </p:nvSpPr>
        <p:spPr>
          <a:xfrm>
            <a:off x="0" y="100013"/>
            <a:ext cx="9144000" cy="1614487"/>
          </a:xfrm>
        </p:spPr>
        <p:txBody>
          <a:bodyPr/>
          <a:lstStyle/>
          <a:p>
            <a:r>
              <a:rPr lang="en-US" altLang="en-US" sz="3200" dirty="0">
                <a:latin typeface="Arial" panose="020B0604020202020204" pitchFamily="34" charset="0"/>
                <a:cs typeface="Arial" panose="020B0604020202020204" pitchFamily="34" charset="0"/>
              </a:rPr>
              <a:t>“the abomination that causes desolation” </a:t>
            </a:r>
            <a:br>
              <a:rPr lang="en-US" altLang="en-US" sz="3200" dirty="0">
                <a:latin typeface="Arial" panose="020B0604020202020204" pitchFamily="34" charset="0"/>
                <a:cs typeface="Arial" panose="020B0604020202020204" pitchFamily="34" charset="0"/>
              </a:rPr>
            </a:br>
            <a:r>
              <a:rPr lang="en-US" altLang="en-US" sz="3200" b="0" dirty="0">
                <a:latin typeface="Arial" panose="020B0604020202020204" pitchFamily="34" charset="0"/>
                <a:cs typeface="Arial" panose="020B0604020202020204" pitchFamily="34" charset="0"/>
              </a:rPr>
              <a:t>(Mark 13:14; cf. Matt 24:15)</a:t>
            </a:r>
            <a:endParaRPr lang="en-US" altLang="en-US" sz="4000" dirty="0">
              <a:latin typeface="Arial" panose="020B0604020202020204" pitchFamily="34" charset="0"/>
              <a:cs typeface="Arial" panose="020B0604020202020204" pitchFamily="34" charset="0"/>
            </a:endParaRPr>
          </a:p>
        </p:txBody>
      </p:sp>
      <p:sp>
        <p:nvSpPr>
          <p:cNvPr id="92163" name="Rectangle 3">
            <a:extLst>
              <a:ext uri="{FF2B5EF4-FFF2-40B4-BE49-F238E27FC236}">
                <a16:creationId xmlns:a16="http://schemas.microsoft.com/office/drawing/2014/main" id="{69AAFBE7-525A-4B9E-88C4-0C6C6CD0FEAD}"/>
              </a:ext>
            </a:extLst>
          </p:cNvPr>
          <p:cNvSpPr>
            <a:spLocks noGrp="1" noChangeArrowheads="1"/>
          </p:cNvSpPr>
          <p:nvPr>
            <p:ph type="body" idx="1"/>
          </p:nvPr>
        </p:nvSpPr>
        <p:spPr>
          <a:xfrm>
            <a:off x="609600" y="1981200"/>
            <a:ext cx="8534400" cy="4525963"/>
          </a:xfrm>
        </p:spPr>
        <p:txBody>
          <a:bodyPr/>
          <a:lstStyle/>
          <a:p>
            <a:pPr marL="520700" indent="-520700"/>
            <a:r>
              <a:rPr lang="en-US" altLang="en-US" dirty="0">
                <a:latin typeface="Arial" panose="020B0604020202020204" pitchFamily="34" charset="0"/>
                <a:cs typeface="Arial" panose="020B0604020202020204" pitchFamily="34" charset="0"/>
              </a:rPr>
              <a:t>It is the detestable thing (Dan 9:24-27)</a:t>
            </a:r>
          </a:p>
          <a:p>
            <a:pPr marL="520700" indent="-520700"/>
            <a:r>
              <a:rPr lang="en-US" altLang="en-US" dirty="0">
                <a:latin typeface="Arial" panose="020B0604020202020204" pitchFamily="34" charset="0"/>
                <a:cs typeface="Arial" panose="020B0604020202020204" pitchFamily="34" charset="0"/>
              </a:rPr>
              <a:t>The Antichrist will claim deity </a:t>
            </a:r>
          </a:p>
          <a:p>
            <a:pPr marL="520700" indent="-520700"/>
            <a:r>
              <a:rPr lang="en-US" altLang="en-US" dirty="0">
                <a:latin typeface="Arial" panose="020B0604020202020204" pitchFamily="34" charset="0"/>
                <a:cs typeface="Arial" panose="020B0604020202020204" pitchFamily="34" charset="0"/>
              </a:rPr>
              <a:t>Believers must flee immediately (14b) </a:t>
            </a:r>
          </a:p>
          <a:p>
            <a:pPr marL="520700" indent="-520700"/>
            <a:r>
              <a:rPr lang="en-US" altLang="en-US" dirty="0">
                <a:latin typeface="Arial" panose="020B0604020202020204" pitchFamily="34" charset="0"/>
                <a:cs typeface="Arial" panose="020B0604020202020204" pitchFamily="34" charset="0"/>
              </a:rPr>
              <a:t>Leave belongings (15-16)</a:t>
            </a:r>
          </a:p>
          <a:p>
            <a:pPr marL="520700" indent="-520700"/>
            <a:r>
              <a:rPr lang="en-US" altLang="en-US" dirty="0">
                <a:latin typeface="Arial" panose="020B0604020202020204" pitchFamily="34" charset="0"/>
                <a:cs typeface="Arial" panose="020B0604020202020204" pitchFamily="34" charset="0"/>
              </a:rPr>
              <a:t>Dreadful for mothers (17)</a:t>
            </a:r>
          </a:p>
          <a:p>
            <a:pPr marL="520700" indent="-520700"/>
            <a:r>
              <a:rPr lang="en-US" altLang="en-US" dirty="0">
                <a:latin typeface="Arial" panose="020B0604020202020204" pitchFamily="34" charset="0"/>
                <a:cs typeface="Arial" panose="020B0604020202020204" pitchFamily="34" charset="0"/>
              </a:rPr>
              <a:t>Pray for good weather (18)</a:t>
            </a:r>
          </a:p>
        </p:txBody>
      </p:sp>
    </p:spTree>
    <p:extLst>
      <p:ext uri="{BB962C8B-B14F-4D97-AF65-F5344CB8AC3E}">
        <p14:creationId xmlns:p14="http://schemas.microsoft.com/office/powerpoint/2010/main" val="360451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9600" b="1" dirty="0">
                <a:solidFill>
                  <a:schemeClr val="bg1"/>
                </a:solidFill>
                <a:effectLst>
                  <a:glow rad="228600">
                    <a:schemeClr val="tx1"/>
                  </a:glow>
                </a:effectLst>
                <a:latin typeface="Arial" charset="0"/>
                <a:ea typeface="ＭＳ Ｐゴシック" charset="0"/>
                <a:cs typeface="ＭＳ Ｐゴシック" charset="0"/>
              </a:rPr>
              <a:t>Why Unity?</a:t>
            </a:r>
            <a:endParaRPr lang="en-US" sz="96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r>
              <a:rPr lang="is-IS" altLang="ja-JP" sz="4800" b="1" i="1" dirty="0">
                <a:solidFill>
                  <a:srgbClr val="FFFFFF"/>
                </a:solidFill>
                <a:effectLst>
                  <a:glow rad="228600">
                    <a:srgbClr val="000000"/>
                  </a:glow>
                </a:effectLst>
                <a:latin typeface="Arial" charset="0"/>
                <a:ea typeface="ＭＳ Ｐゴシック" charset="0"/>
                <a:cs typeface="ＭＳ Ｐゴシック" charset="0"/>
              </a:rPr>
              <a:t>…</a:t>
            </a:r>
            <a:endParaRPr lang="en-US" sz="4800" i="1" dirty="0">
              <a:solidFill>
                <a:srgbClr val="000000"/>
              </a:solidFill>
              <a:latin typeface="Arial"/>
              <a:ea typeface="ＭＳ Ｐゴシック"/>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85725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ru-RU" altLang="ja-JP"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My prayer is not for them alone. I pray also for those who will believe in me through their message</a:t>
            </a:r>
            <a:r>
              <a:rPr lang="ru-RU"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 </a:t>
            </a:r>
            <a:br>
              <a:rPr lang="en-SG" sz="3600" b="1" dirty="0">
                <a:solidFill>
                  <a:schemeClr val="bg1"/>
                </a:solidFill>
                <a:effectLst>
                  <a:glow rad="228600">
                    <a:schemeClr val="tx1"/>
                  </a:glow>
                </a:effectLst>
                <a:latin typeface="Arial" charset="0"/>
                <a:ea typeface="ＭＳ Ｐゴシック" charset="0"/>
                <a:cs typeface="ＭＳ Ｐゴシック" charset="0"/>
              </a:rPr>
            </a:br>
            <a:r>
              <a:rPr lang="en-SG" sz="3600" b="1" dirty="0">
                <a:solidFill>
                  <a:schemeClr val="bg1"/>
                </a:solidFill>
                <a:effectLst>
                  <a:glow rad="228600">
                    <a:schemeClr val="tx1"/>
                  </a:glow>
                </a:effectLst>
                <a:latin typeface="Arial" charset="0"/>
                <a:ea typeface="ＭＳ Ｐゴシック" charset="0"/>
                <a:cs typeface="ＭＳ Ｐゴシック" charset="0"/>
              </a:rPr>
              <a:t>(17:20 </a:t>
            </a:r>
            <a:r>
              <a:rPr lang="en-SG" sz="2800" b="1" dirty="0">
                <a:solidFill>
                  <a:schemeClr val="bg1"/>
                </a:solidFill>
                <a:effectLst>
                  <a:glow rad="228600">
                    <a:schemeClr val="tx1"/>
                  </a:glow>
                </a:effectLst>
                <a:latin typeface="Arial" charset="0"/>
                <a:ea typeface="ＭＳ Ｐゴシック" charset="0"/>
                <a:cs typeface="ＭＳ Ｐゴシック" charset="0"/>
              </a:rPr>
              <a:t>NIV</a:t>
            </a:r>
            <a:r>
              <a:rPr lang="en-SG" sz="3600" b="1" dirty="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91762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ru-RU" altLang="ja-JP" sz="3600" b="1" dirty="0">
                <a:solidFill>
                  <a:schemeClr val="bg1"/>
                </a:solidFill>
                <a:effectLst>
                  <a:glow rad="228600">
                    <a:schemeClr val="tx1"/>
                  </a:glow>
                </a:effectLst>
                <a:latin typeface="Arial" charset="0"/>
                <a:ea typeface="ＭＳ Ｐゴシック" charset="0"/>
                <a:cs typeface="ＭＳ Ｐゴシック" charset="0"/>
              </a:rPr>
              <a:t>"</a:t>
            </a:r>
            <a:r>
              <a:rPr lang="en-US" sz="3600" b="1" dirty="0">
                <a:solidFill>
                  <a:schemeClr val="bg1"/>
                </a:solidFill>
                <a:effectLst>
                  <a:glow rad="228600">
                    <a:schemeClr val="tx1"/>
                  </a:glow>
                </a:effectLst>
                <a:latin typeface="Arial" charset="0"/>
                <a:ea typeface="ＭＳ Ｐゴシック" charset="0"/>
                <a:cs typeface="ＭＳ Ｐゴシック" charset="0"/>
              </a:rPr>
              <a:t>that all of them may be one, Father, just as you are in me and I am in you</a:t>
            </a:r>
            <a:r>
              <a:rPr lang="ru-RU"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 </a:t>
            </a:r>
            <a:br>
              <a:rPr lang="en-SG" sz="3600" b="1" dirty="0">
                <a:solidFill>
                  <a:schemeClr val="bg1"/>
                </a:solidFill>
                <a:effectLst>
                  <a:glow rad="228600">
                    <a:schemeClr val="tx1"/>
                  </a:glow>
                </a:effectLst>
                <a:latin typeface="Arial" charset="0"/>
                <a:ea typeface="ＭＳ Ｐゴシック" charset="0"/>
                <a:cs typeface="ＭＳ Ｐゴシック" charset="0"/>
              </a:rPr>
            </a:br>
            <a:r>
              <a:rPr lang="en-SG" sz="3600" b="1" dirty="0">
                <a:solidFill>
                  <a:schemeClr val="bg1"/>
                </a:solidFill>
                <a:effectLst>
                  <a:glow rad="228600">
                    <a:schemeClr val="tx1"/>
                  </a:glow>
                </a:effectLst>
                <a:latin typeface="Arial" charset="0"/>
                <a:ea typeface="ＭＳ Ｐゴシック" charset="0"/>
                <a:cs typeface="ＭＳ Ｐゴシック" charset="0"/>
              </a:rPr>
              <a:t>(17:21a </a:t>
            </a:r>
            <a:r>
              <a:rPr lang="en-SG" sz="2800" b="1" dirty="0">
                <a:solidFill>
                  <a:schemeClr val="bg1"/>
                </a:solidFill>
                <a:effectLst>
                  <a:glow rad="228600">
                    <a:schemeClr val="tx1"/>
                  </a:glow>
                </a:effectLst>
                <a:latin typeface="Arial" charset="0"/>
                <a:ea typeface="ＭＳ Ｐゴシック" charset="0"/>
                <a:cs typeface="ＭＳ Ｐゴシック" charset="0"/>
              </a:rPr>
              <a:t>NIV</a:t>
            </a:r>
            <a:r>
              <a:rPr lang="en-SG" sz="3600" b="1" dirty="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28512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0"/>
            <a:ext cx="9350375" cy="7031038"/>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54626" name="Group 5"/>
          <p:cNvGrpSpPr>
            <a:grpSpLocks/>
          </p:cNvGrpSpPr>
          <p:nvPr/>
        </p:nvGrpSpPr>
        <p:grpSpPr bwMode="auto">
          <a:xfrm>
            <a:off x="1905000" y="1181100"/>
            <a:ext cx="5219700" cy="5219700"/>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28"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9" name="Text Box 9"/>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30"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1"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2" name="AutoShape 12"/>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3" name="Rectangle 13"/>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4"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is</a:t>
            </a:r>
          </a:p>
        </p:txBody>
      </p:sp>
      <p:sp>
        <p:nvSpPr>
          <p:cNvPr id="5135"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is</a:t>
            </a:r>
          </a:p>
        </p:txBody>
      </p:sp>
      <p:sp>
        <p:nvSpPr>
          <p:cNvPr id="513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is</a:t>
            </a:r>
          </a:p>
        </p:txBody>
      </p:sp>
      <p:sp>
        <p:nvSpPr>
          <p:cNvPr id="513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Son</a:t>
            </a:r>
          </a:p>
        </p:txBody>
      </p:sp>
      <p:sp>
        <p:nvSpPr>
          <p:cNvPr id="5139"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5140" name="Group 20"/>
          <p:cNvGrpSpPr>
            <a:grpSpLocks/>
          </p:cNvGrpSpPr>
          <p:nvPr/>
        </p:nvGrpSpPr>
        <p:grpSpPr bwMode="auto">
          <a:xfrm>
            <a:off x="3629025" y="2862263"/>
            <a:ext cx="1981200" cy="1752600"/>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4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GOD</a:t>
              </a:r>
            </a:p>
          </p:txBody>
        </p:sp>
      </p:grpSp>
      <p:sp>
        <p:nvSpPr>
          <p:cNvPr id="5143"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Father</a:t>
            </a:r>
          </a:p>
        </p:txBody>
      </p:sp>
      <p:sp>
        <p:nvSpPr>
          <p:cNvPr id="5144"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rPr>
              <a:t>Spirit</a:t>
            </a:r>
          </a:p>
        </p:txBody>
      </p:sp>
      <p:sp>
        <p:nvSpPr>
          <p:cNvPr id="5145"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5146"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5147"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5148"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rPr>
              <a:t>H. Wayne House, </a:t>
            </a:r>
            <a:r>
              <a:rPr kumimoji="0" lang="en-US" sz="1400" b="1" i="1" u="none" strike="noStrike" kern="1200" cap="none" spc="0" normalizeH="0" baseline="0" noProof="0">
                <a:ln>
                  <a:noFill/>
                </a:ln>
                <a:solidFill>
                  <a:srgbClr val="FFFFFF"/>
                </a:solidFill>
                <a:effectLst/>
                <a:uLnTx/>
                <a:uFillTx/>
                <a:latin typeface="Times New Roman" charset="0"/>
                <a:ea typeface="ＭＳ Ｐゴシック" charset="0"/>
              </a:rPr>
              <a:t>Charts of Christian Theology and Doctrine</a:t>
            </a: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rPr>
              <a:t>, p. 45</a:t>
            </a:r>
          </a:p>
        </p:txBody>
      </p:sp>
      <p:sp>
        <p:nvSpPr>
          <p:cNvPr id="2" name="Title 1"/>
          <p:cNvSpPr>
            <a:spLocks noGrp="1"/>
          </p:cNvSpPr>
          <p:nvPr>
            <p:ph type="title" idx="4294967295"/>
          </p:nvPr>
        </p:nvSpPr>
        <p:spPr>
          <a:xfrm>
            <a:off x="-107950" y="0"/>
            <a:ext cx="9432925" cy="1052513"/>
          </a:xfrm>
          <a:effectLst>
            <a:outerShdw blurRad="50800" dist="38100" dir="2700000">
              <a:srgbClr val="000000">
                <a:alpha val="43000"/>
              </a:srgbClr>
            </a:outerShdw>
          </a:effectLst>
        </p:spPr>
        <p:txBody>
          <a:bodyPr/>
          <a:lstStyle/>
          <a:p>
            <a:pPr>
              <a:defRPr/>
            </a:pPr>
            <a:r>
              <a:rPr lang="en-US" dirty="0">
                <a:solidFill>
                  <a:srgbClr val="FFFFFF"/>
                </a:solidFill>
              </a:rPr>
              <a:t>The Trinity</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133"/>
                                        </p:tgtEl>
                                        <p:attrNameLst>
                                          <p:attrName>style.visibility</p:attrName>
                                        </p:attrNameLst>
                                      </p:cBhvr>
                                      <p:to>
                                        <p:strVal val="visible"/>
                                      </p:to>
                                    </p:set>
                                    <p:animEffect transition="in" filter="wipe(up)">
                                      <p:cBhvr>
                                        <p:cTn id="24" dur="500"/>
                                        <p:tgtEl>
                                          <p:spTgt spid="5133"/>
                                        </p:tgtEl>
                                      </p:cBhvr>
                                    </p:animEffect>
                                  </p:childTnLst>
                                </p:cTn>
                              </p:par>
                            </p:childTnLst>
                          </p:cTn>
                        </p:par>
                        <p:par>
                          <p:cTn id="25" fill="hold" nodeType="afterGroup">
                            <p:stCondLst>
                              <p:cond delay="8000"/>
                            </p:stCondLst>
                            <p:childTnLst>
                              <p:par>
                                <p:cTn id="26" presetID="10" presetClass="entr" presetSubtype="0" fill="hold" grpId="0" nodeType="afterEffect">
                                  <p:stCondLst>
                                    <p:cond delay="0"/>
                                  </p:stCondLst>
                                  <p:childTnLst>
                                    <p:set>
                                      <p:cBhvr>
                                        <p:cTn id="27" dur="1" fill="hold">
                                          <p:stCondLst>
                                            <p:cond delay="0"/>
                                          </p:stCondLst>
                                        </p:cTn>
                                        <p:tgtEl>
                                          <p:spTgt spid="5138"/>
                                        </p:tgtEl>
                                        <p:attrNameLst>
                                          <p:attrName>style.visibility</p:attrName>
                                        </p:attrNameLst>
                                      </p:cBhvr>
                                      <p:to>
                                        <p:strVal val="visible"/>
                                      </p:to>
                                    </p:set>
                                    <p:animEffect transition="in" filter="fade">
                                      <p:cBhvr>
                                        <p:cTn id="28" dur="2000"/>
                                        <p:tgtEl>
                                          <p:spTgt spid="5138"/>
                                        </p:tgtEl>
                                      </p:cBhvr>
                                    </p:animEffect>
                                  </p:childTnLst>
                                </p:cTn>
                              </p:par>
                            </p:childTnLst>
                          </p:cTn>
                        </p:par>
                        <p:par>
                          <p:cTn id="29" fill="hold" nodeType="afterGroup">
                            <p:stCondLst>
                              <p:cond delay="10000"/>
                            </p:stCondLst>
                            <p:childTnLst>
                              <p:par>
                                <p:cTn id="30" presetID="10" presetClass="entr" presetSubtype="0" fill="hold" grpId="0" nodeType="afterEffect">
                                  <p:stCondLst>
                                    <p:cond delay="0"/>
                                  </p:stCondLst>
                                  <p:childTnLst>
                                    <p:set>
                                      <p:cBhvr>
                                        <p:cTn id="31" dur="1" fill="hold">
                                          <p:stCondLst>
                                            <p:cond delay="0"/>
                                          </p:stCondLst>
                                        </p:cTn>
                                        <p:tgtEl>
                                          <p:spTgt spid="5135"/>
                                        </p:tgtEl>
                                        <p:attrNameLst>
                                          <p:attrName>style.visibility</p:attrName>
                                        </p:attrNameLst>
                                      </p:cBhvr>
                                      <p:to>
                                        <p:strVal val="visible"/>
                                      </p:to>
                                    </p:set>
                                    <p:animEffect transition="in" filter="fade">
                                      <p:cBhvr>
                                        <p:cTn id="32" dur="2000"/>
                                        <p:tgtEl>
                                          <p:spTgt spid="5135"/>
                                        </p:tgtEl>
                                      </p:cBhvr>
                                    </p:animEffect>
                                  </p:childTnLst>
                                </p:cTn>
                              </p:par>
                            </p:childTnLst>
                          </p:cTn>
                        </p:par>
                        <p:par>
                          <p:cTn id="33" fill="hold" nodeType="afterGroup">
                            <p:stCondLst>
                              <p:cond delay="12000"/>
                            </p:stCondLst>
                            <p:childTnLst>
                              <p:par>
                                <p:cTn id="34" presetID="10" presetClass="entr" presetSubtype="0" fill="hold" grpId="0" nodeType="afterEffect">
                                  <p:stCondLst>
                                    <p:cond delay="0"/>
                                  </p:stCondLst>
                                  <p:childTnLst>
                                    <p:set>
                                      <p:cBhvr>
                                        <p:cTn id="35" dur="1" fill="hold">
                                          <p:stCondLst>
                                            <p:cond delay="0"/>
                                          </p:stCondLst>
                                        </p:cTn>
                                        <p:tgtEl>
                                          <p:spTgt spid="5137"/>
                                        </p:tgtEl>
                                        <p:attrNameLst>
                                          <p:attrName>style.visibility</p:attrName>
                                        </p:attrNameLst>
                                      </p:cBhvr>
                                      <p:to>
                                        <p:strVal val="visible"/>
                                      </p:to>
                                    </p:set>
                                    <p:animEffect transition="in" filter="fade">
                                      <p:cBhvr>
                                        <p:cTn id="36" dur="2000"/>
                                        <p:tgtEl>
                                          <p:spTgt spid="513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131"/>
                                        </p:tgtEl>
                                        <p:attrNameLst>
                                          <p:attrName>style.visibility</p:attrName>
                                        </p:attrNameLst>
                                      </p:cBhvr>
                                      <p:to>
                                        <p:strVal val="visible"/>
                                      </p:to>
                                    </p:set>
                                    <p:animEffect transition="in" filter="wipe(left)">
                                      <p:cBhvr>
                                        <p:cTn id="39" dur="500"/>
                                        <p:tgtEl>
                                          <p:spTgt spid="5131"/>
                                        </p:tgtEl>
                                      </p:cBhvr>
                                    </p:animEffect>
                                  </p:childTnLst>
                                </p:cTn>
                              </p:par>
                            </p:childTnLst>
                          </p:cTn>
                        </p:par>
                        <p:par>
                          <p:cTn id="40" fill="hold" nodeType="afterGroup">
                            <p:stCondLst>
                              <p:cond delay="14000"/>
                            </p:stCondLst>
                            <p:childTnLst>
                              <p:par>
                                <p:cTn id="41" presetID="10" presetClass="entr" presetSubtype="0" fill="hold" grpId="0" nodeType="afterEffect">
                                  <p:stCondLst>
                                    <p:cond delay="0"/>
                                  </p:stCondLst>
                                  <p:childTnLst>
                                    <p:set>
                                      <p:cBhvr>
                                        <p:cTn id="42" dur="1" fill="hold">
                                          <p:stCondLst>
                                            <p:cond delay="0"/>
                                          </p:stCondLst>
                                        </p:cTn>
                                        <p:tgtEl>
                                          <p:spTgt spid="5144"/>
                                        </p:tgtEl>
                                        <p:attrNameLst>
                                          <p:attrName>style.visibility</p:attrName>
                                        </p:attrNameLst>
                                      </p:cBhvr>
                                      <p:to>
                                        <p:strVal val="visible"/>
                                      </p:to>
                                    </p:set>
                                    <p:animEffect transition="in" filter="fade">
                                      <p:cBhvr>
                                        <p:cTn id="43" dur="2000"/>
                                        <p:tgtEl>
                                          <p:spTgt spid="5144"/>
                                        </p:tgtEl>
                                      </p:cBhvr>
                                    </p:animEffect>
                                  </p:childTnLst>
                                </p:cTn>
                              </p:par>
                            </p:childTnLst>
                          </p:cTn>
                        </p:par>
                        <p:par>
                          <p:cTn id="44" fill="hold" nodeType="afterGroup">
                            <p:stCondLst>
                              <p:cond delay="16000"/>
                            </p:stCondLst>
                            <p:childTnLst>
                              <p:par>
                                <p:cTn id="45" presetID="10" presetClass="entr" presetSubtype="0" fill="hold" grpId="0" nodeType="afterEffect">
                                  <p:stCondLst>
                                    <p:cond delay="0"/>
                                  </p:stCondLst>
                                  <p:childTnLst>
                                    <p:set>
                                      <p:cBhvr>
                                        <p:cTn id="46" dur="1" fill="hold">
                                          <p:stCondLst>
                                            <p:cond delay="0"/>
                                          </p:stCondLst>
                                        </p:cTn>
                                        <p:tgtEl>
                                          <p:spTgt spid="5132"/>
                                        </p:tgtEl>
                                        <p:attrNameLst>
                                          <p:attrName>style.visibility</p:attrName>
                                        </p:attrNameLst>
                                      </p:cBhvr>
                                      <p:to>
                                        <p:strVal val="visible"/>
                                      </p:to>
                                    </p:set>
                                    <p:animEffect transition="in" filter="fade">
                                      <p:cBhvr>
                                        <p:cTn id="47" dur="2000"/>
                                        <p:tgtEl>
                                          <p:spTgt spid="5132"/>
                                        </p:tgtEl>
                                      </p:cBhvr>
                                    </p:animEffect>
                                  </p:childTnLst>
                                </p:cTn>
                              </p:par>
                            </p:childTnLst>
                          </p:cTn>
                        </p:par>
                        <p:par>
                          <p:cTn id="48" fill="hold" nodeType="afterGroup">
                            <p:stCondLst>
                              <p:cond delay="18000"/>
                            </p:stCondLst>
                            <p:childTnLst>
                              <p:par>
                                <p:cTn id="49" presetID="10" presetClass="entr" presetSubtype="0" fill="hold" grpId="0" nodeType="afterEffect">
                                  <p:stCondLst>
                                    <p:cond delay="0"/>
                                  </p:stCondLst>
                                  <p:childTnLst>
                                    <p:set>
                                      <p:cBhvr>
                                        <p:cTn id="50" dur="1" fill="hold">
                                          <p:stCondLst>
                                            <p:cond delay="0"/>
                                          </p:stCondLst>
                                        </p:cTn>
                                        <p:tgtEl>
                                          <p:spTgt spid="5136"/>
                                        </p:tgtEl>
                                        <p:attrNameLst>
                                          <p:attrName>style.visibility</p:attrName>
                                        </p:attrNameLst>
                                      </p:cBhvr>
                                      <p:to>
                                        <p:strVal val="visible"/>
                                      </p:to>
                                    </p:set>
                                    <p:animEffect transition="in" filter="fade">
                                      <p:cBhvr>
                                        <p:cTn id="51" dur="2000"/>
                                        <p:tgtEl>
                                          <p:spTgt spid="513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5130"/>
                                        </p:tgtEl>
                                        <p:attrNameLst>
                                          <p:attrName>style.visibility</p:attrName>
                                        </p:attrNameLst>
                                      </p:cBhvr>
                                      <p:to>
                                        <p:strVal val="visible"/>
                                      </p:to>
                                    </p:set>
                                    <p:animEffect transition="in" filter="wipe(right)">
                                      <p:cBhvr>
                                        <p:cTn id="54" dur="500"/>
                                        <p:tgtEl>
                                          <p:spTgt spid="5130"/>
                                        </p:tgtEl>
                                      </p:cBhvr>
                                    </p:animEffect>
                                  </p:childTnLst>
                                </p:cTn>
                              </p:par>
                            </p:childTnLst>
                          </p:cTn>
                        </p:par>
                        <p:par>
                          <p:cTn id="55" fill="hold" nodeType="afterGroup">
                            <p:stCondLst>
                              <p:cond delay="20000"/>
                            </p:stCondLst>
                            <p:childTnLst>
                              <p:par>
                                <p:cTn id="56" presetID="10" presetClass="entr" presetSubtype="0" fill="hold" grpId="0" nodeType="afterEffect">
                                  <p:stCondLst>
                                    <p:cond delay="0"/>
                                  </p:stCondLst>
                                  <p:childTnLst>
                                    <p:set>
                                      <p:cBhvr>
                                        <p:cTn id="57" dur="1" fill="hold">
                                          <p:stCondLst>
                                            <p:cond delay="0"/>
                                          </p:stCondLst>
                                        </p:cTn>
                                        <p:tgtEl>
                                          <p:spTgt spid="5145"/>
                                        </p:tgtEl>
                                        <p:attrNameLst>
                                          <p:attrName>style.visibility</p:attrName>
                                        </p:attrNameLst>
                                      </p:cBhvr>
                                      <p:to>
                                        <p:strVal val="visible"/>
                                      </p:to>
                                    </p:set>
                                    <p:animEffect transition="in" filter="fade">
                                      <p:cBhvr>
                                        <p:cTn id="58" dur="2000"/>
                                        <p:tgtEl>
                                          <p:spTgt spid="5145"/>
                                        </p:tgtEl>
                                      </p:cBhvr>
                                    </p:animEffect>
                                  </p:childTnLst>
                                </p:cTn>
                              </p:par>
                            </p:childTnLst>
                          </p:cTn>
                        </p:par>
                        <p:par>
                          <p:cTn id="59" fill="hold" nodeType="afterGroup">
                            <p:stCondLst>
                              <p:cond delay="22000"/>
                            </p:stCondLst>
                            <p:childTnLst>
                              <p:par>
                                <p:cTn id="60" presetID="10" presetClass="entr" presetSubtype="0" fill="hold" grpId="0" nodeType="afterEffect">
                                  <p:stCondLst>
                                    <p:cond delay="2500"/>
                                  </p:stCondLst>
                                  <p:childTnLst>
                                    <p:set>
                                      <p:cBhvr>
                                        <p:cTn id="61" dur="1" fill="hold">
                                          <p:stCondLst>
                                            <p:cond delay="0"/>
                                          </p:stCondLst>
                                        </p:cTn>
                                        <p:tgtEl>
                                          <p:spTgt spid="5147"/>
                                        </p:tgtEl>
                                        <p:attrNameLst>
                                          <p:attrName>style.visibility</p:attrName>
                                        </p:attrNameLst>
                                      </p:cBhvr>
                                      <p:to>
                                        <p:strVal val="visible"/>
                                      </p:to>
                                    </p:set>
                                    <p:animEffect transition="in" filter="fade">
                                      <p:cBhvr>
                                        <p:cTn id="62" dur="2000"/>
                                        <p:tgtEl>
                                          <p:spTgt spid="5147"/>
                                        </p:tgtEl>
                                      </p:cBhvr>
                                    </p:animEffect>
                                  </p:childTnLst>
                                </p:cTn>
                              </p:par>
                            </p:childTnLst>
                          </p:cTn>
                        </p:par>
                        <p:par>
                          <p:cTn id="63" fill="hold" nodeType="afterGroup">
                            <p:stCondLst>
                              <p:cond delay="26500"/>
                            </p:stCondLst>
                            <p:childTnLst>
                              <p:par>
                                <p:cTn id="64" presetID="10" presetClass="entr" presetSubtype="0" fill="hold" grpId="0" nodeType="afterEffect">
                                  <p:stCondLst>
                                    <p:cond delay="2500"/>
                                  </p:stCondLst>
                                  <p:childTnLst>
                                    <p:set>
                                      <p:cBhvr>
                                        <p:cTn id="65" dur="1" fill="hold">
                                          <p:stCondLst>
                                            <p:cond delay="0"/>
                                          </p:stCondLst>
                                        </p:cTn>
                                        <p:tgtEl>
                                          <p:spTgt spid="5146"/>
                                        </p:tgtEl>
                                        <p:attrNameLst>
                                          <p:attrName>style.visibility</p:attrName>
                                        </p:attrNameLst>
                                      </p:cBhvr>
                                      <p:to>
                                        <p:strVal val="visible"/>
                                      </p:to>
                                    </p:set>
                                    <p:animEffect transition="in" filter="fade">
                                      <p:cBhvr>
                                        <p:cTn id="66" dur="2000"/>
                                        <p:tgtEl>
                                          <p:spTgt spid="5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animBg="1"/>
      <p:bldP spid="5131" grpId="0" animBg="1"/>
      <p:bldP spid="5132" grpId="0" animBg="1"/>
      <p:bldP spid="5133"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ru-RU" sz="2400" b="1" dirty="0">
                <a:solidFill>
                  <a:srgbClr val="FFFFFF"/>
                </a:solidFill>
              </a:rPr>
              <a:t>"</a:t>
            </a:r>
            <a:r>
              <a:rPr lang="en-US" sz="2400" b="1" dirty="0">
                <a:solidFill>
                  <a:srgbClr val="FFFFFF"/>
                </a:solidFill>
              </a:rPr>
              <a:t>that all of them may be one, Father, just as you are in me and I am in you. May they also be in us </a:t>
            </a:r>
            <a:r>
              <a:rPr lang="en-US" sz="2400" b="1" dirty="0">
                <a:solidFill>
                  <a:schemeClr val="bg1"/>
                </a:solidFill>
              </a:rPr>
              <a:t>so</a:t>
            </a:r>
            <a:r>
              <a:rPr lang="en-US" sz="2400" b="1" dirty="0">
                <a:solidFill>
                  <a:srgbClr val="FFFF00"/>
                </a:solidFill>
              </a:rPr>
              <a:t> that the world may believe </a:t>
            </a:r>
            <a:r>
              <a:rPr lang="en-US" sz="2400" b="1" dirty="0">
                <a:solidFill>
                  <a:srgbClr val="FFFFFF"/>
                </a:solidFill>
              </a:rPr>
              <a:t>that you have sent me. </a:t>
            </a:r>
            <a:r>
              <a:rPr lang="en-US" sz="2400" b="1" baseline="30000" dirty="0">
                <a:solidFill>
                  <a:srgbClr val="FFFFFF"/>
                </a:solidFill>
              </a:rPr>
              <a:t>22</a:t>
            </a:r>
            <a:r>
              <a:rPr lang="en-US" sz="2400" b="1" dirty="0">
                <a:solidFill>
                  <a:srgbClr val="FFFFFF"/>
                </a:solidFill>
              </a:rPr>
              <a:t>I have given them the glory that you gave me, that they may be one as we are one: </a:t>
            </a:r>
            <a:r>
              <a:rPr lang="en-US" sz="2400" b="1" baseline="30000" dirty="0">
                <a:solidFill>
                  <a:srgbClr val="FFFFFF"/>
                </a:solidFill>
              </a:rPr>
              <a:t>23</a:t>
            </a:r>
            <a:r>
              <a:rPr lang="en-US" sz="2400" b="1" dirty="0">
                <a:solidFill>
                  <a:srgbClr val="FFFFFF"/>
                </a:solidFill>
              </a:rPr>
              <a:t>I in them and you in me. May they be brought to complete unity </a:t>
            </a:r>
            <a:r>
              <a:rPr lang="en-US" sz="2400" b="1" dirty="0">
                <a:solidFill>
                  <a:srgbClr val="FFFF00"/>
                </a:solidFill>
              </a:rPr>
              <a:t>to let the world know </a:t>
            </a:r>
            <a:r>
              <a:rPr lang="en-US" sz="2400" b="1" dirty="0">
                <a:solidFill>
                  <a:srgbClr val="FFFFFF"/>
                </a:solidFill>
              </a:rPr>
              <a:t>that you sent me and have loved them even as you have loved me</a:t>
            </a:r>
            <a:r>
              <a:rPr lang="ru-RU" sz="2800" b="1" dirty="0">
                <a:solidFill>
                  <a:srgbClr val="FFFFFF"/>
                </a:solidFill>
              </a:rPr>
              <a:t>"</a:t>
            </a:r>
            <a:r>
              <a:rPr lang="en-US" sz="2800" b="1" dirty="0">
                <a:solidFill>
                  <a:srgbClr val="FFFFFF"/>
                </a:solidFill>
              </a:rPr>
              <a:t> (21b-23 </a:t>
            </a:r>
            <a:r>
              <a:rPr lang="en-US" sz="2400" b="1" dirty="0">
                <a:solidFill>
                  <a:srgbClr val="FFFFFF"/>
                </a:solidFill>
              </a:rPr>
              <a:t>NIV</a:t>
            </a:r>
            <a:r>
              <a:rPr lang="en-US" sz="2800" b="1" dirty="0">
                <a:solidFill>
                  <a:srgbClr val="FFFFFF"/>
                </a:solidFill>
              </a:rPr>
              <a:t>).</a:t>
            </a: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04193"/>
            <a:ext cx="9140051" cy="6325207"/>
          </a:xfrm>
          <a:prstGeom prst="rect">
            <a:avLst/>
          </a:prstGeom>
        </p:spPr>
      </p:pic>
      <p:sp>
        <p:nvSpPr>
          <p:cNvPr id="3" name="Title 2"/>
          <p:cNvSpPr>
            <a:spLocks noGrp="1"/>
          </p:cNvSpPr>
          <p:nvPr>
            <p:ph type="ctrTitle"/>
          </p:nvPr>
        </p:nvSpPr>
        <p:spPr>
          <a:xfrm>
            <a:off x="0" y="658999"/>
            <a:ext cx="9144000" cy="848071"/>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Interview of a Catholic Leader</a:t>
            </a:r>
            <a:endParaRPr lang="en-US" dirty="0"/>
          </a:p>
        </p:txBody>
      </p:sp>
    </p:spTree>
    <p:extLst>
      <p:ext uri="{BB962C8B-B14F-4D97-AF65-F5344CB8AC3E}">
        <p14:creationId xmlns:p14="http://schemas.microsoft.com/office/powerpoint/2010/main" val="61339198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908720"/>
            <a:ext cx="9144000" cy="571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chemeClr val="bg1"/>
                </a:solidFill>
                <a:effectLst>
                  <a:glow rad="228600">
                    <a:schemeClr val="tx1"/>
                  </a:glow>
                </a:effectLst>
                <a:latin typeface="Arial" charset="0"/>
                <a:ea typeface="ＭＳ Ｐゴシック" charset="0"/>
              </a:rPr>
              <a:t>The City-State of Singapore</a:t>
            </a: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657350"/>
            <a:ext cx="4905375" cy="422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657350"/>
            <a:ext cx="3789363" cy="422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857250"/>
            <a:ext cx="9144000" cy="857250"/>
          </a:xfrm>
        </p:spPr>
        <p:txBody>
          <a:bodyPr/>
          <a:lstStyle/>
          <a:p>
            <a:pPr eaLnBrk="1" hangingPunct="1">
              <a:defRPr/>
            </a:pPr>
            <a:r>
              <a:rPr lang="en-US" sz="3200" b="1" dirty="0">
                <a:solidFill>
                  <a:schemeClr val="bg1"/>
                </a:solidFill>
                <a:latin typeface="Arial"/>
                <a:cs typeface="Arial"/>
              </a:rPr>
              <a:t>Multi-cultural • Multi-ethnic • Multi-religious</a:t>
            </a: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34965" y="1657350"/>
            <a:ext cx="3932237" cy="428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746627" y="1685926"/>
            <a:ext cx="4092575" cy="4200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62000" y="1772816"/>
            <a:ext cx="7842448" cy="3989040"/>
          </a:xfrm>
          <a:noFill/>
          <a:ln>
            <a:noFill/>
          </a:ln>
        </p:spPr>
        <p:txBody>
          <a:bodyPr vert="horz" wrap="square" lIns="91440" tIns="45720" rIns="91440" bIns="45720" numCol="1" anchor="ctr" anchorCtr="0" compatLnSpc="1">
            <a:prstTxWarp prst="textNoShape">
              <a:avLst/>
            </a:prstTxWarp>
          </a:bodyPr>
          <a:lstStyle/>
          <a:p>
            <a:pPr>
              <a:spcBef>
                <a:spcPct val="0"/>
              </a:spcBef>
            </a:pPr>
            <a:r>
              <a:rPr lang="en-US" sz="4000" b="1" dirty="0">
                <a:solidFill>
                  <a:schemeClr val="bg1"/>
                </a:solidFill>
                <a:effectLst>
                  <a:glow rad="228600">
                    <a:schemeClr val="tx1"/>
                  </a:glow>
                </a:effectLst>
                <a:latin typeface="Arial" charset="0"/>
                <a:ea typeface="ＭＳ Ｐゴシック" charset="0"/>
              </a:rPr>
              <a:t>99% of Hindus are Indian</a:t>
            </a:r>
          </a:p>
          <a:p>
            <a:pPr>
              <a:spcBef>
                <a:spcPct val="0"/>
              </a:spcBef>
            </a:pPr>
            <a:r>
              <a:rPr lang="en-US" sz="4000" b="1" dirty="0">
                <a:solidFill>
                  <a:schemeClr val="bg1"/>
                </a:solidFill>
                <a:effectLst>
                  <a:glow rad="228600">
                    <a:schemeClr val="tx1"/>
                  </a:glow>
                </a:effectLst>
                <a:latin typeface="Arial" charset="0"/>
                <a:ea typeface="ＭＳ Ｐゴシック" charset="0"/>
              </a:rPr>
              <a:t>99% of Buddhists are Chinese</a:t>
            </a:r>
          </a:p>
          <a:p>
            <a:pPr>
              <a:spcBef>
                <a:spcPct val="0"/>
              </a:spcBef>
            </a:pPr>
            <a:r>
              <a:rPr lang="en-US" sz="4000" b="1" dirty="0">
                <a:solidFill>
                  <a:schemeClr val="bg1"/>
                </a:solidFill>
                <a:effectLst>
                  <a:glow rad="228600">
                    <a:schemeClr val="tx1"/>
                  </a:glow>
                </a:effectLst>
                <a:latin typeface="Arial" charset="0"/>
                <a:ea typeface="ＭＳ Ｐゴシック" charset="0"/>
              </a:rPr>
              <a:t>99% of Muslims are Malay</a:t>
            </a:r>
          </a:p>
          <a:p>
            <a:pPr>
              <a:spcBef>
                <a:spcPct val="0"/>
              </a:spcBef>
            </a:pPr>
            <a:r>
              <a:rPr lang="en-US" sz="4000" b="1" dirty="0">
                <a:solidFill>
                  <a:schemeClr val="bg1"/>
                </a:solidFill>
                <a:effectLst>
                  <a:glow rad="228600">
                    <a:schemeClr val="tx1"/>
                  </a:glow>
                </a:effectLst>
                <a:latin typeface="Arial" charset="0"/>
                <a:ea typeface="ＭＳ Ｐゴシック" charset="0"/>
              </a:rPr>
              <a:t>Only Christians effectively cross racial lines though Malays are still unreached</a:t>
            </a: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endParaRPr lang="en-US" sz="4800" i="1" dirty="0">
              <a:solidFill>
                <a:srgbClr val="000000"/>
              </a:solidFill>
              <a:latin typeface="Arial"/>
              <a:ea typeface="ＭＳ Ｐゴシック"/>
            </a:endParaRPr>
          </a:p>
        </p:txBody>
      </p:sp>
    </p:spTree>
    <p:extLst>
      <p:ext uri="{BB962C8B-B14F-4D97-AF65-F5344CB8AC3E}">
        <p14:creationId xmlns:p14="http://schemas.microsoft.com/office/powerpoint/2010/main" val="2898012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EE4BB0-BE13-436D-A321-9629C61CE41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First Half</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24:4-8; Mark 13:5-8; Luke 21:8-11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signs of the first 3.5 years of the Tribulation forewarn Israel of the coming judgment at Christ's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6060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2381"/>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1500733"/>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4185146"/>
            <a:ext cx="9144000" cy="8636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977611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2" y="-109703"/>
            <a:ext cx="9144000" cy="5575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We</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ll be united in heaven forever</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—so let</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 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383085041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ru-RU" altLang="ja-JP" sz="3200" b="1" dirty="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a:solidFill>
                  <a:schemeClr val="bg1"/>
                </a:solidFill>
                <a:effectLst>
                  <a:glow rad="228600">
                    <a:schemeClr val="tx1"/>
                  </a:glow>
                </a:effectLst>
                <a:latin typeface="Arial" charset="0"/>
                <a:ea typeface="ＭＳ Ｐゴシック" charset="0"/>
                <a:cs typeface="ＭＳ Ｐゴシック" charset="0"/>
              </a:rPr>
              <a:t>Father, I want those </a:t>
            </a:r>
            <a:r>
              <a:rPr lang="en-US" altLang="ja-JP" sz="3200" b="1" dirty="0">
                <a:solidFill>
                  <a:schemeClr val="accent3"/>
                </a:solidFill>
                <a:effectLst>
                  <a:glow rad="228600">
                    <a:schemeClr val="tx1"/>
                  </a:glow>
                </a:effectLst>
                <a:latin typeface="Arial" charset="0"/>
                <a:ea typeface="ＭＳ Ｐゴシック" charset="0"/>
                <a:cs typeface="ＭＳ Ｐゴシック" charset="0"/>
              </a:rPr>
              <a:t>you have given me</a:t>
            </a:r>
            <a:r>
              <a:rPr lang="en-US" altLang="ja-JP" sz="3200" b="1" dirty="0">
                <a:solidFill>
                  <a:srgbClr val="FFFF00"/>
                </a:solidFill>
                <a:effectLst>
                  <a:glow rad="228600">
                    <a:schemeClr val="tx1"/>
                  </a:glow>
                </a:effectLst>
                <a:latin typeface="Arial" charset="0"/>
                <a:ea typeface="ＭＳ Ｐゴシック" charset="0"/>
                <a:cs typeface="ＭＳ Ｐゴシック" charset="0"/>
              </a:rPr>
              <a:t> to be with me where I am</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and to see my glory, the glory you have given me because you loved me before the creation of the world</a:t>
            </a:r>
            <a:r>
              <a:rPr lang="ru-RU" altLang="ja-JP" sz="3200" b="1" dirty="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(17:24 </a:t>
            </a:r>
            <a:r>
              <a:rPr lang="en-US" altLang="ja-JP" sz="2400" b="1" dirty="0">
                <a:solidFill>
                  <a:schemeClr val="bg1"/>
                </a:solidFill>
                <a:effectLst>
                  <a:glow rad="228600">
                    <a:schemeClr val="tx1"/>
                  </a:glow>
                </a:effectLst>
                <a:latin typeface="Arial" charset="0"/>
                <a:ea typeface="ＭＳ Ｐゴシック" charset="0"/>
                <a:cs typeface="ＭＳ Ｐゴシック" charset="0"/>
              </a:rPr>
              <a:t>NIV</a:t>
            </a:r>
            <a:r>
              <a:rPr lang="en-US" altLang="ja-JP" sz="3200" b="1" dirty="0">
                <a:solidFill>
                  <a:schemeClr val="bg1"/>
                </a:solidFill>
                <a:effectLst>
                  <a:glow rad="228600">
                    <a:schemeClr val="tx1"/>
                  </a:glow>
                </a:effectLst>
                <a:latin typeface="Arial" charset="0"/>
                <a:ea typeface="ＭＳ Ｐゴシック" charset="0"/>
                <a:cs typeface="ＭＳ Ｐゴシック" charset="0"/>
              </a:rPr>
              <a:t>).</a:t>
            </a:r>
            <a:endParaRPr lang="en-US" sz="3200" dirty="0"/>
          </a:p>
        </p:txBody>
      </p:sp>
    </p:spTree>
    <p:extLst>
      <p:ext uri="{BB962C8B-B14F-4D97-AF65-F5344CB8AC3E}">
        <p14:creationId xmlns:p14="http://schemas.microsoft.com/office/powerpoint/2010/main" val="32328769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97" y="887578"/>
            <a:ext cx="3056085" cy="5143500"/>
          </a:xfrm>
          <a:prstGeom prst="rect">
            <a:avLst/>
          </a:prstGeom>
        </p:spPr>
      </p:pic>
      <p:sp>
        <p:nvSpPr>
          <p:cNvPr id="3" name="Title 2"/>
          <p:cNvSpPr>
            <a:spLocks noGrp="1"/>
          </p:cNvSpPr>
          <p:nvPr>
            <p:ph type="ctrTitle"/>
          </p:nvPr>
        </p:nvSpPr>
        <p:spPr>
          <a:xfrm>
            <a:off x="2987824" y="980728"/>
            <a:ext cx="6156176" cy="3312368"/>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Finding Directions in Heaven?</a:t>
            </a:r>
            <a:endParaRPr lang="en-US" dirty="0"/>
          </a:p>
        </p:txBody>
      </p:sp>
    </p:spTree>
    <p:extLst>
      <p:ext uri="{BB962C8B-B14F-4D97-AF65-F5344CB8AC3E}">
        <p14:creationId xmlns:p14="http://schemas.microsoft.com/office/powerpoint/2010/main" val="2895897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572"/>
            <a:ext cx="9144000" cy="600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9411" name="Rectangle 3"/>
          <p:cNvSpPr>
            <a:spLocks noGrp="1" noChangeArrowheads="1"/>
          </p:cNvSpPr>
          <p:nvPr>
            <p:ph type="title"/>
          </p:nvPr>
        </p:nvSpPr>
        <p:spPr>
          <a:xfrm>
            <a:off x="0" y="6076542"/>
            <a:ext cx="9144000" cy="707886"/>
          </a:xfrm>
          <a:solidFill>
            <a:srgbClr val="000066"/>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defRPr/>
            </a:pPr>
            <a:r>
              <a:rPr lang="en-US" sz="4000" b="1">
                <a:solidFill>
                  <a:schemeClr val="bg1"/>
                </a:solidFill>
                <a:latin typeface="Arial"/>
                <a:cs typeface="Arial"/>
              </a:rPr>
              <a:t>SINGAPORE BIBLE COLLEGE</a:t>
            </a:r>
          </a:p>
        </p:txBody>
      </p:sp>
    </p:spTree>
    <p:extLst>
      <p:ext uri="{BB962C8B-B14F-4D97-AF65-F5344CB8AC3E}">
        <p14:creationId xmlns:p14="http://schemas.microsoft.com/office/powerpoint/2010/main" val="347562089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512673" y="727890"/>
            <a:ext cx="7086600"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en-US" sz="7200" b="1" i="1" dirty="0">
                <a:solidFill>
                  <a:schemeClr val="accent1"/>
                </a:solidFill>
                <a:latin typeface="Arial" charset="0"/>
                <a:ea typeface="ＭＳ Ｐゴシック" charset="0"/>
                <a:cs typeface="Arial" charset="0"/>
              </a:rPr>
              <a:t>SBC Schools</a:t>
            </a:r>
            <a:endParaRPr lang="en-US"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533400" y="26289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Established 1952</a:t>
            </a:r>
          </a:p>
        </p:txBody>
      </p:sp>
      <p:sp>
        <p:nvSpPr>
          <p:cNvPr id="1098757" name="Text Box 5" descr="Wide upward diagonal"/>
          <p:cNvSpPr txBox="1">
            <a:spLocks noChangeArrowheads="1"/>
          </p:cNvSpPr>
          <p:nvPr/>
        </p:nvSpPr>
        <p:spPr bwMode="auto">
          <a:xfrm>
            <a:off x="228600" y="2000251"/>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sz="3600" b="1">
                <a:solidFill>
                  <a:srgbClr val="FFFF00"/>
                </a:solidFill>
                <a:cs typeface="Arial" charset="0"/>
              </a:rPr>
              <a:t>Chinese</a:t>
            </a:r>
            <a:endParaRPr lang="en-US" sz="3600">
              <a:solidFill>
                <a:srgbClr val="000000"/>
              </a:solidFill>
              <a:cs typeface="Arial" charset="0"/>
            </a:endParaRPr>
          </a:p>
        </p:txBody>
      </p:sp>
      <p:sp>
        <p:nvSpPr>
          <p:cNvPr id="1098758" name="Text Box 6" descr="Wide downward diagonal"/>
          <p:cNvSpPr txBox="1">
            <a:spLocks noChangeArrowheads="1"/>
          </p:cNvSpPr>
          <p:nvPr/>
        </p:nvSpPr>
        <p:spPr bwMode="auto">
          <a:xfrm>
            <a:off x="6934200" y="2000251"/>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en-US" sz="3600" b="1">
                <a:solidFill>
                  <a:srgbClr val="FFFF00"/>
                </a:solidFill>
                <a:cs typeface="Arial" charset="0"/>
              </a:rPr>
              <a:t>English</a:t>
            </a:r>
            <a:endParaRPr lang="en-US" sz="3600">
              <a:solidFill>
                <a:srgbClr val="FFFFFF"/>
              </a:solidFill>
              <a:cs typeface="Arial" charset="0"/>
            </a:endParaRPr>
          </a:p>
        </p:txBody>
      </p:sp>
      <p:sp>
        <p:nvSpPr>
          <p:cNvPr id="1098759" name="Text Box 7"/>
          <p:cNvSpPr txBox="1">
            <a:spLocks noChangeArrowheads="1"/>
          </p:cNvSpPr>
          <p:nvPr/>
        </p:nvSpPr>
        <p:spPr bwMode="auto">
          <a:xfrm>
            <a:off x="2286000" y="2000251"/>
            <a:ext cx="19050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3600" b="1">
                <a:solidFill>
                  <a:srgbClr val="FFFF00"/>
                </a:solidFill>
                <a:cs typeface="Arial" charset="0"/>
              </a:rPr>
              <a:t>Music</a:t>
            </a:r>
            <a:endParaRPr lang="en-US" sz="3600">
              <a:solidFill>
                <a:srgbClr val="FFFFFF"/>
              </a:solidFill>
              <a:cs typeface="Arial" charset="0"/>
            </a:endParaRPr>
          </a:p>
        </p:txBody>
      </p:sp>
      <p:sp>
        <p:nvSpPr>
          <p:cNvPr id="1098760" name="Rectangle 8"/>
          <p:cNvSpPr>
            <a:spLocks noChangeArrowheads="1"/>
          </p:cNvSpPr>
          <p:nvPr/>
        </p:nvSpPr>
        <p:spPr bwMode="auto">
          <a:xfrm>
            <a:off x="533400" y="31432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31 Full-time Faculty</a:t>
            </a:r>
          </a:p>
        </p:txBody>
      </p:sp>
      <p:sp>
        <p:nvSpPr>
          <p:cNvPr id="1098761" name="Rectangle 9"/>
          <p:cNvSpPr>
            <a:spLocks noChangeArrowheads="1"/>
          </p:cNvSpPr>
          <p:nvPr/>
        </p:nvSpPr>
        <p:spPr bwMode="auto">
          <a:xfrm>
            <a:off x="533400" y="36576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500 Students</a:t>
            </a:r>
          </a:p>
        </p:txBody>
      </p:sp>
      <p:sp>
        <p:nvSpPr>
          <p:cNvPr id="1098762" name="Rectangle 10"/>
          <p:cNvSpPr>
            <a:spLocks noChangeArrowheads="1"/>
          </p:cNvSpPr>
          <p:nvPr/>
        </p:nvSpPr>
        <p:spPr bwMode="auto">
          <a:xfrm>
            <a:off x="533400" y="4171950"/>
            <a:ext cx="5943600"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25 Denominations</a:t>
            </a:r>
          </a:p>
        </p:txBody>
      </p:sp>
      <p:sp>
        <p:nvSpPr>
          <p:cNvPr id="1098763" name="Rectangle 11"/>
          <p:cNvSpPr>
            <a:spLocks noChangeArrowheads="1"/>
          </p:cNvSpPr>
          <p:nvPr/>
        </p:nvSpPr>
        <p:spPr bwMode="auto">
          <a:xfrm>
            <a:off x="533400" y="47434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25 Countries</a:t>
            </a:r>
          </a:p>
        </p:txBody>
      </p:sp>
      <p:graphicFrame>
        <p:nvGraphicFramePr>
          <p:cNvPr id="166923" name="Object 2">
            <a:hlinkClick r:id="" action="ppaction://ole?verb=0"/>
          </p:cNvPr>
          <p:cNvGraphicFramePr>
            <a:graphicFrameLocks/>
          </p:cNvGraphicFramePr>
          <p:nvPr/>
        </p:nvGraphicFramePr>
        <p:xfrm>
          <a:off x="6888165" y="3058716"/>
          <a:ext cx="2251075" cy="2937272"/>
        </p:xfrm>
        <a:graphic>
          <a:graphicData uri="http://schemas.openxmlformats.org/presentationml/2006/ole">
            <mc:AlternateContent xmlns:mc="http://schemas.openxmlformats.org/markup-compatibility/2006">
              <mc:Choice xmlns:v="urn:schemas-microsoft-com:vml" Requires="v">
                <p:oleObj name="Microsoft ClipArt Gallery" r:id="rId4" imgW="1993900" imgH="3454400" progId="MS_ClipArt_Gallery">
                  <p:embed/>
                </p:oleObj>
              </mc:Choice>
              <mc:Fallback>
                <p:oleObj name="Microsoft ClipArt Gallery" r:id="rId4" imgW="1993900" imgH="3454400" progId="MS_ClipArt_Gallery">
                  <p:embed/>
                  <p:pic>
                    <p:nvPicPr>
                      <p:cNvPr id="166923" name="Object 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5" y="3058716"/>
                        <a:ext cx="2251075" cy="2937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7"/>
          <p:cNvSpPr txBox="1">
            <a:spLocks noChangeArrowheads="1"/>
          </p:cNvSpPr>
          <p:nvPr/>
        </p:nvSpPr>
        <p:spPr bwMode="auto">
          <a:xfrm>
            <a:off x="4191000" y="2000251"/>
            <a:ext cx="27432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sz="3600" b="1">
                <a:solidFill>
                  <a:srgbClr val="FFFF00"/>
                </a:solidFill>
                <a:cs typeface="Arial" charset="0"/>
              </a:rPr>
              <a:t>Counseling</a:t>
            </a:r>
            <a:endParaRPr lang="en-US" sz="3600">
              <a:solidFill>
                <a:srgbClr val="FFFFFF"/>
              </a:solidFill>
              <a:cs typeface="Arial" charset="0"/>
            </a:endParaRPr>
          </a:p>
        </p:txBody>
      </p:sp>
      <p:sp>
        <p:nvSpPr>
          <p:cNvPr id="14" name="Rectangle 11"/>
          <p:cNvSpPr>
            <a:spLocks noChangeArrowheads="1"/>
          </p:cNvSpPr>
          <p:nvPr/>
        </p:nvSpPr>
        <p:spPr bwMode="auto">
          <a:xfrm>
            <a:off x="533400" y="52578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29 Languages</a:t>
            </a: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112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4475"/>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7300"/>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20425"/>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3250"/>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en-US" sz="6000" b="1">
                <a:solidFill>
                  <a:schemeClr val="bg1"/>
                </a:solidFill>
                <a:latin typeface="Arial" charset="0"/>
              </a:rPr>
              <a:t>Church Unity</a:t>
            </a:r>
            <a:endParaRPr lang="en-US" sz="5400">
              <a:solidFill>
                <a:schemeClr val="bg1"/>
              </a:solidFill>
              <a:latin typeface="Arial" charset="0"/>
            </a:endParaRPr>
          </a:p>
        </p:txBody>
      </p:sp>
      <p:sp>
        <p:nvSpPr>
          <p:cNvPr id="1735683" name="Rectangle 3"/>
          <p:cNvSpPr>
            <a:spLocks noGrp="1" noChangeArrowheads="1"/>
          </p:cNvSpPr>
          <p:nvPr>
            <p:ph type="subTitle" idx="1"/>
          </p:nvPr>
        </p:nvSpPr>
        <p:spPr/>
        <p:txBody>
          <a:bodyPr/>
          <a:lstStyle/>
          <a:p>
            <a:pPr eaLnBrk="1" hangingPunct="1"/>
            <a:r>
              <a:rPr lang="en-US" sz="4400" b="1" i="1">
                <a:solidFill>
                  <a:schemeClr val="bg1"/>
                </a:solidFill>
                <a:latin typeface="Arial" charset="0"/>
              </a:rPr>
              <a:t>When should we </a:t>
            </a:r>
            <a:r>
              <a:rPr lang="en-US" sz="4400" b="1" i="1" u="sng">
                <a:solidFill>
                  <a:schemeClr val="bg1"/>
                </a:solidFill>
                <a:latin typeface="Arial" charset="0"/>
              </a:rPr>
              <a:t>not</a:t>
            </a:r>
            <a:r>
              <a:rPr lang="en-US" sz="4400" b="1" i="1">
                <a:solidFill>
                  <a:schemeClr val="bg1"/>
                </a:solidFill>
                <a:latin typeface="Arial" charset="0"/>
              </a:rPr>
              <a:t> work together?</a:t>
            </a:r>
            <a:endParaRPr lang="en-US" sz="4000" b="1">
              <a:solidFill>
                <a:schemeClr val="bg1"/>
              </a:solidFill>
              <a:latin typeface="Arial" charset="0"/>
            </a:endParaRPr>
          </a:p>
        </p:txBody>
      </p:sp>
      <p:sp>
        <p:nvSpPr>
          <p:cNvPr id="1735684" name="Freeform 4"/>
          <p:cNvSpPr>
            <a:spLocks/>
          </p:cNvSpPr>
          <p:nvPr/>
        </p:nvSpPr>
        <p:spPr bwMode="auto">
          <a:xfrm>
            <a:off x="3905252" y="0"/>
            <a:ext cx="854075" cy="685800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1012"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 team up with those who are unbelievers. How can righteousness be a partner with wickedness? How can light live with darkness?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15</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What harmony can there be between Christ and the devil? How can a believer be a partner with an unbeliever?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16</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And what union can there be between God</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s temple and idols? For we are the temple of the living God.”</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3060"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“As God said: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I will live in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walk among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I will be their God,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they will be my people. </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17</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Therefore, come out from among unbelievers, and separate yourselves from them, says the Lord</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(2 Cor. 6:16-17)</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5108" name="Text Box 5"/>
          <p:cNvSpPr txBox="1">
            <a:spLocks noChangeArrowheads="1"/>
          </p:cNvSpPr>
          <p:nvPr/>
        </p:nvSpPr>
        <p:spPr bwMode="auto">
          <a:xfrm>
            <a:off x="323850" y="1412875"/>
            <a:ext cx="8280400" cy="550862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 touch their filthy things,</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 will welcome you.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18</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And I will be your Father, and you will be my sons and daughters, says the Lord Almighty.”</a:t>
            </a:r>
          </a:p>
          <a:p>
            <a:pPr marL="173038" marR="0" lvl="0" indent="-173038" algn="l" defTabSz="914400" rtl="0" eaLnBrk="0" fontAlgn="base" latinLnBrk="0" hangingPunct="0">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Because we have these promises, dear friends, let us cleanse ourselves from everything that can defile our body or spirit. And let us work toward complete holiness because we fear God” </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(2 Cor. 6:17–7:1)</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D7C2D2-D742-4392-A3BC-183C395E13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Second Half</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24:9-14; Mark 13:9-13; Luke 21:12-19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766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signs of the second 3.5 years of the Tribulation forewarn Israel of the coming judgment at Christ's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42119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3" name="Rectangle 3"/>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New Roman" charset="0"/>
                <a:ea typeface="ＭＳ Ｐゴシック"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
        <p:nvSpPr>
          <p:cNvPr id="177156"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The direct commands to </a:t>
            </a:r>
            <a:r>
              <a:rPr kumimoji="0" lang="en-US" altLang="ja-JP" sz="2800" b="1" i="1" u="none" strike="noStrike" kern="1200" cap="none" spc="0" normalizeH="0" baseline="0" noProof="0">
                <a:ln>
                  <a:noFill/>
                </a:ln>
                <a:solidFill>
                  <a:srgbClr val="FFFFFF"/>
                </a:solidFill>
                <a:effectLst/>
                <a:uLnTx/>
                <a:uFillTx/>
                <a:latin typeface="Arial" charset="0"/>
                <a:ea typeface="ＭＳ Ｐゴシック" charset="0"/>
              </a:rPr>
              <a:t>separate</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from other people are always commands to separate </a:t>
            </a:r>
            <a:r>
              <a:rPr kumimoji="0" lang="en-US" altLang="ja-JP" sz="2800" b="1" i="1" u="none" strike="noStrike" kern="1200" cap="none" spc="0" normalizeH="0" baseline="0" noProof="0">
                <a:ln>
                  <a:noFill/>
                </a:ln>
                <a:solidFill>
                  <a:srgbClr val="FFFFFF"/>
                </a:solidFill>
                <a:effectLst/>
                <a:uLnTx/>
                <a:uFillTx/>
                <a:latin typeface="Arial" charset="0"/>
                <a:ea typeface="ＭＳ Ｐゴシック" charset="0"/>
              </a:rPr>
              <a:t>from unbelievers</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not from Christians with whom one disagrees… The are no direct New Testament commands to separate from Christians with whom one has doctrinal differences (unless those differences involve such serious heresies that the Christian faith itself is denied).</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a:t>
            </a:r>
          </a:p>
          <a:p>
            <a:pPr marL="173038" marR="0" lvl="0" indent="-173038"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Wayne Grudem, </a:t>
            </a:r>
            <a:r>
              <a:rPr kumimoji="0" lang="en-US" sz="2000" b="1" i="1" u="none" strike="noStrike" kern="1200" cap="none" spc="0" normalizeH="0" baseline="0" noProof="0">
                <a:ln>
                  <a:noFill/>
                </a:ln>
                <a:solidFill>
                  <a:srgbClr val="FFFFFF"/>
                </a:solidFill>
                <a:effectLst/>
                <a:uLnTx/>
                <a:uFillTx/>
                <a:latin typeface="Arial" charset="0"/>
                <a:ea typeface="ＭＳ Ｐゴシック" charset="0"/>
              </a:rPr>
              <a:t>Systematic Theology</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877</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4114800"/>
            <a:ext cx="1635125" cy="2044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endParaRPr lang="en-US" sz="4800" i="1"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042439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2381"/>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517570" name="Rectangle 2"/>
          <p:cNvSpPr>
            <a:spLocks noGrp="1" noChangeArrowheads="1"/>
          </p:cNvSpPr>
          <p:nvPr>
            <p:ph type="title"/>
          </p:nvPr>
        </p:nvSpPr>
        <p:spPr>
          <a:xfrm>
            <a:off x="18257" y="4656931"/>
            <a:ext cx="9144000" cy="8636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
        <p:nvSpPr>
          <p:cNvPr id="19" name="WordArt 53"/>
          <p:cNvSpPr>
            <a:spLocks noChangeArrowheads="1" noChangeShapeType="1" noTextEdit="1"/>
          </p:cNvSpPr>
          <p:nvPr/>
        </p:nvSpPr>
        <p:spPr bwMode="auto">
          <a:xfrm>
            <a:off x="2748928" y="1924447"/>
            <a:ext cx="4191000" cy="28194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Tree>
    <p:extLst>
      <p:ext uri="{BB962C8B-B14F-4D97-AF65-F5344CB8AC3E}">
        <p14:creationId xmlns:p14="http://schemas.microsoft.com/office/powerpoint/2010/main" val="45444349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2" y="-109703"/>
            <a:ext cx="9144000" cy="5575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We</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ll be united in heaven forever</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—so let</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 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67100730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l"/>
            <a:r>
              <a:rPr lang="en-US" altLang="ja-JP" b="1" dirty="0">
                <a:solidFill>
                  <a:schemeClr val="bg1"/>
                </a:solidFill>
                <a:effectLst>
                  <a:glow rad="228600">
                    <a:schemeClr val="tx1"/>
                  </a:glow>
                </a:effectLst>
                <a:latin typeface="Arial" charset="0"/>
                <a:ea typeface="ＭＳ Ｐゴシック" charset="0"/>
                <a:cs typeface="ＭＳ Ｐゴシック" charset="0"/>
              </a:rPr>
              <a:t>III.   Unity shows love that attracts unbelievers (25-26).</a:t>
            </a:r>
            <a:endParaRPr lang="en-US" dirty="0"/>
          </a:p>
        </p:txBody>
      </p:sp>
      <p:pic>
        <p:nvPicPr>
          <p:cNvPr id="2" name="Picture 1"/>
          <p:cNvPicPr>
            <a:picLocks noChangeAspect="1"/>
          </p:cNvPicPr>
          <p:nvPr/>
        </p:nvPicPr>
        <p:blipFill>
          <a:blip r:embed="rId3"/>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23" y="3501008"/>
            <a:ext cx="9030419" cy="3435820"/>
          </a:xfrm>
          <a:prstGeom prst="rect">
            <a:avLst/>
          </a:prstGeom>
        </p:spPr>
      </p:pic>
      <p:sp>
        <p:nvSpPr>
          <p:cNvPr id="3" name="Title 2"/>
          <p:cNvSpPr>
            <a:spLocks noGrp="1"/>
          </p:cNvSpPr>
          <p:nvPr>
            <p:ph type="ctrTitle"/>
          </p:nvPr>
        </p:nvSpPr>
        <p:spPr>
          <a:xfrm>
            <a:off x="0" y="-84083"/>
            <a:ext cx="9144000" cy="3636561"/>
          </a:xfrm>
          <a:solidFill>
            <a:schemeClr val="tx1"/>
          </a:solidFill>
        </p:spPr>
        <p:txBody>
          <a:bodyPr/>
          <a:lstStyle/>
          <a:p>
            <a:pPr>
              <a:tabLst>
                <a:tab pos="2689225" algn="l"/>
              </a:tabLst>
            </a:pPr>
            <a:r>
              <a:rPr lang="ru-RU" altLang="ja-JP" sz="2800" b="1" dirty="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a:solidFill>
                  <a:schemeClr val="bg1"/>
                </a:solidFill>
                <a:effectLst>
                  <a:glow rad="228600">
                    <a:schemeClr val="tx1"/>
                  </a:glow>
                </a:effectLst>
                <a:latin typeface="Arial" charset="0"/>
                <a:ea typeface="ＭＳ Ｐゴシック" charset="0"/>
                <a:cs typeface="ＭＳ Ｐゴシック" charset="0"/>
              </a:rPr>
              <a:t>Righteous Father, though the world does not know you, I know you, and they know that you have sent me. </a:t>
            </a:r>
            <a:r>
              <a:rPr lang="en-US" altLang="ja-JP" sz="2800" b="1" baseline="30000" dirty="0">
                <a:solidFill>
                  <a:schemeClr val="bg1"/>
                </a:solidFill>
                <a:effectLst>
                  <a:glow rad="228600">
                    <a:schemeClr val="tx1"/>
                  </a:glow>
                </a:effectLst>
                <a:latin typeface="Arial" charset="0"/>
                <a:ea typeface="ＭＳ Ｐゴシック" charset="0"/>
                <a:cs typeface="ＭＳ Ｐゴシック" charset="0"/>
              </a:rPr>
              <a:t>26</a:t>
            </a:r>
            <a:r>
              <a:rPr lang="en-US" altLang="ja-JP" sz="2800" b="1" dirty="0">
                <a:solidFill>
                  <a:schemeClr val="bg1"/>
                </a:solidFill>
                <a:effectLst>
                  <a:glow rad="228600">
                    <a:schemeClr val="tx1"/>
                  </a:glow>
                </a:effectLst>
                <a:latin typeface="Arial" charset="0"/>
                <a:ea typeface="ＭＳ Ｐゴシック" charset="0"/>
                <a:cs typeface="ＭＳ Ｐゴシック" charset="0"/>
              </a:rPr>
              <a:t>I have made you known to them, and will continue to make you known in order that the love you have for me may be in them and that I myself may be in them</a:t>
            </a:r>
            <a:r>
              <a:rPr lang="ru-RU" altLang="ja-JP" sz="2800" b="1" dirty="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a:solidFill>
                  <a:schemeClr val="bg1"/>
                </a:solidFill>
                <a:effectLst>
                  <a:glow rad="228600">
                    <a:schemeClr val="tx1"/>
                  </a:glow>
                </a:effectLst>
                <a:latin typeface="Arial" charset="0"/>
                <a:ea typeface="ＭＳ Ｐゴシック" charset="0"/>
                <a:cs typeface="ＭＳ Ｐゴシック" charset="0"/>
              </a:rPr>
              <a:t> (17:25-26 </a:t>
            </a:r>
            <a:r>
              <a:rPr lang="en-US" altLang="ja-JP" sz="2000" b="1" dirty="0">
                <a:solidFill>
                  <a:schemeClr val="bg1"/>
                </a:solidFill>
                <a:effectLst>
                  <a:glow rad="228600">
                    <a:schemeClr val="tx1"/>
                  </a:glow>
                </a:effectLst>
                <a:latin typeface="Arial" charset="0"/>
                <a:ea typeface="ＭＳ Ｐゴシック" charset="0"/>
                <a:cs typeface="ＭＳ Ｐゴシック" charset="0"/>
              </a:rPr>
              <a:t>NIV</a:t>
            </a:r>
            <a:r>
              <a:rPr lang="en-US" altLang="ja-JP" sz="2800" b="1" dirty="0">
                <a:solidFill>
                  <a:schemeClr val="bg1"/>
                </a:solidFill>
                <a:effectLst>
                  <a:glow rad="228600">
                    <a:schemeClr val="tx1"/>
                  </a:glow>
                </a:effectLst>
                <a:latin typeface="Arial" charset="0"/>
                <a:ea typeface="ＭＳ Ｐゴシック" charset="0"/>
                <a:cs typeface="ＭＳ Ｐゴシック" charset="0"/>
              </a:rPr>
              <a:t>).</a:t>
            </a:r>
            <a:endParaRPr lang="en-US" sz="2800" dirty="0"/>
          </a:p>
        </p:txBody>
      </p:sp>
    </p:spTree>
    <p:extLst>
      <p:ext uri="{BB962C8B-B14F-4D97-AF65-F5344CB8AC3E}">
        <p14:creationId xmlns:p14="http://schemas.microsoft.com/office/powerpoint/2010/main" val="240453881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a:extLst>
              <a:ext uri="{28A0092B-C50C-407E-A947-70E740481C1C}">
                <a14:useLocalDpi xmlns:a14="http://schemas.microsoft.com/office/drawing/2010/main" val="0"/>
              </a:ext>
            </a:extLst>
          </a:blip>
          <a:srcRect l="66528" t="5702" b="62216"/>
          <a:stretch>
            <a:fillRect/>
          </a:stretch>
        </p:blipFill>
        <p:spPr bwMode="auto">
          <a:xfrm>
            <a:off x="5076825" y="1412875"/>
            <a:ext cx="3743325" cy="507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16113"/>
            <a:ext cx="4157662"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115888"/>
            <a:ext cx="7772400" cy="1143000"/>
          </a:xfrm>
        </p:spPr>
        <p:txBody>
          <a:bodyPr/>
          <a:lstStyle/>
          <a:p>
            <a:r>
              <a:rPr lang="en-US" b="1" dirty="0">
                <a:solidFill>
                  <a:schemeClr val="bg1"/>
                </a:solidFill>
                <a:latin typeface="Arial" charset="0"/>
                <a:ea typeface="ＭＳ Ｐゴシック" charset="0"/>
                <a:cs typeface="ＭＳ Ｐゴシック" charset="0"/>
              </a:rPr>
              <a:t>Two Boys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dirty="0">
                <a:solidFill>
                  <a:srgbClr val="FFFFFF"/>
                </a:solidFill>
                <a:effectLst>
                  <a:glow rad="228600">
                    <a:srgbClr val="000000"/>
                  </a:glow>
                </a:effectLst>
                <a:latin typeface="Arial" charset="0"/>
                <a:ea typeface="ＭＳ Ｐゴシック" charset="0"/>
                <a:cs typeface="ＭＳ Ｐゴシック" charset="0"/>
              </a:rPr>
              <a:t>Why is unity important?</a:t>
            </a:r>
            <a:endParaRPr lang="en-US" sz="4800" dirty="0">
              <a:solidFill>
                <a:srgbClr val="000000"/>
              </a:solidFill>
              <a:latin typeface="Arial"/>
              <a:ea typeface="ＭＳ Ｐゴシック"/>
            </a:endParaRPr>
          </a:p>
        </p:txBody>
      </p:sp>
    </p:spTree>
    <p:extLst>
      <p:ext uri="{BB962C8B-B14F-4D97-AF65-F5344CB8AC3E}">
        <p14:creationId xmlns:p14="http://schemas.microsoft.com/office/powerpoint/2010/main" val="282512643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73572" y="0"/>
            <a:ext cx="9217572" cy="6752896"/>
            <a:chOff x="0" y="0"/>
            <a:chExt cx="9144000" cy="6858000"/>
          </a:xfrm>
        </p:grpSpPr>
        <p:graphicFrame>
          <p:nvGraphicFramePr>
            <p:cNvPr id="185384"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85384" name="Object 2"/>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5"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85385" name="Object 3"/>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6"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85386" name="Object 4"/>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7"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85387" name="Object 5"/>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8"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85388" name="Object 6"/>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9"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85389" name="Object 7"/>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0"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85390" name="Object 8"/>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1"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85391" name="Object 9"/>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2"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85392" name="Object 10"/>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3"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1" imgW="4105848" imgH="4172532" progId="MSPhotoEd.3">
                    <p:embed/>
                  </p:oleObj>
                </mc:Choice>
                <mc:Fallback>
                  <p:oleObj name="Photo Editor Photo" r:id="rId21" imgW="4105848" imgH="4172532" progId="MSPhotoEd.3">
                    <p:embed/>
                    <p:pic>
                      <p:nvPicPr>
                        <p:cNvPr id="185393" name="Object 11"/>
                        <p:cNvPicPr>
                          <a:picLocks noChangeAspect="1" noChangeArrowheads="1"/>
                        </p:cNvPicPr>
                        <p:nvPr/>
                      </p:nvPicPr>
                      <p:blipFill>
                        <a:blip r:embed="rId22">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4"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3" imgW="4544059" imgH="4571429" progId="MSPhotoEd.3">
                    <p:embed/>
                  </p:oleObj>
                </mc:Choice>
                <mc:Fallback>
                  <p:oleObj name="Photo Editor Photo" r:id="rId23" imgW="4544059" imgH="4571429" progId="MSPhotoEd.3">
                    <p:embed/>
                    <p:pic>
                      <p:nvPicPr>
                        <p:cNvPr id="185394" name="Object 12"/>
                        <p:cNvPicPr>
                          <a:picLocks noChangeAspect="1" noChangeArrowheads="1"/>
                        </p:cNvPicPr>
                        <p:nvPr/>
                      </p:nvPicPr>
                      <p:blipFill>
                        <a:blip r:embed="rId24">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5"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5" imgW="4552381" imgH="4571429" progId="MSPhotoEd.3">
                    <p:embed/>
                  </p:oleObj>
                </mc:Choice>
                <mc:Fallback>
                  <p:oleObj name="Photo Editor Photo" r:id="rId25" imgW="4552381" imgH="4571429" progId="MSPhotoEd.3">
                    <p:embed/>
                    <p:pic>
                      <p:nvPicPr>
                        <p:cNvPr id="185395" name="Object 13"/>
                        <p:cNvPicPr>
                          <a:picLocks noChangeAspect="1" noChangeArrowheads="1"/>
                        </p:cNvPicPr>
                        <p:nvPr/>
                      </p:nvPicPr>
                      <p:blipFill>
                        <a:blip r:embed="rId26">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pic>
        <p:nvPicPr>
          <p:cNvPr id="185346" name="Picture 14" descr="Jesus"/>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761260" y="2449581"/>
            <a:ext cx="3258540" cy="2205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4091312" y="4210524"/>
            <a:ext cx="953763" cy="1275547"/>
            <a:chOff x="1392" y="3216"/>
            <a:chExt cx="980" cy="1104"/>
          </a:xfrm>
        </p:grpSpPr>
        <p:pic>
          <p:nvPicPr>
            <p:cNvPr id="185382" name="Picture 16" descr="Disciple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Matthew</a:t>
              </a:r>
            </a:p>
          </p:txBody>
        </p:sp>
      </p:grpSp>
      <p:grpSp>
        <p:nvGrpSpPr>
          <p:cNvPr id="3" name="Group 18"/>
          <p:cNvGrpSpPr>
            <a:grpSpLocks/>
          </p:cNvGrpSpPr>
          <p:nvPr/>
        </p:nvGrpSpPr>
        <p:grpSpPr bwMode="auto">
          <a:xfrm>
            <a:off x="5859941" y="2602304"/>
            <a:ext cx="934559" cy="1219273"/>
            <a:chOff x="4656" y="2256"/>
            <a:chExt cx="960" cy="1056"/>
          </a:xfrm>
        </p:grpSpPr>
        <p:pic>
          <p:nvPicPr>
            <p:cNvPr id="185380" name="Picture 19" descr="Disciples"/>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Andrew</a:t>
              </a:r>
            </a:p>
          </p:txBody>
        </p:sp>
      </p:grpSp>
      <p:grpSp>
        <p:nvGrpSpPr>
          <p:cNvPr id="4" name="Group 21"/>
          <p:cNvGrpSpPr>
            <a:grpSpLocks/>
          </p:cNvGrpSpPr>
          <p:nvPr/>
        </p:nvGrpSpPr>
        <p:grpSpPr bwMode="auto">
          <a:xfrm>
            <a:off x="5156679" y="1981674"/>
            <a:ext cx="934559" cy="1275547"/>
            <a:chOff x="3504" y="912"/>
            <a:chExt cx="960" cy="1104"/>
          </a:xfrm>
        </p:grpSpPr>
        <p:pic>
          <p:nvPicPr>
            <p:cNvPr id="185378" name="Picture 22" descr="High Priest0005"/>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John</a:t>
              </a:r>
            </a:p>
          </p:txBody>
        </p:sp>
      </p:grpSp>
      <p:grpSp>
        <p:nvGrpSpPr>
          <p:cNvPr id="5" name="Group 24"/>
          <p:cNvGrpSpPr>
            <a:grpSpLocks/>
          </p:cNvGrpSpPr>
          <p:nvPr/>
        </p:nvGrpSpPr>
        <p:grpSpPr bwMode="auto">
          <a:xfrm>
            <a:off x="3180241" y="4153374"/>
            <a:ext cx="934559" cy="1275547"/>
            <a:chOff x="1056" y="2304"/>
            <a:chExt cx="960" cy="1104"/>
          </a:xfrm>
        </p:grpSpPr>
        <p:pic>
          <p:nvPicPr>
            <p:cNvPr id="185376" name="Picture 25" descr="High Priest0004"/>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Thomas</a:t>
              </a:r>
            </a:p>
          </p:txBody>
        </p:sp>
      </p:grpSp>
      <p:grpSp>
        <p:nvGrpSpPr>
          <p:cNvPr id="6" name="Group 27"/>
          <p:cNvGrpSpPr>
            <a:grpSpLocks/>
          </p:cNvGrpSpPr>
          <p:nvPr/>
        </p:nvGrpSpPr>
        <p:grpSpPr bwMode="auto">
          <a:xfrm>
            <a:off x="2565603" y="3359542"/>
            <a:ext cx="1168199" cy="1219273"/>
            <a:chOff x="96" y="1872"/>
            <a:chExt cx="1200" cy="1056"/>
          </a:xfrm>
        </p:grpSpPr>
        <p:pic>
          <p:nvPicPr>
            <p:cNvPr id="185374" name="Picture 28" descr="High Priest0005"/>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Bartholomew</a:t>
              </a:r>
            </a:p>
          </p:txBody>
        </p:sp>
      </p:grpSp>
      <p:grpSp>
        <p:nvGrpSpPr>
          <p:cNvPr id="7" name="Group 30"/>
          <p:cNvGrpSpPr>
            <a:grpSpLocks/>
          </p:cNvGrpSpPr>
          <p:nvPr/>
        </p:nvGrpSpPr>
        <p:grpSpPr bwMode="auto">
          <a:xfrm>
            <a:off x="5783370" y="4096224"/>
            <a:ext cx="980968" cy="1275547"/>
            <a:chOff x="2496" y="2496"/>
            <a:chExt cx="1008" cy="1104"/>
          </a:xfrm>
        </p:grpSpPr>
        <p:pic>
          <p:nvPicPr>
            <p:cNvPr id="185372" name="Picture 31" descr="Disciples"/>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Philip</a:t>
              </a:r>
            </a:p>
          </p:txBody>
        </p:sp>
      </p:grpSp>
      <p:grpSp>
        <p:nvGrpSpPr>
          <p:cNvPr id="8" name="Group 33"/>
          <p:cNvGrpSpPr>
            <a:grpSpLocks/>
          </p:cNvGrpSpPr>
          <p:nvPr/>
        </p:nvGrpSpPr>
        <p:grpSpPr bwMode="auto">
          <a:xfrm>
            <a:off x="3345341" y="1981674"/>
            <a:ext cx="934559" cy="1275547"/>
            <a:chOff x="1824" y="1776"/>
            <a:chExt cx="960" cy="1104"/>
          </a:xfrm>
        </p:grpSpPr>
        <p:pic>
          <p:nvPicPr>
            <p:cNvPr id="185370" name="Picture 34" descr="High Priest0005"/>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900" b="1">
                  <a:solidFill>
                    <a:srgbClr val="FFFFFF"/>
                  </a:solidFill>
                  <a:latin typeface="Arial" charset="0"/>
                  <a:ea typeface="ＭＳ Ｐゴシック" charset="0"/>
                </a:rPr>
                <a:t>Thaddeus</a:t>
              </a:r>
            </a:p>
          </p:txBody>
        </p:sp>
      </p:grpSp>
      <p:grpSp>
        <p:nvGrpSpPr>
          <p:cNvPr id="9" name="Group 36"/>
          <p:cNvGrpSpPr>
            <a:grpSpLocks/>
          </p:cNvGrpSpPr>
          <p:nvPr/>
        </p:nvGrpSpPr>
        <p:grpSpPr bwMode="auto">
          <a:xfrm>
            <a:off x="5701577" y="3416692"/>
            <a:ext cx="1681887" cy="1219273"/>
            <a:chOff x="3264" y="2016"/>
            <a:chExt cx="1728" cy="1056"/>
          </a:xfrm>
        </p:grpSpPr>
        <p:pic>
          <p:nvPicPr>
            <p:cNvPr id="185368" name="Picture 37" descr="Disciples"/>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 bar Alphaeus</a:t>
              </a:r>
            </a:p>
          </p:txBody>
        </p:sp>
      </p:grpSp>
      <p:grpSp>
        <p:nvGrpSpPr>
          <p:cNvPr id="10" name="Group 39"/>
          <p:cNvGrpSpPr>
            <a:grpSpLocks/>
          </p:cNvGrpSpPr>
          <p:nvPr/>
        </p:nvGrpSpPr>
        <p:grpSpPr bwMode="auto">
          <a:xfrm>
            <a:off x="4259370" y="1867374"/>
            <a:ext cx="980968" cy="1275547"/>
            <a:chOff x="2400" y="1008"/>
            <a:chExt cx="1008" cy="1104"/>
          </a:xfrm>
        </p:grpSpPr>
        <p:pic>
          <p:nvPicPr>
            <p:cNvPr id="185366" name="Picture 40" descr="High Priest0004"/>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a:t>
              </a:r>
            </a:p>
          </p:txBody>
        </p:sp>
      </p:grpSp>
      <p:grpSp>
        <p:nvGrpSpPr>
          <p:cNvPr id="11" name="Group 42"/>
          <p:cNvGrpSpPr>
            <a:grpSpLocks/>
          </p:cNvGrpSpPr>
          <p:nvPr/>
        </p:nvGrpSpPr>
        <p:grpSpPr bwMode="auto">
          <a:xfrm>
            <a:off x="2506987" y="2553174"/>
            <a:ext cx="953763" cy="1275547"/>
            <a:chOff x="1248" y="912"/>
            <a:chExt cx="980" cy="1104"/>
          </a:xfrm>
        </p:grpSpPr>
        <p:pic>
          <p:nvPicPr>
            <p:cNvPr id="185364" name="Picture 43" descr="Disciples"/>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Peter</a:t>
              </a:r>
            </a:p>
          </p:txBody>
        </p:sp>
      </p:grpSp>
      <p:grpSp>
        <p:nvGrpSpPr>
          <p:cNvPr id="12" name="Group 47"/>
          <p:cNvGrpSpPr>
            <a:grpSpLocks/>
          </p:cNvGrpSpPr>
          <p:nvPr/>
        </p:nvGrpSpPr>
        <p:grpSpPr bwMode="auto">
          <a:xfrm>
            <a:off x="4559702" y="4096224"/>
            <a:ext cx="1541063" cy="1275547"/>
            <a:chOff x="2928" y="3216"/>
            <a:chExt cx="1584" cy="1104"/>
          </a:xfrm>
        </p:grpSpPr>
        <p:pic>
          <p:nvPicPr>
            <p:cNvPr id="185362" name="Picture 48" descr="Disciples"/>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Simon the Zealot</a:t>
              </a:r>
            </a:p>
          </p:txBody>
        </p:sp>
      </p:grpSp>
      <p:sp>
        <p:nvSpPr>
          <p:cNvPr id="1725491" name="Rectangle 51"/>
          <p:cNvSpPr>
            <a:spLocks noGrp="1" noChangeArrowheads="1"/>
          </p:cNvSpPr>
          <p:nvPr>
            <p:ph type="title"/>
          </p:nvPr>
        </p:nvSpPr>
        <p:spPr>
          <a:xfrm>
            <a:off x="2303252" y="626309"/>
            <a:ext cx="4573004" cy="945392"/>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Main Idea</a:t>
            </a:r>
            <a:endParaRPr lang="en-US" b="1" dirty="0">
              <a:solidFill>
                <a:schemeClr val="bg1"/>
              </a:solidFill>
              <a:latin typeface="Arial" charset="0"/>
              <a:ea typeface="ＭＳ Ｐゴシック" charset="0"/>
              <a:cs typeface="ＭＳ Ｐゴシック" charset="0"/>
            </a:endParaRPr>
          </a:p>
        </p:txBody>
      </p:sp>
      <p:sp>
        <p:nvSpPr>
          <p:cNvPr id="53" name="Rectangle 51"/>
          <p:cNvSpPr txBox="1">
            <a:spLocks noChangeArrowheads="1"/>
          </p:cNvSpPr>
          <p:nvPr/>
        </p:nvSpPr>
        <p:spPr bwMode="auto">
          <a:xfrm>
            <a:off x="-103139" y="2487987"/>
            <a:ext cx="9217572" cy="1039932"/>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eaLnBrk="1" hangingPunct="1">
              <a:defRPr/>
            </a:pPr>
            <a:r>
              <a:rPr lang="en-US" sz="4000" b="1" dirty="0">
                <a:solidFill>
                  <a:srgbClr val="FFFFFF"/>
                </a:solidFill>
                <a:latin typeface="Arial" charset="0"/>
                <a:ea typeface="ＭＳ Ｐゴシック" charset="0"/>
                <a:cs typeface="ＭＳ Ｐゴシック" charset="0"/>
              </a:rPr>
              <a:t>Christian unity is evangelistic!</a:t>
            </a:r>
            <a:endParaRPr lang="en-US"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45C164-4BFB-4243-8951-982A9B9889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c. Repetition and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24:15-26; Mark 13:14-23; Luke 21:20-26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154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Tribulation terror focuses on the Antichrist as </a:t>
            </a:r>
            <a:r>
              <a:rPr lang="en-US" sz="3200" b="1" i="1" kern="0" dirty="0">
                <a:solidFill>
                  <a:srgbClr val="FFFFFF"/>
                </a:solidFill>
                <a:effectLst>
                  <a:glow rad="228600">
                    <a:srgbClr val="220011"/>
                  </a:glow>
                </a:effectLst>
                <a:latin typeface="Arial"/>
                <a:ea typeface="ＭＳ Ｐゴシック" charset="0"/>
                <a:cs typeface="Arial"/>
              </a:rPr>
              <a:t>the sign</a:t>
            </a:r>
            <a:r>
              <a:rPr lang="en-US" sz="3200" b="1" kern="0" dirty="0">
                <a:solidFill>
                  <a:srgbClr val="FFFFFF"/>
                </a:solidFill>
                <a:effectLst>
                  <a:glow rad="228600">
                    <a:srgbClr val="220011"/>
                  </a:glow>
                </a:effectLst>
                <a:latin typeface="Arial"/>
                <a:ea typeface="ＭＳ Ｐゴシック" charset="0"/>
                <a:cs typeface="Arial"/>
              </a:rPr>
              <a:t> to forewarn Israel of the approaching Second Advent</a:t>
            </a:r>
          </a:p>
        </p:txBody>
      </p:sp>
    </p:spTree>
    <p:extLst>
      <p:ext uri="{BB962C8B-B14F-4D97-AF65-F5344CB8AC3E}">
        <p14:creationId xmlns:p14="http://schemas.microsoft.com/office/powerpoint/2010/main" val="349823799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en-US">
                <a:solidFill>
                  <a:schemeClr val="bg1"/>
                </a:solidFill>
                <a:latin typeface="Arial" charset="0"/>
                <a:ea typeface="ＭＳ Ｐゴシック" charset="0"/>
                <a:cs typeface="ＭＳ Ｐゴシック" charset="0"/>
              </a:rPr>
              <a:t>Mahatma Gandhi (1869-1948)</a:t>
            </a:r>
          </a:p>
        </p:txBody>
      </p:sp>
      <p:pic>
        <p:nvPicPr>
          <p:cNvPr id="189442" name="Picture 2" descr="gandh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724" y="2240757"/>
            <a:ext cx="3003964" cy="3581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ru-RU" sz="3200" b="1" dirty="0">
                <a:solidFill>
                  <a:srgbClr val="FFFFFF"/>
                </a:solidFill>
              </a:rPr>
              <a:t>"</a:t>
            </a:r>
            <a:r>
              <a:rPr lang="en-US" sz="3200" b="1" dirty="0">
                <a:solidFill>
                  <a:srgbClr val="FFFFFF"/>
                </a:solidFill>
              </a:rPr>
              <a:t>I would become a Christian</a:t>
            </a:r>
          </a:p>
        </p:txBody>
      </p:sp>
      <p:sp>
        <p:nvSpPr>
          <p:cNvPr id="5" name="Title 1"/>
          <p:cNvSpPr txBox="1">
            <a:spLocks/>
          </p:cNvSpPr>
          <p:nvPr/>
        </p:nvSpPr>
        <p:spPr bwMode="auto">
          <a:xfrm>
            <a:off x="3276600" y="3141340"/>
            <a:ext cx="6047154"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3200" b="1" dirty="0">
                <a:solidFill>
                  <a:srgbClr val="FFFFFF"/>
                </a:solidFill>
              </a:rPr>
              <a:t>—if it weren't for Christians.</a:t>
            </a:r>
            <a:r>
              <a:rPr lang="ru-RU" sz="3200" b="1" dirty="0">
                <a:solidFill>
                  <a:srgbClr val="FFFFFF"/>
                </a:solidFill>
              </a:rPr>
              <a:t>"</a:t>
            </a:r>
            <a:r>
              <a:rPr lang="en-US" sz="3200" b="1" dirty="0">
                <a:solidFill>
                  <a:srgbClr val="FFFFFF"/>
                </a:solidFill>
              </a:rPr>
              <a:t> </a:t>
            </a: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1697" y="885826"/>
            <a:ext cx="3359515" cy="3696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ru-RU" sz="3600" b="1" i="1" dirty="0">
                <a:solidFill>
                  <a:schemeClr val="bg1"/>
                </a:solidFill>
                <a:latin typeface="Arial"/>
                <a:ea typeface="ＭＳ Ｐゴシック" charset="0"/>
                <a:cs typeface="Arial"/>
              </a:rPr>
              <a:t>"</a:t>
            </a:r>
            <a:r>
              <a:rPr lang="en-US" sz="3600" b="1" i="1" dirty="0">
                <a:solidFill>
                  <a:schemeClr val="bg1"/>
                </a:solidFill>
                <a:latin typeface="Arial"/>
                <a:ea typeface="ＭＳ Ｐゴシック" charset="0"/>
                <a:cs typeface="Arial"/>
              </a:rPr>
              <a:t>In essentials, unity;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non-essentials, liberty;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all things, charity.</a:t>
            </a:r>
            <a:r>
              <a:rPr lang="ru-RU" sz="3600" b="1" i="1" dirty="0">
                <a:solidFill>
                  <a:schemeClr val="bg1"/>
                </a:solidFill>
                <a:latin typeface="Arial"/>
                <a:ea typeface="ＭＳ Ｐゴシック" charset="0"/>
                <a:cs typeface="Arial"/>
              </a:rPr>
              <a:t>"</a:t>
            </a:r>
            <a:endParaRPr lang="en-US" sz="3600" b="1" i="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en-US" sz="3600" b="1" dirty="0">
                <a:solidFill>
                  <a:srgbClr val="FFFFFF"/>
                </a:solidFill>
                <a:cs typeface="Arial" charset="0"/>
              </a:rPr>
              <a:t>––Philip Melanchthon </a:t>
            </a:r>
            <a:endParaRPr lang="en-US" sz="2800" b="1" dirty="0">
              <a:solidFill>
                <a:srgbClr val="FFFFFF"/>
              </a:solidFill>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latin typeface="Arial" charset="0"/>
              </a:rPr>
              <a:t>The Great Redwood Sequoias</a:t>
            </a:r>
          </a:p>
        </p:txBody>
      </p:sp>
    </p:spTree>
    <p:extLst>
      <p:ext uri="{BB962C8B-B14F-4D97-AF65-F5344CB8AC3E}">
        <p14:creationId xmlns:p14="http://schemas.microsoft.com/office/powerpoint/2010/main" val="195208663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5989581"/>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latin typeface="Arial" charset="0"/>
              </a:rPr>
              <a:t>The Great Redwood Sequoias</a:t>
            </a:r>
          </a:p>
        </p:txBody>
      </p:sp>
      <p:pic>
        <p:nvPicPr>
          <p:cNvPr id="193538" name="Picture 1" descr="drivethru_redw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1945"/>
            <a:ext cx="9100590" cy="5444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39237" cy="6564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5" name="Rectangle 2"/>
          <p:cNvSpPr>
            <a:spLocks noGrp="1" noChangeArrowheads="1"/>
          </p:cNvSpPr>
          <p:nvPr>
            <p:ph type="ctrTitle"/>
          </p:nvPr>
        </p:nvSpPr>
        <p:spPr>
          <a:xfrm>
            <a:off x="0" y="6271021"/>
            <a:ext cx="9144000" cy="586979"/>
          </a:xfrm>
          <a:solidFill>
            <a:schemeClr val="tx1"/>
          </a:solidFill>
        </p:spPr>
        <p:txBody>
          <a:bodyPr/>
          <a:lstStyle/>
          <a:p>
            <a:r>
              <a:rPr lang="en-US" sz="4000" b="1" dirty="0">
                <a:solidFill>
                  <a:srgbClr val="FFFFFF"/>
                </a:solidFill>
                <a:latin typeface="Arial" charset="0"/>
              </a:rPr>
              <a:t>The Great Redwood Sequoias</a:t>
            </a:r>
          </a:p>
        </p:txBody>
      </p:sp>
    </p:spTree>
    <p:extLst>
      <p:ext uri="{BB962C8B-B14F-4D97-AF65-F5344CB8AC3E}">
        <p14:creationId xmlns:p14="http://schemas.microsoft.com/office/powerpoint/2010/main" val="304895322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2C44D6-2322-4C6A-A5C9-DA98F6A009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Prayer in the Garden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26:36-46; Mark 14:32-42; Luke 22:39-46;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18:1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prays for the Father to accept His death as payment for the world's sins and to raise Him to fellowship with the Father for eternity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14:32-52</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446242" y="3614212"/>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614212"/>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sp>
        <p:nvSpPr>
          <p:cNvPr id="409603" name="Rectangle 35"/>
          <p:cNvSpPr>
            <a:spLocks noChangeArrowheads="1"/>
          </p:cNvSpPr>
          <p:nvPr/>
        </p:nvSpPr>
        <p:spPr bwMode="auto">
          <a:xfrm>
            <a:off x="-71438" y="3325287"/>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04" name="Rectangle 4"/>
          <p:cNvSpPr>
            <a:spLocks noGrp="1" noChangeArrowheads="1"/>
          </p:cNvSpPr>
          <p:nvPr>
            <p:ph type="title" idx="4294967295"/>
          </p:nvPr>
        </p:nvSpPr>
        <p:spPr>
          <a:xfrm>
            <a:off x="971550" y="-3577"/>
            <a:ext cx="7129463" cy="1200329"/>
          </a:xfrm>
          <a:solidFill>
            <a:schemeClr val="bg2"/>
          </a:solidFill>
        </p:spPr>
        <p:txBody>
          <a:bodyPr anchor="t">
            <a:spAutoFit/>
          </a:bodyPr>
          <a:lstStyle/>
          <a:p>
            <a:pPr eaLnBrk="1" hangingPunct="1"/>
            <a:r>
              <a:rPr lang="en-US" sz="3600" b="1" dirty="0">
                <a:latin typeface="Arial" charset="0"/>
              </a:rPr>
              <a:t>Olivet Discourse Overview</a:t>
            </a:r>
            <a:br>
              <a:rPr lang="en-US" sz="3600" b="1" dirty="0">
                <a:latin typeface="Arial" charset="0"/>
              </a:rPr>
            </a:br>
            <a:r>
              <a:rPr lang="en-US" sz="3600" b="1" dirty="0">
                <a:latin typeface="Arial" charset="0"/>
              </a:rPr>
              <a:t>(Matt. 24–25)</a:t>
            </a: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a:t>
            </a:r>
          </a:p>
        </p:txBody>
      </p:sp>
      <p:sp>
        <p:nvSpPr>
          <p:cNvPr id="409606" name="TextBox 1"/>
          <p:cNvSpPr txBox="1">
            <a:spLocks noChangeArrowheads="1"/>
          </p:cNvSpPr>
          <p:nvPr/>
        </p:nvSpPr>
        <p:spPr bwMode="auto">
          <a:xfrm>
            <a:off x="1835696" y="3325609"/>
            <a:ext cx="3384376"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Church Age</a:t>
            </a:r>
          </a:p>
        </p:txBody>
      </p:sp>
      <p:sp>
        <p:nvSpPr>
          <p:cNvPr id="409607" name="TextBox 5"/>
          <p:cNvSpPr txBox="1">
            <a:spLocks noChangeArrowheads="1"/>
          </p:cNvSpPr>
          <p:nvPr/>
        </p:nvSpPr>
        <p:spPr bwMode="auto">
          <a:xfrm>
            <a:off x="7380882" y="3325609"/>
            <a:ext cx="1656408"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Millennium</a:t>
            </a:r>
          </a:p>
        </p:txBody>
      </p:sp>
      <p:sp>
        <p:nvSpPr>
          <p:cNvPr id="409608" name="TextBox 6"/>
          <p:cNvSpPr txBox="1">
            <a:spLocks noChangeArrowheads="1"/>
          </p:cNvSpPr>
          <p:nvPr/>
        </p:nvSpPr>
        <p:spPr bwMode="auto">
          <a:xfrm>
            <a:off x="5724128" y="3325609"/>
            <a:ext cx="1654380"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Tribulation</a:t>
            </a:r>
          </a:p>
        </p:txBody>
      </p:sp>
      <p:sp>
        <p:nvSpPr>
          <p:cNvPr id="409609" name="TextBox 7"/>
          <p:cNvSpPr txBox="1">
            <a:spLocks noChangeArrowheads="1"/>
          </p:cNvSpPr>
          <p:nvPr/>
        </p:nvSpPr>
        <p:spPr bwMode="auto">
          <a:xfrm>
            <a:off x="1404293" y="4346049"/>
            <a:ext cx="2735659"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Israel Scattered Luke 21:24</a:t>
            </a:r>
          </a:p>
        </p:txBody>
      </p:sp>
      <p:sp>
        <p:nvSpPr>
          <p:cNvPr id="409610" name="TextBox 8"/>
          <p:cNvSpPr txBox="1">
            <a:spLocks noChangeArrowheads="1"/>
          </p:cNvSpPr>
          <p:nvPr/>
        </p:nvSpPr>
        <p:spPr bwMode="auto">
          <a:xfrm>
            <a:off x="3779912" y="4346049"/>
            <a:ext cx="1841514"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Return to the Land</a:t>
            </a:r>
          </a:p>
        </p:txBody>
      </p:sp>
      <p:sp>
        <p:nvSpPr>
          <p:cNvPr id="409611" name="TextBox 10"/>
          <p:cNvSpPr txBox="1">
            <a:spLocks noChangeArrowheads="1"/>
          </p:cNvSpPr>
          <p:nvPr/>
        </p:nvSpPr>
        <p:spPr bwMode="auto">
          <a:xfrm>
            <a:off x="5652120" y="6310481"/>
            <a:ext cx="337589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t>Adapted from Salem Kirban</a:t>
            </a:r>
            <a:b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100" b="1" i="1" u="none" strike="noStrike" kern="1200" cap="none" spc="0" normalizeH="0" baseline="0" noProof="0" dirty="0">
                <a:ln>
                  <a:noFill/>
                </a:ln>
                <a:solidFill>
                  <a:srgbClr val="FFFFFF"/>
                </a:solidFill>
                <a:effectLst/>
                <a:uLnTx/>
                <a:uFillTx/>
                <a:latin typeface="Arial" charset="0"/>
                <a:ea typeface="ＭＳ Ｐゴシック" charset="0"/>
              </a:rPr>
              <a:t>Charts on Revelation</a:t>
            </a: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t> (1979), 48</a:t>
            </a:r>
          </a:p>
        </p:txBody>
      </p:sp>
      <p:sp>
        <p:nvSpPr>
          <p:cNvPr id="409612" name="TextBox 11"/>
          <p:cNvSpPr txBox="1">
            <a:spLocks noChangeArrowheads="1"/>
          </p:cNvSpPr>
          <p:nvPr/>
        </p:nvSpPr>
        <p:spPr bwMode="auto">
          <a:xfrm>
            <a:off x="6300192" y="3761849"/>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Dan.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24:15</a:t>
            </a:r>
          </a:p>
        </p:txBody>
      </p:sp>
      <p:sp>
        <p:nvSpPr>
          <p:cNvPr id="409613" name="TextBox 12"/>
          <p:cNvSpPr txBox="1">
            <a:spLocks noChangeArrowheads="1"/>
          </p:cNvSpPr>
          <p:nvPr/>
        </p:nvSpPr>
        <p:spPr bwMode="auto">
          <a:xfrm>
            <a:off x="6843231" y="5057249"/>
            <a:ext cx="16533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09614" name="TextBox 13"/>
          <p:cNvSpPr txBox="1">
            <a:spLocks noChangeArrowheads="1"/>
          </p:cNvSpPr>
          <p:nvPr/>
        </p:nvSpPr>
        <p:spPr bwMode="auto">
          <a:xfrm>
            <a:off x="960439" y="1597417"/>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Second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09615" name="TextBox 14"/>
          <p:cNvSpPr txBox="1">
            <a:spLocks noChangeArrowheads="1"/>
          </p:cNvSpPr>
          <p:nvPr/>
        </p:nvSpPr>
        <p:spPr bwMode="auto">
          <a:xfrm>
            <a:off x="4489450" y="1597417"/>
            <a:ext cx="173528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1 Thess.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4:14-17</a:t>
            </a:r>
          </a:p>
        </p:txBody>
      </p:sp>
      <p:sp>
        <p:nvSpPr>
          <p:cNvPr id="409616" name="TextBox 15"/>
          <p:cNvSpPr txBox="1">
            <a:spLocks noChangeArrowheads="1"/>
          </p:cNvSpPr>
          <p:nvPr/>
        </p:nvSpPr>
        <p:spPr bwMode="auto">
          <a:xfrm>
            <a:off x="5652120" y="1597417"/>
            <a:ext cx="148765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Third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p:txBody>
      </p:sp>
      <p:sp>
        <p:nvSpPr>
          <p:cNvPr id="409617" name="TextBox 16"/>
          <p:cNvSpPr txBox="1">
            <a:spLocks noChangeArrowheads="1"/>
          </p:cNvSpPr>
          <p:nvPr/>
        </p:nvSpPr>
        <p:spPr bwMode="auto">
          <a:xfrm>
            <a:off x="6931970" y="1597417"/>
            <a:ext cx="18900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23:39; 24:30</a:t>
            </a:r>
          </a:p>
        </p:txBody>
      </p:sp>
      <p:sp>
        <p:nvSpPr>
          <p:cNvPr id="409618" name="TextBox 1"/>
          <p:cNvSpPr txBox="1">
            <a:spLocks noChangeArrowheads="1"/>
          </p:cNvSpPr>
          <p:nvPr/>
        </p:nvSpPr>
        <p:spPr bwMode="auto">
          <a:xfrm>
            <a:off x="251891" y="3325609"/>
            <a:ext cx="1656407"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Israel</a:t>
            </a:r>
          </a:p>
        </p:txBody>
      </p:sp>
      <p:sp>
        <p:nvSpPr>
          <p:cNvPr id="409619" name="TextBox 1"/>
          <p:cNvSpPr txBox="1">
            <a:spLocks noChangeArrowheads="1"/>
          </p:cNvSpPr>
          <p:nvPr/>
        </p:nvSpPr>
        <p:spPr bwMode="auto">
          <a:xfrm>
            <a:off x="-144463" y="4776262"/>
            <a:ext cx="11143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rPr>
              <a:t>606 B.C.</a:t>
            </a:r>
          </a:p>
        </p:txBody>
      </p:sp>
      <p:sp>
        <p:nvSpPr>
          <p:cNvPr id="409620" name="TextBox 13"/>
          <p:cNvSpPr txBox="1">
            <a:spLocks noChangeArrowheads="1"/>
          </p:cNvSpPr>
          <p:nvPr/>
        </p:nvSpPr>
        <p:spPr bwMode="auto">
          <a:xfrm>
            <a:off x="-36512" y="1597417"/>
            <a:ext cx="123637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First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09621" name="Straight Arrow Connector 20"/>
          <p:cNvCxnSpPr>
            <a:cxnSpLocks noChangeShapeType="1"/>
          </p:cNvCxnSpPr>
          <p:nvPr/>
        </p:nvCxnSpPr>
        <p:spPr bwMode="auto">
          <a:xfrm>
            <a:off x="547688" y="2677587"/>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704264" y="2677587"/>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677587"/>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446242" y="2677587"/>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9906" y="2677587"/>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9906" y="3685649"/>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944537"/>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483768" y="4725144"/>
            <a:ext cx="337589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Times of the Gentiles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Luke 21:24</a:t>
            </a:r>
          </a:p>
        </p:txBody>
      </p:sp>
      <p:cxnSp>
        <p:nvCxnSpPr>
          <p:cNvPr id="409629" name="Straight Arrow Connector 44"/>
          <p:cNvCxnSpPr>
            <a:cxnSpLocks noChangeShapeType="1"/>
          </p:cNvCxnSpPr>
          <p:nvPr/>
        </p:nvCxnSpPr>
        <p:spPr bwMode="auto">
          <a:xfrm>
            <a:off x="900113" y="4944537"/>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461513"/>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12759718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dirty="0">
                <a:latin typeface="Arial" charset="0"/>
              </a:rPr>
              <a:t>Times of the Gentiles (Luke 21:24)</a:t>
            </a:r>
          </a:p>
        </p:txBody>
      </p:sp>
      <p:sp>
        <p:nvSpPr>
          <p:cNvPr id="429059" name="Text Box 3"/>
          <p:cNvSpPr txBox="1">
            <a:spLocks noChangeArrowheads="1"/>
          </p:cNvSpPr>
          <p:nvPr/>
        </p:nvSpPr>
        <p:spPr bwMode="auto">
          <a:xfrm>
            <a:off x="8460432" y="5"/>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106</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516216" y="4149080"/>
            <a:ext cx="2609850"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181</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36" name="TextBox 35">
            <a:extLst>
              <a:ext uri="{FF2B5EF4-FFF2-40B4-BE49-F238E27FC236}">
                <a16:creationId xmlns:a16="http://schemas.microsoft.com/office/drawing/2014/main" id="{3C98B658-A2B9-8C42-3ECB-1B8F98412D2F}"/>
              </a:ext>
            </a:extLst>
          </p:cNvPr>
          <p:cNvSpPr txBox="1"/>
          <p:nvPr/>
        </p:nvSpPr>
        <p:spPr>
          <a:xfrm>
            <a:off x="1" y="5817490"/>
            <a:ext cx="9251940" cy="707854"/>
          </a:xfrm>
          <a:prstGeom prst="rect">
            <a:avLst/>
          </a:prstGeom>
          <a:solidFill>
            <a:srgbClr val="020101"/>
          </a:solid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“Jerusalem will be trampled on by the Gentiles until the times of the Gentiles are fulfilled” (Jesus in Luke 21:24 NIV)</a:t>
            </a:r>
            <a:endParaRPr kumimoji="0" lang="en-US" sz="14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6842243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5684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Dispensational Timeline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4997087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Dan. 9:27b</a:t>
              </a:r>
            </a:p>
          </p:txBody>
        </p:sp>
      </p:grpSp>
      <p:sp>
        <p:nvSpPr>
          <p:cNvPr id="762896" name="Text Box 10"/>
          <p:cNvSpPr txBox="1">
            <a:spLocks noChangeArrowheads="1"/>
          </p:cNvSpPr>
          <p:nvPr/>
        </p:nvSpPr>
        <p:spPr bwMode="auto">
          <a:xfrm>
            <a:off x="0" y="565603"/>
            <a:ext cx="9144000"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1518622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CB666BA-5F32-4EB1-A015-E3B2B49AC153}"/>
              </a:ext>
            </a:extLst>
          </p:cNvPr>
          <p:cNvSpPr>
            <a:spLocks noGrp="1" noRot="1" noChangeArrowheads="1"/>
          </p:cNvSpPr>
          <p:nvPr>
            <p:ph type="title"/>
          </p:nvPr>
        </p:nvSpPr>
        <p:spPr>
          <a:xfrm>
            <a:off x="0" y="350837"/>
            <a:ext cx="9144000" cy="1066801"/>
          </a:xfrm>
        </p:spPr>
        <p:txBody>
          <a:bodyPr/>
          <a:lstStyle/>
          <a:p>
            <a:r>
              <a:rPr lang="en-US" altLang="en-US" dirty="0">
                <a:latin typeface="Arial" panose="020B0604020202020204" pitchFamily="34" charset="0"/>
                <a:cs typeface="Arial" panose="020B0604020202020204" pitchFamily="34" charset="0"/>
              </a:rPr>
              <a:t>“the abomination that causes desolation” </a:t>
            </a:r>
            <a:r>
              <a:rPr lang="en-US" altLang="en-US" sz="4000" dirty="0">
                <a:latin typeface="Arial" panose="020B0604020202020204" pitchFamily="34" charset="0"/>
                <a:cs typeface="Arial" panose="020B0604020202020204" pitchFamily="34" charset="0"/>
              </a:rPr>
              <a:t>(Mark 13:14)</a:t>
            </a:r>
          </a:p>
        </p:txBody>
      </p:sp>
      <p:sp>
        <p:nvSpPr>
          <p:cNvPr id="94211" name="Rectangle 3">
            <a:extLst>
              <a:ext uri="{FF2B5EF4-FFF2-40B4-BE49-F238E27FC236}">
                <a16:creationId xmlns:a16="http://schemas.microsoft.com/office/drawing/2014/main" id="{365388A6-38CC-4924-9AC1-6079E8F6B799}"/>
              </a:ext>
            </a:extLst>
          </p:cNvPr>
          <p:cNvSpPr>
            <a:spLocks noGrp="1" noChangeArrowheads="1"/>
          </p:cNvSpPr>
          <p:nvPr>
            <p:ph type="body" idx="1"/>
          </p:nvPr>
        </p:nvSpPr>
        <p:spPr>
          <a:xfrm>
            <a:off x="609600" y="1981200"/>
            <a:ext cx="8534400" cy="4525963"/>
          </a:xfrm>
        </p:spPr>
        <p:txBody>
          <a:bodyPr/>
          <a:lstStyle/>
          <a:p>
            <a:pPr marL="812800" indent="-812800"/>
            <a:r>
              <a:rPr lang="en-US" altLang="en-US" dirty="0">
                <a:latin typeface="Arial" panose="020B0604020202020204" pitchFamily="34" charset="0"/>
                <a:cs typeface="Arial" panose="020B0604020202020204" pitchFamily="34" charset="0"/>
              </a:rPr>
              <a:t>The great tribulation of unparalleled affliction (v. 19)</a:t>
            </a:r>
          </a:p>
          <a:p>
            <a:pPr marL="812800" indent="-812800"/>
            <a:r>
              <a:rPr lang="en-US" altLang="en-US" dirty="0">
                <a:latin typeface="Arial" panose="020B0604020202020204" pitchFamily="34" charset="0"/>
                <a:cs typeface="Arial" panose="020B0604020202020204" pitchFamily="34" charset="0"/>
              </a:rPr>
              <a:t>God shortens the days (v. 20)</a:t>
            </a:r>
          </a:p>
          <a:p>
            <a:pPr marL="812800" indent="-812800"/>
            <a:r>
              <a:rPr lang="en-US" altLang="en-US" dirty="0">
                <a:latin typeface="Arial" panose="020B0604020202020204" pitchFamily="34" charset="0"/>
                <a:cs typeface="Arial" panose="020B0604020202020204" pitchFamily="34" charset="0"/>
              </a:rPr>
              <a:t>False messiahs, prophets, signs and miracles 	(vv. 21-22)</a:t>
            </a:r>
          </a:p>
          <a:p>
            <a:pPr marL="812800" indent="-812800"/>
            <a:r>
              <a:rPr lang="en-US" altLang="en-US" dirty="0">
                <a:latin typeface="Arial" panose="020B0604020202020204" pitchFamily="34" charset="0"/>
                <a:cs typeface="Arial" panose="020B0604020202020204" pitchFamily="34" charset="0"/>
              </a:rPr>
              <a:t>The great tribulation sign is so terrible it requires being foretold (v. 23) </a:t>
            </a:r>
          </a:p>
        </p:txBody>
      </p:sp>
    </p:spTree>
    <p:extLst>
      <p:ext uri="{BB962C8B-B14F-4D97-AF65-F5344CB8AC3E}">
        <p14:creationId xmlns:p14="http://schemas.microsoft.com/office/powerpoint/2010/main" val="4001184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3B7776-59A3-4E4F-BEB7-BEB1523709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3. The Second Advent</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24:27-30; Mark 13:24-27; Luke 21:27-28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predicts that He will return to the earth in power and glory to rule the earth with believers as their destiny </a:t>
            </a:r>
          </a:p>
        </p:txBody>
      </p:sp>
    </p:spTree>
    <p:extLst>
      <p:ext uri="{BB962C8B-B14F-4D97-AF65-F5344CB8AC3E}">
        <p14:creationId xmlns:p14="http://schemas.microsoft.com/office/powerpoint/2010/main" val="4261061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B053881-875D-4607-8247-220D9BCD28A6}"/>
              </a:ext>
            </a:extLst>
          </p:cNvPr>
          <p:cNvSpPr>
            <a:spLocks noGrp="1" noRot="1" noChangeArrowheads="1"/>
          </p:cNvSpPr>
          <p:nvPr>
            <p:ph type="title"/>
          </p:nvPr>
        </p:nvSpPr>
        <p:spPr>
          <a:xfrm>
            <a:off x="0" y="300038"/>
            <a:ext cx="9144000" cy="1343025"/>
          </a:xfrm>
        </p:spPr>
        <p:txBody>
          <a:bodyPr/>
          <a:lstStyle/>
          <a:p>
            <a:r>
              <a:rPr lang="en-US" altLang="en-US" sz="4000" dirty="0">
                <a:latin typeface="Arial" panose="020B0604020202020204" pitchFamily="34" charset="0"/>
                <a:cs typeface="Arial" panose="020B0604020202020204" pitchFamily="34" charset="0"/>
              </a:rPr>
              <a:t>Keep watch, Jesus is coming,</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but the time is unknown </a:t>
            </a:r>
            <a:r>
              <a:rPr lang="en-US" altLang="en-US" sz="2400" dirty="0">
                <a:latin typeface="Arial" panose="020B0604020202020204" pitchFamily="34" charset="0"/>
                <a:cs typeface="Arial" panose="020B0604020202020204" pitchFamily="34" charset="0"/>
              </a:rPr>
              <a:t>(Mark 13:24-37)</a:t>
            </a:r>
          </a:p>
        </p:txBody>
      </p:sp>
      <p:sp>
        <p:nvSpPr>
          <p:cNvPr id="95235" name="Rectangle 3">
            <a:extLst>
              <a:ext uri="{FF2B5EF4-FFF2-40B4-BE49-F238E27FC236}">
                <a16:creationId xmlns:a16="http://schemas.microsoft.com/office/drawing/2014/main" id="{0E8EBD0C-FF4E-402A-BC27-1EF5FB6B150A}"/>
              </a:ext>
            </a:extLst>
          </p:cNvPr>
          <p:cNvSpPr>
            <a:spLocks noGrp="1" noChangeArrowheads="1"/>
          </p:cNvSpPr>
          <p:nvPr>
            <p:ph idx="1"/>
          </p:nvPr>
        </p:nvSpPr>
        <p:spPr>
          <a:xfrm>
            <a:off x="685800" y="1828800"/>
            <a:ext cx="8229600" cy="4525963"/>
          </a:xfrm>
        </p:spPr>
        <p:txBody>
          <a:bodyPr/>
          <a:lstStyle/>
          <a:p>
            <a:pPr marL="812800" indent="-812800"/>
            <a:r>
              <a:rPr lang="en-US" altLang="en-US" dirty="0">
                <a:latin typeface="Arial" panose="020B0604020202020204" pitchFamily="34" charset="0"/>
                <a:cs typeface="Arial" panose="020B0604020202020204" pitchFamily="34" charset="0"/>
              </a:rPr>
              <a:t>Jesus will return after that distress [tribulation] (v. 24)</a:t>
            </a:r>
          </a:p>
          <a:p>
            <a:pPr marL="812800" indent="-812800"/>
            <a:r>
              <a:rPr lang="en-US" altLang="en-US" dirty="0">
                <a:latin typeface="Arial" panose="020B0604020202020204" pitchFamily="34" charset="0"/>
                <a:cs typeface="Arial" panose="020B0604020202020204" pitchFamily="34" charset="0"/>
              </a:rPr>
              <a:t>When Jesus returns</a:t>
            </a:r>
          </a:p>
          <a:p>
            <a:pPr marL="1168400" lvl="1" indent="-711200"/>
            <a:r>
              <a:rPr lang="en-US" altLang="en-US" dirty="0">
                <a:latin typeface="Arial" panose="020B0604020202020204" pitchFamily="34" charset="0"/>
                <a:cs typeface="Arial" panose="020B0604020202020204" pitchFamily="34" charset="0"/>
              </a:rPr>
              <a:t>The sun will be darkened, and the moon will not give its light (v. 24)</a:t>
            </a:r>
          </a:p>
          <a:p>
            <a:pPr marL="1168400" lvl="1" indent="-711200"/>
            <a:r>
              <a:rPr lang="en-US" altLang="en-US" dirty="0">
                <a:latin typeface="Arial" panose="020B0604020202020204" pitchFamily="34" charset="0"/>
                <a:cs typeface="Arial" panose="020B0604020202020204" pitchFamily="34" charset="0"/>
              </a:rPr>
              <a:t>The stars will fall from the sky, and the heavenly bodies (Isaiah 13:10) will be shaken (v. 25)</a:t>
            </a:r>
          </a:p>
          <a:p>
            <a:pPr marL="812800" indent="-812800"/>
            <a:r>
              <a:rPr lang="en-US" altLang="en-US" dirty="0">
                <a:latin typeface="Arial" panose="020B0604020202020204" pitchFamily="34" charset="0"/>
                <a:cs typeface="Arial" panose="020B0604020202020204" pitchFamily="34" charset="0"/>
              </a:rPr>
              <a:t>Men will see Jesus’ return (v. 26)</a:t>
            </a:r>
          </a:p>
        </p:txBody>
      </p:sp>
    </p:spTree>
    <p:extLst>
      <p:ext uri="{BB962C8B-B14F-4D97-AF65-F5344CB8AC3E}">
        <p14:creationId xmlns:p14="http://schemas.microsoft.com/office/powerpoint/2010/main" val="25892583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C590C-91C4-4AEA-B0B4-7D8F34E025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The Regathering of Israel</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24:31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predicts Israel's supernatural restoration to its land after having been scattered by military invasions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34437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39CAB-C5A2-4370-A6B5-ED14D8A7DE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Parenthetical Exhortations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24:32-51; Mark 13:28-37; Luke 21:29-36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gives practical exhortations given His coming as Judge to stress further our need to be watchful, prepared, and faithful </a:t>
            </a:r>
          </a:p>
        </p:txBody>
      </p:sp>
    </p:spTree>
    <p:extLst>
      <p:ext uri="{BB962C8B-B14F-4D97-AF65-F5344CB8AC3E}">
        <p14:creationId xmlns:p14="http://schemas.microsoft.com/office/powerpoint/2010/main" val="4145641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6D2C31D-0576-4000-AA7A-DC98C3405B29}"/>
              </a:ext>
            </a:extLst>
          </p:cNvPr>
          <p:cNvSpPr>
            <a:spLocks noGrp="1" noRot="1" noChangeArrowheads="1"/>
          </p:cNvSpPr>
          <p:nvPr>
            <p:ph type="title"/>
          </p:nvPr>
        </p:nvSpPr>
        <p:spPr>
          <a:xfrm>
            <a:off x="0" y="142875"/>
            <a:ext cx="9144000" cy="1350963"/>
          </a:xfrm>
        </p:spPr>
        <p:txBody>
          <a:bodyPr/>
          <a:lstStyle/>
          <a:p>
            <a:r>
              <a:rPr lang="en-US" altLang="en-US" sz="4000" dirty="0">
                <a:latin typeface="Arial" panose="020B0604020202020204" pitchFamily="34" charset="0"/>
                <a:cs typeface="Arial" panose="020B0604020202020204" pitchFamily="34" charset="0"/>
              </a:rPr>
              <a:t>Keep watch, Jesus is coming,</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but the time is unknown </a:t>
            </a:r>
            <a:r>
              <a:rPr lang="en-US" altLang="en-US" sz="2400" dirty="0">
                <a:latin typeface="Arial" panose="020B0604020202020204" pitchFamily="34" charset="0"/>
                <a:cs typeface="Arial" panose="020B0604020202020204" pitchFamily="34" charset="0"/>
              </a:rPr>
              <a:t>(Mark 13:24-37)</a:t>
            </a:r>
          </a:p>
        </p:txBody>
      </p:sp>
      <p:sp>
        <p:nvSpPr>
          <p:cNvPr id="96259" name="Rectangle 3">
            <a:extLst>
              <a:ext uri="{FF2B5EF4-FFF2-40B4-BE49-F238E27FC236}">
                <a16:creationId xmlns:a16="http://schemas.microsoft.com/office/drawing/2014/main" id="{177B8236-7CB7-4476-8E01-76D36C154BDB}"/>
              </a:ext>
            </a:extLst>
          </p:cNvPr>
          <p:cNvSpPr>
            <a:spLocks noGrp="1" noChangeArrowheads="1"/>
          </p:cNvSpPr>
          <p:nvPr>
            <p:ph idx="1"/>
          </p:nvPr>
        </p:nvSpPr>
        <p:spPr>
          <a:xfrm>
            <a:off x="500063" y="1757364"/>
            <a:ext cx="8643937" cy="4597400"/>
          </a:xfrm>
        </p:spPr>
        <p:txBody>
          <a:bodyPr/>
          <a:lstStyle/>
          <a:p>
            <a:pPr marL="812800" indent="-812800"/>
            <a:r>
              <a:rPr lang="en-US" altLang="en-US" dirty="0">
                <a:latin typeface="Arial" panose="020B0604020202020204" pitchFamily="34" charset="0"/>
                <a:cs typeface="Arial" panose="020B0604020202020204" pitchFamily="34" charset="0"/>
              </a:rPr>
              <a:t>He will gather his people (elect) from all over the earth (v. 27)</a:t>
            </a:r>
          </a:p>
          <a:p>
            <a:pPr marL="812800" indent="-812800"/>
            <a:r>
              <a:rPr lang="en-US" altLang="en-US" dirty="0">
                <a:latin typeface="Arial" panose="020B0604020202020204" pitchFamily="34" charset="0"/>
                <a:cs typeface="Arial" panose="020B0604020202020204" pitchFamily="34" charset="0"/>
              </a:rPr>
              <a:t>The signs pointing to the end for his return occur within a generation (vv. 28-30)</a:t>
            </a:r>
          </a:p>
          <a:p>
            <a:pPr marL="812800" indent="-812800"/>
            <a:r>
              <a:rPr lang="en-US" altLang="en-US" dirty="0">
                <a:latin typeface="Arial" panose="020B0604020202020204" pitchFamily="34" charset="0"/>
                <a:cs typeface="Arial" panose="020B0604020202020204" pitchFamily="34" charset="0"/>
              </a:rPr>
              <a:t>Jesus' return is sure (v. 31)</a:t>
            </a:r>
          </a:p>
          <a:p>
            <a:pPr marL="1212850" lvl="1" indent="-812800"/>
            <a:r>
              <a:rPr lang="en-US" altLang="en-US" sz="3200" dirty="0">
                <a:latin typeface="Arial" panose="020B0604020202020204" pitchFamily="34" charset="0"/>
                <a:cs typeface="Arial" panose="020B0604020202020204" pitchFamily="34" charset="0"/>
              </a:rPr>
              <a:t>Heaven and earth will pass away (v. 31a)</a:t>
            </a:r>
          </a:p>
          <a:p>
            <a:pPr marL="1212850" lvl="1" indent="-812800"/>
            <a:r>
              <a:rPr lang="en-US" altLang="en-US" sz="3200" dirty="0">
                <a:latin typeface="Arial" panose="020B0604020202020204" pitchFamily="34" charset="0"/>
                <a:cs typeface="Arial" panose="020B0604020202020204" pitchFamily="34" charset="0"/>
              </a:rPr>
              <a:t>His word will never pass away (v. 31b)</a:t>
            </a:r>
          </a:p>
        </p:txBody>
      </p:sp>
    </p:spTree>
    <p:extLst>
      <p:ext uri="{BB962C8B-B14F-4D97-AF65-F5344CB8AC3E}">
        <p14:creationId xmlns:p14="http://schemas.microsoft.com/office/powerpoint/2010/main" val="21541095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F6DDC02-C461-437D-94BD-0089482318C6}"/>
              </a:ext>
            </a:extLst>
          </p:cNvPr>
          <p:cNvSpPr>
            <a:spLocks noGrp="1" noRot="1" noChangeArrowheads="1"/>
          </p:cNvSpPr>
          <p:nvPr>
            <p:ph type="title"/>
          </p:nvPr>
        </p:nvSpPr>
        <p:spPr>
          <a:xfrm>
            <a:off x="0" y="214310"/>
            <a:ext cx="9144000" cy="1223962"/>
          </a:xfrm>
        </p:spPr>
        <p:txBody>
          <a:bodyPr/>
          <a:lstStyle/>
          <a:p>
            <a:r>
              <a:rPr lang="en-US" altLang="en-US" sz="4000" dirty="0">
                <a:latin typeface="Arial" panose="020B0604020202020204" pitchFamily="34" charset="0"/>
                <a:cs typeface="Arial" panose="020B0604020202020204" pitchFamily="34" charset="0"/>
              </a:rPr>
              <a:t>Keep watch, Jesus is coming,</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but the time is unknown </a:t>
            </a:r>
            <a:r>
              <a:rPr lang="en-US" altLang="en-US" sz="2400" dirty="0">
                <a:latin typeface="Arial" panose="020B0604020202020204" pitchFamily="34" charset="0"/>
                <a:cs typeface="Arial" panose="020B0604020202020204" pitchFamily="34" charset="0"/>
              </a:rPr>
              <a:t>(Mark 13:24-37)</a:t>
            </a:r>
          </a:p>
        </p:txBody>
      </p:sp>
      <p:sp>
        <p:nvSpPr>
          <p:cNvPr id="97283" name="Rectangle 3">
            <a:extLst>
              <a:ext uri="{FF2B5EF4-FFF2-40B4-BE49-F238E27FC236}">
                <a16:creationId xmlns:a16="http://schemas.microsoft.com/office/drawing/2014/main" id="{B613C1CA-FDA7-4E3F-9487-33215EB3772A}"/>
              </a:ext>
            </a:extLst>
          </p:cNvPr>
          <p:cNvSpPr>
            <a:spLocks noGrp="1" noChangeArrowheads="1"/>
          </p:cNvSpPr>
          <p:nvPr>
            <p:ph type="body" idx="1"/>
          </p:nvPr>
        </p:nvSpPr>
        <p:spPr>
          <a:xfrm>
            <a:off x="1676400" y="2362200"/>
            <a:ext cx="6248400" cy="2971800"/>
          </a:xfrm>
          <a:solidFill>
            <a:schemeClr val="bg2"/>
          </a:solidFill>
        </p:spPr>
        <p:txBody>
          <a:bodyPr anchor="ctr"/>
          <a:lstStyle/>
          <a:p>
            <a:pPr marL="15875" lvl="1" indent="0" algn="ctr">
              <a:buFont typeface="Wingdings" panose="05000000000000000000" pitchFamily="2" charset="2"/>
              <a:buNone/>
            </a:pPr>
            <a:r>
              <a:rPr lang="en-US" altLang="en-US" sz="3600" b="1" dirty="0">
                <a:latin typeface="Arial" panose="020B0604020202020204" pitchFamily="34" charset="0"/>
                <a:cs typeface="Arial" panose="020B0604020202020204" pitchFamily="34" charset="0"/>
              </a:rPr>
              <a:t>No one knows the exact time of Jesus’ return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so be on guard and keep watch </a:t>
            </a:r>
            <a:r>
              <a:rPr lang="en-US" altLang="en-US" sz="3600" dirty="0">
                <a:latin typeface="Arial" panose="020B0604020202020204" pitchFamily="34" charset="0"/>
                <a:cs typeface="Arial" panose="020B0604020202020204" pitchFamily="34" charset="0"/>
              </a:rPr>
              <a:t>(vv. 32-37)</a:t>
            </a:r>
          </a:p>
        </p:txBody>
      </p:sp>
    </p:spTree>
    <p:extLst>
      <p:ext uri="{BB962C8B-B14F-4D97-AF65-F5344CB8AC3E}">
        <p14:creationId xmlns:p14="http://schemas.microsoft.com/office/powerpoint/2010/main" val="2817637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Victorious Return of Jesus Christ - Living in the Age of Signs -  DavidJeremiah.org">
            <a:extLst>
              <a:ext uri="{FF2B5EF4-FFF2-40B4-BE49-F238E27FC236}">
                <a16:creationId xmlns:a16="http://schemas.microsoft.com/office/drawing/2014/main" id="{D874CAD6-432D-A5BB-8347-ED800D214A9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926892"/>
          </a:xfrm>
          <a:prstGeom prst="rect">
            <a:avLst/>
          </a:prstGeom>
          <a:noFill/>
          <a:extLst>
            <a:ext uri="{909E8E84-426E-40DD-AFC4-6F175D3DCCD1}">
              <a14:hiddenFill xmlns:a14="http://schemas.microsoft.com/office/drawing/2010/main">
                <a:solidFill>
                  <a:srgbClr val="FFFFFF"/>
                </a:solidFill>
              </a14:hiddenFill>
            </a:ext>
          </a:extLst>
        </p:spPr>
      </p:pic>
      <p:sp>
        <p:nvSpPr>
          <p:cNvPr id="102402" name="Rectangle 2">
            <a:extLst>
              <a:ext uri="{FF2B5EF4-FFF2-40B4-BE49-F238E27FC236}">
                <a16:creationId xmlns:a16="http://schemas.microsoft.com/office/drawing/2014/main" id="{EC89CFCC-45B9-46EA-95CF-99CC7882B4D3}"/>
              </a:ext>
            </a:extLst>
          </p:cNvPr>
          <p:cNvSpPr>
            <a:spLocks noGrp="1" noChangeArrowheads="1"/>
          </p:cNvSpPr>
          <p:nvPr>
            <p:ph type="title"/>
          </p:nvPr>
        </p:nvSpPr>
        <p:spPr>
          <a:xfrm>
            <a:off x="2228850" y="-7937"/>
            <a:ext cx="4229100" cy="1143000"/>
          </a:xfrm>
          <a:solidFill>
            <a:srgbClr val="000000"/>
          </a:solidFill>
        </p:spPr>
        <p:txBody>
          <a:bodyPr/>
          <a:lstStyle/>
          <a:p>
            <a:r>
              <a:rPr lang="en-US" altLang="en-US" b="1" dirty="0">
                <a:solidFill>
                  <a:schemeClr val="tx1"/>
                </a:solidFill>
                <a:latin typeface="Arial" panose="020B0604020202020204" pitchFamily="34" charset="0"/>
                <a:cs typeface="Arial" panose="020B0604020202020204" pitchFamily="34" charset="0"/>
              </a:rPr>
              <a:t>Summary</a:t>
            </a:r>
          </a:p>
        </p:txBody>
      </p:sp>
      <p:sp>
        <p:nvSpPr>
          <p:cNvPr id="102403" name="Rectangle 3">
            <a:extLst>
              <a:ext uri="{FF2B5EF4-FFF2-40B4-BE49-F238E27FC236}">
                <a16:creationId xmlns:a16="http://schemas.microsoft.com/office/drawing/2014/main" id="{2158EB9A-DF30-454D-975C-8A516177B0FF}"/>
              </a:ext>
            </a:extLst>
          </p:cNvPr>
          <p:cNvSpPr>
            <a:spLocks noGrp="1" noChangeArrowheads="1"/>
          </p:cNvSpPr>
          <p:nvPr>
            <p:ph type="body" idx="1"/>
          </p:nvPr>
        </p:nvSpPr>
        <p:spPr>
          <a:xfrm>
            <a:off x="285750" y="1333500"/>
            <a:ext cx="8229600" cy="4530725"/>
          </a:xfrm>
        </p:spPr>
        <p:txBody>
          <a:bodyPr/>
          <a:lstStyle/>
          <a:p>
            <a:pPr marL="12700" indent="-12700">
              <a:buFont typeface="Wingdings" panose="05000000000000000000" pitchFamily="2" charset="2"/>
              <a:buNone/>
            </a:pPr>
            <a:r>
              <a:rPr lang="en-US" altLang="en-US" b="1" dirty="0">
                <a:effectLst>
                  <a:glow rad="228600">
                    <a:srgbClr val="000000"/>
                  </a:glow>
                </a:effectLst>
                <a:latin typeface="Arial" panose="020B0604020202020204" pitchFamily="34" charset="0"/>
                <a:cs typeface="Arial" panose="020B0604020202020204" pitchFamily="34" charset="0"/>
              </a:rPr>
              <a:t>Disciples asked Jesus,  </a:t>
            </a:r>
            <a:br>
              <a:rPr lang="en-US" altLang="en-US" b="1" dirty="0">
                <a:effectLst>
                  <a:glow rad="228600">
                    <a:srgbClr val="000000"/>
                  </a:glow>
                </a:effectLst>
                <a:latin typeface="Arial" panose="020B0604020202020204" pitchFamily="34" charset="0"/>
                <a:cs typeface="Arial" panose="020B0604020202020204" pitchFamily="34" charset="0"/>
              </a:rPr>
            </a:br>
            <a:r>
              <a:rPr lang="en-US" altLang="en-US" b="1" dirty="0">
                <a:effectLst>
                  <a:glow rad="228600">
                    <a:srgbClr val="000000"/>
                  </a:glow>
                </a:effectLst>
                <a:latin typeface="Arial" panose="020B0604020202020204" pitchFamily="34" charset="0"/>
                <a:cs typeface="Arial" panose="020B0604020202020204" pitchFamily="34" charset="0"/>
              </a:rPr>
              <a:t>“When will these things happen?” and “What will be the sign of your coming?” </a:t>
            </a:r>
          </a:p>
          <a:p>
            <a:r>
              <a:rPr lang="en-US" altLang="en-US" b="1" dirty="0">
                <a:effectLst>
                  <a:glow rad="228600">
                    <a:srgbClr val="000000"/>
                  </a:glow>
                </a:effectLst>
                <a:latin typeface="Arial" panose="020B0604020202020204" pitchFamily="34" charset="0"/>
                <a:cs typeface="Arial" panose="020B0604020202020204" pitchFamily="34" charset="0"/>
              </a:rPr>
              <a:t>He returns after the great tribulation </a:t>
            </a:r>
          </a:p>
          <a:p>
            <a:r>
              <a:rPr lang="en-US" altLang="en-US" b="1" dirty="0">
                <a:effectLst>
                  <a:glow rad="228600">
                    <a:srgbClr val="000000"/>
                  </a:glow>
                </a:effectLst>
                <a:latin typeface="Arial" panose="020B0604020202020204" pitchFamily="34" charset="0"/>
                <a:cs typeface="Arial" panose="020B0604020202020204" pitchFamily="34" charset="0"/>
              </a:rPr>
              <a:t>Event 1: Signs in the skies (vv. 24-25)</a:t>
            </a:r>
          </a:p>
          <a:p>
            <a:r>
              <a:rPr lang="en-US" altLang="en-US" b="1" dirty="0">
                <a:effectLst>
                  <a:glow rad="228600">
                    <a:srgbClr val="000000"/>
                  </a:glow>
                </a:effectLst>
                <a:latin typeface="Arial" panose="020B0604020202020204" pitchFamily="34" charset="0"/>
                <a:cs typeface="Arial" panose="020B0604020202020204" pitchFamily="34" charset="0"/>
              </a:rPr>
              <a:t>Event 2: Jesus will come in the clouds</a:t>
            </a:r>
          </a:p>
          <a:p>
            <a:r>
              <a:rPr lang="en-US" altLang="en-US" b="1" dirty="0">
                <a:effectLst>
                  <a:glow rad="228600">
                    <a:srgbClr val="000000"/>
                  </a:glow>
                </a:effectLst>
                <a:latin typeface="Arial" panose="020B0604020202020204" pitchFamily="34" charset="0"/>
                <a:cs typeface="Arial" panose="020B0604020202020204" pitchFamily="34" charset="0"/>
              </a:rPr>
              <a:t>Event 3: Jesus will gather the elect </a:t>
            </a:r>
          </a:p>
        </p:txBody>
      </p:sp>
    </p:spTree>
    <p:extLst>
      <p:ext uri="{BB962C8B-B14F-4D97-AF65-F5344CB8AC3E}">
        <p14:creationId xmlns:p14="http://schemas.microsoft.com/office/powerpoint/2010/main" val="1709276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blinds(horizontal)">
                                      <p:cBhvr>
                                        <p:cTn id="7" dur="5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8D41538-0081-4CD0-80C0-98D629E1E40F}"/>
              </a:ext>
            </a:extLst>
          </p:cNvPr>
          <p:cNvSpPr>
            <a:spLocks noGrp="1" noChangeArrowheads="1"/>
          </p:cNvSpPr>
          <p:nvPr>
            <p:ph type="title"/>
          </p:nvPr>
        </p:nvSpPr>
        <p:spPr>
          <a:xfrm>
            <a:off x="2057400" y="609600"/>
            <a:ext cx="6400800" cy="1219200"/>
          </a:xfrm>
          <a:solidFill>
            <a:schemeClr val="hlink"/>
          </a:solidFill>
        </p:spPr>
        <p:txBody>
          <a:bodyPr/>
          <a:lstStyle/>
          <a:p>
            <a:r>
              <a:rPr lang="en-US" altLang="en-US" b="1" dirty="0">
                <a:solidFill>
                  <a:schemeClr val="bg1"/>
                </a:solidFill>
                <a:effectLst>
                  <a:outerShdw blurRad="38100" dist="38100" dir="2700000" algn="tl">
                    <a:srgbClr val="000000"/>
                  </a:outerShdw>
                </a:effectLst>
              </a:rPr>
              <a:t>What We Can Do to Prepare</a:t>
            </a:r>
          </a:p>
        </p:txBody>
      </p:sp>
      <p:sp>
        <p:nvSpPr>
          <p:cNvPr id="109575" name="Text Box 7">
            <a:extLst>
              <a:ext uri="{FF2B5EF4-FFF2-40B4-BE49-F238E27FC236}">
                <a16:creationId xmlns:a16="http://schemas.microsoft.com/office/drawing/2014/main" id="{D84B3D77-8EEC-466A-852A-212D31B8535F}"/>
              </a:ext>
            </a:extLst>
          </p:cNvPr>
          <p:cNvSpPr txBox="1">
            <a:spLocks noChangeArrowheads="1"/>
          </p:cNvSpPr>
          <p:nvPr/>
        </p:nvSpPr>
        <p:spPr bwMode="auto">
          <a:xfrm rot="-584978">
            <a:off x="685800" y="2763073"/>
            <a:ext cx="7772400" cy="2062103"/>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Keep alert and do not be alarmed at the signs of the End Time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Keep watch for the coming of the Son of Man because the exact time is unknown</a:t>
            </a:r>
            <a:endParaRPr kumimoji="0" lang="en-US" altLang="en-US"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575493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e, Lord Jesus! | Roman Catholic Diocese of Lafayette, Louisiana |  Lafayette, Louisiana">
            <a:extLst>
              <a:ext uri="{FF2B5EF4-FFF2-40B4-BE49-F238E27FC236}">
                <a16:creationId xmlns:a16="http://schemas.microsoft.com/office/drawing/2014/main" id="{F6FED70E-F2F8-F9D8-7AD5-7EBB0D4B645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46" name="Rectangle 6">
            <a:extLst>
              <a:ext uri="{FF2B5EF4-FFF2-40B4-BE49-F238E27FC236}">
                <a16:creationId xmlns:a16="http://schemas.microsoft.com/office/drawing/2014/main" id="{57AB4062-8B44-4ABD-8BC2-5B41044D8843}"/>
              </a:ext>
            </a:extLst>
          </p:cNvPr>
          <p:cNvSpPr>
            <a:spLocks noChangeArrowheads="1"/>
          </p:cNvSpPr>
          <p:nvPr/>
        </p:nvSpPr>
        <p:spPr bwMode="auto">
          <a:xfrm>
            <a:off x="1093838" y="2182504"/>
            <a:ext cx="3048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lvl="0" algn="ctr" defTabSz="914400" fontAlgn="base">
              <a:spcBef>
                <a:spcPct val="0"/>
              </a:spcBef>
              <a:spcAft>
                <a:spcPct val="0"/>
              </a:spcAft>
              <a:defRPr/>
            </a:pPr>
            <a:r>
              <a:rPr lang="en-US" altLang="en-US" sz="5400" b="1" dirty="0">
                <a:latin typeface="Arial" panose="020B0604020202020204" pitchFamily="34" charset="0"/>
              </a:rPr>
              <a:t>“Come Lord Jesus” </a:t>
            </a:r>
          </a:p>
        </p:txBody>
      </p:sp>
    </p:spTree>
    <p:extLst>
      <p:ext uri="{BB962C8B-B14F-4D97-AF65-F5344CB8AC3E}">
        <p14:creationId xmlns:p14="http://schemas.microsoft.com/office/powerpoint/2010/main" val="3196594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0A2A0-DDEB-43C9-887A-EB73ECB5B8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Fig Tree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24:32-44; Mark 13:28-37; Luke 21:29-36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 fig tree’s budding shows that Israel will see signs that Christ's judgment is imminent to be watchful and prepared </a:t>
            </a:r>
          </a:p>
        </p:txBody>
      </p:sp>
    </p:spTree>
    <p:extLst>
      <p:ext uri="{BB962C8B-B14F-4D97-AF65-F5344CB8AC3E}">
        <p14:creationId xmlns:p14="http://schemas.microsoft.com/office/powerpoint/2010/main" val="581059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570E2-EAA8-4E06-B951-B3DB9AFA95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Faithful Servant</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24:45-51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illustration of the faithful servant warns Israel to be faithful since the nation will not know when Christ will return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96547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6E4597-1C5F-4D11-9A93-38723FDD7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Judgment on Israel</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25:1-30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Two parables of judgment on living Israel prepare Jews for the Millennium by faith and predict Israel failing as a light to Gentiles </a:t>
            </a:r>
          </a:p>
        </p:txBody>
      </p:sp>
    </p:spTree>
    <p:extLst>
      <p:ext uri="{BB962C8B-B14F-4D97-AF65-F5344CB8AC3E}">
        <p14:creationId xmlns:p14="http://schemas.microsoft.com/office/powerpoint/2010/main" val="3446082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851A95-CEDD-4F1F-A012-230AE346D3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Ten Virgins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25:1-13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41530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ten virgins teaches that only those prepared through faith in Jesus will enter the millennial feast </a:t>
            </a:r>
          </a:p>
        </p:txBody>
      </p:sp>
    </p:spTree>
    <p:extLst>
      <p:ext uri="{BB962C8B-B14F-4D97-AF65-F5344CB8AC3E}">
        <p14:creationId xmlns:p14="http://schemas.microsoft.com/office/powerpoint/2010/main" val="1887371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8B299-2EC5-434A-9909-891F48C2E7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Talents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25:14-30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talents teaches that Jesus will judge living Israel for not being a light to the Gentiles </a:t>
            </a:r>
          </a:p>
        </p:txBody>
      </p:sp>
    </p:spTree>
    <p:extLst>
      <p:ext uri="{BB962C8B-B14F-4D97-AF65-F5344CB8AC3E}">
        <p14:creationId xmlns:p14="http://schemas.microsoft.com/office/powerpoint/2010/main" val="3138285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A87E56-26C0-4C96-A02E-3EC3A655BA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7. Judgment on Gentiles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25:31-46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predicts judgment on living Gentiles based on their treatment of Israel to determine their entrance into the millennial kingdom </a:t>
            </a:r>
          </a:p>
        </p:txBody>
      </p:sp>
    </p:spTree>
    <p:extLst>
      <p:ext uri="{BB962C8B-B14F-4D97-AF65-F5344CB8AC3E}">
        <p14:creationId xmlns:p14="http://schemas.microsoft.com/office/powerpoint/2010/main" val="1058227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en-US">
                <a:latin typeface="Arial" charset="0"/>
              </a:rPr>
              <a:t>Judgment of the</a:t>
            </a:r>
            <a:br>
              <a:rPr lang="en-US">
                <a:latin typeface="Arial" charset="0"/>
              </a:rPr>
            </a:br>
            <a:r>
              <a:rPr lang="en-US">
                <a:latin typeface="Arial" charset="0"/>
              </a:rPr>
              <a:t>the Nations </a:t>
            </a:r>
            <a:br>
              <a:rPr lang="en-US">
                <a:latin typeface="Arial" charset="0"/>
              </a:rPr>
            </a:br>
            <a:r>
              <a:rPr lang="en-US">
                <a:latin typeface="Arial" charset="0"/>
              </a:rPr>
              <a:t>(Sheep &amp; Goats)</a:t>
            </a:r>
            <a:endParaRPr lang="en-US">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160</a:t>
            </a:r>
            <a:endParaRPr kumimoji="0" lang="en-US" sz="1800" b="0" i="0" u="none" strike="noStrike" kern="1200" cap="none" spc="0" normalizeH="0" baseline="0" noProof="0">
              <a:ln>
                <a:noFill/>
              </a:ln>
              <a:solidFill>
                <a:srgbClr val="FFFFFF"/>
              </a:solidFill>
              <a:effectLst/>
              <a:uLnTx/>
              <a:uFillTx/>
              <a:latin typeface="Arial" charset="0"/>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NLT Matthew 25:31 </a:t>
            </a:r>
            <a:r>
              <a:rPr kumimoji="0" lang="mr-IN"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But when the Son of Man comes in his glory, and all the angels with him, then he will sit upon his glorious throne.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32</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All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the nations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will be gathered in his presence, and he will separate them as a shepherd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separates the sheep from the goats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33</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He will place the sheep at his right hand and the goats at his left.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34</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Then the King will say to those on the right, </a:t>
            </a:r>
            <a:r>
              <a:rPr kumimoji="0" lang="mr-I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Come, you who are blessed by my Father, inherit the Kingdom prepared for you from the foundation of the world.</a:t>
            </a:r>
            <a:r>
              <a:rPr kumimoji="0" lang="mr-IN"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687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en-US" b="1" dirty="0" err="1">
                <a:solidFill>
                  <a:schemeClr val="tx1"/>
                </a:solidFill>
                <a:latin typeface="Arial" charset="0"/>
                <a:ea typeface="ＭＳ Ｐゴシック" charset="0"/>
              </a:rPr>
              <a:t>Aren</a:t>
            </a:r>
            <a:r>
              <a:rPr lang="mr-IN"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377858" name="Picture 5" descr="rev 19 goat and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821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378883"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All the nations will be gathered in his presence, and he will separate the people as a shepherd separates the sheep from the goats. </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33</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will place the sheep at his right hand and the goats at his left</a:t>
            </a:r>
            <a:r>
              <a:rPr kumimoji="0" lang="mr-I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(Matt. 25:31-32).</a:t>
            </a:r>
          </a:p>
        </p:txBody>
      </p:sp>
    </p:spTree>
    <p:extLst>
      <p:ext uri="{BB962C8B-B14F-4D97-AF65-F5344CB8AC3E}">
        <p14:creationId xmlns:p14="http://schemas.microsoft.com/office/powerpoint/2010/main" val="79368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FA510-6D01-4657-9597-72D794D6C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Preparation for the Death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894264" y="2420560"/>
            <a:ext cx="7871254" cy="3539974"/>
          </a:xfrm>
          <a:prstGeom prst="rect">
            <a:avLst/>
          </a:prstGeom>
          <a:noFill/>
          <a:ln w="9525">
            <a:noFill/>
            <a:miter lim="800000"/>
            <a:headEnd/>
            <a:tailEnd/>
          </a:ln>
          <a:effectLst/>
        </p:spPr>
        <p:txBody>
          <a:bodyPr anchor="ctr"/>
          <a:lstStyle/>
          <a:p>
            <a:pPr marL="742950" lvl="0" indent="-742950" defTabSz="914400" fontAlgn="base">
              <a:spcBef>
                <a:spcPct val="20000"/>
              </a:spcBef>
              <a:buClr>
                <a:srgbClr val="FFCC00"/>
              </a:buClr>
              <a:buSzPct val="70000"/>
              <a:buFont typeface="+mj-lt"/>
              <a:buAutoNum type="alphaUcPeriod"/>
              <a:defRPr/>
            </a:pPr>
            <a:r>
              <a:rPr lang="en-US" sz="3600" b="1" kern="0" dirty="0">
                <a:solidFill>
                  <a:srgbClr val="FFFFFF"/>
                </a:solidFill>
                <a:effectLst>
                  <a:glow rad="228600">
                    <a:srgbClr val="220011"/>
                  </a:glow>
                </a:effectLst>
                <a:latin typeface="Arial"/>
                <a:ea typeface="ＭＳ Ｐゴシック" charset="0"/>
                <a:cs typeface="Arial"/>
              </a:rPr>
              <a:t>Predictions</a:t>
            </a:r>
          </a:p>
          <a:p>
            <a:pPr marL="742950" lvl="0" indent="-742950" defTabSz="914400" fontAlgn="base">
              <a:spcBef>
                <a:spcPct val="20000"/>
              </a:spcBef>
              <a:buClr>
                <a:srgbClr val="FFCC00"/>
              </a:buClr>
              <a:buSzPct val="70000"/>
              <a:buFont typeface="+mj-lt"/>
              <a:buAutoNum type="alphaUcPeriod"/>
              <a:defRPr/>
            </a:pPr>
            <a:r>
              <a:rPr lang="en-US" sz="3600" b="1" kern="0" dirty="0">
                <a:solidFill>
                  <a:srgbClr val="FFFFFF"/>
                </a:solidFill>
                <a:effectLst>
                  <a:glow rad="228600">
                    <a:srgbClr val="220011"/>
                  </a:glow>
                </a:effectLst>
                <a:latin typeface="Arial"/>
                <a:ea typeface="ＭＳ Ｐゴシック" charset="0"/>
                <a:cs typeface="Arial"/>
              </a:rPr>
              <a:t>Preparation</a:t>
            </a:r>
          </a:p>
          <a:p>
            <a:pPr marL="742950" lvl="0" indent="-742950" defTabSz="914400" fontAlgn="base">
              <a:spcBef>
                <a:spcPct val="20000"/>
              </a:spcBef>
              <a:buClr>
                <a:srgbClr val="FFCC00"/>
              </a:buClr>
              <a:buSzPct val="70000"/>
              <a:buFont typeface="+mj-lt"/>
              <a:buAutoNum type="alphaUcPeriod"/>
              <a:defRPr/>
            </a:pPr>
            <a:r>
              <a:rPr kumimoji="0" lang="en-US" sz="36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Precepts</a:t>
            </a:r>
          </a:p>
          <a:p>
            <a:pPr marL="742950" lvl="0" indent="-742950" defTabSz="914400" fontAlgn="base">
              <a:spcBef>
                <a:spcPct val="20000"/>
              </a:spcBef>
              <a:buClr>
                <a:srgbClr val="FFCC00"/>
              </a:buClr>
              <a:buSzPct val="70000"/>
              <a:buFont typeface="+mj-lt"/>
              <a:buAutoNum type="alphaUcPeriod"/>
              <a:defRPr/>
            </a:pPr>
            <a:r>
              <a:rPr lang="en-US" sz="3600" b="1" kern="0" dirty="0">
                <a:solidFill>
                  <a:srgbClr val="FFFFFF"/>
                </a:solidFill>
                <a:effectLst>
                  <a:glow rad="228600">
                    <a:srgbClr val="220011"/>
                  </a:glow>
                </a:effectLst>
                <a:latin typeface="Arial"/>
                <a:ea typeface="ＭＳ Ｐゴシック" charset="0"/>
                <a:cs typeface="Arial"/>
              </a:rPr>
              <a:t>Prayer by Christ for Believers</a:t>
            </a:r>
          </a:p>
          <a:p>
            <a:pPr marL="742950" lvl="0" indent="-742950" defTabSz="914400" fontAlgn="base">
              <a:spcBef>
                <a:spcPct val="20000"/>
              </a:spcBef>
              <a:buClr>
                <a:srgbClr val="FFCC00"/>
              </a:buClr>
              <a:buSzPct val="70000"/>
              <a:buFont typeface="+mj-lt"/>
              <a:buAutoNum type="alphaUcPeriod"/>
              <a:defRPr/>
            </a:pPr>
            <a:r>
              <a:rPr kumimoji="0" lang="en-US" sz="36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Prayer in the Garden</a:t>
            </a:r>
          </a:p>
        </p:txBody>
      </p:sp>
    </p:spTree>
    <p:extLst>
      <p:ext uri="{BB962C8B-B14F-4D97-AF65-F5344CB8AC3E}">
        <p14:creationId xmlns:p14="http://schemas.microsoft.com/office/powerpoint/2010/main" val="918498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8" name="TextBox 7"/>
          <p:cNvSpPr txBox="1">
            <a:spLocks noChangeArrowheads="1"/>
          </p:cNvSpPr>
          <p:nvPr/>
        </p:nvSpPr>
        <p:spPr bwMode="auto">
          <a:xfrm>
            <a:off x="0" y="4191000"/>
            <a:ext cx="91440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32 </a:t>
            </a:r>
            <a:r>
              <a:rPr kumimoji="0" lang="en-US" sz="2400" b="1" i="0" u="none" strike="noStrike" kern="1200" cap="none" spc="0" normalizeH="0" baseline="0" noProof="0" dirty="0">
                <a:ln>
                  <a:noFill/>
                </a:ln>
                <a:solidFill>
                  <a:srgbClr val="FF0000"/>
                </a:solidFill>
                <a:effectLst/>
                <a:uLnTx/>
                <a:uFillTx/>
                <a:latin typeface="Arial" charset="0"/>
              </a:rPr>
              <a:t>All the nations will be gathered in his presence, and he will separate the people </a:t>
            </a:r>
            <a:r>
              <a:rPr kumimoji="0" lang="en-US" sz="2400" b="1" i="0" u="none" strike="noStrike" kern="1200" cap="none" spc="0" normalizeH="0" baseline="0" noProof="0" dirty="0">
                <a:ln>
                  <a:noFill/>
                </a:ln>
                <a:solidFill>
                  <a:srgbClr val="000000"/>
                </a:solidFill>
                <a:effectLst/>
                <a:uLnTx/>
                <a:uFillTx/>
                <a:latin typeface="Arial" charset="0"/>
              </a:rPr>
              <a:t>as a shepherd separates the sheep from the goats. </a:t>
            </a:r>
            <a:r>
              <a:rPr kumimoji="0" lang="en-US" sz="2400" b="1" i="0" u="none" strike="noStrike" kern="1200" cap="none" spc="0" normalizeH="0" baseline="30000" noProof="0" dirty="0">
                <a:ln>
                  <a:noFill/>
                </a:ln>
                <a:solidFill>
                  <a:srgbClr val="000000"/>
                </a:solidFill>
                <a:effectLst/>
                <a:uLnTx/>
                <a:uFillTx/>
                <a:latin typeface="Arial" charset="0"/>
              </a:rPr>
              <a:t>33 </a:t>
            </a:r>
            <a:r>
              <a:rPr kumimoji="0" lang="en-US" sz="2400" b="1" i="0" u="none" strike="noStrike" kern="1200" cap="none" spc="0" normalizeH="0" baseline="0" noProof="0" dirty="0">
                <a:ln>
                  <a:noFill/>
                </a:ln>
                <a:solidFill>
                  <a:srgbClr val="000000"/>
                </a:solidFill>
                <a:effectLst/>
                <a:uLnTx/>
                <a:uFillTx/>
                <a:latin typeface="Arial" charset="0"/>
              </a:rPr>
              <a:t>He will place the sheep at his right hand and the goats at his left.</a:t>
            </a:r>
            <a:endParaRPr kumimoji="0" lang="en-US" sz="2400" b="1" i="1" u="none" strike="noStrike" kern="1200" cap="none" spc="0" normalizeH="0" baseline="0" noProof="0" dirty="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34 </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Then the King will say to those on his right, </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Come, you who are blessed by my Father, inherit the Kingdom prepared for you from the creation of the world</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 (Matt. 25:31-34 NLT).</a:t>
            </a:r>
            <a:endParaRPr kumimoji="0" lang="en-US" sz="2400" b="1" i="0" u="none" strike="noStrike" kern="1200" cap="none" spc="0" normalizeH="0" baseline="0" noProof="0" dirty="0">
              <a:ln>
                <a:noFill/>
              </a:ln>
              <a:solidFill>
                <a:srgbClr val="000000"/>
              </a:solidFill>
              <a:effectLst/>
              <a:uLnTx/>
              <a:uFillTx/>
              <a:latin typeface="Arial" charset="0"/>
            </a:endParaRPr>
          </a:p>
        </p:txBody>
      </p:sp>
      <p:sp>
        <p:nvSpPr>
          <p:cNvPr id="9" name="TextBox 8"/>
          <p:cNvSpPr txBox="1">
            <a:spLocks noChangeArrowheads="1"/>
          </p:cNvSpPr>
          <p:nvPr/>
        </p:nvSpPr>
        <p:spPr bwMode="auto">
          <a:xfrm>
            <a:off x="5867400" y="1512888"/>
            <a:ext cx="30480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31 </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rPr>
              <a:t>But when the Son of Man comes in his glory, and all the angels with him, then he will sit upon his glorious throne. </a:t>
            </a:r>
            <a:endParaRPr kumimoji="0" lang="en-US" sz="2400" b="1"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809453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3"/>
            <a:ext cx="91440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43 </a:t>
            </a:r>
            <a:r>
              <a:rPr kumimoji="0" lang="en-US" sz="2000" b="1" i="0" u="none" strike="noStrike" kern="1200" cap="none" spc="0" normalizeH="0" baseline="0" noProof="0" dirty="0">
                <a:ln>
                  <a:noFill/>
                </a:ln>
                <a:solidFill>
                  <a:srgbClr val="000000"/>
                </a:solidFill>
                <a:effectLst/>
                <a:uLnTx/>
                <a:uFillTx/>
                <a:latin typeface="Arial" charset="0"/>
              </a:rPr>
              <a:t>I was a stranger,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invite me into your home. I was naked,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give me clothing. I was sick and in prison,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visit me.</a:t>
            </a:r>
            <a:r>
              <a:rPr kumimoji="0" lang="mr-IN" altLang="ja-JP" sz="2000" b="1" i="0" u="none" strike="noStrike" kern="1200" cap="none" spc="0" normalizeH="0" baseline="0" noProof="0" dirty="0">
                <a:ln>
                  <a:noFill/>
                </a:ln>
                <a:solidFill>
                  <a:srgbClr val="000000"/>
                </a:solidFill>
                <a:effectLst/>
                <a:uLnTx/>
                <a:uFillTx/>
                <a:latin typeface="Arial" charset="0"/>
              </a:rPr>
              <a:t>'</a:t>
            </a:r>
            <a:endParaRPr kumimoji="0" lang="en-US" altLang="ja-JP" sz="2000" b="1" i="0" u="none" strike="noStrike" kern="1200" cap="none" spc="0" normalizeH="0" baseline="0" noProof="0" dirty="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44 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Then they will reply,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Lord, when did we ever see you hungry or thirsty or a stranger or naked or sick or in prison, and not help you?</a:t>
            </a:r>
            <a:r>
              <a:rPr kumimoji="0" lang="mr-IN" altLang="ja-JP" sz="2000" b="1" i="0" u="none" strike="noStrike" kern="1200" cap="none" spc="0" normalizeH="0" baseline="0" noProof="0" dirty="0">
                <a:ln>
                  <a:noFill/>
                </a:ln>
                <a:solidFill>
                  <a:srgbClr val="000000"/>
                </a:solidFill>
                <a:effectLst/>
                <a:uLnTx/>
                <a:uFillTx/>
                <a:latin typeface="Arial" charset="0"/>
              </a:rPr>
              <a:t>'</a:t>
            </a:r>
            <a:endParaRPr kumimoji="0" lang="en-US" altLang="ja-JP" sz="2000" b="1" i="0" u="none" strike="noStrike" kern="1200" cap="none" spc="0" normalizeH="0" baseline="0" noProof="0" dirty="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45 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And he will answer,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I tell you the truth, when you refused to help the least of these my brothers and sisters, you were refusing to help me.</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 </a:t>
            </a:r>
            <a:r>
              <a:rPr kumimoji="0" lang="en-US" altLang="ja-JP" sz="2000" b="1" i="0" u="none" strike="noStrike" kern="1200" cap="none" spc="0" normalizeH="0" baseline="30000" noProof="0" dirty="0">
                <a:ln>
                  <a:noFill/>
                </a:ln>
                <a:solidFill>
                  <a:srgbClr val="000000"/>
                </a:solidFill>
                <a:effectLst/>
                <a:uLnTx/>
                <a:uFillTx/>
                <a:latin typeface="Arial" charset="0"/>
              </a:rPr>
              <a:t>46 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And </a:t>
            </a:r>
            <a:r>
              <a:rPr kumimoji="0" lang="en-US" altLang="ja-JP" sz="2000" b="1" i="0" u="none" strike="noStrike" kern="1200" cap="none" spc="0" normalizeH="0" baseline="0" noProof="0" dirty="0">
                <a:ln>
                  <a:noFill/>
                </a:ln>
                <a:solidFill>
                  <a:srgbClr val="FF0000"/>
                </a:solidFill>
                <a:effectLst/>
                <a:uLnTx/>
                <a:uFillTx/>
                <a:latin typeface="Arial" charset="0"/>
              </a:rPr>
              <a:t>they will go away into eternal punishment</a:t>
            </a:r>
            <a:r>
              <a:rPr kumimoji="0" lang="en-US" altLang="ja-JP" sz="2000" b="1" i="0" u="none" strike="noStrike" kern="1200" cap="none" spc="0" normalizeH="0" baseline="0" noProof="0" dirty="0">
                <a:ln>
                  <a:noFill/>
                </a:ln>
                <a:solidFill>
                  <a:srgbClr val="000000"/>
                </a:solidFill>
                <a:effectLst/>
                <a:uLnTx/>
                <a:uFillTx/>
                <a:latin typeface="Arial" charset="0"/>
              </a:rPr>
              <a:t>, but the righteous will go into eternal life</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 (Matt. 25:41-46 NLT).</a:t>
            </a:r>
            <a:endParaRPr kumimoji="0" lang="en-US" sz="2000" b="1" i="0" u="none" strike="noStrike" kern="1200" cap="none" spc="0" normalizeH="0" baseline="0" noProof="0" dirty="0">
              <a:ln>
                <a:noFill/>
              </a:ln>
              <a:solidFill>
                <a:srgbClr val="000000"/>
              </a:solidFill>
              <a:effectLst/>
              <a:uLnTx/>
              <a:uFillTx/>
              <a:latin typeface="Arial" charset="0"/>
            </a:endParaRPr>
          </a:p>
        </p:txBody>
      </p:sp>
      <p:sp>
        <p:nvSpPr>
          <p:cNvPr id="9" name="TextBox 8"/>
          <p:cNvSpPr txBox="1">
            <a:spLocks noChangeArrowheads="1"/>
          </p:cNvSpPr>
          <p:nvPr/>
        </p:nvSpPr>
        <p:spPr bwMode="auto">
          <a:xfrm>
            <a:off x="5791200" y="868363"/>
            <a:ext cx="3429000"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rPr>
              <a:t>41 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Then the King will turn to those on the left and say, </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FF0000"/>
                </a:solidFill>
                <a:effectLst/>
                <a:uLnTx/>
                <a:uFillTx/>
                <a:latin typeface="Arial" charset="0"/>
              </a:rPr>
              <a:t>Away with you, you cursed ones, into the eternal fire prepared for the devil and his demons</a:t>
            </a:r>
            <a:r>
              <a:rPr kumimoji="0" lang="en-US" altLang="ja-JP" sz="2000" b="1" i="0" u="none" strike="noStrike" kern="1200" cap="none" spc="0" normalizeH="0" baseline="0" noProof="0" dirty="0">
                <a:ln>
                  <a:noFill/>
                </a:ln>
                <a:solidFill>
                  <a:srgbClr val="000000"/>
                </a:solidFill>
                <a:effectLst/>
                <a:uLnTx/>
                <a:uFillTx/>
                <a:latin typeface="Arial" charset="0"/>
              </a:rPr>
              <a:t>. </a:t>
            </a:r>
            <a:r>
              <a:rPr kumimoji="0" lang="en-US" altLang="ja-JP" sz="2000" b="1" i="0" u="none" strike="noStrike" kern="1200" cap="none" spc="0" normalizeH="0" baseline="30000" noProof="0" dirty="0">
                <a:ln>
                  <a:noFill/>
                </a:ln>
                <a:solidFill>
                  <a:srgbClr val="000000"/>
                </a:solidFill>
                <a:effectLst/>
                <a:uLnTx/>
                <a:uFillTx/>
                <a:latin typeface="Arial" charset="0"/>
              </a:rPr>
              <a:t>42 </a:t>
            </a:r>
            <a:r>
              <a:rPr kumimoji="0" lang="en-US" altLang="ja-JP" sz="2000" b="1" i="0" u="none" strike="noStrike" kern="1200" cap="none" spc="0" normalizeH="0" baseline="0" noProof="0" dirty="0">
                <a:ln>
                  <a:noFill/>
                </a:ln>
                <a:solidFill>
                  <a:srgbClr val="000000"/>
                </a:solidFill>
                <a:effectLst/>
                <a:uLnTx/>
                <a:uFillTx/>
                <a:latin typeface="Arial" charset="0"/>
              </a:rPr>
              <a:t>For I was hungry,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feed me. I was thirsty, and you didn</a:t>
            </a:r>
            <a:r>
              <a:rPr kumimoji="0" lang="mr-IN" altLang="ja-JP" sz="2000" b="1" i="0" u="none" strike="noStrike" kern="1200" cap="none" spc="0" normalizeH="0" baseline="0" noProof="0" dirty="0">
                <a:ln>
                  <a:noFill/>
                </a:ln>
                <a:solidFill>
                  <a:srgbClr val="000000"/>
                </a:solidFill>
                <a:effectLst/>
                <a:uLnTx/>
                <a:uFillTx/>
                <a:latin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rPr>
              <a:t>t give me a drink. </a:t>
            </a:r>
            <a:endParaRPr kumimoji="0" lang="en-US" sz="2000" b="1"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326304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446242" y="3614212"/>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614212"/>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grpSp>
      <p:sp>
        <p:nvSpPr>
          <p:cNvPr id="409603" name="Rectangle 35"/>
          <p:cNvSpPr>
            <a:spLocks noChangeArrowheads="1"/>
          </p:cNvSpPr>
          <p:nvPr/>
        </p:nvSpPr>
        <p:spPr bwMode="auto">
          <a:xfrm>
            <a:off x="-71438" y="3325287"/>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09604" name="Rectangle 4"/>
          <p:cNvSpPr>
            <a:spLocks noGrp="1" noChangeArrowheads="1"/>
          </p:cNvSpPr>
          <p:nvPr>
            <p:ph type="title" idx="4294967295"/>
          </p:nvPr>
        </p:nvSpPr>
        <p:spPr>
          <a:xfrm>
            <a:off x="971550" y="-3577"/>
            <a:ext cx="7129463" cy="1200329"/>
          </a:xfrm>
          <a:solidFill>
            <a:schemeClr val="bg2"/>
          </a:solidFill>
        </p:spPr>
        <p:txBody>
          <a:bodyPr anchor="t">
            <a:spAutoFit/>
          </a:bodyPr>
          <a:lstStyle/>
          <a:p>
            <a:pPr eaLnBrk="1" hangingPunct="1"/>
            <a:r>
              <a:rPr lang="en-US" sz="3600" b="1" dirty="0">
                <a:latin typeface="Arial" charset="0"/>
              </a:rPr>
              <a:t>Olivet Discourse Overview</a:t>
            </a:r>
            <a:br>
              <a:rPr lang="en-US" sz="3600" b="1" dirty="0">
                <a:latin typeface="Arial" charset="0"/>
              </a:rPr>
            </a:br>
            <a:r>
              <a:rPr lang="en-US" sz="3600" b="1" dirty="0">
                <a:latin typeface="Arial" charset="0"/>
              </a:rPr>
              <a:t>(Matthew 24–25)</a:t>
            </a: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a:t>
            </a:r>
          </a:p>
        </p:txBody>
      </p:sp>
      <p:sp>
        <p:nvSpPr>
          <p:cNvPr id="409606" name="TextBox 1"/>
          <p:cNvSpPr txBox="1">
            <a:spLocks noChangeArrowheads="1"/>
          </p:cNvSpPr>
          <p:nvPr/>
        </p:nvSpPr>
        <p:spPr bwMode="auto">
          <a:xfrm>
            <a:off x="1835696" y="3325609"/>
            <a:ext cx="3384376"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Church Age</a:t>
            </a:r>
          </a:p>
        </p:txBody>
      </p:sp>
      <p:sp>
        <p:nvSpPr>
          <p:cNvPr id="409607" name="TextBox 5"/>
          <p:cNvSpPr txBox="1">
            <a:spLocks noChangeArrowheads="1"/>
          </p:cNvSpPr>
          <p:nvPr/>
        </p:nvSpPr>
        <p:spPr bwMode="auto">
          <a:xfrm>
            <a:off x="7380882" y="3325609"/>
            <a:ext cx="1656408"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Millennium</a:t>
            </a:r>
          </a:p>
        </p:txBody>
      </p:sp>
      <p:sp>
        <p:nvSpPr>
          <p:cNvPr id="409608" name="TextBox 6"/>
          <p:cNvSpPr txBox="1">
            <a:spLocks noChangeArrowheads="1"/>
          </p:cNvSpPr>
          <p:nvPr/>
        </p:nvSpPr>
        <p:spPr bwMode="auto">
          <a:xfrm>
            <a:off x="5724128" y="3325609"/>
            <a:ext cx="1654380"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Tribulation</a:t>
            </a:r>
          </a:p>
        </p:txBody>
      </p:sp>
      <p:sp>
        <p:nvSpPr>
          <p:cNvPr id="409609" name="TextBox 7"/>
          <p:cNvSpPr txBox="1">
            <a:spLocks noChangeArrowheads="1"/>
          </p:cNvSpPr>
          <p:nvPr/>
        </p:nvSpPr>
        <p:spPr bwMode="auto">
          <a:xfrm>
            <a:off x="1404293" y="4346049"/>
            <a:ext cx="2735659"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Israel Scattered Luke 21:24</a:t>
            </a:r>
          </a:p>
        </p:txBody>
      </p:sp>
      <p:sp>
        <p:nvSpPr>
          <p:cNvPr id="409610" name="TextBox 8"/>
          <p:cNvSpPr txBox="1">
            <a:spLocks noChangeArrowheads="1"/>
          </p:cNvSpPr>
          <p:nvPr/>
        </p:nvSpPr>
        <p:spPr bwMode="auto">
          <a:xfrm>
            <a:off x="3779912" y="4346049"/>
            <a:ext cx="1841514"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Return to the Land</a:t>
            </a:r>
          </a:p>
        </p:txBody>
      </p:sp>
      <p:sp>
        <p:nvSpPr>
          <p:cNvPr id="409611" name="TextBox 10"/>
          <p:cNvSpPr txBox="1">
            <a:spLocks noChangeArrowheads="1"/>
          </p:cNvSpPr>
          <p:nvPr/>
        </p:nvSpPr>
        <p:spPr bwMode="auto">
          <a:xfrm>
            <a:off x="5652120" y="6310481"/>
            <a:ext cx="337589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t>Adapted from Salem Kirban</a:t>
            </a:r>
            <a:b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100" b="1" i="1" u="none" strike="noStrike" kern="1200" cap="none" spc="0" normalizeH="0" baseline="0" noProof="0" dirty="0">
                <a:ln>
                  <a:noFill/>
                </a:ln>
                <a:solidFill>
                  <a:srgbClr val="FFFFFF"/>
                </a:solidFill>
                <a:effectLst/>
                <a:uLnTx/>
                <a:uFillTx/>
                <a:latin typeface="Arial" charset="0"/>
                <a:ea typeface="ＭＳ Ｐゴシック" charset="0"/>
              </a:rPr>
              <a:t>Charts on Revelation</a:t>
            </a: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rPr>
              <a:t> (1979), 48</a:t>
            </a:r>
          </a:p>
        </p:txBody>
      </p:sp>
      <p:sp>
        <p:nvSpPr>
          <p:cNvPr id="409612" name="TextBox 11"/>
          <p:cNvSpPr txBox="1">
            <a:spLocks noChangeArrowheads="1"/>
          </p:cNvSpPr>
          <p:nvPr/>
        </p:nvSpPr>
        <p:spPr bwMode="auto">
          <a:xfrm>
            <a:off x="6300192" y="3761849"/>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Dan.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24:15</a:t>
            </a:r>
          </a:p>
        </p:txBody>
      </p:sp>
      <p:sp>
        <p:nvSpPr>
          <p:cNvPr id="409613" name="TextBox 12"/>
          <p:cNvSpPr txBox="1">
            <a:spLocks noChangeArrowheads="1"/>
          </p:cNvSpPr>
          <p:nvPr/>
        </p:nvSpPr>
        <p:spPr bwMode="auto">
          <a:xfrm>
            <a:off x="6843231" y="5057249"/>
            <a:ext cx="16533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09614" name="TextBox 13"/>
          <p:cNvSpPr txBox="1">
            <a:spLocks noChangeArrowheads="1"/>
          </p:cNvSpPr>
          <p:nvPr/>
        </p:nvSpPr>
        <p:spPr bwMode="auto">
          <a:xfrm>
            <a:off x="960439" y="1597417"/>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Second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09615" name="TextBox 14"/>
          <p:cNvSpPr txBox="1">
            <a:spLocks noChangeArrowheads="1"/>
          </p:cNvSpPr>
          <p:nvPr/>
        </p:nvSpPr>
        <p:spPr bwMode="auto">
          <a:xfrm>
            <a:off x="4489450" y="1597417"/>
            <a:ext cx="173528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1 Thess.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4:14-17</a:t>
            </a:r>
          </a:p>
        </p:txBody>
      </p:sp>
      <p:sp>
        <p:nvSpPr>
          <p:cNvPr id="409616" name="TextBox 15"/>
          <p:cNvSpPr txBox="1">
            <a:spLocks noChangeArrowheads="1"/>
          </p:cNvSpPr>
          <p:nvPr/>
        </p:nvSpPr>
        <p:spPr bwMode="auto">
          <a:xfrm>
            <a:off x="5652120" y="1597417"/>
            <a:ext cx="148765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Third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p:txBody>
      </p:sp>
      <p:sp>
        <p:nvSpPr>
          <p:cNvPr id="409617" name="TextBox 16"/>
          <p:cNvSpPr txBox="1">
            <a:spLocks noChangeArrowheads="1"/>
          </p:cNvSpPr>
          <p:nvPr/>
        </p:nvSpPr>
        <p:spPr bwMode="auto">
          <a:xfrm>
            <a:off x="6931970" y="1597417"/>
            <a:ext cx="18900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Matt. 23:39; 24:30</a:t>
            </a:r>
          </a:p>
        </p:txBody>
      </p:sp>
      <p:sp>
        <p:nvSpPr>
          <p:cNvPr id="409618" name="TextBox 1"/>
          <p:cNvSpPr txBox="1">
            <a:spLocks noChangeArrowheads="1"/>
          </p:cNvSpPr>
          <p:nvPr/>
        </p:nvSpPr>
        <p:spPr bwMode="auto">
          <a:xfrm>
            <a:off x="251891" y="3325609"/>
            <a:ext cx="1656407"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20011"/>
                </a:solidFill>
                <a:effectLst/>
                <a:uLnTx/>
                <a:uFillTx/>
                <a:latin typeface="Arial" charset="0"/>
                <a:ea typeface="ＭＳ Ｐゴシック" charset="0"/>
              </a:rPr>
              <a:t>Israel</a:t>
            </a:r>
          </a:p>
        </p:txBody>
      </p:sp>
      <p:sp>
        <p:nvSpPr>
          <p:cNvPr id="409619" name="TextBox 1"/>
          <p:cNvSpPr txBox="1">
            <a:spLocks noChangeArrowheads="1"/>
          </p:cNvSpPr>
          <p:nvPr/>
        </p:nvSpPr>
        <p:spPr bwMode="auto">
          <a:xfrm>
            <a:off x="-144463" y="4776262"/>
            <a:ext cx="11143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rPr>
              <a:t>606 B.C.</a:t>
            </a:r>
          </a:p>
        </p:txBody>
      </p:sp>
      <p:sp>
        <p:nvSpPr>
          <p:cNvPr id="409620" name="TextBox 13"/>
          <p:cNvSpPr txBox="1">
            <a:spLocks noChangeArrowheads="1"/>
          </p:cNvSpPr>
          <p:nvPr/>
        </p:nvSpPr>
        <p:spPr bwMode="auto">
          <a:xfrm>
            <a:off x="-36512" y="1597417"/>
            <a:ext cx="123637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First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09621" name="Straight Arrow Connector 20"/>
          <p:cNvCxnSpPr>
            <a:cxnSpLocks noChangeShapeType="1"/>
          </p:cNvCxnSpPr>
          <p:nvPr/>
        </p:nvCxnSpPr>
        <p:spPr bwMode="auto">
          <a:xfrm>
            <a:off x="547688" y="2677587"/>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704264" y="2677587"/>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677587"/>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446242" y="2677587"/>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9906" y="2677587"/>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9906" y="3685649"/>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944537"/>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483768" y="4725144"/>
            <a:ext cx="337589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Times of the Gentiles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Luke 21:24</a:t>
            </a:r>
          </a:p>
        </p:txBody>
      </p:sp>
      <p:cxnSp>
        <p:nvCxnSpPr>
          <p:cNvPr id="409629" name="Straight Arrow Connector 44"/>
          <p:cNvCxnSpPr>
            <a:cxnSpLocks noChangeShapeType="1"/>
          </p:cNvCxnSpPr>
          <p:nvPr/>
        </p:nvCxnSpPr>
        <p:spPr bwMode="auto">
          <a:xfrm>
            <a:off x="900113" y="4944537"/>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461513"/>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191406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CF60B-BCDB-496B-AACF-23650D64CA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B. Preparation for Christ's Death</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151-160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Various events follow their divinely prescribed order to prepare for the death of the Messiah as a sacrifice for the world's sin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97383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CF60B-BCDB-496B-AACF-23650D64CA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2361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algn="l" defTabSz="914400"/>
            <a:r>
              <a:rPr lang="en-US" sz="4000" b="1" kern="0" dirty="0">
                <a:solidFill>
                  <a:srgbClr val="FFFFFF"/>
                </a:solidFill>
                <a:effectLst>
                  <a:glow rad="228600">
                    <a:srgbClr val="000000"/>
                  </a:glow>
                </a:effectLst>
                <a:latin typeface="Arial"/>
                <a:cs typeface="Arial"/>
              </a:rPr>
              <a:t>B. Preparation for Christ's Death</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94266" y="1120552"/>
            <a:ext cx="8447705" cy="5737448"/>
          </a:xfrm>
          <a:prstGeom prst="rect">
            <a:avLst/>
          </a:prstGeom>
          <a:noFill/>
          <a:ln w="9525">
            <a:noFill/>
            <a:miter lim="800000"/>
            <a:headEnd/>
            <a:tailEnd/>
          </a:ln>
          <a:effectLst/>
        </p:spPr>
        <p:txBody>
          <a:bodyPr anchor="t"/>
          <a:lstStyle/>
          <a:p>
            <a:pPr marL="812800" lvl="0" indent="-644525" defTabSz="914400">
              <a:buAutoNum type="arabicPeriod"/>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The Prediction of His Death</a:t>
            </a:r>
          </a:p>
          <a:p>
            <a:pPr marL="812800" lvl="0" indent="-644525" defTabSz="914400">
              <a:buAutoNum type="arabicPeriod"/>
            </a:pPr>
            <a:r>
              <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rPr>
              <a:t>The Plan of the Rulers</a:t>
            </a:r>
          </a:p>
          <a:p>
            <a:pPr marL="812800" indent="-644525" defTabSz="914400">
              <a:buFontTx/>
              <a:buAutoNum type="arabicPeriod"/>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The Pouring of the Ointment</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a:p>
            <a:pPr marL="812800" indent="-644525" defTabSz="914400">
              <a:buFontTx/>
              <a:buAutoNum type="arabicPeriod"/>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The Promise to Betray</a:t>
            </a:r>
          </a:p>
          <a:p>
            <a:pPr marL="812800" indent="-644525" defTabSz="914400">
              <a:buFontTx/>
              <a:buAutoNum type="arabicPeriod"/>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The Preparation of the Passover</a:t>
            </a:r>
          </a:p>
          <a:p>
            <a:pPr marL="812800" indent="-644525" defTabSz="914400">
              <a:buFontTx/>
              <a:buAutoNum type="arabicPeriod"/>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The Passover Observance</a:t>
            </a:r>
          </a:p>
          <a:p>
            <a:pPr marL="812800" indent="-644525" defTabSz="914400">
              <a:buFontTx/>
              <a:buAutoNum type="arabicPeriod"/>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The Provision of an Example</a:t>
            </a:r>
          </a:p>
          <a:p>
            <a:pPr marL="812800" marR="0" lvl="0" indent="-644525" algn="l" defTabSz="914400" rtl="0" eaLnBrk="1" fontAlgn="auto" latinLnBrk="0" hangingPunct="1">
              <a:lnSpc>
                <a:spcPct val="100000"/>
              </a:lnSpc>
              <a:spcBef>
                <a:spcPts val="0"/>
              </a:spcBef>
              <a:spcAft>
                <a:spcPts val="0"/>
              </a:spcAft>
              <a:buClrTx/>
              <a:buSzTx/>
              <a:buFontTx/>
              <a:buNone/>
              <a:defRPr/>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8.	The Prediction of Judas' Betrayal</a:t>
            </a:r>
            <a:endParaRPr lang="en-US" sz="3200" dirty="0">
              <a:latin typeface="Arial" panose="020B0604020202020204" pitchFamily="34" charset="0"/>
              <a:cs typeface="Arial" panose="020B0604020202020204" pitchFamily="34" charset="0"/>
            </a:endParaRPr>
          </a:p>
          <a:p>
            <a:pPr marL="812800" marR="0" lvl="0" indent="-644525" algn="l" defTabSz="914400" rtl="0" eaLnBrk="1" fontAlgn="auto" latinLnBrk="0" hangingPunct="1">
              <a:lnSpc>
                <a:spcPct val="100000"/>
              </a:lnSpc>
              <a:spcBef>
                <a:spcPts val="0"/>
              </a:spcBef>
              <a:spcAft>
                <a:spcPts val="0"/>
              </a:spcAft>
              <a:buClrTx/>
              <a:buSzTx/>
              <a:buFontTx/>
              <a:buNone/>
              <a:defRPr/>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9.	The Prediction of Peter's Denial</a:t>
            </a:r>
            <a:endParaRPr lang="en-US" sz="3200" dirty="0">
              <a:latin typeface="Arial" panose="020B0604020202020204" pitchFamily="34" charset="0"/>
              <a:cs typeface="Arial" panose="020B0604020202020204" pitchFamily="34" charset="0"/>
            </a:endParaRPr>
          </a:p>
          <a:p>
            <a:pPr marL="812800" marR="0" lvl="0" indent="-644525" algn="l" defTabSz="914400" rtl="0" eaLnBrk="1" fontAlgn="auto" latinLnBrk="0" hangingPunct="1">
              <a:lnSpc>
                <a:spcPct val="100000"/>
              </a:lnSpc>
              <a:spcBef>
                <a:spcPts val="0"/>
              </a:spcBef>
              <a:spcAft>
                <a:spcPts val="0"/>
              </a:spcAft>
              <a:buClrTx/>
              <a:buSzTx/>
              <a:buFontTx/>
              <a:buNone/>
              <a:defRPr/>
            </a:pPr>
            <a:r>
              <a:rPr lang="en-GB" sz="3200" b="1" kern="0" dirty="0">
                <a:solidFill>
                  <a:srgbClr val="FFFFFF"/>
                </a:solidFill>
                <a:effectLst>
                  <a:glow rad="228600">
                    <a:srgbClr val="000000"/>
                  </a:glow>
                </a:effectLst>
                <a:latin typeface="Arial" panose="020B0604020202020204" pitchFamily="34" charset="0"/>
                <a:cs typeface="Arial" panose="020B0604020202020204" pitchFamily="34" charset="0"/>
              </a:rPr>
              <a:t>10.	The Provision of a Memorial</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596C48-D4A5-4257-B5D0-F9845BAF83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1. The Prediction of His Death</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151</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26:1-2; Mark 14:1a; Luke 22:1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predicts His death on Passover to show that He would fulfill prophecy as God's sacrificial Lamb on that very day</a:t>
            </a:r>
          </a:p>
        </p:txBody>
      </p:sp>
    </p:spTree>
    <p:extLst>
      <p:ext uri="{BB962C8B-B14F-4D97-AF65-F5344CB8AC3E}">
        <p14:creationId xmlns:p14="http://schemas.microsoft.com/office/powerpoint/2010/main" val="261828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0F384D-3DEF-4015-BCB5-561F00EF95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2. The Plan of the Rulers</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26:3-5; Mark 14:1b-2; Luke 22:2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Sanhedrin takes Caiaphas' advice to kill Jesus at some time other than during the feast to prevent a riot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12830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8F7B7D-E109-48BB-AFBB-439CE3DA29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3. The Pouring of the Ointment</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153</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26:6-13; Mark 14:3-9; John 12:2-8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Mary anoints Christ as King but Jesus states that her anointing anticipated His upcoming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90449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John 12:1-11</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80302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464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17D489-9800-43D7-953C-A11E150A73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Predictions by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150</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24:1–25:46; Mark 13:1-37; Luke 21:5-36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foretells the events that will accompany his Second Advent so that Israel might know that he will appear as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6243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en-US" dirty="0"/>
              <a:t>One day a plain village woman,</a:t>
            </a:r>
            <a:br>
              <a:rPr lang="en-US" dirty="0"/>
            </a:br>
            <a:r>
              <a:rPr lang="en-US" dirty="0"/>
              <a:t>driven by love for her Lord</a:t>
            </a:r>
          </a:p>
        </p:txBody>
      </p:sp>
    </p:spTree>
    <p:extLst>
      <p:ext uri="{BB962C8B-B14F-4D97-AF65-F5344CB8AC3E}">
        <p14:creationId xmlns:p14="http://schemas.microsoft.com/office/powerpoint/2010/main" val="3589688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en-US" dirty="0">
                <a:ea typeface="ＭＳ Ｐゴシック"/>
              </a:rPr>
              <a:t>Recklessly poured out a valuable essence, disregarding the scorn</a:t>
            </a:r>
            <a:r>
              <a:rPr lang="en-US" dirty="0"/>
              <a:t> </a:t>
            </a:r>
          </a:p>
        </p:txBody>
      </p:sp>
    </p:spTree>
    <p:extLst>
      <p:ext uri="{BB962C8B-B14F-4D97-AF65-F5344CB8AC3E}">
        <p14:creationId xmlns:p14="http://schemas.microsoft.com/office/powerpoint/2010/main" val="847803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en-US" dirty="0"/>
              <a:t>And once it was broken and spilled out</a:t>
            </a:r>
            <a:br>
              <a:rPr lang="en-US" dirty="0"/>
            </a:br>
            <a:r>
              <a:rPr lang="en-US" dirty="0"/>
              <a:t>A fragrance filled all the room.</a:t>
            </a:r>
            <a:br>
              <a:rPr lang="en-US" dirty="0"/>
            </a:br>
            <a:r>
              <a:rPr lang="en-US" i="1" dirty="0"/>
              <a:t>Like a prisoner released from his shackles</a:t>
            </a:r>
            <a:br>
              <a:rPr lang="en-US" i="1" dirty="0"/>
            </a:br>
            <a:r>
              <a:rPr lang="en-US" i="1" dirty="0"/>
              <a:t>Like a spirit set free from the tomb</a:t>
            </a:r>
          </a:p>
        </p:txBody>
      </p:sp>
    </p:spTree>
    <p:extLst>
      <p:ext uri="{BB962C8B-B14F-4D97-AF65-F5344CB8AC3E}">
        <p14:creationId xmlns:p14="http://schemas.microsoft.com/office/powerpoint/2010/main" val="1308574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en-US" i="1" dirty="0"/>
              <a:t>Broken and spilled out, just for love of you, Jesus</a:t>
            </a: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Life</a:t>
            </a:r>
            <a:r>
              <a:rPr kumimoji="0" lang="mr-IN"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rPr>
              <a:t>'</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s most precious treasure, lavished on Thee</a:t>
            </a:r>
          </a:p>
        </p:txBody>
      </p:sp>
    </p:spTree>
    <p:extLst>
      <p:ext uri="{BB962C8B-B14F-4D97-AF65-F5344CB8AC3E}">
        <p14:creationId xmlns:p14="http://schemas.microsoft.com/office/powerpoint/2010/main" val="3652206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a:t>Broken and spilled out,</a:t>
            </a:r>
            <a:br>
              <a:rPr lang="en-US" i="1" dirty="0"/>
            </a:br>
            <a:r>
              <a:rPr lang="en-US" i="1" dirty="0"/>
              <a:t>and poured at Your feet</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In sweet abandon</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let me be spilled out</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and used up for Thee</a:t>
            </a:r>
          </a:p>
        </p:txBody>
      </p:sp>
    </p:spTree>
    <p:extLst>
      <p:ext uri="{BB962C8B-B14F-4D97-AF65-F5344CB8AC3E}">
        <p14:creationId xmlns:p14="http://schemas.microsoft.com/office/powerpoint/2010/main" val="855949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a:t>Lord, You were God</a:t>
            </a:r>
            <a:r>
              <a:rPr lang="mr-IN" i="1" dirty="0"/>
              <a:t>'</a:t>
            </a:r>
            <a:r>
              <a:rPr lang="en-US" i="1" dirty="0"/>
              <a:t>s precious treasure,</a:t>
            </a:r>
            <a:br>
              <a:rPr lang="en-US" i="1" dirty="0"/>
            </a:br>
            <a:r>
              <a:rPr lang="en-US" i="1" dirty="0"/>
              <a:t>His loved and His own perfect Son</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Sent here to show me</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the love of the Father,</a:t>
            </a:r>
            <a:b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just for love it was done</a:t>
            </a:r>
          </a:p>
        </p:txBody>
      </p:sp>
    </p:spTree>
    <p:extLst>
      <p:ext uri="{BB962C8B-B14F-4D97-AF65-F5344CB8AC3E}">
        <p14:creationId xmlns:p14="http://schemas.microsoft.com/office/powerpoint/2010/main" val="525279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en-US" i="1" dirty="0"/>
              <a:t>And though You were perfect and holy</a:t>
            </a:r>
            <a:br>
              <a:rPr lang="en-US" i="1" dirty="0"/>
            </a:br>
            <a:r>
              <a:rPr lang="en-US" i="1" dirty="0"/>
              <a:t>You gave up Yourself willingly</a:t>
            </a:r>
            <a:br>
              <a:rPr lang="en-US" i="1" dirty="0"/>
            </a:br>
            <a:endParaRPr lang="en-US" i="1" dirty="0"/>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You spared no expense for my pardon</a:t>
            </a:r>
            <a:b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You were used up and wasted for me</a:t>
            </a:r>
          </a:p>
        </p:txBody>
      </p:sp>
    </p:spTree>
    <p:extLst>
      <p:ext uri="{BB962C8B-B14F-4D97-AF65-F5344CB8AC3E}">
        <p14:creationId xmlns:p14="http://schemas.microsoft.com/office/powerpoint/2010/main" val="3986577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en-US" dirty="0"/>
              <a:t>Broken and spilled out</a:t>
            </a:r>
            <a:br>
              <a:rPr lang="en-US" dirty="0"/>
            </a:br>
            <a:r>
              <a:rPr lang="en-US" dirty="0"/>
              <a:t>Just for love of me, Jesus––</a:t>
            </a:r>
            <a:br>
              <a:rPr lang="en-US" dirty="0"/>
            </a:br>
            <a:r>
              <a:rPr lang="en-US" i="1" dirty="0"/>
              <a:t>God</a:t>
            </a:r>
            <a:r>
              <a:rPr lang="mr-IN" i="1" dirty="0"/>
              <a:t>'</a:t>
            </a:r>
            <a:r>
              <a:rPr lang="en-US" i="1" dirty="0"/>
              <a:t>s most precious treasure</a:t>
            </a:r>
            <a:br>
              <a:rPr lang="en-US" i="1" dirty="0"/>
            </a:br>
            <a:r>
              <a:rPr lang="en-US" i="1" dirty="0"/>
              <a:t>lavished on me</a:t>
            </a:r>
          </a:p>
        </p:txBody>
      </p:sp>
    </p:spTree>
    <p:extLst>
      <p:ext uri="{BB962C8B-B14F-4D97-AF65-F5344CB8AC3E}">
        <p14:creationId xmlns:p14="http://schemas.microsoft.com/office/powerpoint/2010/main" val="2172331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en-US" dirty="0"/>
              <a:t>Broken and spilled out</a:t>
            </a:r>
            <a:br>
              <a:rPr lang="en-US" dirty="0"/>
            </a:br>
            <a:r>
              <a:rPr lang="en-US" dirty="0"/>
              <a:t>and poured at my feet.</a:t>
            </a:r>
            <a:br>
              <a:rPr lang="en-US" dirty="0"/>
            </a:br>
            <a:endParaRPr lang="en-US" dirty="0"/>
          </a:p>
        </p:txBody>
      </p:sp>
      <p:sp>
        <p:nvSpPr>
          <p:cNvPr id="4" name="Title 1"/>
          <p:cNvSpPr txBox="1">
            <a:spLocks/>
          </p:cNvSpPr>
          <p:nvPr/>
        </p:nvSpPr>
        <p:spPr bwMode="auto">
          <a:xfrm>
            <a:off x="0" y="4244960"/>
            <a:ext cx="9061054" cy="20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In sweet abandon,</a:t>
            </a:r>
            <a:b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Lord, You were spilled out </a:t>
            </a:r>
            <a:b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and used up for me</a:t>
            </a:r>
          </a:p>
        </p:txBody>
      </p:sp>
    </p:spTree>
    <p:extLst>
      <p:ext uri="{BB962C8B-B14F-4D97-AF65-F5344CB8AC3E}">
        <p14:creationId xmlns:p14="http://schemas.microsoft.com/office/powerpoint/2010/main" val="1754743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Beginning of Birth Pangs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Great Tribulation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Abomination of Desolation</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False Christs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&amp; Prophets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Correlation with Revelation</a:t>
            </a:r>
          </a:p>
        </p:txBody>
      </p:sp>
      <p:sp>
        <p:nvSpPr>
          <p:cNvPr id="30" name="Text Box 4"/>
          <p:cNvSpPr txBox="1">
            <a:spLocks noChangeArrowheads="1"/>
          </p:cNvSpPr>
          <p:nvPr/>
        </p:nvSpPr>
        <p:spPr bwMode="auto">
          <a:xfrm>
            <a:off x="4263887" y="6167045"/>
            <a:ext cx="1460241"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19:11-21</a:t>
            </a:r>
          </a:p>
        </p:txBody>
      </p:sp>
    </p:spTree>
    <p:extLst>
      <p:ext uri="{BB962C8B-B14F-4D97-AF65-F5344CB8AC3E}">
        <p14:creationId xmlns:p14="http://schemas.microsoft.com/office/powerpoint/2010/main" val="20864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en-US" dirty="0"/>
              <a:t>In sweet abandon, let me be spilled out</a:t>
            </a:r>
            <a:br>
              <a:rPr lang="en-US" dirty="0"/>
            </a:br>
            <a:r>
              <a:rPr lang="en-US" dirty="0"/>
              <a:t>and used up for Thee</a:t>
            </a:r>
          </a:p>
        </p:txBody>
      </p:sp>
    </p:spTree>
    <p:extLst>
      <p:ext uri="{BB962C8B-B14F-4D97-AF65-F5344CB8AC3E}">
        <p14:creationId xmlns:p14="http://schemas.microsoft.com/office/powerpoint/2010/main" val="1750329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738466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69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1" y="76211"/>
            <a:ext cx="64596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531467" name="Text Box 13"/>
          <p:cNvSpPr txBox="1">
            <a:spLocks noChangeArrowheads="1"/>
          </p:cNvSpPr>
          <p:nvPr/>
        </p:nvSpPr>
        <p:spPr bwMode="auto">
          <a:xfrm>
            <a:off x="8578861" y="10"/>
            <a:ext cx="492081"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347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Lucida Sans Unicode" charset="0"/>
                <a:ea typeface="ＭＳ Ｐゴシック"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Unannounced visit by woman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Anointed Jesus</a:t>
            </a:r>
            <a:r>
              <a:rPr kumimoji="0" lang="uk-UA" sz="32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 head and/or feet</a:t>
            </a:r>
            <a:endParaRPr kumimoji="0" lang="en-US" altLang="ja-JP"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Wiped his feet with her hair</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Complaint of waste by disciples/Judas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Disciples rebuked by Jesus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In a home</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Alabaster jar (except in John)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Luke 7:36-50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Early in Ministry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Weeping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worship, woman</a:t>
            </a:r>
            <a:r>
              <a:rPr kumimoji="0" lang="uk-UA"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 </a:t>
            </a:r>
            <a:b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sins forgiven (Luke 7:48)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unnamed harlot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home of Simon the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Pharisee (Luke 7:40) in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an unknown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Mark 14:3-9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John 12:1-11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During Passion Week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weeping noted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burial, woman needed</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forgiveness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Lazarus</a:t>
            </a:r>
            <a:r>
              <a:rPr kumimoji="0" lang="uk-UA"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sister </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Mary</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at home of Simon the Leper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 Mark 14:3) in Lazarus</a:t>
            </a:r>
            <a:r>
              <a:rPr kumimoji="0" lang="uk-UA"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 hometown of Bethany (John 12:1)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C56A1F-A056-419B-9ED9-4991C69F16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4. The Promise to Betray</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26:14-16; Mark 14:10-11; Luke 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Judas agrees to betray Jesus to the Sanhedrin in His trial, showing his bitterness and disappointment with the Lord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389713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17D8E-E24C-47E2-94F3-C569F11AEE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5. The Preparation of the Passover</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155</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26:17-19; Mark 14:12-16; Luke 22:7-13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sends Peter and John to prepare the Passover supper so that they may fully obey the law's demands to observe the feast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44984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0718E9-EBCD-4D0C-8168-AE3CB2CED3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Question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24:1-3; Mark 13:1-4; Luke 21:5-7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predicts the temple’s destruction after the disciples ask when it will be destroyed, and when Jesus will return to end the age</a:t>
            </a:r>
          </a:p>
        </p:txBody>
      </p:sp>
    </p:spTree>
    <p:extLst>
      <p:ext uri="{BB962C8B-B14F-4D97-AF65-F5344CB8AC3E}">
        <p14:creationId xmlns:p14="http://schemas.microsoft.com/office/powerpoint/2010/main" val="2201880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38F7F-723C-4FAC-BEF6-553034C056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6. The Passover Observance</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156</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26:20; Mark 14:17; Luke 22:14-16, 24-30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notes that the Passover will be fulfilled in the Millennium, so his disciples argue for their greatness based on their table positions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7230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D4374-521C-4E8F-86AD-56B60A0164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7. The Provision of an Example</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13:1-20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loves the disciples as their servant by washing their feet to show that the one who rules must become one who serves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0393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8319"/>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WASHES THE DISCIPLES</a:t>
            </a:r>
            <a:r>
              <a:rPr kumimoji="0" lang="mr-IN"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FEET</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13:1-17</a:t>
            </a:r>
          </a:p>
        </p:txBody>
      </p:sp>
      <p:sp>
        <p:nvSpPr>
          <p:cNvPr id="9" name="TextBox 8"/>
          <p:cNvSpPr txBox="1"/>
          <p:nvPr/>
        </p:nvSpPr>
        <p:spPr>
          <a:xfrm>
            <a:off x="217690" y="3833693"/>
            <a:ext cx="3091165" cy="419764"/>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6797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en-US" sz="3200" b="1" dirty="0">
                <a:solidFill>
                  <a:srgbClr val="FFFFFF"/>
                </a:solidFill>
                <a:latin typeface="Arial" charset="0"/>
                <a:ea typeface="ＭＳ Ｐゴシック" charset="0"/>
              </a:rPr>
              <a:t>Disciples: What a fantastic temple! (Matt 24:1)</a:t>
            </a: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one stone here will be left on another</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Disciples: When?  What sign? (24:3)</a:t>
            </a:r>
          </a:p>
        </p:txBody>
      </p:sp>
    </p:spTree>
    <p:extLst>
      <p:ext uri="{BB962C8B-B14F-4D97-AF65-F5344CB8AC3E}">
        <p14:creationId xmlns:p14="http://schemas.microsoft.com/office/powerpoint/2010/main" val="55910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296749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en-US" sz="6000" b="1">
                <a:solidFill>
                  <a:schemeClr val="bg1"/>
                </a:solidFill>
                <a:latin typeface="Arial" charset="0"/>
                <a:ea typeface="ヒラギノ角ゴ Pro W3" charset="0"/>
                <a:cs typeface="ヒラギノ角ゴ Pro W3" charset="0"/>
              </a:rPr>
              <a:t>Washing of Hands</a:t>
            </a:r>
          </a:p>
        </p:txBody>
      </p:sp>
      <p:pic>
        <p:nvPicPr>
          <p:cNvPr id="559107" name="Picture 2" descr="John 13 washing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07800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en-US">
                <a:solidFill>
                  <a:srgbClr val="FFFFFF"/>
                </a:solidFill>
                <a:latin typeface="Trebuchet MS" charset="0"/>
                <a:ea typeface="Osaka" charset="0"/>
                <a:cs typeface="Osaka" charset="0"/>
              </a:rPr>
              <a:t>Feet instead of hands</a:t>
            </a:r>
            <a:endParaRPr lang="en-US">
              <a:latin typeface="Trebuchet MS" charset="0"/>
              <a:ea typeface="Osaka" charset="0"/>
              <a:cs typeface="Osaka" charset="0"/>
            </a:endParaRPr>
          </a:p>
        </p:txBody>
      </p:sp>
      <p:pic>
        <p:nvPicPr>
          <p:cNvPr id="560130"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51771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4447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12197</TotalTime>
  <Words>16275</Words>
  <Application>Microsoft Macintosh PowerPoint</Application>
  <PresentationFormat>On-screen Show (4:3)</PresentationFormat>
  <Paragraphs>1515</Paragraphs>
  <Slides>291</Slides>
  <Notes>198</Notes>
  <HiddenSlides>0</HiddenSlides>
  <MMClips>0</MMClips>
  <ScaleCrop>false</ScaleCrop>
  <HeadingPairs>
    <vt:vector size="8" baseType="variant">
      <vt:variant>
        <vt:lpstr>Fonts Used</vt:lpstr>
      </vt:variant>
      <vt:variant>
        <vt:i4>26</vt:i4>
      </vt:variant>
      <vt:variant>
        <vt:lpstr>Theme</vt:lpstr>
      </vt:variant>
      <vt:variant>
        <vt:i4>62</vt:i4>
      </vt:variant>
      <vt:variant>
        <vt:lpstr>Embedded OLE Servers</vt:lpstr>
      </vt:variant>
      <vt:variant>
        <vt:i4>2</vt:i4>
      </vt:variant>
      <vt:variant>
        <vt:lpstr>Slide Titles</vt:lpstr>
      </vt:variant>
      <vt:variant>
        <vt:i4>291</vt:i4>
      </vt:variant>
    </vt:vector>
  </HeadingPairs>
  <TitlesOfParts>
    <vt:vector size="381" baseType="lpstr">
      <vt:lpstr>Alan Den</vt:lpstr>
      <vt:lpstr>BONES</vt:lpstr>
      <vt:lpstr>Candy Sniper</vt:lpstr>
      <vt:lpstr>Dark Horse</vt:lpstr>
      <vt:lpstr>ＭＳ Ｐゴシック</vt:lpstr>
      <vt:lpstr>Times</vt:lpstr>
      <vt:lpstr>Zapf Dingbats</vt:lpstr>
      <vt:lpstr>Arial</vt:lpstr>
      <vt:lpstr>Arial Black</vt:lpstr>
      <vt:lpstr>Avenir Black</vt:lpstr>
      <vt:lpstr>Calibri</vt:lpstr>
      <vt:lpstr>Calibri Light</vt:lpstr>
      <vt:lpstr>Comic Sans MS</vt:lpstr>
      <vt:lpstr>Edwardian Script ITC</vt:lpstr>
      <vt:lpstr>Futura</vt:lpstr>
      <vt:lpstr>Garamond</vt:lpstr>
      <vt:lpstr>Helvetica</vt:lpstr>
      <vt:lpstr>Helvetica Neue</vt:lpstr>
      <vt:lpstr>Lucida Grande</vt:lpstr>
      <vt:lpstr>Lucida Sans Unicode</vt:lpstr>
      <vt:lpstr>Monotype Corsiva</vt:lpstr>
      <vt:lpstr>Papyrus</vt:lpstr>
      <vt:lpstr>Tahoma</vt:lpstr>
      <vt:lpstr>Times New Roman</vt:lpstr>
      <vt:lpstr>Trebuchet MS</vt:lpstr>
      <vt:lpstr>Wingdings</vt:lpstr>
      <vt:lpstr>Office Theme</vt:lpstr>
      <vt:lpstr>1_Office Theme</vt:lpstr>
      <vt:lpstr>3_Orbit</vt:lpstr>
      <vt:lpstr>4_Blank Presentation</vt:lpstr>
      <vt:lpstr>3_Blank Presentation</vt:lpstr>
      <vt:lpstr>Ribbons</vt:lpstr>
      <vt:lpstr>Northern Lights</vt:lpstr>
      <vt:lpstr>7_Blank Presentation</vt:lpstr>
      <vt:lpstr>1_Ribbons</vt:lpstr>
      <vt:lpstr>7_Office Theme</vt:lpstr>
      <vt:lpstr>8_Office Theme</vt:lpstr>
      <vt:lpstr>2_Mountain</vt:lpstr>
      <vt:lpstr>1_Mountain</vt:lpstr>
      <vt:lpstr>16_Default Design</vt:lpstr>
      <vt:lpstr>6_Office Theme</vt:lpstr>
      <vt:lpstr>Default Design</vt:lpstr>
      <vt:lpstr>2_Office Theme</vt:lpstr>
      <vt:lpstr>6_Blank Presentation</vt:lpstr>
      <vt:lpstr>Crumple</vt:lpstr>
      <vt:lpstr>3_Default Design</vt:lpstr>
      <vt:lpstr>Post Modern</vt:lpstr>
      <vt:lpstr>1_Crumple</vt:lpstr>
      <vt:lpstr>1_Default Design</vt:lpstr>
      <vt:lpstr>2_Default Design</vt:lpstr>
      <vt:lpstr>4_Default Design</vt:lpstr>
      <vt:lpstr>1_Beam</vt:lpstr>
      <vt:lpstr>Gleam</vt:lpstr>
      <vt:lpstr>Soaring</vt:lpstr>
      <vt:lpstr>Blank Presentation</vt:lpstr>
      <vt:lpstr>6_Default Design</vt:lpstr>
      <vt:lpstr>2_Gleam</vt:lpstr>
      <vt:lpstr>2_Northern Lights</vt:lpstr>
      <vt:lpstr>Schmooze</vt:lpstr>
      <vt:lpstr>17_Default Design</vt:lpstr>
      <vt:lpstr>11_Office Theme</vt:lpstr>
      <vt:lpstr>1_Soaring</vt:lpstr>
      <vt:lpstr>1_Blank Presentation</vt:lpstr>
      <vt:lpstr>7_Default Design</vt:lpstr>
      <vt:lpstr>2_Blank Presentation</vt:lpstr>
      <vt:lpstr>8_Default Design</vt:lpstr>
      <vt:lpstr>5_Blank Presentation</vt:lpstr>
      <vt:lpstr>3_Office Theme</vt:lpstr>
      <vt:lpstr>8_Blank Presentation</vt:lpstr>
      <vt:lpstr>9_Default Design</vt:lpstr>
      <vt:lpstr>9_Blank Presentation</vt:lpstr>
      <vt:lpstr>10_Default Design</vt:lpstr>
      <vt:lpstr>10_Blank Presentation</vt:lpstr>
      <vt:lpstr>11_Blank Presentation</vt:lpstr>
      <vt:lpstr>1_Kimono</vt:lpstr>
      <vt:lpstr>12_Blank Presentation</vt:lpstr>
      <vt:lpstr>12_Default Design</vt:lpstr>
      <vt:lpstr>Stream</vt:lpstr>
      <vt:lpstr>Balance</vt:lpstr>
      <vt:lpstr>Proposal</vt:lpstr>
      <vt:lpstr>13_Blank Presentation</vt:lpstr>
      <vt:lpstr>23_Office Theme</vt:lpstr>
      <vt:lpstr>5_Default Design</vt:lpstr>
      <vt:lpstr>Mimosa</vt:lpstr>
      <vt:lpstr>3_Crumple</vt:lpstr>
      <vt:lpstr>13_Default Design</vt:lpstr>
      <vt:lpstr>2_Ribbons</vt:lpstr>
      <vt:lpstr>Fireball</vt:lpstr>
      <vt:lpstr>Photo Editor Photo</vt:lpstr>
      <vt:lpstr>Microsoft ClipArt Gallery</vt:lpstr>
      <vt:lpstr>PowerPoint Presentation</vt:lpstr>
      <vt:lpstr>Pentecost Outline</vt:lpstr>
      <vt:lpstr>Increasing Polarization</vt:lpstr>
      <vt:lpstr>Great Periods in the Life of Christ</vt:lpstr>
      <vt:lpstr>PowerPoint Presentation</vt:lpstr>
      <vt:lpstr>PowerPoint Presentation</vt:lpstr>
      <vt:lpstr>The Olivet Discourse (Matthew 24–25)</vt:lpstr>
      <vt:lpstr>PowerPoint Presentation</vt:lpstr>
      <vt:lpstr>Disciples: What a fantastic temple! (Matt 24:1)</vt:lpstr>
      <vt:lpstr>PowerPoint Presentation</vt:lpstr>
      <vt:lpstr>PowerPoint Presentation</vt:lpstr>
      <vt:lpstr>PowerPoint Presentation</vt:lpstr>
      <vt:lpstr>The Olivet Discourse</vt:lpstr>
      <vt:lpstr>When will the temple be destroyed?</vt:lpstr>
      <vt:lpstr>PowerPoint Presentation</vt:lpstr>
      <vt:lpstr>PowerPoint Presentation</vt:lpstr>
      <vt:lpstr>Dispensational Views on Matthew 24</vt:lpstr>
      <vt:lpstr>Dispensational Views on Matthew 24</vt:lpstr>
      <vt:lpstr>Dispensational Views on Matthew 24</vt:lpstr>
      <vt:lpstr>Dispensational Views on Matthew 24</vt:lpstr>
      <vt:lpstr>signs (v. 5-8)  </vt:lpstr>
      <vt:lpstr>Keep Alert—Do Not Be Alarmed  (Mark 13:1-13)</vt:lpstr>
      <vt:lpstr>“the abomination that causes desolation”  (Mark 13:14; cf. Matt 24:15)</vt:lpstr>
      <vt:lpstr>PowerPoint Presentation</vt:lpstr>
      <vt:lpstr>PowerPoint Presentation</vt:lpstr>
      <vt:lpstr>PowerPoint Presentation</vt:lpstr>
      <vt:lpstr>Olivet Discourse Overview (Matt. 24–25)</vt:lpstr>
      <vt:lpstr>Times of the Gentiles (Luke 21:24)</vt:lpstr>
      <vt:lpstr>A Dispensational Timeline</vt:lpstr>
      <vt:lpstr>Chronology of the 70th "Week"</vt:lpstr>
      <vt:lpstr>“the abomination that causes desolation” (Mark 13:14)</vt:lpstr>
      <vt:lpstr>PowerPoint Presentation</vt:lpstr>
      <vt:lpstr>Keep watch, Jesus is coming, but the time is unknown (Mark 13:24-37)</vt:lpstr>
      <vt:lpstr>PowerPoint Presentation</vt:lpstr>
      <vt:lpstr>PowerPoint Presentation</vt:lpstr>
      <vt:lpstr>Keep watch, Jesus is coming, but the time is unknown (Mark 13:24-37)</vt:lpstr>
      <vt:lpstr>Keep watch, Jesus is coming, but the time is unknown (Mark 13:24-37)</vt:lpstr>
      <vt:lpstr>Summary</vt:lpstr>
      <vt:lpstr>What We Can Do to Prepare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Judgment of the the Nations  (Sheep &amp; Goats)</vt:lpstr>
      <vt:lpstr>Aren't Sheep &amp; Goats the Same?</vt:lpstr>
      <vt:lpstr>Judgment of the Nations</vt:lpstr>
      <vt:lpstr>Judgment of Living Gentiles</vt:lpstr>
      <vt:lpstr>Judgment of Living Gentiles</vt:lpstr>
      <vt:lpstr>Olivet Discourse Overview (Matthew 24–25)</vt:lpstr>
      <vt:lpstr>PowerPoint Presentation</vt:lpstr>
      <vt:lpstr>PowerPoint Presentation</vt:lpstr>
      <vt:lpstr>PowerPoint Presentation</vt:lpstr>
      <vt:lpstr>PowerPoint Presentation</vt:lpstr>
      <vt:lpstr>PowerPoint Presentation</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 Like a prisoner released from his shackles Like a spirit set free from the tomb</vt:lpstr>
      <vt:lpstr>Broken and spilled out, just for love of you, Jesus</vt:lpstr>
      <vt:lpstr>Broken and spilled out, and poured at Your feet</vt:lpstr>
      <vt:lpstr>Lord, You were God's precious treasure, His loved and His own perfect Son</vt:lpstr>
      <vt:lpstr>And though You were perfect and holy You gave up Yourself willingly </vt:lpstr>
      <vt:lpstr>Broken and spilled out Just for love of me, Jesus–– God's most precious treasure lavished on me</vt:lpstr>
      <vt:lpstr>Broken and spilled out and poured at my feet. </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Washing of Hands</vt:lpstr>
      <vt:lpstr>Feet instead of hands</vt:lpstr>
      <vt:lpstr>Upper Room Seating</vt:lpstr>
      <vt:lpstr>"U" Shaped Table</vt:lpstr>
      <vt:lpstr>Seating at Jesus' Passover</vt:lpstr>
      <vt:lpstr>Passover Seating</vt:lpstr>
      <vt:lpstr>The Head of the Table</vt:lpstr>
      <vt:lpstr>Dirty Saints</vt:lpstr>
      <vt:lpstr>Why get dirty for others?</vt:lpstr>
      <vt:lpstr>I.  Getting dirty shows your love.</vt:lpstr>
      <vt:lpstr>Love Exemplified</vt:lpstr>
      <vt:lpstr>II.  Getting dirty shows your humility.</vt:lpstr>
      <vt:lpstr>Jesus showed humility</vt:lpstr>
      <vt:lpstr>Jesus washed the feet of Judas too!</vt:lpstr>
      <vt:lpstr>Jesus retained his authority but took on a servant’s role</vt:lpstr>
      <vt:lpstr>“Lord, are you going to wash my feet?” (13:6)</vt:lpstr>
      <vt:lpstr>“Then wash my hands and head as well, not just my feet!” (13:9)</vt:lpstr>
      <vt:lpstr>Humble service curbs pride</vt:lpstr>
      <vt:lpstr>“When a man forgets himself, he usually does something everybody else remembers.” </vt:lpstr>
      <vt:lpstr>III. Getting dirty shows you imitate Christ.</vt:lpstr>
      <vt:lpstr>“I have given you an example to follow. Do as I have done to you” (John 13:15)</vt:lpstr>
      <vt:lpstr>Main Idea</vt:lpstr>
      <vt:lpstr>Why Get Dirty?</vt:lpstr>
      <vt:lpstr>PowerPoint Presentation</vt:lpstr>
      <vt:lpstr>PowerPoint Presentation</vt:lpstr>
      <vt:lpstr>Jesus predicted that Peter would deny him that very night  (Mark 14:30)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PESACH</vt:lpstr>
      <vt:lpstr>The Four Cups (Exod. 6:6-7)</vt:lpstr>
      <vt:lpstr>… This is my body GIVEN FOR YOU  do this in  REMEMBRANCE  of me.</vt:lpstr>
      <vt:lpstr>… This cup is the  NEW COVENANT  in my blood, which is POURED OUT  for you.</vt:lpstr>
      <vt:lpstr>PowerPoint Presentation</vt:lpstr>
      <vt:lpstr>PowerPoint Presentation</vt:lpstr>
      <vt:lpstr>PowerPoint Presentation</vt:lpstr>
      <vt:lpstr>Confusion</vt:lpstr>
      <vt:lpstr>I. Life: Realize that Jesus is preparing a wonderful life in heaven for you (John 14:1-4). </vt:lpstr>
      <vt:lpstr>“Don’t let your hearts be troubled. Trust in God, and trust also in me” (John 14:1 NLT)</vt:lpstr>
      <vt:lpstr>Your Heart</vt:lpstr>
      <vt:lpstr>“Don’t let your hearts be troubled. Trust in God, and trust also in me” (John 14:1 NLT)</vt:lpstr>
      <vt:lpstr>John 14:2 Mansions (KJV)</vt:lpstr>
      <vt:lpstr>In my Father’s house are many rooms;  if it were not so, I would have told you.  I am going there to prepare a place for you.</vt:lpstr>
      <vt:lpstr>Marriage Backgrounds in Jewish Literature</vt:lpstr>
      <vt:lpstr>The First Century Wedding Procession</vt:lpstr>
      <vt:lpstr>“We will be caught up (“raptured”) in the clouds to meet the Lord in the air”  (1 Thess. 4:17)</vt:lpstr>
      <vt:lpstr>I. Life: Realize that Jesus is preparing a wonderful life in heaven for you (John 14:1-4). </vt:lpstr>
      <vt:lpstr>II. Way: Trust Christ as the only way you can reach God (14:5-14). </vt:lpstr>
      <vt:lpstr>John 14:6</vt:lpstr>
      <vt:lpstr>Dr. Steve McSwain</vt:lpstr>
      <vt:lpstr>Dr. Steve McSwain</vt:lpstr>
      <vt:lpstr>Other texts say the same...</vt:lpstr>
      <vt:lpstr>Other texts say the same...</vt:lpstr>
      <vt:lpstr>Is there really only one way?</vt:lpstr>
      <vt:lpstr>The ONE Way</vt:lpstr>
      <vt:lpstr>Lee Strobel</vt:lpstr>
      <vt:lpstr>I. Life: Realize that Jesus is preparing a wonderful life in heaven for you (John 14:1-4). </vt:lpstr>
      <vt:lpstr>II. Way: Trust Christ as the only way you can reach God (14:5-14). </vt:lpstr>
      <vt:lpstr>Black</vt:lpstr>
      <vt:lpstr>PowerPoint Presentation</vt:lpstr>
      <vt:lpstr>The Holy Spirit!</vt:lpstr>
      <vt:lpstr>III. Truth: Submit to the Spirit's teaching (14:15-31).</vt:lpstr>
      <vt:lpstr>Spirit Ministries  (John 14:15-31)</vt:lpstr>
      <vt:lpstr>The Spirit Advocate</vt:lpstr>
      <vt:lpstr>John 14:15-17</vt:lpstr>
      <vt:lpstr>The Paraclete (John 14:16)</vt:lpstr>
      <vt:lpstr>"…those who do not have the Spirit of Christ living in them do not belong to him at all… The Spirit of God, who raised Jesus from the dead, lives in you"  (Romans 8:9, 11)</vt:lpstr>
      <vt:lpstr>Spirit Ministries  (John 14:15-31)</vt:lpstr>
      <vt:lpstr>John 14:27 NIV</vt:lpstr>
      <vt:lpstr>Confusion</vt:lpstr>
      <vt:lpstr>How can you replace your confusion with Christ's comfort?</vt:lpstr>
      <vt:lpstr>PowerPoint Presentation</vt:lpstr>
      <vt:lpstr>PowerPoint Presentation</vt:lpstr>
      <vt:lpstr>I am the Vine</vt:lpstr>
      <vt:lpstr>John 15:2</vt:lpstr>
      <vt:lpstr>Interpretations of John 15:1-6 </vt:lpstr>
      <vt:lpstr>PowerPoint Presentation</vt:lpstr>
      <vt:lpstr>PowerPoint Presentation</vt:lpstr>
      <vt:lpstr>PowerPoint Presentation</vt:lpstr>
      <vt:lpstr>John 16:5-33</vt:lpstr>
      <vt:lpstr>Preparing the Disciples in Christ's Last Discourse (John 13:31–16:33)</vt:lpstr>
      <vt:lpstr>How could the disciples cope without Jesus with them anymore?</vt:lpstr>
      <vt:lpstr>The Holy Spirit!</vt:lpstr>
      <vt:lpstr>Key Ministries of  the Spirit (16:5-15)</vt:lpstr>
      <vt:lpstr>How does the Spirit convict unbelievers (16:8-11)?</vt:lpstr>
      <vt:lpstr>The Spirit Speaks Through the Word</vt:lpstr>
      <vt:lpstr>How does the Spirit teach  believers God's Word (16:12-15)?</vt:lpstr>
      <vt:lpstr>How can you be more open to the Spirit's teaching ministry in your life?</vt:lpstr>
      <vt:lpstr>PowerPoint Presentation</vt:lpstr>
      <vt:lpstr>PowerPoint Presentation</vt:lpstr>
      <vt:lpstr>PowerPoint Presentation</vt:lpstr>
      <vt:lpstr>Overview of John’s Gospel</vt:lpstr>
      <vt:lpstr>Jerusalem from the East, AD 33</vt:lpstr>
      <vt:lpstr>Christ’s Prayer in John 17</vt:lpstr>
      <vt:lpstr>Widening Circle of Christ's Prayer</vt:lpstr>
      <vt:lpstr>A Pattern for Prayer</vt:lpstr>
      <vt:lpstr>PowerPoint Presentation</vt:lpstr>
      <vt:lpstr>A Pattern for Prayer</vt:lpstr>
      <vt:lpstr>Widening Circle of Christ's Prayer</vt:lpstr>
      <vt:lpstr>“The time has come.  Glorify your Son…” (17:1)</vt:lpstr>
      <vt:lpstr>Our Father in Heaven</vt:lpstr>
      <vt:lpstr>Hallowed Be Your Name</vt:lpstr>
      <vt:lpstr>Your Kingdom Come</vt:lpstr>
      <vt:lpstr>Your Will Be Done</vt:lpstr>
      <vt:lpstr>PowerPoint Presentation</vt:lpstr>
      <vt:lpstr>A Pattern for Prayer</vt:lpstr>
      <vt:lpstr>Widening Circle of Christ's Prayer</vt:lpstr>
      <vt:lpstr>Widening Circle of Your Prayers</vt:lpstr>
      <vt:lpstr>Light represents good over darkness (= evil)</vt:lpstr>
      <vt:lpstr>Solid food is for those who are mature, who through training have the skill to recognize the difference between right and wrong.</vt:lpstr>
      <vt:lpstr>Light dispels darkness every time!</vt:lpstr>
      <vt:lpstr> "I’m not asking you to take them out of the world, but to keep them safe from the evil one"  (John 17:15)</vt:lpstr>
      <vt:lpstr>PowerPoint Presentation</vt:lpstr>
      <vt:lpstr>Widening Circle of Christ's Prayer</vt:lpstr>
      <vt:lpstr>What was most important to Jesus as he anticipated the cross?</vt:lpstr>
      <vt:lpstr>Jesus prayed for our unity (John 17)</vt:lpstr>
      <vt:lpstr>What is Unity?</vt:lpstr>
      <vt:lpstr>Uniformity</vt:lpstr>
      <vt:lpstr>Why Unity?</vt:lpstr>
      <vt:lpstr>I. Unity grows the church (20-23). </vt:lpstr>
      <vt:lpstr>"My prayer is not for them alone. I pray also for those who will believe in me through their message"  (17:20 NIV)</vt:lpstr>
      <vt:lpstr>"that all of them may be one, Father, just as you are in me and I am in you"  (17:21a NIV)</vt:lpstr>
      <vt:lpstr>The Trinity</vt:lpstr>
      <vt:lpstr>PowerPoint Presentation</vt:lpstr>
      <vt:lpstr>Interview of a Catholic Leader</vt:lpstr>
      <vt:lpstr>The City-State of Singapore</vt:lpstr>
      <vt:lpstr>Multi-cultural • Multi-ethnic • Multi-religious</vt:lpstr>
      <vt:lpstr>Unity</vt:lpstr>
      <vt:lpstr>I. Unity grows the church (20-23). </vt:lpstr>
      <vt:lpstr>II.  We'll be united in heaven forever —so let's start agreeing now (24). </vt:lpstr>
      <vt:lpstr>"Father, I want those you have given me to be with me where I am, and to see my glory, the glory you have given me because you loved me before the creation of the world" (17:24 NIV).</vt:lpstr>
      <vt:lpstr>Finding Directions in Heaven?</vt:lpstr>
      <vt:lpstr>SINGAPORE BIBLE COLLEGE</vt:lpstr>
      <vt:lpstr>SBC Schools</vt:lpstr>
      <vt:lpstr>Church Unity</vt:lpstr>
      <vt:lpstr>What does 2 Cor. 6:14-7:1 mean?</vt:lpstr>
      <vt:lpstr>What does 2 Cor. 6:14-7:1 mean?</vt:lpstr>
      <vt:lpstr>What does 2 Cor. 6:14-7:1 mean?</vt:lpstr>
      <vt:lpstr>What does 2 Cor. 6:14-7:1 mean?</vt:lpstr>
      <vt:lpstr>World Council of Churches</vt:lpstr>
      <vt:lpstr>Unity</vt:lpstr>
      <vt:lpstr>I. Unity grows the church (20-23). </vt:lpstr>
      <vt:lpstr>II.  We'll be united in heaven forever —so let's start agreeing now (24). </vt:lpstr>
      <vt:lpstr>III.   Unity shows love that attracts unbelievers (25-26).</vt:lpstr>
      <vt:lpstr>"Righteous Father, though the world does not know you, I know you, and they know that you have sent me. 26I have made you known to them, and will continue to make you known in order that the love you have for me may be in them and that I myself may be in them" (17:25-26 NIV).</vt:lpstr>
      <vt:lpstr>Two Boys</vt:lpstr>
      <vt:lpstr>Unity</vt:lpstr>
      <vt:lpstr>Main Idea</vt:lpstr>
      <vt:lpstr>Mahatma Gandhi (1869-1948)</vt:lpstr>
      <vt:lpstr>"In essentials, unity;  In non-essentials, liberty;  In all things, charity."</vt:lpstr>
      <vt:lpstr>The Great Redwood Sequoias</vt:lpstr>
      <vt:lpstr>The Great Redwood Sequoias</vt:lpstr>
      <vt:lpstr>The Great Redwood Sequoias</vt:lpstr>
      <vt:lpstr>The Great Redwood Sequoias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113</cp:revision>
  <dcterms:created xsi:type="dcterms:W3CDTF">2018-02-05T03:13:19Z</dcterms:created>
  <dcterms:modified xsi:type="dcterms:W3CDTF">2024-05-08T04:57:08Z</dcterms:modified>
</cp:coreProperties>
</file>