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4.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5.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6.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7.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8.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19.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20.xml" ContentType="application/vnd.openxmlformats-officedocument.theme+xml"/>
  <Override PartName="/ppt/slideLayouts/slideLayout228.xml" ContentType="application/vnd.openxmlformats-officedocument.presentationml.slideLayout+xml"/>
  <Override PartName="/ppt/theme/theme21.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22.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23.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24.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25.xml" ContentType="application/vnd.openxmlformats-officedocument.theme+xml"/>
  <Override PartName="/ppt/slideLayouts/slideLayout273.xml" ContentType="application/vnd.openxmlformats-officedocument.presentationml.slideLayout+xml"/>
  <Override PartName="/ppt/theme/theme26.xml" ContentType="application/vnd.openxmlformats-officedocument.theme+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7.xml" ContentType="application/vnd.openxmlformats-officedocument.theme+xml"/>
  <Override PartName="/ppt/theme/theme2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ags/tag1.xml" ContentType="application/vnd.openxmlformats-officedocument.presentationml.tags+xml"/>
  <Override PartName="/ppt/notesSlides/notesSlide61.xml" ContentType="application/vnd.openxmlformats-officedocument.presentationml.notesSlide+xml"/>
  <Override PartName="/ppt/tags/tag2.xml" ContentType="application/vnd.openxmlformats-officedocument.presentationml.tags+xml"/>
  <Override PartName="/ppt/notesSlides/notesSlide62.xml" ContentType="application/vnd.openxmlformats-officedocument.presentationml.notesSlide+xml"/>
  <Override PartName="/ppt/tags/tag3.xml" ContentType="application/vnd.openxmlformats-officedocument.presentationml.tags+xml"/>
  <Override PartName="/ppt/notesSlides/notesSlide63.xml" ContentType="application/vnd.openxmlformats-officedocument.presentationml.notesSlide+xml"/>
  <Override PartName="/ppt/tags/tag4.xml" ContentType="application/vnd.openxmlformats-officedocument.presentationml.tags+xml"/>
  <Override PartName="/ppt/notesSlides/notesSlide64.xml" ContentType="application/vnd.openxmlformats-officedocument.presentationml.notesSlide+xml"/>
  <Override PartName="/ppt/tags/tag5.xml" ContentType="application/vnd.openxmlformats-officedocument.presentationml.tags+xml"/>
  <Override PartName="/ppt/notesSlides/notesSlide65.xml" ContentType="application/vnd.openxmlformats-officedocument.presentationml.notesSlide+xml"/>
  <Override PartName="/ppt/tags/tag6.xml" ContentType="application/vnd.openxmlformats-officedocument.presentationml.tags+xml"/>
  <Override PartName="/ppt/notesSlides/notesSlide66.xml" ContentType="application/vnd.openxmlformats-officedocument.presentationml.notesSlide+xml"/>
  <Override PartName="/ppt/tags/tag7.xml" ContentType="application/vnd.openxmlformats-officedocument.presentationml.tags+xml"/>
  <Override PartName="/ppt/notesSlides/notesSlide67.xml" ContentType="application/vnd.openxmlformats-officedocument.presentationml.notesSlide+xml"/>
  <Override PartName="/ppt/tags/tag8.xml" ContentType="application/vnd.openxmlformats-officedocument.presentationml.tags+xml"/>
  <Override PartName="/ppt/notesSlides/notesSlide68.xml" ContentType="application/vnd.openxmlformats-officedocument.presentationml.notesSlide+xml"/>
  <Override PartName="/ppt/tags/tag9.xml" ContentType="application/vnd.openxmlformats-officedocument.presentationml.tags+xml"/>
  <Override PartName="/ppt/notesSlides/notesSlide69.xml" ContentType="application/vnd.openxmlformats-officedocument.presentationml.notesSlide+xml"/>
  <Override PartName="/ppt/tags/tag10.xml" ContentType="application/vnd.openxmlformats-officedocument.presentationml.tags+xml"/>
  <Override PartName="/ppt/notesSlides/notesSlide70.xml" ContentType="application/vnd.openxmlformats-officedocument.presentationml.notesSlide+xml"/>
  <Override PartName="/ppt/tags/tag11.xml" ContentType="application/vnd.openxmlformats-officedocument.presentationml.tags+xml"/>
  <Override PartName="/ppt/notesSlides/notesSlide71.xml" ContentType="application/vnd.openxmlformats-officedocument.presentationml.notesSlide+xml"/>
  <Override PartName="/ppt/tags/tag12.xml" ContentType="application/vnd.openxmlformats-officedocument.presentationml.tags+xml"/>
  <Override PartName="/ppt/notesSlides/notesSlide72.xml" ContentType="application/vnd.openxmlformats-officedocument.presentationml.notesSlide+xml"/>
  <Override PartName="/ppt/tags/tag13.xml" ContentType="application/vnd.openxmlformats-officedocument.presentationml.tags+xml"/>
  <Override PartName="/ppt/notesSlides/notesSlide73.xml" ContentType="application/vnd.openxmlformats-officedocument.presentationml.notesSlide+xml"/>
  <Override PartName="/ppt/tags/tag14.xml" ContentType="application/vnd.openxmlformats-officedocument.presentationml.tags+xml"/>
  <Override PartName="/ppt/notesSlides/notesSlide74.xml" ContentType="application/vnd.openxmlformats-officedocument.presentationml.notesSlide+xml"/>
  <Override PartName="/ppt/tags/tag15.xml" ContentType="application/vnd.openxmlformats-officedocument.presentationml.tags+xml"/>
  <Override PartName="/ppt/notesSlides/notesSlide75.xml" ContentType="application/vnd.openxmlformats-officedocument.presentationml.notesSlide+xml"/>
  <Override PartName="/ppt/tags/tag16.xml" ContentType="application/vnd.openxmlformats-officedocument.presentationml.tags+xml"/>
  <Override PartName="/ppt/notesSlides/notesSlide76.xml" ContentType="application/vnd.openxmlformats-officedocument.presentationml.notesSlide+xml"/>
  <Override PartName="/ppt/tags/tag17.xml" ContentType="application/vnd.openxmlformats-officedocument.presentationml.tags+xml"/>
  <Override PartName="/ppt/notesSlides/notesSlide77.xml" ContentType="application/vnd.openxmlformats-officedocument.presentationml.notesSlide+xml"/>
  <Override PartName="/ppt/tags/tag18.xml" ContentType="application/vnd.openxmlformats-officedocument.presentationml.tags+xml"/>
  <Override PartName="/ppt/notesSlides/notesSlide78.xml" ContentType="application/vnd.openxmlformats-officedocument.presentationml.notesSlide+xml"/>
  <Override PartName="/ppt/tags/tag19.xml" ContentType="application/vnd.openxmlformats-officedocument.presentationml.tags+xml"/>
  <Override PartName="/ppt/notesSlides/notesSlide79.xml" ContentType="application/vnd.openxmlformats-officedocument.presentationml.notesSlide+xml"/>
  <Override PartName="/ppt/tags/tag20.xml" ContentType="application/vnd.openxmlformats-officedocument.presentationml.tags+xml"/>
  <Override PartName="/ppt/notesSlides/notesSlide80.xml" ContentType="application/vnd.openxmlformats-officedocument.presentationml.notesSlide+xml"/>
  <Override PartName="/ppt/tags/tag21.xml" ContentType="application/vnd.openxmlformats-officedocument.presentationml.tags+xml"/>
  <Override PartName="/ppt/notesSlides/notesSlide81.xml" ContentType="application/vnd.openxmlformats-officedocument.presentationml.notesSlide+xml"/>
  <Override PartName="/ppt/tags/tag22.xml" ContentType="application/vnd.openxmlformats-officedocument.presentationml.tags+xml"/>
  <Override PartName="/ppt/notesSlides/notesSlide82.xml" ContentType="application/vnd.openxmlformats-officedocument.presentationml.notesSlide+xml"/>
  <Override PartName="/ppt/tags/tag23.xml" ContentType="application/vnd.openxmlformats-officedocument.presentationml.tags+xml"/>
  <Override PartName="/ppt/notesSlides/notesSlide83.xml" ContentType="application/vnd.openxmlformats-officedocument.presentationml.notesSlide+xml"/>
  <Override PartName="/ppt/tags/tag24.xml" ContentType="application/vnd.openxmlformats-officedocument.presentationml.tags+xml"/>
  <Override PartName="/ppt/notesSlides/notesSlide84.xml" ContentType="application/vnd.openxmlformats-officedocument.presentationml.notesSlide+xml"/>
  <Override PartName="/ppt/tags/tag25.xml" ContentType="application/vnd.openxmlformats-officedocument.presentationml.tags+xml"/>
  <Override PartName="/ppt/notesSlides/notesSlide85.xml" ContentType="application/vnd.openxmlformats-officedocument.presentationml.notesSlide+xml"/>
  <Override PartName="/ppt/tags/tag26.xml" ContentType="application/vnd.openxmlformats-officedocument.presentationml.tags+xml"/>
  <Override PartName="/ppt/notesSlides/notesSlide86.xml" ContentType="application/vnd.openxmlformats-officedocument.presentationml.notesSlide+xml"/>
  <Override PartName="/ppt/tags/tag27.xml" ContentType="application/vnd.openxmlformats-officedocument.presentationml.tags+xml"/>
  <Override PartName="/ppt/notesSlides/notesSlide87.xml" ContentType="application/vnd.openxmlformats-officedocument.presentationml.notesSlide+xml"/>
  <Override PartName="/ppt/tags/tag28.xml" ContentType="application/vnd.openxmlformats-officedocument.presentationml.tags+xml"/>
  <Override PartName="/ppt/notesSlides/notesSlide88.xml" ContentType="application/vnd.openxmlformats-officedocument.presentationml.notesSlide+xml"/>
  <Override PartName="/ppt/tags/tag29.xml" ContentType="application/vnd.openxmlformats-officedocument.presentationml.tags+xml"/>
  <Override PartName="/ppt/notesSlides/notesSlide89.xml" ContentType="application/vnd.openxmlformats-officedocument.presentationml.notesSlide+xml"/>
  <Override PartName="/ppt/tags/tag30.xml" ContentType="application/vnd.openxmlformats-officedocument.presentationml.tags+xml"/>
  <Override PartName="/ppt/notesSlides/notesSlide90.xml" ContentType="application/vnd.openxmlformats-officedocument.presentationml.notesSlide+xml"/>
  <Override PartName="/ppt/tags/tag31.xml" ContentType="application/vnd.openxmlformats-officedocument.presentationml.tags+xml"/>
  <Override PartName="/ppt/notesSlides/notesSlide91.xml" ContentType="application/vnd.openxmlformats-officedocument.presentationml.notesSlide+xml"/>
  <Override PartName="/ppt/tags/tag32.xml" ContentType="application/vnd.openxmlformats-officedocument.presentationml.tags+xml"/>
  <Override PartName="/ppt/notesSlides/notesSlide92.xml" ContentType="application/vnd.openxmlformats-officedocument.presentationml.notesSlide+xml"/>
  <Override PartName="/ppt/tags/tag33.xml" ContentType="application/vnd.openxmlformats-officedocument.presentationml.tags+xml"/>
  <Override PartName="/ppt/notesSlides/notesSlide93.xml" ContentType="application/vnd.openxmlformats-officedocument.presentationml.notesSlide+xml"/>
  <Override PartName="/ppt/tags/tag34.xml" ContentType="application/vnd.openxmlformats-officedocument.presentationml.tags+xml"/>
  <Override PartName="/ppt/notesSlides/notesSlide94.xml" ContentType="application/vnd.openxmlformats-officedocument.presentationml.notesSlide+xml"/>
  <Override PartName="/ppt/tags/tag35.xml" ContentType="application/vnd.openxmlformats-officedocument.presentationml.tags+xml"/>
  <Override PartName="/ppt/notesSlides/notesSlide95.xml" ContentType="application/vnd.openxmlformats-officedocument.presentationml.notesSlide+xml"/>
  <Override PartName="/ppt/tags/tag36.xml" ContentType="application/vnd.openxmlformats-officedocument.presentationml.tags+xml"/>
  <Override PartName="/ppt/notesSlides/notesSlide96.xml" ContentType="application/vnd.openxmlformats-officedocument.presentationml.notesSlide+xml"/>
  <Override PartName="/ppt/tags/tag37.xml" ContentType="application/vnd.openxmlformats-officedocument.presentationml.tags+xml"/>
  <Override PartName="/ppt/notesSlides/notesSlide97.xml" ContentType="application/vnd.openxmlformats-officedocument.presentationml.notesSlide+xml"/>
  <Override PartName="/ppt/tags/tag38.xml" ContentType="application/vnd.openxmlformats-officedocument.presentationml.tags+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9" r:id="rId5"/>
    <p:sldMasterId id="2147483721" r:id="rId6"/>
    <p:sldMasterId id="2147483733" r:id="rId7"/>
    <p:sldMasterId id="2147483745" r:id="rId8"/>
    <p:sldMasterId id="2147483757" r:id="rId9"/>
    <p:sldMasterId id="2147483769" r:id="rId10"/>
    <p:sldMasterId id="2147483771" r:id="rId11"/>
    <p:sldMasterId id="2147483783" r:id="rId12"/>
    <p:sldMasterId id="2147483796" r:id="rId13"/>
    <p:sldMasterId id="2147483808" r:id="rId14"/>
    <p:sldMasterId id="2147483831" r:id="rId15"/>
    <p:sldMasterId id="2147483857" r:id="rId16"/>
    <p:sldMasterId id="2147483869" r:id="rId17"/>
    <p:sldMasterId id="2147483882" r:id="rId18"/>
    <p:sldMasterId id="2147483895" r:id="rId19"/>
    <p:sldMasterId id="2147483909" r:id="rId20"/>
    <p:sldMasterId id="2147483921" r:id="rId21"/>
    <p:sldMasterId id="2147483923" r:id="rId22"/>
    <p:sldMasterId id="2147483935" r:id="rId23"/>
    <p:sldMasterId id="2147483947" r:id="rId24"/>
    <p:sldMasterId id="2147483959" r:id="rId25"/>
    <p:sldMasterId id="2147483971" r:id="rId26"/>
    <p:sldMasterId id="2147483973" r:id="rId27"/>
  </p:sldMasterIdLst>
  <p:notesMasterIdLst>
    <p:notesMasterId r:id="rId239"/>
  </p:notesMasterIdLst>
  <p:sldIdLst>
    <p:sldId id="256" r:id="rId28"/>
    <p:sldId id="5338" r:id="rId29"/>
    <p:sldId id="5339" r:id="rId30"/>
    <p:sldId id="5413" r:id="rId31"/>
    <p:sldId id="257" r:id="rId32"/>
    <p:sldId id="5612" r:id="rId33"/>
    <p:sldId id="258" r:id="rId34"/>
    <p:sldId id="259" r:id="rId35"/>
    <p:sldId id="260" r:id="rId36"/>
    <p:sldId id="261" r:id="rId37"/>
    <p:sldId id="433" r:id="rId38"/>
    <p:sldId id="1182" r:id="rId39"/>
    <p:sldId id="1185" r:id="rId40"/>
    <p:sldId id="1183" r:id="rId41"/>
    <p:sldId id="1184" r:id="rId42"/>
    <p:sldId id="296" r:id="rId43"/>
    <p:sldId id="279" r:id="rId44"/>
    <p:sldId id="280" r:id="rId45"/>
    <p:sldId id="281" r:id="rId46"/>
    <p:sldId id="282" r:id="rId47"/>
    <p:sldId id="283" r:id="rId48"/>
    <p:sldId id="284" r:id="rId49"/>
    <p:sldId id="285" r:id="rId50"/>
    <p:sldId id="286" r:id="rId51"/>
    <p:sldId id="287" r:id="rId52"/>
    <p:sldId id="288" r:id="rId53"/>
    <p:sldId id="289" r:id="rId54"/>
    <p:sldId id="290" r:id="rId55"/>
    <p:sldId id="291" r:id="rId56"/>
    <p:sldId id="292" r:id="rId57"/>
    <p:sldId id="293" r:id="rId58"/>
    <p:sldId id="294" r:id="rId59"/>
    <p:sldId id="295" r:id="rId60"/>
    <p:sldId id="297" r:id="rId61"/>
    <p:sldId id="298" r:id="rId62"/>
    <p:sldId id="299" r:id="rId63"/>
    <p:sldId id="300" r:id="rId64"/>
    <p:sldId id="301" r:id="rId65"/>
    <p:sldId id="302" r:id="rId66"/>
    <p:sldId id="303" r:id="rId67"/>
    <p:sldId id="304" r:id="rId68"/>
    <p:sldId id="305" r:id="rId69"/>
    <p:sldId id="306" r:id="rId70"/>
    <p:sldId id="307" r:id="rId71"/>
    <p:sldId id="308" r:id="rId72"/>
    <p:sldId id="309" r:id="rId73"/>
    <p:sldId id="310" r:id="rId74"/>
    <p:sldId id="311" r:id="rId75"/>
    <p:sldId id="312" r:id="rId76"/>
    <p:sldId id="313" r:id="rId77"/>
    <p:sldId id="314" r:id="rId78"/>
    <p:sldId id="315" r:id="rId79"/>
    <p:sldId id="316" r:id="rId80"/>
    <p:sldId id="317" r:id="rId81"/>
    <p:sldId id="318" r:id="rId82"/>
    <p:sldId id="319" r:id="rId83"/>
    <p:sldId id="320" r:id="rId84"/>
    <p:sldId id="321" r:id="rId85"/>
    <p:sldId id="322" r:id="rId86"/>
    <p:sldId id="323" r:id="rId87"/>
    <p:sldId id="324" r:id="rId88"/>
    <p:sldId id="325" r:id="rId89"/>
    <p:sldId id="326" r:id="rId90"/>
    <p:sldId id="327" r:id="rId91"/>
    <p:sldId id="328" r:id="rId92"/>
    <p:sldId id="262" r:id="rId93"/>
    <p:sldId id="5572" r:id="rId94"/>
    <p:sldId id="5573" r:id="rId95"/>
    <p:sldId id="5574" r:id="rId96"/>
    <p:sldId id="5575" r:id="rId97"/>
    <p:sldId id="5576" r:id="rId98"/>
    <p:sldId id="5577" r:id="rId99"/>
    <p:sldId id="5578" r:id="rId100"/>
    <p:sldId id="5579" r:id="rId101"/>
    <p:sldId id="5580" r:id="rId102"/>
    <p:sldId id="5581" r:id="rId103"/>
    <p:sldId id="5582" r:id="rId104"/>
    <p:sldId id="5583" r:id="rId105"/>
    <p:sldId id="5584" r:id="rId106"/>
    <p:sldId id="5585" r:id="rId107"/>
    <p:sldId id="5586" r:id="rId108"/>
    <p:sldId id="5587" r:id="rId109"/>
    <p:sldId id="5588" r:id="rId110"/>
    <p:sldId id="5589" r:id="rId111"/>
    <p:sldId id="5590" r:id="rId112"/>
    <p:sldId id="5591" r:id="rId113"/>
    <p:sldId id="5592" r:id="rId114"/>
    <p:sldId id="5593" r:id="rId115"/>
    <p:sldId id="5594" r:id="rId116"/>
    <p:sldId id="5595" r:id="rId117"/>
    <p:sldId id="331" r:id="rId118"/>
    <p:sldId id="5596" r:id="rId119"/>
    <p:sldId id="5597" r:id="rId120"/>
    <p:sldId id="5598" r:id="rId121"/>
    <p:sldId id="5609" r:id="rId122"/>
    <p:sldId id="5600" r:id="rId123"/>
    <p:sldId id="5601" r:id="rId124"/>
    <p:sldId id="5602" r:id="rId125"/>
    <p:sldId id="5603" r:id="rId126"/>
    <p:sldId id="5604" r:id="rId127"/>
    <p:sldId id="5605" r:id="rId128"/>
    <p:sldId id="5606" r:id="rId129"/>
    <p:sldId id="5607" r:id="rId130"/>
    <p:sldId id="5608" r:id="rId131"/>
    <p:sldId id="5610" r:id="rId132"/>
    <p:sldId id="263" r:id="rId133"/>
    <p:sldId id="264" r:id="rId134"/>
    <p:sldId id="265" r:id="rId135"/>
    <p:sldId id="275" r:id="rId136"/>
    <p:sldId id="329" r:id="rId137"/>
    <p:sldId id="330" r:id="rId138"/>
    <p:sldId id="5409" r:id="rId139"/>
    <p:sldId id="332" r:id="rId140"/>
    <p:sldId id="333" r:id="rId141"/>
    <p:sldId id="334" r:id="rId142"/>
    <p:sldId id="335" r:id="rId143"/>
    <p:sldId id="336" r:id="rId144"/>
    <p:sldId id="337" r:id="rId145"/>
    <p:sldId id="338" r:id="rId146"/>
    <p:sldId id="339" r:id="rId147"/>
    <p:sldId id="5613" r:id="rId148"/>
    <p:sldId id="341" r:id="rId149"/>
    <p:sldId id="5611" r:id="rId150"/>
    <p:sldId id="343" r:id="rId151"/>
    <p:sldId id="344" r:id="rId152"/>
    <p:sldId id="345" r:id="rId153"/>
    <p:sldId id="346" r:id="rId154"/>
    <p:sldId id="347" r:id="rId155"/>
    <p:sldId id="348" r:id="rId156"/>
    <p:sldId id="349" r:id="rId157"/>
    <p:sldId id="350" r:id="rId158"/>
    <p:sldId id="351" r:id="rId159"/>
    <p:sldId id="352" r:id="rId160"/>
    <p:sldId id="353" r:id="rId161"/>
    <p:sldId id="354" r:id="rId162"/>
    <p:sldId id="355" r:id="rId163"/>
    <p:sldId id="356" r:id="rId164"/>
    <p:sldId id="357" r:id="rId165"/>
    <p:sldId id="358" r:id="rId166"/>
    <p:sldId id="276" r:id="rId167"/>
    <p:sldId id="359" r:id="rId168"/>
    <p:sldId id="360" r:id="rId169"/>
    <p:sldId id="361" r:id="rId170"/>
    <p:sldId id="362" r:id="rId171"/>
    <p:sldId id="363" r:id="rId172"/>
    <p:sldId id="364" r:id="rId173"/>
    <p:sldId id="365" r:id="rId174"/>
    <p:sldId id="366" r:id="rId175"/>
    <p:sldId id="367" r:id="rId176"/>
    <p:sldId id="368" r:id="rId177"/>
    <p:sldId id="852" r:id="rId178"/>
    <p:sldId id="370" r:id="rId179"/>
    <p:sldId id="371" r:id="rId180"/>
    <p:sldId id="372" r:id="rId181"/>
    <p:sldId id="856" r:id="rId182"/>
    <p:sldId id="374" r:id="rId183"/>
    <p:sldId id="375" r:id="rId184"/>
    <p:sldId id="376" r:id="rId185"/>
    <p:sldId id="377" r:id="rId186"/>
    <p:sldId id="378" r:id="rId187"/>
    <p:sldId id="379" r:id="rId188"/>
    <p:sldId id="380" r:id="rId189"/>
    <p:sldId id="381" r:id="rId190"/>
    <p:sldId id="382" r:id="rId191"/>
    <p:sldId id="383" r:id="rId192"/>
    <p:sldId id="266" r:id="rId193"/>
    <p:sldId id="267" r:id="rId194"/>
    <p:sldId id="5614" r:id="rId195"/>
    <p:sldId id="268" r:id="rId196"/>
    <p:sldId id="269" r:id="rId197"/>
    <p:sldId id="403" r:id="rId198"/>
    <p:sldId id="270" r:id="rId199"/>
    <p:sldId id="271" r:id="rId200"/>
    <p:sldId id="384" r:id="rId201"/>
    <p:sldId id="385" r:id="rId202"/>
    <p:sldId id="386" r:id="rId203"/>
    <p:sldId id="387" r:id="rId204"/>
    <p:sldId id="388" r:id="rId205"/>
    <p:sldId id="389" r:id="rId206"/>
    <p:sldId id="390" r:id="rId207"/>
    <p:sldId id="391" r:id="rId208"/>
    <p:sldId id="392" r:id="rId209"/>
    <p:sldId id="393" r:id="rId210"/>
    <p:sldId id="5632" r:id="rId211"/>
    <p:sldId id="5630" r:id="rId212"/>
    <p:sldId id="5631" r:id="rId213"/>
    <p:sldId id="394" r:id="rId214"/>
    <p:sldId id="395" r:id="rId215"/>
    <p:sldId id="272" r:id="rId216"/>
    <p:sldId id="273" r:id="rId217"/>
    <p:sldId id="274" r:id="rId218"/>
    <p:sldId id="277" r:id="rId219"/>
    <p:sldId id="5618" r:id="rId220"/>
    <p:sldId id="5615" r:id="rId221"/>
    <p:sldId id="5616" r:id="rId222"/>
    <p:sldId id="5617" r:id="rId223"/>
    <p:sldId id="5619" r:id="rId224"/>
    <p:sldId id="5620" r:id="rId225"/>
    <p:sldId id="5621" r:id="rId226"/>
    <p:sldId id="5622" r:id="rId227"/>
    <p:sldId id="5623" r:id="rId228"/>
    <p:sldId id="5624" r:id="rId229"/>
    <p:sldId id="5625" r:id="rId230"/>
    <p:sldId id="5626" r:id="rId231"/>
    <p:sldId id="5627" r:id="rId232"/>
    <p:sldId id="5629" r:id="rId233"/>
    <p:sldId id="278" r:id="rId234"/>
    <p:sldId id="5570" r:id="rId235"/>
    <p:sldId id="5571" r:id="rId236"/>
    <p:sldId id="396" r:id="rId237"/>
    <p:sldId id="397" r:id="rId2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35D5CC4-AF67-47F4-8387-8A6F162E9359}">
          <p14:sldIdLst>
            <p14:sldId id="256"/>
            <p14:sldId id="5338"/>
            <p14:sldId id="5339"/>
            <p14:sldId id="5413"/>
          </p14:sldIdLst>
        </p14:section>
        <p14:section name="A. Withdrawal from Judea" id="{581D1DE3-D8C7-4AB4-A8C8-CA55A38CEA8B}">
          <p14:sldIdLst>
            <p14:sldId id="257"/>
            <p14:sldId id="5612"/>
          </p14:sldIdLst>
        </p14:section>
        <p14:section name="B. Instruction Concerning Entrance into the Kingdom" id="{9DA7B21E-2804-441E-A057-FFFC31365D65}">
          <p14:sldIdLst>
            <p14:sldId id="258"/>
          </p14:sldIdLst>
        </p14:section>
        <p14:section name="C. Instruction in a Pharisee's House" id="{6915EB9C-5413-486D-A1FE-81703E25D126}">
          <p14:sldIdLst>
            <p14:sldId id="259"/>
          </p14:sldIdLst>
        </p14:section>
        <p14:section name="D. Instruction Concerning Discipleship" id="{1855443E-2C8D-4089-9AA9-887BC7CDC5B0}">
          <p14:sldIdLst>
            <p14:sldId id="260"/>
          </p14:sldIdLst>
        </p14:section>
        <p14:section name="E. Instruction Concerning God's Attitude towards Sinners" id="{0A630CAD-1DCF-4077-8D1E-91A0039AF241}">
          <p14:sldIdLst>
            <p14:sldId id="261"/>
            <p14:sldId id="433"/>
            <p14:sldId id="1182"/>
            <p14:sldId id="1185"/>
            <p14:sldId id="1183"/>
            <p14:sldId id="1184"/>
            <p14:sldId id="296"/>
            <p14:sldId id="279"/>
            <p14:sldId id="280"/>
            <p14:sldId id="281"/>
            <p14:sldId id="282"/>
            <p14:sldId id="283"/>
            <p14:sldId id="284"/>
            <p14:sldId id="285"/>
            <p14:sldId id="286"/>
            <p14:sldId id="287"/>
            <p14:sldId id="288"/>
            <p14:sldId id="289"/>
            <p14:sldId id="290"/>
            <p14:sldId id="291"/>
            <p14:sldId id="292"/>
            <p14:sldId id="293"/>
            <p14:sldId id="294"/>
            <p14:sldId id="295"/>
            <p14:sldId id="297"/>
            <p14:sldId id="298"/>
            <p14:sldId id="299"/>
            <p14:sldId id="300"/>
            <p14:sldId id="301"/>
            <p14:sldId id="302"/>
            <p14:sldId id="303"/>
            <p14:sldId id="304"/>
            <p14:sldId id="305"/>
            <p14:sldId id="306"/>
            <p14:sldId id="307"/>
            <p14:sldId id="308"/>
            <p14:sldId id="309"/>
            <p14:sldId id="310"/>
            <p14:sldId id="311"/>
            <p14:sldId id="312"/>
            <p14:sldId id="313"/>
            <p14:sldId id="314"/>
            <p14:sldId id="315"/>
            <p14:sldId id="316"/>
            <p14:sldId id="317"/>
            <p14:sldId id="318"/>
            <p14:sldId id="319"/>
            <p14:sldId id="320"/>
            <p14:sldId id="321"/>
            <p14:sldId id="322"/>
            <p14:sldId id="323"/>
            <p14:sldId id="324"/>
            <p14:sldId id="325"/>
            <p14:sldId id="326"/>
            <p14:sldId id="327"/>
            <p14:sldId id="328"/>
          </p14:sldIdLst>
        </p14:section>
        <p14:section name="F. Instruction Concerning Wealth" id="{2034B58C-80E5-465F-A946-4D8E92F41EF2}">
          <p14:sldIdLst>
            <p14:sldId id="262"/>
            <p14:sldId id="5572"/>
            <p14:sldId id="5573"/>
            <p14:sldId id="5574"/>
            <p14:sldId id="5575"/>
            <p14:sldId id="5576"/>
            <p14:sldId id="5577"/>
            <p14:sldId id="5578"/>
            <p14:sldId id="5579"/>
            <p14:sldId id="5580"/>
            <p14:sldId id="5581"/>
            <p14:sldId id="5582"/>
            <p14:sldId id="5583"/>
            <p14:sldId id="5584"/>
            <p14:sldId id="5585"/>
            <p14:sldId id="5586"/>
            <p14:sldId id="5587"/>
            <p14:sldId id="5588"/>
            <p14:sldId id="5589"/>
            <p14:sldId id="5590"/>
            <p14:sldId id="5591"/>
            <p14:sldId id="5592"/>
            <p14:sldId id="5593"/>
            <p14:sldId id="5594"/>
            <p14:sldId id="5595"/>
            <p14:sldId id="331"/>
            <p14:sldId id="5596"/>
            <p14:sldId id="5597"/>
            <p14:sldId id="5598"/>
            <p14:sldId id="5609"/>
            <p14:sldId id="5600"/>
            <p14:sldId id="5601"/>
            <p14:sldId id="5602"/>
            <p14:sldId id="5603"/>
            <p14:sldId id="5604"/>
            <p14:sldId id="5605"/>
            <p14:sldId id="5606"/>
            <p14:sldId id="5607"/>
            <p14:sldId id="5608"/>
            <p14:sldId id="5610"/>
          </p14:sldIdLst>
        </p14:section>
        <p14:section name="G. Instruction Concerning Forgiveness" id="{F5464BAE-3B60-4694-9ABD-DDB6D94D529A}">
          <p14:sldIdLst>
            <p14:sldId id="263"/>
          </p14:sldIdLst>
        </p14:section>
        <p14:section name="H. Instruction Concerning Service" id="{CACD4636-E553-40BB-8B72-F167FDAE8882}">
          <p14:sldIdLst>
            <p14:sldId id="264"/>
          </p14:sldIdLst>
        </p14:section>
        <p14:section name="I. The Raising of Lazarus" id="{1A836CA8-BE44-41C3-A621-01BD4C262406}">
          <p14:sldIdLst>
            <p14:sldId id="265"/>
            <p14:sldId id="275"/>
            <p14:sldId id="329"/>
            <p14:sldId id="330"/>
            <p14:sldId id="5409"/>
            <p14:sldId id="332"/>
            <p14:sldId id="333"/>
            <p14:sldId id="334"/>
            <p14:sldId id="335"/>
            <p14:sldId id="336"/>
            <p14:sldId id="337"/>
            <p14:sldId id="338"/>
            <p14:sldId id="339"/>
            <p14:sldId id="5613"/>
            <p14:sldId id="341"/>
            <p14:sldId id="5611"/>
            <p14:sldId id="343"/>
            <p14:sldId id="344"/>
            <p14:sldId id="345"/>
            <p14:sldId id="346"/>
            <p14:sldId id="347"/>
            <p14:sldId id="348"/>
            <p14:sldId id="349"/>
            <p14:sldId id="350"/>
            <p14:sldId id="351"/>
            <p14:sldId id="352"/>
            <p14:sldId id="353"/>
            <p14:sldId id="354"/>
            <p14:sldId id="355"/>
            <p14:sldId id="356"/>
            <p14:sldId id="357"/>
            <p14:sldId id="358"/>
            <p14:sldId id="276"/>
            <p14:sldId id="359"/>
            <p14:sldId id="360"/>
            <p14:sldId id="361"/>
            <p14:sldId id="362"/>
            <p14:sldId id="363"/>
            <p14:sldId id="364"/>
            <p14:sldId id="365"/>
            <p14:sldId id="366"/>
            <p14:sldId id="367"/>
            <p14:sldId id="368"/>
            <p14:sldId id="852"/>
            <p14:sldId id="370"/>
            <p14:sldId id="371"/>
            <p14:sldId id="372"/>
            <p14:sldId id="856"/>
            <p14:sldId id="374"/>
            <p14:sldId id="375"/>
            <p14:sldId id="376"/>
            <p14:sldId id="377"/>
            <p14:sldId id="378"/>
            <p14:sldId id="379"/>
            <p14:sldId id="380"/>
            <p14:sldId id="381"/>
            <p14:sldId id="382"/>
            <p14:sldId id="383"/>
          </p14:sldIdLst>
        </p14:section>
        <p14:section name="J. Instruction Concerning Thankfulness" id="{61948DF1-0434-4FFD-A61D-786C41858B80}">
          <p14:sldIdLst>
            <p14:sldId id="266"/>
          </p14:sldIdLst>
        </p14:section>
        <p14:section name="K. Instruction Concerning His Coming" id="{5DCD3A16-D3E4-4B7E-9797-18390983DEA1}">
          <p14:sldIdLst>
            <p14:sldId id="267"/>
            <p14:sldId id="5614"/>
          </p14:sldIdLst>
        </p14:section>
        <p14:section name="L. Instruction Concerning Prayer" id="{020933A7-E30B-42D9-9639-B29571B0EB28}">
          <p14:sldIdLst>
            <p14:sldId id="268"/>
          </p14:sldIdLst>
        </p14:section>
        <p14:section name="M. Instruction Concerning Divorce" id="{92836C33-0A6E-46A1-8677-7867A0F2DF7E}">
          <p14:sldIdLst>
            <p14:sldId id="269"/>
            <p14:sldId id="403"/>
          </p14:sldIdLst>
        </p14:section>
        <p14:section name="N. Instruction Concerning Entrance into the Kingdom" id="{964D8078-EB5F-4C5A-A180-D25A3CF5E095}">
          <p14:sldIdLst>
            <p14:sldId id="270"/>
          </p14:sldIdLst>
        </p14:section>
        <p14:section name="O. Instruction Concerning Eternal Life" id="{B4BE6C37-D39D-432E-ADE5-9B916B21CE4F}">
          <p14:sldIdLst>
            <p14:sldId id="271"/>
            <p14:sldId id="384"/>
            <p14:sldId id="385"/>
            <p14:sldId id="386"/>
            <p14:sldId id="387"/>
            <p14:sldId id="388"/>
            <p14:sldId id="389"/>
            <p14:sldId id="390"/>
            <p14:sldId id="391"/>
            <p14:sldId id="392"/>
            <p14:sldId id="393"/>
            <p14:sldId id="5632"/>
            <p14:sldId id="5630"/>
            <p14:sldId id="5631"/>
            <p14:sldId id="394"/>
            <p14:sldId id="395"/>
          </p14:sldIdLst>
        </p14:section>
        <p14:section name="P. Instruction Concerning His Death" id="{D05B3D20-B6AD-49DA-94AA-192CBB113948}">
          <p14:sldIdLst>
            <p14:sldId id="272"/>
          </p14:sldIdLst>
        </p14:section>
        <p14:section name="Q. Instruction Concerning Israel's Need" id="{CB907450-4762-4E99-A142-6C364821D919}">
          <p14:sldIdLst>
            <p14:sldId id="273"/>
          </p14:sldIdLst>
        </p14:section>
        <p14:section name="R. Instruction Concerning the Kingdom Program" id="{58414BE4-A464-43C5-91C0-01D91ABAB485}">
          <p14:sldIdLst>
            <p14:sldId id="274"/>
            <p14:sldId id="277"/>
            <p14:sldId id="5618"/>
            <p14:sldId id="5615"/>
            <p14:sldId id="5616"/>
            <p14:sldId id="5617"/>
            <p14:sldId id="5619"/>
            <p14:sldId id="5620"/>
            <p14:sldId id="5621"/>
            <p14:sldId id="5622"/>
            <p14:sldId id="5623"/>
            <p14:sldId id="5624"/>
            <p14:sldId id="5625"/>
            <p14:sldId id="5626"/>
            <p14:sldId id="5627"/>
            <p14:sldId id="5629"/>
            <p14:sldId id="278"/>
            <p14:sldId id="5570"/>
            <p14:sldId id="5571"/>
            <p14:sldId id="396"/>
            <p14:sldId id="39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122" autoAdjust="0"/>
    <p:restoredTop sz="52948"/>
  </p:normalViewPr>
  <p:slideViewPr>
    <p:cSldViewPr snapToGrid="0">
      <p:cViewPr>
        <p:scale>
          <a:sx n="62" d="100"/>
          <a:sy n="62" d="100"/>
        </p:scale>
        <p:origin x="416" y="584"/>
      </p:cViewPr>
      <p:guideLst/>
    </p:cSldViewPr>
  </p:slideViewPr>
  <p:notesTextViewPr>
    <p:cViewPr>
      <p:scale>
        <a:sx n="155" d="100"/>
        <a:sy n="155" d="100"/>
      </p:scale>
      <p:origin x="0" y="-18208"/>
    </p:cViewPr>
  </p:notesTextViewPr>
  <p:sorterViewPr>
    <p:cViewPr varScale="1">
      <p:scale>
        <a:sx n="70" d="100"/>
        <a:sy n="7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0.xml"/><Relationship Id="rId21" Type="http://schemas.openxmlformats.org/officeDocument/2006/relationships/slideMaster" Target="slideMasters/slideMaster21.xml"/><Relationship Id="rId42" Type="http://schemas.openxmlformats.org/officeDocument/2006/relationships/slide" Target="slides/slide15.xml"/><Relationship Id="rId63" Type="http://schemas.openxmlformats.org/officeDocument/2006/relationships/slide" Target="slides/slide36.xml"/><Relationship Id="rId84" Type="http://schemas.openxmlformats.org/officeDocument/2006/relationships/slide" Target="slides/slide57.xml"/><Relationship Id="rId138" Type="http://schemas.openxmlformats.org/officeDocument/2006/relationships/slide" Target="slides/slide111.xml"/><Relationship Id="rId159" Type="http://schemas.openxmlformats.org/officeDocument/2006/relationships/slide" Target="slides/slide132.xml"/><Relationship Id="rId170" Type="http://schemas.openxmlformats.org/officeDocument/2006/relationships/slide" Target="slides/slide143.xml"/><Relationship Id="rId191" Type="http://schemas.openxmlformats.org/officeDocument/2006/relationships/slide" Target="slides/slide164.xml"/><Relationship Id="rId205" Type="http://schemas.openxmlformats.org/officeDocument/2006/relationships/slide" Target="slides/slide178.xml"/><Relationship Id="rId226" Type="http://schemas.openxmlformats.org/officeDocument/2006/relationships/slide" Target="slides/slide199.xml"/><Relationship Id="rId107" Type="http://schemas.openxmlformats.org/officeDocument/2006/relationships/slide" Target="slides/slide80.xml"/><Relationship Id="rId11" Type="http://schemas.openxmlformats.org/officeDocument/2006/relationships/slideMaster" Target="slideMasters/slideMaster11.xml"/><Relationship Id="rId32" Type="http://schemas.openxmlformats.org/officeDocument/2006/relationships/slide" Target="slides/slide5.xml"/><Relationship Id="rId53" Type="http://schemas.openxmlformats.org/officeDocument/2006/relationships/slide" Target="slides/slide26.xml"/><Relationship Id="rId74" Type="http://schemas.openxmlformats.org/officeDocument/2006/relationships/slide" Target="slides/slide47.xml"/><Relationship Id="rId128" Type="http://schemas.openxmlformats.org/officeDocument/2006/relationships/slide" Target="slides/slide101.xml"/><Relationship Id="rId149" Type="http://schemas.openxmlformats.org/officeDocument/2006/relationships/slide" Target="slides/slide122.xml"/><Relationship Id="rId5" Type="http://schemas.openxmlformats.org/officeDocument/2006/relationships/slideMaster" Target="slideMasters/slideMaster5.xml"/><Relationship Id="rId95" Type="http://schemas.openxmlformats.org/officeDocument/2006/relationships/slide" Target="slides/slide68.xml"/><Relationship Id="rId160" Type="http://schemas.openxmlformats.org/officeDocument/2006/relationships/slide" Target="slides/slide133.xml"/><Relationship Id="rId181" Type="http://schemas.openxmlformats.org/officeDocument/2006/relationships/slide" Target="slides/slide154.xml"/><Relationship Id="rId216" Type="http://schemas.openxmlformats.org/officeDocument/2006/relationships/slide" Target="slides/slide189.xml"/><Relationship Id="rId237" Type="http://schemas.openxmlformats.org/officeDocument/2006/relationships/slide" Target="slides/slide210.xml"/><Relationship Id="rId22" Type="http://schemas.openxmlformats.org/officeDocument/2006/relationships/slideMaster" Target="slideMasters/slideMaster22.xml"/><Relationship Id="rId43" Type="http://schemas.openxmlformats.org/officeDocument/2006/relationships/slide" Target="slides/slide16.xml"/><Relationship Id="rId64" Type="http://schemas.openxmlformats.org/officeDocument/2006/relationships/slide" Target="slides/slide37.xml"/><Relationship Id="rId118" Type="http://schemas.openxmlformats.org/officeDocument/2006/relationships/slide" Target="slides/slide91.xml"/><Relationship Id="rId139" Type="http://schemas.openxmlformats.org/officeDocument/2006/relationships/slide" Target="slides/slide112.xml"/><Relationship Id="rId85" Type="http://schemas.openxmlformats.org/officeDocument/2006/relationships/slide" Target="slides/slide58.xml"/><Relationship Id="rId150" Type="http://schemas.openxmlformats.org/officeDocument/2006/relationships/slide" Target="slides/slide123.xml"/><Relationship Id="rId171" Type="http://schemas.openxmlformats.org/officeDocument/2006/relationships/slide" Target="slides/slide144.xml"/><Relationship Id="rId192" Type="http://schemas.openxmlformats.org/officeDocument/2006/relationships/slide" Target="slides/slide165.xml"/><Relationship Id="rId206" Type="http://schemas.openxmlformats.org/officeDocument/2006/relationships/slide" Target="slides/slide179.xml"/><Relationship Id="rId227" Type="http://schemas.openxmlformats.org/officeDocument/2006/relationships/slide" Target="slides/slide200.xml"/><Relationship Id="rId12" Type="http://schemas.openxmlformats.org/officeDocument/2006/relationships/slideMaster" Target="slideMasters/slideMaster12.xml"/><Relationship Id="rId33" Type="http://schemas.openxmlformats.org/officeDocument/2006/relationships/slide" Target="slides/slide6.xml"/><Relationship Id="rId108" Type="http://schemas.openxmlformats.org/officeDocument/2006/relationships/slide" Target="slides/slide81.xml"/><Relationship Id="rId129" Type="http://schemas.openxmlformats.org/officeDocument/2006/relationships/slide" Target="slides/slide102.xml"/><Relationship Id="rId54" Type="http://schemas.openxmlformats.org/officeDocument/2006/relationships/slide" Target="slides/slide27.xml"/><Relationship Id="rId75" Type="http://schemas.openxmlformats.org/officeDocument/2006/relationships/slide" Target="slides/slide48.xml"/><Relationship Id="rId96" Type="http://schemas.openxmlformats.org/officeDocument/2006/relationships/slide" Target="slides/slide69.xml"/><Relationship Id="rId140" Type="http://schemas.openxmlformats.org/officeDocument/2006/relationships/slide" Target="slides/slide113.xml"/><Relationship Id="rId161" Type="http://schemas.openxmlformats.org/officeDocument/2006/relationships/slide" Target="slides/slide134.xml"/><Relationship Id="rId182" Type="http://schemas.openxmlformats.org/officeDocument/2006/relationships/slide" Target="slides/slide155.xml"/><Relationship Id="rId217" Type="http://schemas.openxmlformats.org/officeDocument/2006/relationships/slide" Target="slides/slide190.xml"/><Relationship Id="rId6" Type="http://schemas.openxmlformats.org/officeDocument/2006/relationships/slideMaster" Target="slideMasters/slideMaster6.xml"/><Relationship Id="rId238" Type="http://schemas.openxmlformats.org/officeDocument/2006/relationships/slide" Target="slides/slide211.xml"/><Relationship Id="rId23" Type="http://schemas.openxmlformats.org/officeDocument/2006/relationships/slideMaster" Target="slideMasters/slideMaster23.xml"/><Relationship Id="rId119" Type="http://schemas.openxmlformats.org/officeDocument/2006/relationships/slide" Target="slides/slide92.xml"/><Relationship Id="rId44" Type="http://schemas.openxmlformats.org/officeDocument/2006/relationships/slide" Target="slides/slide17.xml"/><Relationship Id="rId65" Type="http://schemas.openxmlformats.org/officeDocument/2006/relationships/slide" Target="slides/slide38.xml"/><Relationship Id="rId86" Type="http://schemas.openxmlformats.org/officeDocument/2006/relationships/slide" Target="slides/slide59.xml"/><Relationship Id="rId130" Type="http://schemas.openxmlformats.org/officeDocument/2006/relationships/slide" Target="slides/slide103.xml"/><Relationship Id="rId151" Type="http://schemas.openxmlformats.org/officeDocument/2006/relationships/slide" Target="slides/slide124.xml"/><Relationship Id="rId172" Type="http://schemas.openxmlformats.org/officeDocument/2006/relationships/slide" Target="slides/slide145.xml"/><Relationship Id="rId193" Type="http://schemas.openxmlformats.org/officeDocument/2006/relationships/slide" Target="slides/slide166.xml"/><Relationship Id="rId207" Type="http://schemas.openxmlformats.org/officeDocument/2006/relationships/slide" Target="slides/slide180.xml"/><Relationship Id="rId228" Type="http://schemas.openxmlformats.org/officeDocument/2006/relationships/slide" Target="slides/slide201.xml"/><Relationship Id="rId13" Type="http://schemas.openxmlformats.org/officeDocument/2006/relationships/slideMaster" Target="slideMasters/slideMaster13.xml"/><Relationship Id="rId109" Type="http://schemas.openxmlformats.org/officeDocument/2006/relationships/slide" Target="slides/slide82.xml"/><Relationship Id="rId34" Type="http://schemas.openxmlformats.org/officeDocument/2006/relationships/slide" Target="slides/slide7.xml"/><Relationship Id="rId55" Type="http://schemas.openxmlformats.org/officeDocument/2006/relationships/slide" Target="slides/slide28.xml"/><Relationship Id="rId76" Type="http://schemas.openxmlformats.org/officeDocument/2006/relationships/slide" Target="slides/slide49.xml"/><Relationship Id="rId97" Type="http://schemas.openxmlformats.org/officeDocument/2006/relationships/slide" Target="slides/slide70.xml"/><Relationship Id="rId120" Type="http://schemas.openxmlformats.org/officeDocument/2006/relationships/slide" Target="slides/slide93.xml"/><Relationship Id="rId141" Type="http://schemas.openxmlformats.org/officeDocument/2006/relationships/slide" Target="slides/slide114.xml"/><Relationship Id="rId7" Type="http://schemas.openxmlformats.org/officeDocument/2006/relationships/slideMaster" Target="slideMasters/slideMaster7.xml"/><Relationship Id="rId162" Type="http://schemas.openxmlformats.org/officeDocument/2006/relationships/slide" Target="slides/slide135.xml"/><Relationship Id="rId183" Type="http://schemas.openxmlformats.org/officeDocument/2006/relationships/slide" Target="slides/slide156.xml"/><Relationship Id="rId218" Type="http://schemas.openxmlformats.org/officeDocument/2006/relationships/slide" Target="slides/slide191.xml"/><Relationship Id="rId239" Type="http://schemas.openxmlformats.org/officeDocument/2006/relationships/notesMaster" Target="notesMasters/notesMaster1.xml"/><Relationship Id="rId24" Type="http://schemas.openxmlformats.org/officeDocument/2006/relationships/slideMaster" Target="slideMasters/slideMaster24.xml"/><Relationship Id="rId45" Type="http://schemas.openxmlformats.org/officeDocument/2006/relationships/slide" Target="slides/slide18.xml"/><Relationship Id="rId66" Type="http://schemas.openxmlformats.org/officeDocument/2006/relationships/slide" Target="slides/slide39.xml"/><Relationship Id="rId87" Type="http://schemas.openxmlformats.org/officeDocument/2006/relationships/slide" Target="slides/slide60.xml"/><Relationship Id="rId110" Type="http://schemas.openxmlformats.org/officeDocument/2006/relationships/slide" Target="slides/slide83.xml"/><Relationship Id="rId131" Type="http://schemas.openxmlformats.org/officeDocument/2006/relationships/slide" Target="slides/slide104.xml"/><Relationship Id="rId152" Type="http://schemas.openxmlformats.org/officeDocument/2006/relationships/slide" Target="slides/slide125.xml"/><Relationship Id="rId173" Type="http://schemas.openxmlformats.org/officeDocument/2006/relationships/slide" Target="slides/slide146.xml"/><Relationship Id="rId194" Type="http://schemas.openxmlformats.org/officeDocument/2006/relationships/slide" Target="slides/slide167.xml"/><Relationship Id="rId208" Type="http://schemas.openxmlformats.org/officeDocument/2006/relationships/slide" Target="slides/slide181.xml"/><Relationship Id="rId229" Type="http://schemas.openxmlformats.org/officeDocument/2006/relationships/slide" Target="slides/slide202.xml"/><Relationship Id="rId240" Type="http://schemas.openxmlformats.org/officeDocument/2006/relationships/presProps" Target="presProps.xml"/><Relationship Id="rId14" Type="http://schemas.openxmlformats.org/officeDocument/2006/relationships/slideMaster" Target="slideMasters/slideMaster14.xml"/><Relationship Id="rId35" Type="http://schemas.openxmlformats.org/officeDocument/2006/relationships/slide" Target="slides/slide8.xml"/><Relationship Id="rId56" Type="http://schemas.openxmlformats.org/officeDocument/2006/relationships/slide" Target="slides/slide29.xml"/><Relationship Id="rId77" Type="http://schemas.openxmlformats.org/officeDocument/2006/relationships/slide" Target="slides/slide50.xml"/><Relationship Id="rId100" Type="http://schemas.openxmlformats.org/officeDocument/2006/relationships/slide" Target="slides/slide73.xml"/><Relationship Id="rId8" Type="http://schemas.openxmlformats.org/officeDocument/2006/relationships/slideMaster" Target="slideMasters/slideMaster8.xml"/><Relationship Id="rId98" Type="http://schemas.openxmlformats.org/officeDocument/2006/relationships/slide" Target="slides/slide71.xml"/><Relationship Id="rId121" Type="http://schemas.openxmlformats.org/officeDocument/2006/relationships/slide" Target="slides/slide94.xml"/><Relationship Id="rId142" Type="http://schemas.openxmlformats.org/officeDocument/2006/relationships/slide" Target="slides/slide115.xml"/><Relationship Id="rId163" Type="http://schemas.openxmlformats.org/officeDocument/2006/relationships/slide" Target="slides/slide136.xml"/><Relationship Id="rId184" Type="http://schemas.openxmlformats.org/officeDocument/2006/relationships/slide" Target="slides/slide157.xml"/><Relationship Id="rId219" Type="http://schemas.openxmlformats.org/officeDocument/2006/relationships/slide" Target="slides/slide192.xml"/><Relationship Id="rId230" Type="http://schemas.openxmlformats.org/officeDocument/2006/relationships/slide" Target="slides/slide203.xml"/><Relationship Id="rId25" Type="http://schemas.openxmlformats.org/officeDocument/2006/relationships/slideMaster" Target="slideMasters/slideMaster25.xml"/><Relationship Id="rId46" Type="http://schemas.openxmlformats.org/officeDocument/2006/relationships/slide" Target="slides/slide19.xml"/><Relationship Id="rId67" Type="http://schemas.openxmlformats.org/officeDocument/2006/relationships/slide" Target="slides/slide40.xml"/><Relationship Id="rId88" Type="http://schemas.openxmlformats.org/officeDocument/2006/relationships/slide" Target="slides/slide61.xml"/><Relationship Id="rId111" Type="http://schemas.openxmlformats.org/officeDocument/2006/relationships/slide" Target="slides/slide84.xml"/><Relationship Id="rId132" Type="http://schemas.openxmlformats.org/officeDocument/2006/relationships/slide" Target="slides/slide105.xml"/><Relationship Id="rId153" Type="http://schemas.openxmlformats.org/officeDocument/2006/relationships/slide" Target="slides/slide126.xml"/><Relationship Id="rId174" Type="http://schemas.openxmlformats.org/officeDocument/2006/relationships/slide" Target="slides/slide147.xml"/><Relationship Id="rId195" Type="http://schemas.openxmlformats.org/officeDocument/2006/relationships/slide" Target="slides/slide168.xml"/><Relationship Id="rId209" Type="http://schemas.openxmlformats.org/officeDocument/2006/relationships/slide" Target="slides/slide182.xml"/><Relationship Id="rId220" Type="http://schemas.openxmlformats.org/officeDocument/2006/relationships/slide" Target="slides/slide193.xml"/><Relationship Id="rId241" Type="http://schemas.openxmlformats.org/officeDocument/2006/relationships/viewProps" Target="viewProps.xml"/><Relationship Id="rId15" Type="http://schemas.openxmlformats.org/officeDocument/2006/relationships/slideMaster" Target="slideMasters/slideMaster15.xml"/><Relationship Id="rId36" Type="http://schemas.openxmlformats.org/officeDocument/2006/relationships/slide" Target="slides/slide9.xml"/><Relationship Id="rId57" Type="http://schemas.openxmlformats.org/officeDocument/2006/relationships/slide" Target="slides/slide30.xml"/><Relationship Id="rId106" Type="http://schemas.openxmlformats.org/officeDocument/2006/relationships/slide" Target="slides/slide79.xml"/><Relationship Id="rId127" Type="http://schemas.openxmlformats.org/officeDocument/2006/relationships/slide" Target="slides/slide100.xml"/><Relationship Id="rId10" Type="http://schemas.openxmlformats.org/officeDocument/2006/relationships/slideMaster" Target="slideMasters/slideMaster10.xml"/><Relationship Id="rId31" Type="http://schemas.openxmlformats.org/officeDocument/2006/relationships/slide" Target="slides/slide4.xml"/><Relationship Id="rId52" Type="http://schemas.openxmlformats.org/officeDocument/2006/relationships/slide" Target="slides/slide25.xml"/><Relationship Id="rId73" Type="http://schemas.openxmlformats.org/officeDocument/2006/relationships/slide" Target="slides/slide46.xml"/><Relationship Id="rId78" Type="http://schemas.openxmlformats.org/officeDocument/2006/relationships/slide" Target="slides/slide51.xml"/><Relationship Id="rId94" Type="http://schemas.openxmlformats.org/officeDocument/2006/relationships/slide" Target="slides/slide67.xml"/><Relationship Id="rId99" Type="http://schemas.openxmlformats.org/officeDocument/2006/relationships/slide" Target="slides/slide72.xml"/><Relationship Id="rId101" Type="http://schemas.openxmlformats.org/officeDocument/2006/relationships/slide" Target="slides/slide74.xml"/><Relationship Id="rId122" Type="http://schemas.openxmlformats.org/officeDocument/2006/relationships/slide" Target="slides/slide95.xml"/><Relationship Id="rId143" Type="http://schemas.openxmlformats.org/officeDocument/2006/relationships/slide" Target="slides/slide116.xml"/><Relationship Id="rId148" Type="http://schemas.openxmlformats.org/officeDocument/2006/relationships/slide" Target="slides/slide121.xml"/><Relationship Id="rId164" Type="http://schemas.openxmlformats.org/officeDocument/2006/relationships/slide" Target="slides/slide137.xml"/><Relationship Id="rId169" Type="http://schemas.openxmlformats.org/officeDocument/2006/relationships/slide" Target="slides/slide142.xml"/><Relationship Id="rId185" Type="http://schemas.openxmlformats.org/officeDocument/2006/relationships/slide" Target="slides/slide158.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53.xml"/><Relationship Id="rId210" Type="http://schemas.openxmlformats.org/officeDocument/2006/relationships/slide" Target="slides/slide183.xml"/><Relationship Id="rId215" Type="http://schemas.openxmlformats.org/officeDocument/2006/relationships/slide" Target="slides/slide188.xml"/><Relationship Id="rId236" Type="http://schemas.openxmlformats.org/officeDocument/2006/relationships/slide" Target="slides/slide209.xml"/><Relationship Id="rId26" Type="http://schemas.openxmlformats.org/officeDocument/2006/relationships/slideMaster" Target="slideMasters/slideMaster26.xml"/><Relationship Id="rId231" Type="http://schemas.openxmlformats.org/officeDocument/2006/relationships/slide" Target="slides/slide204.xml"/><Relationship Id="rId47" Type="http://schemas.openxmlformats.org/officeDocument/2006/relationships/slide" Target="slides/slide20.xml"/><Relationship Id="rId68" Type="http://schemas.openxmlformats.org/officeDocument/2006/relationships/slide" Target="slides/slide41.xml"/><Relationship Id="rId89" Type="http://schemas.openxmlformats.org/officeDocument/2006/relationships/slide" Target="slides/slide62.xml"/><Relationship Id="rId112" Type="http://schemas.openxmlformats.org/officeDocument/2006/relationships/slide" Target="slides/slide85.xml"/><Relationship Id="rId133" Type="http://schemas.openxmlformats.org/officeDocument/2006/relationships/slide" Target="slides/slide106.xml"/><Relationship Id="rId154" Type="http://schemas.openxmlformats.org/officeDocument/2006/relationships/slide" Target="slides/slide127.xml"/><Relationship Id="rId175" Type="http://schemas.openxmlformats.org/officeDocument/2006/relationships/slide" Target="slides/slide148.xml"/><Relationship Id="rId196" Type="http://schemas.openxmlformats.org/officeDocument/2006/relationships/slide" Target="slides/slide169.xml"/><Relationship Id="rId200" Type="http://schemas.openxmlformats.org/officeDocument/2006/relationships/slide" Target="slides/slide173.xml"/><Relationship Id="rId16" Type="http://schemas.openxmlformats.org/officeDocument/2006/relationships/slideMaster" Target="slideMasters/slideMaster16.xml"/><Relationship Id="rId221" Type="http://schemas.openxmlformats.org/officeDocument/2006/relationships/slide" Target="slides/slide194.xml"/><Relationship Id="rId242" Type="http://schemas.openxmlformats.org/officeDocument/2006/relationships/theme" Target="theme/theme1.xml"/><Relationship Id="rId37" Type="http://schemas.openxmlformats.org/officeDocument/2006/relationships/slide" Target="slides/slide10.xml"/><Relationship Id="rId58" Type="http://schemas.openxmlformats.org/officeDocument/2006/relationships/slide" Target="slides/slide31.xml"/><Relationship Id="rId79" Type="http://schemas.openxmlformats.org/officeDocument/2006/relationships/slide" Target="slides/slide52.xml"/><Relationship Id="rId102" Type="http://schemas.openxmlformats.org/officeDocument/2006/relationships/slide" Target="slides/slide75.xml"/><Relationship Id="rId123" Type="http://schemas.openxmlformats.org/officeDocument/2006/relationships/slide" Target="slides/slide96.xml"/><Relationship Id="rId144" Type="http://schemas.openxmlformats.org/officeDocument/2006/relationships/slide" Target="slides/slide117.xml"/><Relationship Id="rId90" Type="http://schemas.openxmlformats.org/officeDocument/2006/relationships/slide" Target="slides/slide63.xml"/><Relationship Id="rId165" Type="http://schemas.openxmlformats.org/officeDocument/2006/relationships/slide" Target="slides/slide138.xml"/><Relationship Id="rId186" Type="http://schemas.openxmlformats.org/officeDocument/2006/relationships/slide" Target="slides/slide159.xml"/><Relationship Id="rId211" Type="http://schemas.openxmlformats.org/officeDocument/2006/relationships/slide" Target="slides/slide184.xml"/><Relationship Id="rId232" Type="http://schemas.openxmlformats.org/officeDocument/2006/relationships/slide" Target="slides/slide205.xml"/><Relationship Id="rId27" Type="http://schemas.openxmlformats.org/officeDocument/2006/relationships/slideMaster" Target="slideMasters/slideMaster27.xml"/><Relationship Id="rId48" Type="http://schemas.openxmlformats.org/officeDocument/2006/relationships/slide" Target="slides/slide21.xml"/><Relationship Id="rId69" Type="http://schemas.openxmlformats.org/officeDocument/2006/relationships/slide" Target="slides/slide42.xml"/><Relationship Id="rId113" Type="http://schemas.openxmlformats.org/officeDocument/2006/relationships/slide" Target="slides/slide86.xml"/><Relationship Id="rId134" Type="http://schemas.openxmlformats.org/officeDocument/2006/relationships/slide" Target="slides/slide107.xml"/><Relationship Id="rId80" Type="http://schemas.openxmlformats.org/officeDocument/2006/relationships/slide" Target="slides/slide53.xml"/><Relationship Id="rId155" Type="http://schemas.openxmlformats.org/officeDocument/2006/relationships/slide" Target="slides/slide128.xml"/><Relationship Id="rId176" Type="http://schemas.openxmlformats.org/officeDocument/2006/relationships/slide" Target="slides/slide149.xml"/><Relationship Id="rId197" Type="http://schemas.openxmlformats.org/officeDocument/2006/relationships/slide" Target="slides/slide170.xml"/><Relationship Id="rId201" Type="http://schemas.openxmlformats.org/officeDocument/2006/relationships/slide" Target="slides/slide174.xml"/><Relationship Id="rId222" Type="http://schemas.openxmlformats.org/officeDocument/2006/relationships/slide" Target="slides/slide195.xml"/><Relationship Id="rId243" Type="http://schemas.openxmlformats.org/officeDocument/2006/relationships/tableStyles" Target="tableStyles.xml"/><Relationship Id="rId17" Type="http://schemas.openxmlformats.org/officeDocument/2006/relationships/slideMaster" Target="slideMasters/slideMaster17.xml"/><Relationship Id="rId38" Type="http://schemas.openxmlformats.org/officeDocument/2006/relationships/slide" Target="slides/slide11.xml"/><Relationship Id="rId59" Type="http://schemas.openxmlformats.org/officeDocument/2006/relationships/slide" Target="slides/slide32.xml"/><Relationship Id="rId103" Type="http://schemas.openxmlformats.org/officeDocument/2006/relationships/slide" Target="slides/slide76.xml"/><Relationship Id="rId124" Type="http://schemas.openxmlformats.org/officeDocument/2006/relationships/slide" Target="slides/slide97.xml"/><Relationship Id="rId70" Type="http://schemas.openxmlformats.org/officeDocument/2006/relationships/slide" Target="slides/slide43.xml"/><Relationship Id="rId91" Type="http://schemas.openxmlformats.org/officeDocument/2006/relationships/slide" Target="slides/slide64.xml"/><Relationship Id="rId145" Type="http://schemas.openxmlformats.org/officeDocument/2006/relationships/slide" Target="slides/slide118.xml"/><Relationship Id="rId166" Type="http://schemas.openxmlformats.org/officeDocument/2006/relationships/slide" Target="slides/slide139.xml"/><Relationship Id="rId187" Type="http://schemas.openxmlformats.org/officeDocument/2006/relationships/slide" Target="slides/slide160.xml"/><Relationship Id="rId1" Type="http://schemas.openxmlformats.org/officeDocument/2006/relationships/slideMaster" Target="slideMasters/slideMaster1.xml"/><Relationship Id="rId212" Type="http://schemas.openxmlformats.org/officeDocument/2006/relationships/slide" Target="slides/slide185.xml"/><Relationship Id="rId233" Type="http://schemas.openxmlformats.org/officeDocument/2006/relationships/slide" Target="slides/slide206.xml"/><Relationship Id="rId28" Type="http://schemas.openxmlformats.org/officeDocument/2006/relationships/slide" Target="slides/slide1.xml"/><Relationship Id="rId49" Type="http://schemas.openxmlformats.org/officeDocument/2006/relationships/slide" Target="slides/slide22.xml"/><Relationship Id="rId114" Type="http://schemas.openxmlformats.org/officeDocument/2006/relationships/slide" Target="slides/slide87.xml"/><Relationship Id="rId60" Type="http://schemas.openxmlformats.org/officeDocument/2006/relationships/slide" Target="slides/slide33.xml"/><Relationship Id="rId81" Type="http://schemas.openxmlformats.org/officeDocument/2006/relationships/slide" Target="slides/slide54.xml"/><Relationship Id="rId135" Type="http://schemas.openxmlformats.org/officeDocument/2006/relationships/slide" Target="slides/slide108.xml"/><Relationship Id="rId156" Type="http://schemas.openxmlformats.org/officeDocument/2006/relationships/slide" Target="slides/slide129.xml"/><Relationship Id="rId177" Type="http://schemas.openxmlformats.org/officeDocument/2006/relationships/slide" Target="slides/slide150.xml"/><Relationship Id="rId198" Type="http://schemas.openxmlformats.org/officeDocument/2006/relationships/slide" Target="slides/slide171.xml"/><Relationship Id="rId202" Type="http://schemas.openxmlformats.org/officeDocument/2006/relationships/slide" Target="slides/slide175.xml"/><Relationship Id="rId223" Type="http://schemas.openxmlformats.org/officeDocument/2006/relationships/slide" Target="slides/slide196.xml"/><Relationship Id="rId18" Type="http://schemas.openxmlformats.org/officeDocument/2006/relationships/slideMaster" Target="slideMasters/slideMaster18.xml"/><Relationship Id="rId39" Type="http://schemas.openxmlformats.org/officeDocument/2006/relationships/slide" Target="slides/slide12.xml"/><Relationship Id="rId50" Type="http://schemas.openxmlformats.org/officeDocument/2006/relationships/slide" Target="slides/slide23.xml"/><Relationship Id="rId104" Type="http://schemas.openxmlformats.org/officeDocument/2006/relationships/slide" Target="slides/slide77.xml"/><Relationship Id="rId125" Type="http://schemas.openxmlformats.org/officeDocument/2006/relationships/slide" Target="slides/slide98.xml"/><Relationship Id="rId146" Type="http://schemas.openxmlformats.org/officeDocument/2006/relationships/slide" Target="slides/slide119.xml"/><Relationship Id="rId167" Type="http://schemas.openxmlformats.org/officeDocument/2006/relationships/slide" Target="slides/slide140.xml"/><Relationship Id="rId188" Type="http://schemas.openxmlformats.org/officeDocument/2006/relationships/slide" Target="slides/slide161.xml"/><Relationship Id="rId71" Type="http://schemas.openxmlformats.org/officeDocument/2006/relationships/slide" Target="slides/slide44.xml"/><Relationship Id="rId92" Type="http://schemas.openxmlformats.org/officeDocument/2006/relationships/slide" Target="slides/slide65.xml"/><Relationship Id="rId213" Type="http://schemas.openxmlformats.org/officeDocument/2006/relationships/slide" Target="slides/slide186.xml"/><Relationship Id="rId234" Type="http://schemas.openxmlformats.org/officeDocument/2006/relationships/slide" Target="slides/slide207.xml"/><Relationship Id="rId2" Type="http://schemas.openxmlformats.org/officeDocument/2006/relationships/slideMaster" Target="slideMasters/slideMaster2.xml"/><Relationship Id="rId29" Type="http://schemas.openxmlformats.org/officeDocument/2006/relationships/slide" Target="slides/slide2.xml"/><Relationship Id="rId40" Type="http://schemas.openxmlformats.org/officeDocument/2006/relationships/slide" Target="slides/slide13.xml"/><Relationship Id="rId115" Type="http://schemas.openxmlformats.org/officeDocument/2006/relationships/slide" Target="slides/slide88.xml"/><Relationship Id="rId136" Type="http://schemas.openxmlformats.org/officeDocument/2006/relationships/slide" Target="slides/slide109.xml"/><Relationship Id="rId157" Type="http://schemas.openxmlformats.org/officeDocument/2006/relationships/slide" Target="slides/slide130.xml"/><Relationship Id="rId178" Type="http://schemas.openxmlformats.org/officeDocument/2006/relationships/slide" Target="slides/slide151.xml"/><Relationship Id="rId61" Type="http://schemas.openxmlformats.org/officeDocument/2006/relationships/slide" Target="slides/slide34.xml"/><Relationship Id="rId82" Type="http://schemas.openxmlformats.org/officeDocument/2006/relationships/slide" Target="slides/slide55.xml"/><Relationship Id="rId199" Type="http://schemas.openxmlformats.org/officeDocument/2006/relationships/slide" Target="slides/slide172.xml"/><Relationship Id="rId203" Type="http://schemas.openxmlformats.org/officeDocument/2006/relationships/slide" Target="slides/slide176.xml"/><Relationship Id="rId19" Type="http://schemas.openxmlformats.org/officeDocument/2006/relationships/slideMaster" Target="slideMasters/slideMaster19.xml"/><Relationship Id="rId224" Type="http://schemas.openxmlformats.org/officeDocument/2006/relationships/slide" Target="slides/slide197.xml"/><Relationship Id="rId30" Type="http://schemas.openxmlformats.org/officeDocument/2006/relationships/slide" Target="slides/slide3.xml"/><Relationship Id="rId105" Type="http://schemas.openxmlformats.org/officeDocument/2006/relationships/slide" Target="slides/slide78.xml"/><Relationship Id="rId126" Type="http://schemas.openxmlformats.org/officeDocument/2006/relationships/slide" Target="slides/slide99.xml"/><Relationship Id="rId147" Type="http://schemas.openxmlformats.org/officeDocument/2006/relationships/slide" Target="slides/slide120.xml"/><Relationship Id="rId168" Type="http://schemas.openxmlformats.org/officeDocument/2006/relationships/slide" Target="slides/slide141.xml"/><Relationship Id="rId51" Type="http://schemas.openxmlformats.org/officeDocument/2006/relationships/slide" Target="slides/slide24.xml"/><Relationship Id="rId72" Type="http://schemas.openxmlformats.org/officeDocument/2006/relationships/slide" Target="slides/slide45.xml"/><Relationship Id="rId93" Type="http://schemas.openxmlformats.org/officeDocument/2006/relationships/slide" Target="slides/slide66.xml"/><Relationship Id="rId189" Type="http://schemas.openxmlformats.org/officeDocument/2006/relationships/slide" Target="slides/slide162.xml"/><Relationship Id="rId3" Type="http://schemas.openxmlformats.org/officeDocument/2006/relationships/slideMaster" Target="slideMasters/slideMaster3.xml"/><Relationship Id="rId214" Type="http://schemas.openxmlformats.org/officeDocument/2006/relationships/slide" Target="slides/slide187.xml"/><Relationship Id="rId235" Type="http://schemas.openxmlformats.org/officeDocument/2006/relationships/slide" Target="slides/slide208.xml"/><Relationship Id="rId116" Type="http://schemas.openxmlformats.org/officeDocument/2006/relationships/slide" Target="slides/slide89.xml"/><Relationship Id="rId137" Type="http://schemas.openxmlformats.org/officeDocument/2006/relationships/slide" Target="slides/slide110.xml"/><Relationship Id="rId158" Type="http://schemas.openxmlformats.org/officeDocument/2006/relationships/slide" Target="slides/slide131.xml"/><Relationship Id="rId20" Type="http://schemas.openxmlformats.org/officeDocument/2006/relationships/slideMaster" Target="slideMasters/slideMaster20.xml"/><Relationship Id="rId41" Type="http://schemas.openxmlformats.org/officeDocument/2006/relationships/slide" Target="slides/slide14.xml"/><Relationship Id="rId62" Type="http://schemas.openxmlformats.org/officeDocument/2006/relationships/slide" Target="slides/slide35.xml"/><Relationship Id="rId83" Type="http://schemas.openxmlformats.org/officeDocument/2006/relationships/slide" Target="slides/slide56.xml"/><Relationship Id="rId179" Type="http://schemas.openxmlformats.org/officeDocument/2006/relationships/slide" Target="slides/slide152.xml"/><Relationship Id="rId190" Type="http://schemas.openxmlformats.org/officeDocument/2006/relationships/slide" Target="slides/slide163.xml"/><Relationship Id="rId204" Type="http://schemas.openxmlformats.org/officeDocument/2006/relationships/slide" Target="slides/slide177.xml"/><Relationship Id="rId225" Type="http://schemas.openxmlformats.org/officeDocument/2006/relationships/slide" Target="slides/slide19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33C4E2-CACD-49FA-9B42-1163830FCC04}" type="datetimeFigureOut">
              <a:rPr lang="en-GB" smtClean="0"/>
              <a:t>08/11/2025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357491-AF78-4EAC-91FC-8D2D6145DAF5}" type="slidenum">
              <a:rPr lang="en-GB" smtClean="0"/>
              <a:t>‹#›</a:t>
            </a:fld>
            <a:endParaRPr lang="en-GB"/>
          </a:p>
        </p:txBody>
      </p:sp>
    </p:spTree>
    <p:extLst>
      <p:ext uri="{BB962C8B-B14F-4D97-AF65-F5344CB8AC3E}">
        <p14:creationId xmlns:p14="http://schemas.microsoft.com/office/powerpoint/2010/main" val="2734644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cnn.com/2015/09/03/asia/sheep-record-wool-shearer/index.html"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s://www.nma.gov.au/explore/collection/highlights/world-record-sheep-fleece" TargetMode="External"/><Relationship Id="rId4" Type="http://schemas.openxmlformats.org/officeDocument/2006/relationships/hyperlink" Target="https://www.facebook.com/pg/littleoaksanctuary/posts/?ref=page_internal" TargetMode="Externa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 discuss how Jesus prepared his men for his rejection and their future rejection too—so share with your group your own need to prepare those whom you lead to for future rejection, then pray about it together.</a:t>
            </a:r>
          </a:p>
          <a:p>
            <a:r>
              <a:rPr lang="en-US" dirty="0"/>
              <a:t>____________</a:t>
            </a:r>
          </a:p>
          <a:p>
            <a:endParaRPr lang="en-US" dirty="0"/>
          </a:p>
          <a:p>
            <a:r>
              <a:rPr lang="en-US" dirty="0"/>
              <a:t>The Life of Christ brought increasing polarization. The more Jesus showed about himself, the greater the resistance to him and his message. Also, the more intense the controversy leading to opposition, the higher priority Christ placed on preparing his men for when he would be gone. The climactic rejection when he presented himself as king of Israel at the Triumphal Entry resulted in rejection to the point of crucifixion followed by the victory of resurrection.</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Introduction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Authentication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Controversy over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Instruction of the Twelve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Opposition to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of the Disciples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Official Presentation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for the Death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Rejection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Resurrection of the King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78E62C-A091-49C7-B4DF-2F8432CFE4E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53582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It’s because sheep easily lose their way—like us!</a:t>
            </a:r>
          </a:p>
        </p:txBody>
      </p:sp>
    </p:spTree>
    <p:extLst>
      <p:ext uri="{BB962C8B-B14F-4D97-AF65-F5344CB8AC3E}">
        <p14:creationId xmlns:p14="http://schemas.microsoft.com/office/powerpoint/2010/main" val="360221445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effectLst/>
                <a:latin typeface="Lucida Grande" panose="020B0600040502020204" pitchFamily="34" charset="0"/>
              </a:rPr>
              <a:t>Teachings about Forgiveness and Faith</a:t>
            </a:r>
          </a:p>
          <a:p>
            <a:pPr>
              <a:buNone/>
            </a:pPr>
            <a:endParaRPr lang="en-US" dirty="0">
              <a:effectLst/>
              <a:latin typeface="Lucida Grande" panose="020B0600040502020204" pitchFamily="34" charset="0"/>
            </a:endParaRPr>
          </a:p>
          <a:p>
            <a:pPr>
              <a:buNone/>
            </a:pPr>
            <a:r>
              <a:rPr lang="en-US" b="1" dirty="0">
                <a:solidFill>
                  <a:srgbClr val="006699"/>
                </a:solidFill>
                <a:effectLst/>
                <a:latin typeface="Helvetica Neue" panose="02000503000000020004" pitchFamily="2" charset="0"/>
              </a:rPr>
              <a:t>Luke 17:1 NLT</a:t>
            </a:r>
            <a:r>
              <a:rPr lang="en-US" dirty="0">
                <a:solidFill>
                  <a:srgbClr val="000000"/>
                </a:solidFill>
                <a:effectLst/>
                <a:latin typeface="Lucida Grande" panose="020B0600040502020204" pitchFamily="34" charset="0"/>
              </a:rPr>
              <a:t>    One day Jesus said to his disciples, </a:t>
            </a:r>
            <a:r>
              <a:rPr lang="en-US" dirty="0">
                <a:solidFill>
                  <a:srgbClr val="FF2500"/>
                </a:solidFill>
                <a:effectLst/>
                <a:latin typeface="Lucida Grande" panose="020B0600040502020204" pitchFamily="34" charset="0"/>
              </a:rPr>
              <a:t>“There will always be temptations to sin, but what sorrow awaits the person who does the tempting!</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a:t>
            </a:r>
            <a:r>
              <a:rPr lang="en-US" dirty="0">
                <a:solidFill>
                  <a:srgbClr val="FF2500"/>
                </a:solidFill>
                <a:effectLst/>
                <a:latin typeface="Lucida Grande" panose="020B0600040502020204" pitchFamily="34" charset="0"/>
              </a:rPr>
              <a:t> It would be better to be thrown into the sea with a millstone hung around your neck than to cause one of these little ones to fall into sin.</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a:t>
            </a:r>
            <a:r>
              <a:rPr lang="en-US" dirty="0">
                <a:solidFill>
                  <a:srgbClr val="FF2500"/>
                </a:solidFill>
                <a:effectLst/>
                <a:latin typeface="Lucida Grande" panose="020B0600040502020204" pitchFamily="34" charset="0"/>
              </a:rPr>
              <a:t> So watch yourselves!</a:t>
            </a:r>
            <a:r>
              <a:rPr lang="en-US" dirty="0">
                <a:solidFill>
                  <a:srgbClr val="000000"/>
                </a:solidFill>
                <a:effectLst/>
                <a:latin typeface="Lucida Grande" panose="020B0600040502020204" pitchFamily="34" charset="0"/>
              </a:rPr>
              <a:t> </a:t>
            </a:r>
            <a:endParaRPr lang="en-US" dirty="0">
              <a:effectLst/>
              <a:latin typeface="Lucida Grande" panose="020B0600040502020204" pitchFamily="34" charset="0"/>
            </a:endParaRPr>
          </a:p>
          <a:p>
            <a:pPr>
              <a:buNone/>
            </a:pP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“If another believer sins, rebuke that person; then if there is repentance, forgive.</a:t>
            </a:r>
          </a:p>
          <a:p>
            <a:pPr>
              <a:buNone/>
            </a:pPr>
            <a:r>
              <a:rPr lang="en-US" b="1" baseline="30000" dirty="0">
                <a:solidFill>
                  <a:srgbClr val="006699"/>
                </a:solidFill>
                <a:effectLst/>
                <a:latin typeface="Helvetica Neue" panose="02000503000000020004" pitchFamily="2" charset="0"/>
              </a:rPr>
              <a:t>4</a:t>
            </a:r>
            <a:r>
              <a:rPr lang="en-US" dirty="0">
                <a:solidFill>
                  <a:srgbClr val="FF2500"/>
                </a:solidFill>
                <a:effectLst/>
                <a:latin typeface="Lucida Grande" panose="020B0600040502020204" pitchFamily="34" charset="0"/>
              </a:rPr>
              <a:t> Even if that person wrongs you seven times a day and each time turns again and asks forgiveness, you must forgive.”</a:t>
            </a:r>
          </a:p>
          <a:p>
            <a:pPr>
              <a:buNone/>
            </a:pPr>
            <a:endParaRPr lang="en-US" dirty="0">
              <a:effectLst/>
              <a:latin typeface="Lucida Grande" panose="020B0600040502020204" pitchFamily="34" charset="0"/>
            </a:endParaRPr>
          </a:p>
          <a:p>
            <a:pPr>
              <a:buNone/>
            </a:pPr>
            <a:r>
              <a:rPr lang="en-US" b="1" dirty="0">
                <a:solidFill>
                  <a:srgbClr val="006699"/>
                </a:solidFill>
                <a:effectLst/>
                <a:latin typeface="Helvetica Neue" panose="02000503000000020004" pitchFamily="2" charset="0"/>
              </a:rPr>
              <a:t>Luke 17:5</a:t>
            </a:r>
            <a:r>
              <a:rPr lang="en-US" dirty="0">
                <a:effectLst/>
                <a:latin typeface="Lucida Grande" panose="020B0600040502020204" pitchFamily="34" charset="0"/>
              </a:rPr>
              <a:t>    The apostles said to the Lord, “Show us how to increase our faith.”</a:t>
            </a:r>
          </a:p>
          <a:p>
            <a:pPr>
              <a:buNone/>
            </a:pP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17:6</a:t>
            </a:r>
            <a:r>
              <a:rPr lang="en-US" dirty="0">
                <a:solidFill>
                  <a:srgbClr val="000000"/>
                </a:solidFill>
                <a:effectLst/>
                <a:latin typeface="Lucida Grande" panose="020B0600040502020204" pitchFamily="34" charset="0"/>
              </a:rPr>
              <a:t>    The Lord answered, </a:t>
            </a:r>
            <a:r>
              <a:rPr lang="en-US" dirty="0">
                <a:solidFill>
                  <a:srgbClr val="FF2500"/>
                </a:solidFill>
                <a:effectLst/>
                <a:latin typeface="Lucida Grande" panose="020B0600040502020204" pitchFamily="34" charset="0"/>
              </a:rPr>
              <a:t>“If you had faith even as small as a mustard seed, you could say to this mulberry tree, ‘May you be uprooted and be planted in the sea,’ and it would obey you!</a:t>
            </a:r>
          </a:p>
        </p:txBody>
      </p:sp>
      <p:sp>
        <p:nvSpPr>
          <p:cNvPr id="4" name="Slide Number Placeholder 3"/>
          <p:cNvSpPr>
            <a:spLocks noGrp="1"/>
          </p:cNvSpPr>
          <p:nvPr>
            <p:ph type="sldNum" sz="quarter" idx="5"/>
          </p:nvPr>
        </p:nvSpPr>
        <p:spPr/>
        <p:txBody>
          <a:bodyPr/>
          <a:lstStyle/>
          <a:p>
            <a:fld id="{36357491-AF78-4EAC-91FC-8D2D6145DAF5}" type="slidenum">
              <a:rPr lang="en-GB" smtClean="0"/>
              <a:t>106</a:t>
            </a:fld>
            <a:endParaRPr lang="en-GB"/>
          </a:p>
        </p:txBody>
      </p:sp>
    </p:spTree>
    <p:extLst>
      <p:ext uri="{BB962C8B-B14F-4D97-AF65-F5344CB8AC3E}">
        <p14:creationId xmlns:p14="http://schemas.microsoft.com/office/powerpoint/2010/main" val="182092152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06699"/>
                </a:solidFill>
                <a:effectLst/>
                <a:latin typeface="Helvetica Neue" panose="02000503000000020004" pitchFamily="2" charset="0"/>
              </a:rPr>
              <a:t>Luke 17:7 NLT</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“When a servant comes in from plowing or taking care of sheep, does his master say, ‘Come in and eat with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8</a:t>
            </a:r>
            <a:r>
              <a:rPr lang="en-US">
                <a:solidFill>
                  <a:srgbClr val="FF2500"/>
                </a:solidFill>
                <a:effectLst/>
                <a:latin typeface="Lucida Grande" panose="020B0600040502020204" pitchFamily="34" charset="0"/>
              </a:rPr>
              <a:t> No, he says, ‘Prepare my meal, put on your apron, and serve me while I eat. Then you can eat later.’</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9</a:t>
            </a:r>
            <a:r>
              <a:rPr lang="en-US">
                <a:solidFill>
                  <a:srgbClr val="FF2500"/>
                </a:solidFill>
                <a:effectLst/>
                <a:latin typeface="Lucida Grande" panose="020B0600040502020204" pitchFamily="34" charset="0"/>
              </a:rPr>
              <a:t> And does the master thank the servant for doing what he was told to do? Of course not.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10</a:t>
            </a:r>
            <a:r>
              <a:rPr lang="en-US">
                <a:solidFill>
                  <a:srgbClr val="FF2500"/>
                </a:solidFill>
                <a:effectLst/>
                <a:latin typeface="Lucida Grande" panose="020B0600040502020204" pitchFamily="34" charset="0"/>
              </a:rPr>
              <a:t> In the same way, when you obey me you should say, ‘We are unworthy servants who have simply done our duty.’”</a:t>
            </a:r>
          </a:p>
          <a:p>
            <a:endParaRPr lang="en-US"/>
          </a:p>
        </p:txBody>
      </p:sp>
      <p:sp>
        <p:nvSpPr>
          <p:cNvPr id="4" name="Slide Number Placeholder 3"/>
          <p:cNvSpPr>
            <a:spLocks noGrp="1"/>
          </p:cNvSpPr>
          <p:nvPr>
            <p:ph type="sldNum" sz="quarter" idx="5"/>
          </p:nvPr>
        </p:nvSpPr>
        <p:spPr/>
        <p:txBody>
          <a:bodyPr/>
          <a:lstStyle/>
          <a:p>
            <a:fld id="{36357491-AF78-4EAC-91FC-8D2D6145DAF5}" type="slidenum">
              <a:rPr lang="en-GB" smtClean="0"/>
              <a:t>107</a:t>
            </a:fld>
            <a:endParaRPr lang="en-GB"/>
          </a:p>
        </p:txBody>
      </p:sp>
    </p:spTree>
    <p:extLst>
      <p:ext uri="{BB962C8B-B14F-4D97-AF65-F5344CB8AC3E}">
        <p14:creationId xmlns:p14="http://schemas.microsoft.com/office/powerpoint/2010/main" val="229224269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a:t>Lazarus was the brother of Mary and Martha.</a:t>
            </a:r>
          </a:p>
        </p:txBody>
      </p:sp>
    </p:spTree>
    <p:extLst>
      <p:ext uri="{BB962C8B-B14F-4D97-AF65-F5344CB8AC3E}">
        <p14:creationId xmlns:p14="http://schemas.microsoft.com/office/powerpoint/2010/main" val="101250320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Lazarus lived in Bethany just east of Jerusalem, but Jesus was on the other side of the Jordan River.</a:t>
            </a:r>
          </a:p>
          <a:p>
            <a:endParaRPr lang="en-US" dirty="0"/>
          </a:p>
          <a:p>
            <a:r>
              <a:rPr lang="en-US" dirty="0"/>
              <a:t>Jews at the time of Jesus hated the Samaritans so much that they did not travel northward from Jerusalem through Samaria to get to the north. Instead, they traveled east through Bethany on the other side of the Mount of Olives and straight across the Jordan River to bypass Samaria. Bethany was the hometown of Lazarus and his sisters, Mary and Martha. </a:t>
            </a:r>
          </a:p>
          <a:p>
            <a:r>
              <a:rPr lang="en-US" dirty="0"/>
              <a:t>_______</a:t>
            </a:r>
          </a:p>
          <a:p>
            <a:r>
              <a:rPr lang="en-US" dirty="0"/>
              <a:t>LC-06-Preparation of the Disciples-111</a:t>
            </a:r>
          </a:p>
          <a:p>
            <a:r>
              <a:rPr lang="en-US" dirty="0"/>
              <a:t>NS-04-John1-11-slide 467</a:t>
            </a:r>
          </a:p>
        </p:txBody>
      </p:sp>
    </p:spTree>
    <p:extLst>
      <p:ext uri="{BB962C8B-B14F-4D97-AF65-F5344CB8AC3E}">
        <p14:creationId xmlns:p14="http://schemas.microsoft.com/office/powerpoint/2010/main" val="55006970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a:t>Word came to Jesus that Lazarus was sick.</a:t>
            </a:r>
          </a:p>
        </p:txBody>
      </p:sp>
    </p:spTree>
    <p:extLst>
      <p:ext uri="{BB962C8B-B14F-4D97-AF65-F5344CB8AC3E}">
        <p14:creationId xmlns:p14="http://schemas.microsoft.com/office/powerpoint/2010/main" val="186405575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a:t>But Jesus kept teaching his disciples instead of going to Lazarus.</a:t>
            </a:r>
          </a:p>
        </p:txBody>
      </p:sp>
    </p:spTree>
    <p:extLst>
      <p:ext uri="{BB962C8B-B14F-4D97-AF65-F5344CB8AC3E}">
        <p14:creationId xmlns:p14="http://schemas.microsoft.com/office/powerpoint/2010/main" val="174908233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a:t>He seemed to have no urgency to heal Lazarus to keep him from dying.</a:t>
            </a:r>
          </a:p>
        </p:txBody>
      </p:sp>
    </p:spTree>
    <p:extLst>
      <p:ext uri="{BB962C8B-B14F-4D97-AF65-F5344CB8AC3E}">
        <p14:creationId xmlns:p14="http://schemas.microsoft.com/office/powerpoint/2010/main" val="103354904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a:t>This perplexed many who had seen Jesus heal others.</a:t>
            </a:r>
          </a:p>
        </p:txBody>
      </p:sp>
    </p:spTree>
    <p:extLst>
      <p:ext uri="{BB962C8B-B14F-4D97-AF65-F5344CB8AC3E}">
        <p14:creationId xmlns:p14="http://schemas.microsoft.com/office/powerpoint/2010/main" val="268134473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06699"/>
                </a:solidFill>
                <a:effectLst/>
                <a:latin typeface="Helvetica Neue" panose="02000503000000020004" pitchFamily="2" charset="0"/>
              </a:rPr>
              <a:t>John 11:4</a:t>
            </a:r>
            <a:r>
              <a:rPr lang="en-US">
                <a:effectLst/>
                <a:latin typeface="Lucida Grande" panose="020B0600040502020204" pitchFamily="34" charset="0"/>
              </a:rPr>
              <a:t>    But when Jesus heard about it he said, </a:t>
            </a:r>
            <a:r>
              <a:rPr lang="en-US">
                <a:solidFill>
                  <a:srgbClr val="FF2500"/>
                </a:solidFill>
                <a:effectLst/>
                <a:latin typeface="Lucida Grande" panose="020B0600040502020204" pitchFamily="34" charset="0"/>
              </a:rPr>
              <a:t>“Lazarus’s sickness will not end in death. No, it happened for the glory of God so that the Son of God will receive glory from this.”</a:t>
            </a:r>
            <a:endParaRPr lang="en-US"/>
          </a:p>
        </p:txBody>
      </p:sp>
    </p:spTree>
    <p:extLst>
      <p:ext uri="{BB962C8B-B14F-4D97-AF65-F5344CB8AC3E}">
        <p14:creationId xmlns:p14="http://schemas.microsoft.com/office/powerpoint/2010/main" val="192626610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a:solidFill>
                  <a:srgbClr val="006699"/>
                </a:solidFill>
                <a:effectLst/>
                <a:latin typeface="Helvetica Neue" panose="02000503000000020004" pitchFamily="2" charset="0"/>
              </a:rPr>
              <a:t>5</a:t>
            </a:r>
            <a:r>
              <a:rPr lang="en-US">
                <a:effectLst/>
                <a:latin typeface="Lucida Grande" panose="020B0600040502020204" pitchFamily="34" charset="0"/>
              </a:rPr>
              <a:t> So although Jesus loved Martha, Mary, and Lazarus, </a:t>
            </a:r>
            <a:r>
              <a:rPr lang="en-US" b="1" baseline="30000">
                <a:solidFill>
                  <a:srgbClr val="006699"/>
                </a:solidFill>
                <a:effectLst/>
                <a:latin typeface="Helvetica Neue" panose="02000503000000020004" pitchFamily="2" charset="0"/>
              </a:rPr>
              <a:t>6</a:t>
            </a:r>
            <a:r>
              <a:rPr lang="en-US">
                <a:effectLst/>
                <a:latin typeface="Lucida Grande" panose="020B0600040502020204" pitchFamily="34" charset="0"/>
              </a:rPr>
              <a:t> he stayed where he was for the next two days.</a:t>
            </a:r>
          </a:p>
        </p:txBody>
      </p:sp>
    </p:spTree>
    <p:extLst>
      <p:ext uri="{BB962C8B-B14F-4D97-AF65-F5344CB8AC3E}">
        <p14:creationId xmlns:p14="http://schemas.microsoft.com/office/powerpoint/2010/main" val="693052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Sheep are relational animals, so being away from the flock is lonely.</a:t>
            </a:r>
          </a:p>
        </p:txBody>
      </p:sp>
    </p:spTree>
    <p:extLst>
      <p:ext uri="{BB962C8B-B14F-4D97-AF65-F5344CB8AC3E}">
        <p14:creationId xmlns:p14="http://schemas.microsoft.com/office/powerpoint/2010/main" val="400133157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None/>
            </a:pPr>
            <a:r>
              <a:rPr lang="en-US">
                <a:effectLst/>
                <a:latin typeface="Lucida Grande" panose="020B0600040502020204" pitchFamily="34" charset="0"/>
              </a:rPr>
              <a:t>Finally, he said to his disciples, </a:t>
            </a:r>
            <a:r>
              <a:rPr lang="en-US">
                <a:solidFill>
                  <a:srgbClr val="FF2500"/>
                </a:solidFill>
                <a:effectLst/>
                <a:latin typeface="Lucida Grande" panose="020B0600040502020204" pitchFamily="34" charset="0"/>
              </a:rPr>
              <a:t>“Let’s go back to Judea.”</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11:8</a:t>
            </a:r>
            <a:r>
              <a:rPr lang="en-US">
                <a:effectLst/>
                <a:latin typeface="Lucida Grande" panose="020B0600040502020204" pitchFamily="34" charset="0"/>
              </a:rPr>
              <a:t>    But his disciples objected. “Rabbi,” they said, “only a few days ago the people</a:t>
            </a:r>
            <a:r>
              <a:rPr lang="en-US" baseline="30000">
                <a:effectLst/>
                <a:latin typeface="Lucida Grande" panose="020B0600040502020204" pitchFamily="34" charset="0"/>
              </a:rPr>
              <a:t>a</a:t>
            </a:r>
            <a:r>
              <a:rPr lang="en-US">
                <a:effectLst/>
                <a:latin typeface="Lucida Grande" panose="020B0600040502020204" pitchFamily="34" charset="0"/>
              </a:rPr>
              <a:t> in Judea were trying to stone you. Are you going there again?”</a:t>
            </a:r>
          </a:p>
          <a:p>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John 11:9</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“There are twelve hours of daylight every day. During the day people can walk safely. They can see because they have the light of this world.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10</a:t>
            </a:r>
            <a:r>
              <a:rPr lang="en-US">
                <a:solidFill>
                  <a:srgbClr val="FF2500"/>
                </a:solidFill>
                <a:effectLst/>
                <a:latin typeface="Lucida Grande" panose="020B0600040502020204" pitchFamily="34" charset="0"/>
              </a:rPr>
              <a:t> But at night there is danger of stumbling because they have no light.”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11</a:t>
            </a:r>
            <a:r>
              <a:rPr lang="en-US">
                <a:solidFill>
                  <a:srgbClr val="000000"/>
                </a:solidFill>
                <a:effectLst/>
                <a:latin typeface="Lucida Grande" panose="020B0600040502020204" pitchFamily="34" charset="0"/>
              </a:rPr>
              <a:t> Then he said, </a:t>
            </a:r>
            <a:r>
              <a:rPr lang="en-US">
                <a:solidFill>
                  <a:srgbClr val="FF2500"/>
                </a:solidFill>
                <a:effectLst/>
                <a:latin typeface="Lucida Grande" panose="020B0600040502020204" pitchFamily="34" charset="0"/>
              </a:rPr>
              <a:t>“Our friend Lazarus has fallen asleep, but now I will go and wake him up.”</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John 11:12</a:t>
            </a:r>
            <a:r>
              <a:rPr lang="en-US">
                <a:effectLst/>
                <a:latin typeface="Lucida Grande" panose="020B0600040502020204" pitchFamily="34" charset="0"/>
              </a:rPr>
              <a:t>    The disciples said, “Lord, if he is sleeping, he will soon get better!” </a:t>
            </a:r>
            <a:r>
              <a:rPr lang="en-US" b="1" baseline="30000">
                <a:solidFill>
                  <a:srgbClr val="006699"/>
                </a:solidFill>
                <a:effectLst/>
                <a:latin typeface="Helvetica Neue" panose="02000503000000020004" pitchFamily="2" charset="0"/>
              </a:rPr>
              <a:t>13</a:t>
            </a:r>
            <a:r>
              <a:rPr lang="en-US">
                <a:effectLst/>
                <a:latin typeface="Lucida Grande" panose="020B0600040502020204" pitchFamily="34" charset="0"/>
              </a:rPr>
              <a:t> They thought Jesus meant Lazarus was simply sleeping, but Jesus meant Lazarus had died.</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John 11:14</a:t>
            </a:r>
            <a:r>
              <a:rPr lang="en-US">
                <a:solidFill>
                  <a:srgbClr val="000000"/>
                </a:solidFill>
                <a:effectLst/>
                <a:latin typeface="Lucida Grande" panose="020B0600040502020204" pitchFamily="34" charset="0"/>
              </a:rPr>
              <a:t>    So he told them plainly, </a:t>
            </a:r>
            <a:r>
              <a:rPr lang="en-US">
                <a:solidFill>
                  <a:srgbClr val="FF2500"/>
                </a:solidFill>
                <a:effectLst/>
                <a:latin typeface="Lucida Grande" panose="020B0600040502020204" pitchFamily="34" charset="0"/>
              </a:rPr>
              <a:t>“Lazarus is dead.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15</a:t>
            </a:r>
            <a:r>
              <a:rPr lang="en-US">
                <a:solidFill>
                  <a:srgbClr val="FF2500"/>
                </a:solidFill>
                <a:effectLst/>
                <a:latin typeface="Lucida Grande" panose="020B0600040502020204" pitchFamily="34" charset="0"/>
              </a:rPr>
              <a:t> And for your sakes, I’m glad I wasn’t there, for now you will really believe. Come, let’s go see him.”</a:t>
            </a:r>
            <a:endParaRPr lang="en-US">
              <a:effectLst/>
              <a:latin typeface="Lucida Grande" panose="020B0600040502020204" pitchFamily="34" charset="0"/>
            </a:endParaRPr>
          </a:p>
        </p:txBody>
      </p:sp>
    </p:spTree>
    <p:extLst>
      <p:ext uri="{BB962C8B-B14F-4D97-AF65-F5344CB8AC3E}">
        <p14:creationId xmlns:p14="http://schemas.microsoft.com/office/powerpoint/2010/main" val="8226253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06699"/>
                </a:solidFill>
                <a:effectLst/>
                <a:latin typeface="Helvetica Neue" panose="02000503000000020004" pitchFamily="2" charset="0"/>
              </a:rPr>
              <a:t>John 11:16</a:t>
            </a:r>
            <a:r>
              <a:rPr lang="en-US">
                <a:effectLst/>
                <a:latin typeface="Lucida Grande" panose="020B0600040502020204" pitchFamily="34" charset="0"/>
              </a:rPr>
              <a:t>    Thomas, nicknamed the Twin, said to his fellow disciples, “Let’s go, too—and die with Jesus.”</a:t>
            </a:r>
          </a:p>
          <a:p>
            <a:endParaRPr lang="en-US"/>
          </a:p>
        </p:txBody>
      </p:sp>
    </p:spTree>
    <p:extLst>
      <p:ext uri="{BB962C8B-B14F-4D97-AF65-F5344CB8AC3E}">
        <p14:creationId xmlns:p14="http://schemas.microsoft.com/office/powerpoint/2010/main" val="154827234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After he waited four days, he then headed toward Bethany. </a:t>
            </a:r>
          </a:p>
          <a:p>
            <a:r>
              <a:rPr lang="en-US" dirty="0"/>
              <a:t>_______</a:t>
            </a:r>
          </a:p>
          <a:p>
            <a:r>
              <a:rPr lang="en-US" dirty="0"/>
              <a:t>LC-06-Preparation of the Disciples-75</a:t>
            </a:r>
          </a:p>
          <a:p>
            <a:r>
              <a:rPr lang="en-US" dirty="0"/>
              <a:t>NS-04-John1-11-slide 476, 478</a:t>
            </a:r>
          </a:p>
          <a:p>
            <a:endParaRPr lang="en-US" dirty="0"/>
          </a:p>
        </p:txBody>
      </p:sp>
    </p:spTree>
    <p:extLst>
      <p:ext uri="{BB962C8B-B14F-4D97-AF65-F5344CB8AC3E}">
        <p14:creationId xmlns:p14="http://schemas.microsoft.com/office/powerpoint/2010/main" val="159155878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06699"/>
                </a:solidFill>
                <a:effectLst/>
                <a:latin typeface="Helvetica Neue" panose="02000503000000020004" pitchFamily="2" charset="0"/>
              </a:rPr>
              <a:t>John 11:17</a:t>
            </a:r>
            <a:r>
              <a:rPr lang="en-US">
                <a:effectLst/>
                <a:latin typeface="Lucida Grande" panose="020B0600040502020204" pitchFamily="34" charset="0"/>
              </a:rPr>
              <a:t>    When Jesus arrived at Bethany, he was told that Lazarus had already been in his grave for four days. </a:t>
            </a:r>
            <a:r>
              <a:rPr lang="en-US" b="1" baseline="30000">
                <a:solidFill>
                  <a:srgbClr val="006699"/>
                </a:solidFill>
                <a:effectLst/>
                <a:latin typeface="Helvetica Neue" panose="02000503000000020004" pitchFamily="2" charset="0"/>
              </a:rPr>
              <a:t>18</a:t>
            </a:r>
            <a:r>
              <a:rPr lang="en-US">
                <a:effectLst/>
                <a:latin typeface="Lucida Grande" panose="020B0600040502020204" pitchFamily="34" charset="0"/>
              </a:rPr>
              <a:t> Bethany was only a few miles down the road from Jerusalem, </a:t>
            </a:r>
            <a:r>
              <a:rPr lang="en-US" b="1" baseline="30000">
                <a:solidFill>
                  <a:srgbClr val="006699"/>
                </a:solidFill>
                <a:effectLst/>
                <a:latin typeface="Helvetica Neue" panose="02000503000000020004" pitchFamily="2" charset="0"/>
              </a:rPr>
              <a:t>19</a:t>
            </a:r>
            <a:r>
              <a:rPr lang="en-US">
                <a:effectLst/>
                <a:latin typeface="Lucida Grande" panose="020B0600040502020204" pitchFamily="34" charset="0"/>
              </a:rPr>
              <a:t> and many of the people had come to console Martha and Mary in their loss.</a:t>
            </a:r>
            <a:endParaRPr lang="en-US" dirty="0"/>
          </a:p>
          <a:p>
            <a:endParaRPr lang="en-US"/>
          </a:p>
        </p:txBody>
      </p:sp>
    </p:spTree>
    <p:extLst>
      <p:ext uri="{BB962C8B-B14F-4D97-AF65-F5344CB8AC3E}">
        <p14:creationId xmlns:p14="http://schemas.microsoft.com/office/powerpoint/2010/main" val="84896977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After he waited four days, he then headed toward Bethany. </a:t>
            </a:r>
          </a:p>
          <a:p>
            <a:r>
              <a:rPr lang="en-US" dirty="0"/>
              <a:t>_______</a:t>
            </a:r>
          </a:p>
          <a:p>
            <a:r>
              <a:rPr lang="en-US" dirty="0"/>
              <a:t>LC-06-Preparation of the Disciples-75</a:t>
            </a:r>
          </a:p>
          <a:p>
            <a:r>
              <a:rPr lang="en-US" dirty="0"/>
              <a:t>NS-04-John1-11-slide 476, 478</a:t>
            </a:r>
          </a:p>
          <a:p>
            <a:endParaRPr lang="en-US" dirty="0"/>
          </a:p>
        </p:txBody>
      </p:sp>
    </p:spTree>
    <p:extLst>
      <p:ext uri="{BB962C8B-B14F-4D97-AF65-F5344CB8AC3E}">
        <p14:creationId xmlns:p14="http://schemas.microsoft.com/office/powerpoint/2010/main" val="322106459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a:solidFill>
                  <a:srgbClr val="006699"/>
                </a:solidFill>
                <a:effectLst/>
                <a:latin typeface="Helvetica Neue" panose="02000503000000020004" pitchFamily="2" charset="0"/>
              </a:rPr>
              <a:t>20</a:t>
            </a:r>
            <a:r>
              <a:rPr lang="en-US">
                <a:effectLst/>
                <a:latin typeface="Lucida Grande" panose="020B0600040502020204" pitchFamily="34" charset="0"/>
              </a:rPr>
              <a:t> When Martha got word that Jesus was coming, she went to meet him. But Mary stayed in the house. </a:t>
            </a:r>
            <a:endParaRPr lang="en-US"/>
          </a:p>
        </p:txBody>
      </p:sp>
    </p:spTree>
    <p:extLst>
      <p:ext uri="{BB962C8B-B14F-4D97-AF65-F5344CB8AC3E}">
        <p14:creationId xmlns:p14="http://schemas.microsoft.com/office/powerpoint/2010/main" val="209239693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a:solidFill>
                  <a:srgbClr val="006699"/>
                </a:solidFill>
                <a:effectLst/>
                <a:latin typeface="Helvetica Neue" panose="02000503000000020004" pitchFamily="2" charset="0"/>
              </a:rPr>
              <a:t>21</a:t>
            </a:r>
            <a:r>
              <a:rPr lang="en-US">
                <a:effectLst/>
                <a:latin typeface="Lucida Grande" panose="020B0600040502020204" pitchFamily="34" charset="0"/>
              </a:rPr>
              <a:t> Martha said to Jesus, “Lord, if only you had been here, my brother would not have died. </a:t>
            </a:r>
          </a:p>
          <a:p>
            <a:endParaRPr lang="en-US"/>
          </a:p>
        </p:txBody>
      </p:sp>
    </p:spTree>
    <p:extLst>
      <p:ext uri="{BB962C8B-B14F-4D97-AF65-F5344CB8AC3E}">
        <p14:creationId xmlns:p14="http://schemas.microsoft.com/office/powerpoint/2010/main" val="104564070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b="1" baseline="30000">
                <a:solidFill>
                  <a:srgbClr val="006699"/>
                </a:solidFill>
                <a:effectLst/>
                <a:latin typeface="Helvetica Neue" panose="02000503000000020004" pitchFamily="2" charset="0"/>
              </a:rPr>
              <a:t>22</a:t>
            </a:r>
            <a:r>
              <a:rPr lang="en-US">
                <a:effectLst/>
                <a:latin typeface="Lucida Grande" panose="020B0600040502020204" pitchFamily="34" charset="0"/>
              </a:rPr>
              <a:t> But even now I know that God will give you whatever you ask.”</a:t>
            </a:r>
            <a:endParaRPr lang="en-US"/>
          </a:p>
        </p:txBody>
      </p:sp>
    </p:spTree>
    <p:extLst>
      <p:ext uri="{BB962C8B-B14F-4D97-AF65-F5344CB8AC3E}">
        <p14:creationId xmlns:p14="http://schemas.microsoft.com/office/powerpoint/2010/main" val="228874422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None/>
            </a:pPr>
            <a:r>
              <a:rPr lang="en-US" b="1">
                <a:solidFill>
                  <a:srgbClr val="006699"/>
                </a:solidFill>
                <a:effectLst/>
                <a:latin typeface="Helvetica Neue" panose="02000503000000020004" pitchFamily="2" charset="0"/>
              </a:rPr>
              <a:t>John 11:23</a:t>
            </a:r>
            <a:r>
              <a:rPr lang="en-US">
                <a:solidFill>
                  <a:srgbClr val="000000"/>
                </a:solidFill>
                <a:effectLst/>
                <a:latin typeface="Lucida Grande" panose="020B0600040502020204" pitchFamily="34" charset="0"/>
              </a:rPr>
              <a:t>    Jesus told her, </a:t>
            </a:r>
            <a:r>
              <a:rPr lang="en-US">
                <a:solidFill>
                  <a:srgbClr val="FF2500"/>
                </a:solidFill>
                <a:effectLst/>
                <a:latin typeface="Lucida Grande" panose="020B0600040502020204" pitchFamily="34" charset="0"/>
              </a:rPr>
              <a:t>“Your brother will rise again.”</a:t>
            </a:r>
          </a:p>
        </p:txBody>
      </p:sp>
    </p:spTree>
    <p:extLst>
      <p:ext uri="{BB962C8B-B14F-4D97-AF65-F5344CB8AC3E}">
        <p14:creationId xmlns:p14="http://schemas.microsoft.com/office/powerpoint/2010/main" val="239274672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06699"/>
                </a:solidFill>
                <a:effectLst/>
                <a:latin typeface="Helvetica Neue" panose="02000503000000020004" pitchFamily="2" charset="0"/>
              </a:rPr>
              <a:t>John 11:24</a:t>
            </a:r>
            <a:r>
              <a:rPr lang="en-US">
                <a:effectLst/>
                <a:latin typeface="Lucida Grande" panose="020B0600040502020204" pitchFamily="34" charset="0"/>
              </a:rPr>
              <a:t>    “Yes,” Martha said, “he will rise when everyone else rises, at the last day.”</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06699"/>
                </a:solidFill>
                <a:effectLst/>
                <a:latin typeface="Helvetica Neue" panose="02000503000000020004" pitchFamily="2" charset="0"/>
              </a:rPr>
              <a:t>John 11:25</a:t>
            </a:r>
            <a:r>
              <a:rPr lang="en-US">
                <a:solidFill>
                  <a:srgbClr val="000000"/>
                </a:solidFill>
                <a:effectLst/>
                <a:latin typeface="Lucida Grande" panose="020B0600040502020204" pitchFamily="34" charset="0"/>
              </a:rPr>
              <a:t>    Jesus told her, </a:t>
            </a:r>
            <a:r>
              <a:rPr lang="en-US">
                <a:solidFill>
                  <a:srgbClr val="FF2500"/>
                </a:solidFill>
                <a:effectLst/>
                <a:latin typeface="Lucida Grande" panose="020B0600040502020204" pitchFamily="34" charset="0"/>
              </a:rPr>
              <a:t>“I am the resurrection and the life. Anyone who believes in me will live, even after dying.</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26</a:t>
            </a:r>
            <a:r>
              <a:rPr lang="en-US">
                <a:solidFill>
                  <a:srgbClr val="FF2500"/>
                </a:solidFill>
                <a:effectLst/>
                <a:latin typeface="Lucida Grande" panose="020B0600040502020204" pitchFamily="34" charset="0"/>
              </a:rPr>
              <a:t> Everyone who lives in me and believes in me will never ever die. Do you believe this, Martha?”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rgbClr val="FF2500"/>
              </a:solidFill>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06699"/>
                </a:solidFill>
                <a:effectLst/>
                <a:latin typeface="Helvetica Neue" panose="02000503000000020004" pitchFamily="2" charset="0"/>
              </a:rPr>
              <a:t>John 11:27</a:t>
            </a:r>
            <a:r>
              <a:rPr lang="en-US">
                <a:effectLst/>
                <a:latin typeface="Lucida Grande" panose="020B0600040502020204" pitchFamily="34" charset="0"/>
              </a:rPr>
              <a:t>    “Yes, Lord,” she told him. “I have always believed you are the Messiah, the Son of God, the one who has come into the world from God.” </a:t>
            </a:r>
          </a:p>
          <a:p>
            <a:endParaRPr lang="en-US"/>
          </a:p>
        </p:txBody>
      </p:sp>
    </p:spTree>
    <p:extLst>
      <p:ext uri="{BB962C8B-B14F-4D97-AF65-F5344CB8AC3E}">
        <p14:creationId xmlns:p14="http://schemas.microsoft.com/office/powerpoint/2010/main" val="32122194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b="0" dirty="0">
                <a:latin typeface="Arial" panose="020B0604020202020204" pitchFamily="34" charset="0"/>
                <a:cs typeface="Arial" panose="020B0604020202020204" pitchFamily="34" charset="0"/>
              </a:rPr>
              <a:t>Here is one sheep named Chris who was lost in Australia. He was found in 2015 by bushwalkers after about 6 years of wandering—as you can see from the heavy coat of 90 pounds (45 kilos)!</a:t>
            </a:r>
          </a:p>
        </p:txBody>
      </p:sp>
    </p:spTree>
    <p:extLst>
      <p:ext uri="{BB962C8B-B14F-4D97-AF65-F5344CB8AC3E}">
        <p14:creationId xmlns:p14="http://schemas.microsoft.com/office/powerpoint/2010/main" val="344973600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a:solidFill>
                  <a:srgbClr val="006699"/>
                </a:solidFill>
                <a:effectLst/>
                <a:latin typeface="Helvetica Neue" panose="02000503000000020004" pitchFamily="2" charset="0"/>
              </a:rPr>
              <a:t>28</a:t>
            </a:r>
            <a:r>
              <a:rPr lang="en-US">
                <a:effectLst/>
                <a:latin typeface="Lucida Grande" panose="020B0600040502020204" pitchFamily="34" charset="0"/>
              </a:rPr>
              <a:t> Then she returned to Mary. She called Mary aside from the mourners and told her, “The Teacher is here and wants to see you.” </a:t>
            </a:r>
            <a:r>
              <a:rPr lang="en-US" b="1" baseline="30000">
                <a:solidFill>
                  <a:srgbClr val="006699"/>
                </a:solidFill>
                <a:effectLst/>
                <a:latin typeface="Helvetica Neue" panose="02000503000000020004" pitchFamily="2" charset="0"/>
              </a:rPr>
              <a:t>29</a:t>
            </a:r>
            <a:r>
              <a:rPr lang="en-US">
                <a:effectLst/>
                <a:latin typeface="Lucida Grande" panose="020B0600040502020204" pitchFamily="34" charset="0"/>
              </a:rPr>
              <a:t> So Mary immediately went to him.</a:t>
            </a:r>
          </a:p>
          <a:p>
            <a:endParaRPr lang="en-US"/>
          </a:p>
        </p:txBody>
      </p:sp>
    </p:spTree>
    <p:extLst>
      <p:ext uri="{BB962C8B-B14F-4D97-AF65-F5344CB8AC3E}">
        <p14:creationId xmlns:p14="http://schemas.microsoft.com/office/powerpoint/2010/main" val="151050196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06699"/>
                </a:solidFill>
                <a:effectLst/>
                <a:latin typeface="Helvetica Neue" panose="02000503000000020004" pitchFamily="2" charset="0"/>
              </a:rPr>
              <a:t>John 11:30</a:t>
            </a:r>
            <a:r>
              <a:rPr lang="en-US">
                <a:effectLst/>
                <a:latin typeface="Lucida Grande" panose="020B0600040502020204" pitchFamily="34" charset="0"/>
              </a:rPr>
              <a:t>    Jesus had stayed outside the village, at the place where Martha met him. </a:t>
            </a:r>
            <a:r>
              <a:rPr lang="en-US" b="1" baseline="30000">
                <a:solidFill>
                  <a:srgbClr val="006699"/>
                </a:solidFill>
                <a:effectLst/>
                <a:latin typeface="Helvetica Neue" panose="02000503000000020004" pitchFamily="2" charset="0"/>
              </a:rPr>
              <a:t>31</a:t>
            </a:r>
            <a:r>
              <a:rPr lang="en-US">
                <a:effectLst/>
                <a:latin typeface="Lucida Grande" panose="020B0600040502020204" pitchFamily="34" charset="0"/>
              </a:rPr>
              <a:t> When the people who were at the house consoling Mary saw her leave so hastily, they assumed she was going to Lazarus’s grave to weep. So they followed her there. </a:t>
            </a:r>
            <a:r>
              <a:rPr lang="en-US" b="1" baseline="30000">
                <a:solidFill>
                  <a:srgbClr val="006699"/>
                </a:solidFill>
                <a:effectLst/>
                <a:latin typeface="Helvetica Neue" panose="02000503000000020004" pitchFamily="2" charset="0"/>
              </a:rPr>
              <a:t>32</a:t>
            </a:r>
            <a:r>
              <a:rPr lang="en-US">
                <a:effectLst/>
                <a:latin typeface="Lucida Grande" panose="020B0600040502020204" pitchFamily="34" charset="0"/>
              </a:rPr>
              <a:t> When Mary arrived and saw Jesus, she fell at his feet and said, “Lord, if only you had been here, my brother would not have died.”</a:t>
            </a:r>
          </a:p>
          <a:p>
            <a:endParaRPr lang="en-US"/>
          </a:p>
        </p:txBody>
      </p:sp>
    </p:spTree>
    <p:extLst>
      <p:ext uri="{BB962C8B-B14F-4D97-AF65-F5344CB8AC3E}">
        <p14:creationId xmlns:p14="http://schemas.microsoft.com/office/powerpoint/2010/main" val="323528101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06699"/>
                </a:solidFill>
                <a:effectLst/>
                <a:latin typeface="Helvetica Neue" panose="02000503000000020004" pitchFamily="2" charset="0"/>
              </a:rPr>
              <a:t>John 11:33</a:t>
            </a:r>
            <a:r>
              <a:rPr lang="en-US">
                <a:effectLst/>
                <a:latin typeface="Lucida Grande" panose="020B0600040502020204" pitchFamily="34" charset="0"/>
              </a:rPr>
              <a:t>    When Jesus saw her weeping and saw the other people wailing with her, a deep anger welled up within him, and he was deeply troubled. </a:t>
            </a:r>
            <a:r>
              <a:rPr lang="en-US" b="1" baseline="30000">
                <a:solidFill>
                  <a:srgbClr val="006699"/>
                </a:solidFill>
                <a:effectLst/>
                <a:latin typeface="Helvetica Neue" panose="02000503000000020004" pitchFamily="2" charset="0"/>
              </a:rPr>
              <a:t>34</a:t>
            </a:r>
            <a:r>
              <a:rPr lang="en-US">
                <a:solidFill>
                  <a:srgbClr val="FF2500"/>
                </a:solidFill>
                <a:effectLst/>
                <a:latin typeface="Lucida Grande" panose="020B0600040502020204" pitchFamily="34" charset="0"/>
              </a:rPr>
              <a:t> “Where have you put him?”</a:t>
            </a:r>
            <a:r>
              <a:rPr lang="en-US">
                <a:effectLst/>
                <a:latin typeface="Lucida Grande" panose="020B0600040502020204" pitchFamily="34" charset="0"/>
              </a:rPr>
              <a:t> he asked them.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latin typeface="Lucida Grande" panose="020B0600040502020204" pitchFamily="34" charset="0"/>
              </a:rPr>
              <a:t>They told him, “Lord, come and see.”</a:t>
            </a:r>
          </a:p>
        </p:txBody>
      </p:sp>
    </p:spTree>
    <p:extLst>
      <p:ext uri="{BB962C8B-B14F-4D97-AF65-F5344CB8AC3E}">
        <p14:creationId xmlns:p14="http://schemas.microsoft.com/office/powerpoint/2010/main" val="248276064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b="1" baseline="30000">
                <a:solidFill>
                  <a:srgbClr val="006699"/>
                </a:solidFill>
                <a:effectLst/>
                <a:latin typeface="Helvetica Neue" panose="02000503000000020004" pitchFamily="2" charset="0"/>
              </a:rPr>
              <a:t>35</a:t>
            </a:r>
            <a:r>
              <a:rPr lang="en-US">
                <a:effectLst/>
                <a:latin typeface="Lucida Grande" panose="020B0600040502020204" pitchFamily="34" charset="0"/>
              </a:rPr>
              <a:t> Then Jesus wept. </a:t>
            </a:r>
            <a:r>
              <a:rPr lang="en-US" b="1" baseline="30000">
                <a:solidFill>
                  <a:srgbClr val="006699"/>
                </a:solidFill>
                <a:effectLst/>
                <a:latin typeface="Helvetica Neue" panose="02000503000000020004" pitchFamily="2" charset="0"/>
              </a:rPr>
              <a:t>36</a:t>
            </a:r>
            <a:r>
              <a:rPr lang="en-US">
                <a:effectLst/>
                <a:latin typeface="Lucida Grande" panose="020B0600040502020204" pitchFamily="34" charset="0"/>
              </a:rPr>
              <a:t> The people who were standing nearby said, “See how much he loved him!” </a:t>
            </a:r>
            <a:r>
              <a:rPr lang="en-US" b="1" baseline="30000">
                <a:solidFill>
                  <a:srgbClr val="006699"/>
                </a:solidFill>
                <a:effectLst/>
                <a:latin typeface="Helvetica Neue" panose="02000503000000020004" pitchFamily="2" charset="0"/>
              </a:rPr>
              <a:t>37</a:t>
            </a:r>
            <a:r>
              <a:rPr lang="en-US">
                <a:effectLst/>
                <a:latin typeface="Lucida Grande" panose="020B0600040502020204" pitchFamily="34" charset="0"/>
              </a:rPr>
              <a:t> But some said, “This man healed a blind man. Couldn’t he have kept Lazarus from dying?”</a:t>
            </a:r>
          </a:p>
          <a:p>
            <a:endParaRPr lang="en-US"/>
          </a:p>
        </p:txBody>
      </p:sp>
    </p:spTree>
    <p:extLst>
      <p:ext uri="{BB962C8B-B14F-4D97-AF65-F5344CB8AC3E}">
        <p14:creationId xmlns:p14="http://schemas.microsoft.com/office/powerpoint/2010/main" val="408228571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None/>
            </a:pPr>
            <a:r>
              <a:rPr lang="en-US" b="1">
                <a:solidFill>
                  <a:srgbClr val="006699"/>
                </a:solidFill>
                <a:effectLst/>
                <a:latin typeface="Helvetica Neue" panose="02000503000000020004" pitchFamily="2" charset="0"/>
              </a:rPr>
              <a:t>John 11:38</a:t>
            </a:r>
            <a:r>
              <a:rPr lang="en-US">
                <a:effectLst/>
                <a:latin typeface="Lucida Grande" panose="020B0600040502020204" pitchFamily="34" charset="0"/>
              </a:rPr>
              <a:t>    Jesus was still angry as he arrived at the tomb, a cave with a stone rolled across its entrance. </a:t>
            </a:r>
            <a:r>
              <a:rPr lang="en-US" b="1" baseline="30000">
                <a:solidFill>
                  <a:srgbClr val="006699"/>
                </a:solidFill>
                <a:effectLst/>
                <a:latin typeface="Helvetica Neue" panose="02000503000000020004" pitchFamily="2" charset="0"/>
              </a:rPr>
              <a:t>39</a:t>
            </a:r>
            <a:r>
              <a:rPr lang="en-US">
                <a:solidFill>
                  <a:srgbClr val="FF2500"/>
                </a:solidFill>
                <a:effectLst/>
                <a:latin typeface="Lucida Grande" panose="020B0600040502020204" pitchFamily="34" charset="0"/>
              </a:rPr>
              <a:t> “Roll the stone aside,”</a:t>
            </a:r>
            <a:r>
              <a:rPr lang="en-US">
                <a:effectLst/>
                <a:latin typeface="Lucida Grande" panose="020B0600040502020204" pitchFamily="34" charset="0"/>
              </a:rPr>
              <a:t> Jesus told them. </a:t>
            </a:r>
          </a:p>
        </p:txBody>
      </p:sp>
    </p:spTree>
    <p:extLst>
      <p:ext uri="{BB962C8B-B14F-4D97-AF65-F5344CB8AC3E}">
        <p14:creationId xmlns:p14="http://schemas.microsoft.com/office/powerpoint/2010/main" val="99284713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latin typeface="Lucida Grande" panose="020B0600040502020204" pitchFamily="34" charset="0"/>
              </a:rPr>
              <a:t>John 11:39 But Martha, the dead man’s sister, protested, “Lord, he has been dead for four days. The smell will be terrible.”</a:t>
            </a:r>
          </a:p>
        </p:txBody>
      </p:sp>
    </p:spTree>
    <p:extLst>
      <p:ext uri="{BB962C8B-B14F-4D97-AF65-F5344CB8AC3E}">
        <p14:creationId xmlns:p14="http://schemas.microsoft.com/office/powerpoint/2010/main" val="207507522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06699"/>
                </a:solidFill>
                <a:effectLst/>
                <a:latin typeface="Helvetica Neue" panose="02000503000000020004" pitchFamily="2" charset="0"/>
              </a:rPr>
              <a:t>John 11:40</a:t>
            </a:r>
            <a:r>
              <a:rPr lang="en-US">
                <a:solidFill>
                  <a:srgbClr val="000000"/>
                </a:solidFill>
                <a:effectLst/>
                <a:latin typeface="Lucida Grande" panose="020B0600040502020204" pitchFamily="34" charset="0"/>
              </a:rPr>
              <a:t>    Jesus responded, </a:t>
            </a:r>
            <a:r>
              <a:rPr lang="en-US">
                <a:solidFill>
                  <a:srgbClr val="FF2500"/>
                </a:solidFill>
                <a:effectLst/>
                <a:latin typeface="Lucida Grande" panose="020B0600040502020204" pitchFamily="34" charset="0"/>
              </a:rPr>
              <a:t>“Didn’t I tell you that you would see God’s glory if you believe?”</a:t>
            </a:r>
            <a:endParaRPr lang="en-US"/>
          </a:p>
        </p:txBody>
      </p:sp>
    </p:spTree>
    <p:extLst>
      <p:ext uri="{BB962C8B-B14F-4D97-AF65-F5344CB8AC3E}">
        <p14:creationId xmlns:p14="http://schemas.microsoft.com/office/powerpoint/2010/main" val="398817618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a:solidFill>
                  <a:srgbClr val="006699"/>
                </a:solidFill>
                <a:effectLst/>
                <a:latin typeface="Helvetica Neue" panose="02000503000000020004" pitchFamily="2" charset="0"/>
              </a:rPr>
              <a:t>41</a:t>
            </a:r>
            <a:r>
              <a:rPr lang="en-US">
                <a:solidFill>
                  <a:srgbClr val="000000"/>
                </a:solidFill>
                <a:effectLst/>
                <a:latin typeface="Lucida Grande" panose="020B0600040502020204" pitchFamily="34" charset="0"/>
              </a:rPr>
              <a:t> So they rolled the stone aside. </a:t>
            </a:r>
            <a:endParaRPr lang="en-US"/>
          </a:p>
        </p:txBody>
      </p:sp>
    </p:spTree>
    <p:extLst>
      <p:ext uri="{BB962C8B-B14F-4D97-AF65-F5344CB8AC3E}">
        <p14:creationId xmlns:p14="http://schemas.microsoft.com/office/powerpoint/2010/main" val="368419188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0000"/>
                </a:solidFill>
                <a:effectLst/>
                <a:latin typeface="Lucida Grande" panose="020B0600040502020204" pitchFamily="34" charset="0"/>
              </a:rPr>
              <a:t>Then Jesus looked up to heaven and said, </a:t>
            </a:r>
            <a:r>
              <a:rPr lang="en-US">
                <a:solidFill>
                  <a:srgbClr val="FF2500"/>
                </a:solidFill>
                <a:effectLst/>
                <a:latin typeface="Lucida Grande" panose="020B0600040502020204" pitchFamily="34" charset="0"/>
              </a:rPr>
              <a:t>“Father, thank you for hearing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42</a:t>
            </a:r>
            <a:r>
              <a:rPr lang="en-US">
                <a:solidFill>
                  <a:srgbClr val="FF2500"/>
                </a:solidFill>
                <a:effectLst/>
                <a:latin typeface="Lucida Grande" panose="020B0600040502020204" pitchFamily="34" charset="0"/>
              </a:rPr>
              <a:t> You always hear me, but I said it out loud for the sake of all these people standing here, so that they will believe you sent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43</a:t>
            </a:r>
            <a:r>
              <a:rPr lang="en-US">
                <a:solidFill>
                  <a:srgbClr val="000000"/>
                </a:solidFill>
                <a:effectLst/>
                <a:latin typeface="Lucida Grande" panose="020B0600040502020204" pitchFamily="34" charset="0"/>
              </a:rPr>
              <a:t> Then Jesus shouted, </a:t>
            </a:r>
            <a:r>
              <a:rPr lang="en-US">
                <a:solidFill>
                  <a:srgbClr val="FF2500"/>
                </a:solidFill>
                <a:effectLst/>
                <a:latin typeface="Lucida Grande" panose="020B0600040502020204" pitchFamily="34" charset="0"/>
              </a:rPr>
              <a:t>“Lazarus, come out!”</a:t>
            </a:r>
            <a:endParaRPr lang="en-US"/>
          </a:p>
        </p:txBody>
      </p:sp>
    </p:spTree>
    <p:extLst>
      <p:ext uri="{BB962C8B-B14F-4D97-AF65-F5344CB8AC3E}">
        <p14:creationId xmlns:p14="http://schemas.microsoft.com/office/powerpoint/2010/main" val="265465779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a:solidFill>
                  <a:srgbClr val="006699"/>
                </a:solidFill>
                <a:effectLst/>
                <a:latin typeface="Helvetica Neue" panose="02000503000000020004" pitchFamily="2" charset="0"/>
              </a:rPr>
              <a:t>44</a:t>
            </a:r>
            <a:r>
              <a:rPr lang="en-US">
                <a:solidFill>
                  <a:srgbClr val="000000"/>
                </a:solidFill>
                <a:effectLst/>
                <a:latin typeface="Lucida Grande" panose="020B0600040502020204" pitchFamily="34" charset="0"/>
              </a:rPr>
              <a:t> And the dead man came out, his hands and feet bound in graveclothes, his face wrapped in a headcloth. </a:t>
            </a:r>
            <a:endParaRPr lang="en-US">
              <a:solidFill>
                <a:srgbClr val="FF2500"/>
              </a:solidFill>
              <a:effectLst/>
              <a:latin typeface="Lucida Grande" panose="020B0600040502020204" pitchFamily="34" charset="0"/>
            </a:endParaRPr>
          </a:p>
        </p:txBody>
      </p:sp>
    </p:spTree>
    <p:extLst>
      <p:ext uri="{BB962C8B-B14F-4D97-AF65-F5344CB8AC3E}">
        <p14:creationId xmlns:p14="http://schemas.microsoft.com/office/powerpoint/2010/main" val="24065558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b="0" dirty="0">
                <a:latin typeface="Arial" panose="020B0604020202020204" pitchFamily="34" charset="0"/>
                <a:cs typeface="Arial" panose="020B0604020202020204" pitchFamily="34" charset="0"/>
              </a:rPr>
              <a:t>The baggage from being away is quite a burden—for sheep as well as for people!</a:t>
            </a:r>
          </a:p>
          <a:p>
            <a:r>
              <a:rPr lang="en-SG" b="1" dirty="0">
                <a:latin typeface="Arial" panose="020B0604020202020204" pitchFamily="34" charset="0"/>
                <a:cs typeface="Arial" panose="020B0604020202020204" pitchFamily="34" charset="0"/>
              </a:rPr>
              <a:t>————————</a:t>
            </a:r>
          </a:p>
          <a:p>
            <a:r>
              <a:rPr lang="en-SG" b="1" dirty="0">
                <a:latin typeface="Arial" panose="020B0604020202020204" pitchFamily="34" charset="0"/>
                <a:cs typeface="Arial" panose="020B0604020202020204" pitchFamily="34" charset="0"/>
              </a:rPr>
              <a:t>Chris, the famously woolly sheep, has died</a:t>
            </a:r>
          </a:p>
          <a:p>
            <a:r>
              <a:rPr lang="en-SG" dirty="0">
                <a:latin typeface="Arial" panose="020B0604020202020204" pitchFamily="34" charset="0"/>
                <a:cs typeface="Arial" panose="020B0604020202020204" pitchFamily="34" charset="0"/>
              </a:rPr>
              <a:t>By Elizabeth Wolfe and Saeed Ahmed, CNN</a:t>
            </a:r>
          </a:p>
          <a:p>
            <a:r>
              <a:rPr lang="en-SG" dirty="0">
                <a:latin typeface="Arial" panose="020B0604020202020204" pitchFamily="34" charset="0"/>
                <a:cs typeface="Arial" panose="020B0604020202020204" pitchFamily="34" charset="0"/>
              </a:rPr>
              <a:t>Updated 1623 GMT (0023 HKT) October 22, 2019 </a:t>
            </a:r>
          </a:p>
          <a:p>
            <a:r>
              <a:rPr lang="en-SG" dirty="0">
                <a:latin typeface="Arial" panose="020B0604020202020204" pitchFamily="34" charset="0"/>
                <a:cs typeface="Arial" panose="020B0604020202020204" pitchFamily="34" charset="0"/>
              </a:rPr>
              <a:t>Chris the sheep died in his home at the Little Oak Sanctuary.</a:t>
            </a:r>
          </a:p>
          <a:p>
            <a:r>
              <a:rPr lang="en-SG" i="1" dirty="0">
                <a:latin typeface="Arial" panose="020B0604020202020204" pitchFamily="34" charset="0"/>
                <a:cs typeface="Arial" panose="020B0604020202020204" pitchFamily="34" charset="0"/>
              </a:rPr>
              <a:t>(CNN)</a:t>
            </a:r>
            <a:r>
              <a:rPr lang="en-SG" dirty="0">
                <a:latin typeface="Arial" panose="020B0604020202020204" pitchFamily="34" charset="0"/>
                <a:cs typeface="Arial" panose="020B0604020202020204" pitchFamily="34" charset="0"/>
              </a:rPr>
              <a:t>Chris the sheep lived a, shall we say, full and fluffy life, beloved by fans worldwide for his singular woolliness. </a:t>
            </a:r>
            <a:br>
              <a:rPr lang="en-SG" dirty="0">
                <a:latin typeface="Arial" panose="020B0604020202020204" pitchFamily="34" charset="0"/>
                <a:cs typeface="Arial" panose="020B0604020202020204" pitchFamily="34" charset="0"/>
              </a:rPr>
            </a:br>
            <a:endParaRPr lang="en-SG" dirty="0">
              <a:latin typeface="Arial" panose="020B0604020202020204" pitchFamily="34" charset="0"/>
              <a:cs typeface="Arial" panose="020B0604020202020204" pitchFamily="34" charset="0"/>
            </a:endParaRPr>
          </a:p>
          <a:p>
            <a:r>
              <a:rPr lang="en-SG" dirty="0">
                <a:latin typeface="Arial" panose="020B0604020202020204" pitchFamily="34" charset="0"/>
                <a:cs typeface="Arial" panose="020B0604020202020204" pitchFamily="34" charset="0"/>
              </a:rPr>
              <a:t>He died at his home at the Little Oak Sanctuary, where he had been living since his rise to fame in 2015. </a:t>
            </a:r>
          </a:p>
          <a:p>
            <a:r>
              <a:rPr lang="en-SG" dirty="0">
                <a:latin typeface="Arial" panose="020B0604020202020204" pitchFamily="34" charset="0"/>
                <a:cs typeface="Arial" panose="020B0604020202020204" pitchFamily="34" charset="0"/>
              </a:rPr>
              <a:t>While Chris should be appreciated for his many lovable qualities -- consider his kind eyes and gently sloping nose -- he became internationally celebrated after becoming the unofficial world record holder for having grown the heaviest fleece.</a:t>
            </a:r>
          </a:p>
          <a:p>
            <a:r>
              <a:rPr lang="en-SG" dirty="0">
                <a:latin typeface="Arial" panose="020B0604020202020204" pitchFamily="34" charset="0"/>
                <a:cs typeface="Arial" panose="020B0604020202020204" pitchFamily="34" charset="0"/>
              </a:rPr>
              <a:t>He was found outside of Australia's capital, Canberra, so overgrown with fleece that </a:t>
            </a:r>
            <a:r>
              <a:rPr lang="en-SG" dirty="0">
                <a:latin typeface="Arial" panose="020B0604020202020204" pitchFamily="34" charset="0"/>
                <a:cs typeface="Arial" panose="020B0604020202020204" pitchFamily="34" charset="0"/>
                <a:hlinkClick r:id="rId3"/>
              </a:rPr>
              <a:t>he could barely walk</a:t>
            </a:r>
            <a:r>
              <a:rPr lang="en-SG" dirty="0">
                <a:latin typeface="Arial" panose="020B0604020202020204" pitchFamily="34" charset="0"/>
                <a:cs typeface="Arial" panose="020B0604020202020204" pitchFamily="34" charset="0"/>
              </a:rPr>
              <a:t>. Almost 90 lbs!</a:t>
            </a:r>
          </a:p>
          <a:p>
            <a:r>
              <a:rPr lang="en-SG" dirty="0">
                <a:latin typeface="Arial" panose="020B0604020202020204" pitchFamily="34" charset="0"/>
                <a:cs typeface="Arial" panose="020B0604020202020204" pitchFamily="34" charset="0"/>
              </a:rPr>
              <a:t>When he was found, Chris was carrying years worth of wool on his body, making it difficult for him to walk. </a:t>
            </a:r>
          </a:p>
          <a:p>
            <a:r>
              <a:rPr lang="en-SG" dirty="0">
                <a:latin typeface="Arial" panose="020B0604020202020204" pitchFamily="34" charset="0"/>
                <a:cs typeface="Arial" panose="020B0604020202020204" pitchFamily="34" charset="0"/>
              </a:rPr>
              <a:t>Little Oak Sanctuary, announced the legendary sheep's death on Tuesday in </a:t>
            </a:r>
            <a:r>
              <a:rPr lang="en-SG" dirty="0">
                <a:latin typeface="Arial" panose="020B0604020202020204" pitchFamily="34" charset="0"/>
                <a:cs typeface="Arial" panose="020B0604020202020204" pitchFamily="34" charset="0"/>
                <a:hlinkClick r:id="rId4"/>
              </a:rPr>
              <a:t>a Facebook post</a:t>
            </a:r>
            <a:r>
              <a:rPr lang="en-SG" dirty="0">
                <a:latin typeface="Arial" panose="020B0604020202020204" pitchFamily="34" charset="0"/>
                <a:cs typeface="Arial" panose="020B0604020202020204" pitchFamily="34" charset="0"/>
              </a:rPr>
              <a:t>.</a:t>
            </a:r>
          </a:p>
          <a:p>
            <a:r>
              <a:rPr lang="en-SG" dirty="0">
                <a:latin typeface="Arial" panose="020B0604020202020204" pitchFamily="34" charset="0"/>
                <a:cs typeface="Arial" panose="020B0604020202020204" pitchFamily="34" charset="0"/>
              </a:rPr>
              <a:t>"We are heartbroken at the loss of this sweet, wise, friendly soul," said the post. </a:t>
            </a:r>
          </a:p>
          <a:p>
            <a:r>
              <a:rPr lang="en-SG" dirty="0">
                <a:latin typeface="Arial" panose="020B0604020202020204" pitchFamily="34" charset="0"/>
                <a:cs typeface="Arial" panose="020B0604020202020204" pitchFamily="34" charset="0"/>
              </a:rPr>
              <a:t>Little Oak Sanctuary made a point of looking at Chris as more than a spectacle and respecting him as a companion. </a:t>
            </a:r>
          </a:p>
          <a:p>
            <a:r>
              <a:rPr lang="en-SG" dirty="0">
                <a:latin typeface="Arial" panose="020B0604020202020204" pitchFamily="34" charset="0"/>
                <a:cs typeface="Arial" panose="020B0604020202020204" pitchFamily="34" charset="0"/>
              </a:rPr>
              <a:t>"He was so much more than this, so very much more," it said in the post. "And we will remember him for all that he was - someone, not something - here with us, not for us. RIP dear Chris."</a:t>
            </a:r>
          </a:p>
          <a:p>
            <a:r>
              <a:rPr lang="en-SG" dirty="0">
                <a:latin typeface="Arial" panose="020B0604020202020204" pitchFamily="34" charset="0"/>
                <a:cs typeface="Arial" panose="020B0604020202020204" pitchFamily="34" charset="0"/>
              </a:rPr>
              <a:t>Those wishing to mourn Chris's passing may visit his famous fleece on display at the </a:t>
            </a:r>
            <a:r>
              <a:rPr lang="en-SG" dirty="0">
                <a:latin typeface="Arial" panose="020B0604020202020204" pitchFamily="34" charset="0"/>
                <a:cs typeface="Arial" panose="020B0604020202020204" pitchFamily="34" charset="0"/>
                <a:hlinkClick r:id="rId5"/>
              </a:rPr>
              <a:t>National Museum of Australia</a:t>
            </a:r>
            <a:r>
              <a:rPr lang="en-SG" dirty="0">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091666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a:solidFill>
                  <a:srgbClr val="000000"/>
                </a:solidFill>
                <a:effectLst/>
                <a:latin typeface="Lucida Grande" panose="020B0600040502020204" pitchFamily="34" charset="0"/>
              </a:rPr>
              <a:t>Jesus told them, </a:t>
            </a:r>
            <a:r>
              <a:rPr lang="en-US">
                <a:solidFill>
                  <a:srgbClr val="FF2500"/>
                </a:solidFill>
                <a:effectLst/>
                <a:latin typeface="Lucida Grande" panose="020B0600040502020204" pitchFamily="34" charset="0"/>
              </a:rPr>
              <a:t>“Unwrap him and let him go!”</a:t>
            </a:r>
            <a:endParaRPr lang="en-US"/>
          </a:p>
        </p:txBody>
      </p:sp>
    </p:spTree>
    <p:extLst>
      <p:ext uri="{BB962C8B-B14F-4D97-AF65-F5344CB8AC3E}">
        <p14:creationId xmlns:p14="http://schemas.microsoft.com/office/powerpoint/2010/main" val="155939907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 Plot to Kill Jesus</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11:45</a:t>
            </a:r>
            <a:r>
              <a:rPr lang="en-US" sz="1200" kern="1200">
                <a:solidFill>
                  <a:schemeClr val="tx1"/>
                </a:solidFill>
                <a:effectLst/>
                <a:latin typeface="+mn-lt"/>
                <a:ea typeface="+mn-ea"/>
                <a:cs typeface="+mn-cs"/>
              </a:rPr>
              <a:t>    Many of the people who were with Mary believed in Jesus when they saw this happen. </a:t>
            </a:r>
            <a:r>
              <a:rPr lang="en-US" sz="1200" b="1" kern="1200" baseline="30000">
                <a:solidFill>
                  <a:schemeClr val="tx1"/>
                </a:solidFill>
                <a:effectLst/>
                <a:latin typeface="+mn-lt"/>
                <a:ea typeface="+mn-ea"/>
                <a:cs typeface="+mn-cs"/>
              </a:rPr>
              <a:t>46</a:t>
            </a:r>
            <a:r>
              <a:rPr lang="en-US" sz="1200" kern="1200">
                <a:solidFill>
                  <a:schemeClr val="tx1"/>
                </a:solidFill>
                <a:effectLst/>
                <a:latin typeface="+mn-lt"/>
                <a:ea typeface="+mn-ea"/>
                <a:cs typeface="+mn-cs"/>
              </a:rPr>
              <a:t> But some went to the Pharisees and told them what Jesus had done. </a:t>
            </a:r>
            <a:r>
              <a:rPr lang="en-US" sz="1200" b="1" kern="1200" baseline="30000">
                <a:solidFill>
                  <a:schemeClr val="tx1"/>
                </a:solidFill>
                <a:effectLst/>
                <a:latin typeface="+mn-lt"/>
                <a:ea typeface="+mn-ea"/>
                <a:cs typeface="+mn-cs"/>
              </a:rPr>
              <a:t>47</a:t>
            </a:r>
            <a:r>
              <a:rPr lang="en-US" sz="1200" kern="1200">
                <a:solidFill>
                  <a:schemeClr val="tx1"/>
                </a:solidFill>
                <a:effectLst/>
                <a:latin typeface="+mn-lt"/>
                <a:ea typeface="+mn-ea"/>
                <a:cs typeface="+mn-cs"/>
              </a:rPr>
              <a:t> Then the leading priests and Pharisees called the high council together. “What are we going to do?” they asked each other. “This man certainly performs many miraculous signs. </a:t>
            </a:r>
            <a:r>
              <a:rPr lang="en-US" sz="1200" b="1" kern="1200" baseline="30000">
                <a:solidFill>
                  <a:schemeClr val="tx1"/>
                </a:solidFill>
                <a:effectLst/>
                <a:latin typeface="+mn-lt"/>
                <a:ea typeface="+mn-ea"/>
                <a:cs typeface="+mn-cs"/>
              </a:rPr>
              <a:t>48</a:t>
            </a:r>
            <a:r>
              <a:rPr lang="en-US" sz="1200" kern="1200">
                <a:solidFill>
                  <a:schemeClr val="tx1"/>
                </a:solidFill>
                <a:effectLst/>
                <a:latin typeface="+mn-lt"/>
                <a:ea typeface="+mn-ea"/>
                <a:cs typeface="+mn-cs"/>
              </a:rPr>
              <a:t> If we allow him to go on like this, soon everyone will believe in him. Then the Roman army will come and destroy both our Temple and our nation.”</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John 11:49</a:t>
            </a:r>
            <a:r>
              <a:rPr lang="en-US" sz="1200" kern="1200">
                <a:solidFill>
                  <a:schemeClr val="tx1"/>
                </a:solidFill>
                <a:effectLst/>
                <a:latin typeface="+mn-lt"/>
                <a:ea typeface="+mn-ea"/>
                <a:cs typeface="+mn-cs"/>
              </a:rPr>
              <a:t>    Caiaphas, who was high priest at that time, said, “You don’t know what you’re talking about! </a:t>
            </a:r>
            <a:r>
              <a:rPr lang="en-US" sz="1200" b="1" kern="1200" baseline="30000">
                <a:solidFill>
                  <a:schemeClr val="tx1"/>
                </a:solidFill>
                <a:effectLst/>
                <a:latin typeface="+mn-lt"/>
                <a:ea typeface="+mn-ea"/>
                <a:cs typeface="+mn-cs"/>
              </a:rPr>
              <a:t>50</a:t>
            </a:r>
            <a:r>
              <a:rPr lang="en-US" sz="1200" kern="1200">
                <a:solidFill>
                  <a:schemeClr val="tx1"/>
                </a:solidFill>
                <a:effectLst/>
                <a:latin typeface="+mn-lt"/>
                <a:ea typeface="+mn-ea"/>
                <a:cs typeface="+mn-cs"/>
              </a:rPr>
              <a:t> You don’t realize that it’s better for you that one man should die for the people than for the whole nation to be destroyed.”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11:51</a:t>
            </a:r>
            <a:r>
              <a:rPr lang="en-US" sz="1200" kern="1200">
                <a:solidFill>
                  <a:schemeClr val="tx1"/>
                </a:solidFill>
                <a:effectLst/>
                <a:latin typeface="+mn-lt"/>
                <a:ea typeface="+mn-ea"/>
                <a:cs typeface="+mn-cs"/>
              </a:rPr>
              <a:t>    He did not say this on his own; as high priest at that time he was led to prophesy that Jesus would die for the entire nation. </a:t>
            </a:r>
            <a:r>
              <a:rPr lang="en-US" sz="1200" b="1" kern="1200" baseline="30000">
                <a:solidFill>
                  <a:schemeClr val="tx1"/>
                </a:solidFill>
                <a:effectLst/>
                <a:latin typeface="+mn-lt"/>
                <a:ea typeface="+mn-ea"/>
                <a:cs typeface="+mn-cs"/>
              </a:rPr>
              <a:t>52</a:t>
            </a:r>
            <a:r>
              <a:rPr lang="en-US" sz="1200" kern="1200">
                <a:solidFill>
                  <a:schemeClr val="tx1"/>
                </a:solidFill>
                <a:effectLst/>
                <a:latin typeface="+mn-lt"/>
                <a:ea typeface="+mn-ea"/>
                <a:cs typeface="+mn-cs"/>
              </a:rPr>
              <a:t> And not only for that nation, but to bring together and unite all the children of God scattered around the world.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11:53</a:t>
            </a:r>
            <a:r>
              <a:rPr lang="en-US" sz="1200" kern="1200">
                <a:solidFill>
                  <a:schemeClr val="tx1"/>
                </a:solidFill>
                <a:effectLst/>
                <a:latin typeface="+mn-lt"/>
                <a:ea typeface="+mn-ea"/>
                <a:cs typeface="+mn-cs"/>
              </a:rPr>
              <a:t>    So from that time on, the Jewish leaders began to plot Jesus’ death. </a:t>
            </a:r>
            <a:r>
              <a:rPr lang="en-US" sz="1200" b="1" kern="1200" baseline="30000">
                <a:solidFill>
                  <a:schemeClr val="tx1"/>
                </a:solidFill>
                <a:effectLst/>
                <a:latin typeface="+mn-lt"/>
                <a:ea typeface="+mn-ea"/>
                <a:cs typeface="+mn-cs"/>
              </a:rPr>
              <a:t>54</a:t>
            </a:r>
            <a:r>
              <a:rPr lang="en-US" sz="1200" kern="1200">
                <a:solidFill>
                  <a:schemeClr val="tx1"/>
                </a:solidFill>
                <a:effectLst/>
                <a:latin typeface="+mn-lt"/>
                <a:ea typeface="+mn-ea"/>
                <a:cs typeface="+mn-cs"/>
              </a:rPr>
              <a:t> As a result, Jesus stopped his public ministry among the people and left Jerusalem. He went to a place near the wilderness, to the village of Ephraim, and stayed there with his disciples. </a:t>
            </a:r>
          </a:p>
        </p:txBody>
      </p:sp>
      <p:sp>
        <p:nvSpPr>
          <p:cNvPr id="4" name="Slide Number Placeholder 3"/>
          <p:cNvSpPr>
            <a:spLocks noGrp="1"/>
          </p:cNvSpPr>
          <p:nvPr>
            <p:ph type="sldNum" sz="quarter" idx="5"/>
          </p:nvPr>
        </p:nvSpPr>
        <p:spPr/>
        <p:txBody>
          <a:bodyPr/>
          <a:lstStyle/>
          <a:p>
            <a:fld id="{36357491-AF78-4EAC-91FC-8D2D6145DAF5}" type="slidenum">
              <a:rPr lang="en-GB" smtClean="0"/>
              <a:t>140</a:t>
            </a:fld>
            <a:endParaRPr lang="en-GB"/>
          </a:p>
        </p:txBody>
      </p:sp>
    </p:spTree>
    <p:extLst>
      <p:ext uri="{BB962C8B-B14F-4D97-AF65-F5344CB8AC3E}">
        <p14:creationId xmlns:p14="http://schemas.microsoft.com/office/powerpoint/2010/main" val="289595519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None/>
            </a:pPr>
            <a:r>
              <a:rPr lang="en-US">
                <a:effectLst/>
                <a:latin typeface="Lucida Grande" panose="020B0600040502020204" pitchFamily="34" charset="0"/>
              </a:rPr>
              <a:t>The Plot to Kill Jesus</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11:45</a:t>
            </a:r>
            <a:r>
              <a:rPr lang="en-US">
                <a:effectLst/>
                <a:latin typeface="Lucida Grande" panose="020B0600040502020204" pitchFamily="34" charset="0"/>
              </a:rPr>
              <a:t>    Many of the people who were with Mary believed in Jesus when they saw this happen. </a:t>
            </a:r>
            <a:endParaRPr lang="en-US"/>
          </a:p>
        </p:txBody>
      </p:sp>
    </p:spTree>
    <p:extLst>
      <p:ext uri="{BB962C8B-B14F-4D97-AF65-F5344CB8AC3E}">
        <p14:creationId xmlns:p14="http://schemas.microsoft.com/office/powerpoint/2010/main" val="142844011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Some told their friends.</a:t>
            </a:r>
          </a:p>
        </p:txBody>
      </p:sp>
    </p:spTree>
    <p:extLst>
      <p:ext uri="{BB962C8B-B14F-4D97-AF65-F5344CB8AC3E}">
        <p14:creationId xmlns:p14="http://schemas.microsoft.com/office/powerpoint/2010/main" val="202033303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Others told their business associates that Jesus raised Lazarus.</a:t>
            </a:r>
          </a:p>
        </p:txBody>
      </p:sp>
    </p:spTree>
    <p:extLst>
      <p:ext uri="{BB962C8B-B14F-4D97-AF65-F5344CB8AC3E}">
        <p14:creationId xmlns:p14="http://schemas.microsoft.com/office/powerpoint/2010/main" val="642062196"/>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a:solidFill>
                  <a:srgbClr val="006699"/>
                </a:solidFill>
                <a:effectLst/>
                <a:latin typeface="Helvetica Neue" panose="02000503000000020004" pitchFamily="2" charset="0"/>
              </a:rPr>
              <a:t>46</a:t>
            </a:r>
            <a:r>
              <a:rPr lang="en-US">
                <a:effectLst/>
                <a:latin typeface="Lucida Grande" panose="020B0600040502020204" pitchFamily="34" charset="0"/>
              </a:rPr>
              <a:t> But some went to the Pharisees and told them what Jesus had done. </a:t>
            </a:r>
            <a:endParaRPr lang="en-US"/>
          </a:p>
          <a:p>
            <a:endParaRPr lang="en-US"/>
          </a:p>
        </p:txBody>
      </p:sp>
    </p:spTree>
    <p:extLst>
      <p:ext uri="{BB962C8B-B14F-4D97-AF65-F5344CB8AC3E}">
        <p14:creationId xmlns:p14="http://schemas.microsoft.com/office/powerpoint/2010/main" val="4231548618"/>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dirty="0">
                <a:solidFill>
                  <a:srgbClr val="006699"/>
                </a:solidFill>
                <a:effectLst/>
                <a:latin typeface="Helvetica Neue" panose="02000503000000020004" pitchFamily="2" charset="0"/>
              </a:rPr>
              <a:t>47</a:t>
            </a:r>
            <a:r>
              <a:rPr lang="en-US" dirty="0">
                <a:effectLst/>
                <a:latin typeface="Lucida Grande" panose="020B0600040502020204" pitchFamily="34" charset="0"/>
              </a:rPr>
              <a:t> Then the leading priests and Pharisees called the high council together. “What are we going to do?” they asked each other. “This man certainly performs many miraculous signs."</a:t>
            </a:r>
            <a:endParaRPr lang="en-US" dirty="0"/>
          </a:p>
          <a:p>
            <a:endParaRPr lang="en-US" dirty="0"/>
          </a:p>
        </p:txBody>
      </p:sp>
    </p:spTree>
    <p:extLst>
      <p:ext uri="{BB962C8B-B14F-4D97-AF65-F5344CB8AC3E}">
        <p14:creationId xmlns:p14="http://schemas.microsoft.com/office/powerpoint/2010/main" val="278169210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a:solidFill>
                  <a:srgbClr val="006699"/>
                </a:solidFill>
                <a:effectLst/>
                <a:latin typeface="Helvetica Neue" panose="02000503000000020004" pitchFamily="2" charset="0"/>
              </a:rPr>
              <a:t>48</a:t>
            </a:r>
            <a:r>
              <a:rPr lang="en-US">
                <a:effectLst/>
                <a:latin typeface="Lucida Grande" panose="020B0600040502020204" pitchFamily="34" charset="0"/>
              </a:rPr>
              <a:t> If we allow him to go on like this, soon everyone will believe in him. Then the Roman army will come and destroy both our Temple and our nation.”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latin typeface="Lucida Grande" panose="020B06000405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latin typeface="Lucida Grande" panose="020B0600040502020204" pitchFamily="34" charset="0"/>
              </a:rPr>
              <a:t>The Jewish leaders had recent history of so-called Messiahs who had deceived the Jews into following them and eventually were killed. They feared that the same would happen again, leading to the destruction of their nation.</a:t>
            </a:r>
          </a:p>
          <a:p>
            <a:endParaRPr lang="en-US"/>
          </a:p>
          <a:p>
            <a:endParaRPr lang="en-US"/>
          </a:p>
        </p:txBody>
      </p:sp>
    </p:spTree>
    <p:extLst>
      <p:ext uri="{BB962C8B-B14F-4D97-AF65-F5344CB8AC3E}">
        <p14:creationId xmlns:p14="http://schemas.microsoft.com/office/powerpoint/2010/main" val="38180011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06699"/>
                </a:solidFill>
                <a:effectLst/>
                <a:latin typeface="Helvetica Neue" panose="02000503000000020004" pitchFamily="2" charset="0"/>
              </a:rPr>
              <a:t>John 11:49</a:t>
            </a:r>
            <a:r>
              <a:rPr lang="en-US">
                <a:effectLst/>
                <a:latin typeface="Lucida Grande" panose="020B0600040502020204" pitchFamily="34" charset="0"/>
              </a:rPr>
              <a:t>    Caiaphas, who was high priest at that time,</a:t>
            </a:r>
            <a:r>
              <a:rPr lang="en-US" baseline="30000">
                <a:effectLst/>
                <a:latin typeface="Lucida Grande" panose="020B0600040502020204" pitchFamily="34" charset="0"/>
              </a:rPr>
              <a:t>a</a:t>
            </a:r>
            <a:r>
              <a:rPr lang="en-US">
                <a:effectLst/>
                <a:latin typeface="Lucida Grande" panose="020B0600040502020204" pitchFamily="34" charset="0"/>
              </a:rPr>
              <a:t> said, “You don’t know what you’re talking about! </a:t>
            </a:r>
            <a:r>
              <a:rPr lang="en-US" b="1" baseline="30000">
                <a:solidFill>
                  <a:srgbClr val="006699"/>
                </a:solidFill>
                <a:effectLst/>
                <a:latin typeface="Helvetica Neue" panose="02000503000000020004" pitchFamily="2" charset="0"/>
              </a:rPr>
              <a:t>50</a:t>
            </a:r>
            <a:r>
              <a:rPr lang="en-US">
                <a:effectLst/>
                <a:latin typeface="Lucida Grande" panose="020B0600040502020204" pitchFamily="34" charset="0"/>
              </a:rPr>
              <a:t> You don’t realize that it’s better for you that one man should die for the people than for the whole nation to be destroyed.”</a:t>
            </a:r>
          </a:p>
          <a:p>
            <a:endParaRPr lang="en-US"/>
          </a:p>
        </p:txBody>
      </p:sp>
    </p:spTree>
    <p:extLst>
      <p:ext uri="{BB962C8B-B14F-4D97-AF65-F5344CB8AC3E}">
        <p14:creationId xmlns:p14="http://schemas.microsoft.com/office/powerpoint/2010/main" val="2028559356"/>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a:t>Caiaphas was a self-serving leader of the nation, like the thief and robber that Jesus spoke about in John 10.</a:t>
            </a:r>
          </a:p>
        </p:txBody>
      </p:sp>
    </p:spTree>
    <p:extLst>
      <p:ext uri="{BB962C8B-B14F-4D97-AF65-F5344CB8AC3E}">
        <p14:creationId xmlns:p14="http://schemas.microsoft.com/office/powerpoint/2010/main" val="31062693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values what people despise.</a:t>
            </a:r>
          </a:p>
        </p:txBody>
      </p:sp>
      <p:sp>
        <p:nvSpPr>
          <p:cNvPr id="4" name="Slide Number Placeholder 3"/>
          <p:cNvSpPr>
            <a:spLocks noGrp="1"/>
          </p:cNvSpPr>
          <p:nvPr>
            <p:ph type="sldNum" sz="quarter" idx="5"/>
          </p:nvPr>
        </p:nvSpPr>
        <p:spPr/>
        <p:txBody>
          <a:bodyPr/>
          <a:lstStyle/>
          <a:p>
            <a:fld id="{36357491-AF78-4EAC-91FC-8D2D6145DAF5}" type="slidenum">
              <a:rPr lang="en-GB" smtClean="0"/>
              <a:t>16</a:t>
            </a:fld>
            <a:endParaRPr lang="en-GB"/>
          </a:p>
        </p:txBody>
      </p:sp>
    </p:spTree>
    <p:extLst>
      <p:ext uri="{BB962C8B-B14F-4D97-AF65-F5344CB8AC3E}">
        <p14:creationId xmlns:p14="http://schemas.microsoft.com/office/powerpoint/2010/main" val="418545718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06699"/>
                </a:solidFill>
                <a:effectLst/>
                <a:latin typeface="Helvetica Neue" panose="02000503000000020004" pitchFamily="2" charset="0"/>
              </a:rPr>
              <a:t>John 11:51</a:t>
            </a:r>
            <a:r>
              <a:rPr lang="en-US">
                <a:effectLst/>
                <a:latin typeface="Lucida Grande" panose="020B0600040502020204" pitchFamily="34" charset="0"/>
              </a:rPr>
              <a:t>    He did not say this on his own; as high priest at that time he was led to prophesy that Jesus would die for the entire nation. </a:t>
            </a:r>
            <a:r>
              <a:rPr lang="en-US" b="1" baseline="30000">
                <a:solidFill>
                  <a:srgbClr val="006699"/>
                </a:solidFill>
                <a:effectLst/>
                <a:latin typeface="Helvetica Neue" panose="02000503000000020004" pitchFamily="2" charset="0"/>
              </a:rPr>
              <a:t>52</a:t>
            </a:r>
            <a:r>
              <a:rPr lang="en-US">
                <a:effectLst/>
                <a:latin typeface="Lucida Grande" panose="020B0600040502020204" pitchFamily="34" charset="0"/>
              </a:rPr>
              <a:t> And not only for that nation, but to bring together and unite all the children of God scattered around the world.</a:t>
            </a:r>
          </a:p>
          <a:p>
            <a:endParaRPr lang="en-US"/>
          </a:p>
        </p:txBody>
      </p:sp>
    </p:spTree>
    <p:extLst>
      <p:ext uri="{BB962C8B-B14F-4D97-AF65-F5344CB8AC3E}">
        <p14:creationId xmlns:p14="http://schemas.microsoft.com/office/powerpoint/2010/main" val="456879615"/>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06699"/>
                </a:solidFill>
                <a:effectLst/>
                <a:latin typeface="Helvetica Neue" panose="02000503000000020004" pitchFamily="2" charset="0"/>
              </a:rPr>
              <a:t>John 11:53</a:t>
            </a:r>
            <a:r>
              <a:rPr lang="en-US">
                <a:effectLst/>
                <a:latin typeface="Lucida Grande" panose="020B0600040502020204" pitchFamily="34" charset="0"/>
              </a:rPr>
              <a:t>    So from that time on, the Jewish leaders began to plot Jesus’ death. </a:t>
            </a:r>
            <a:endParaRPr lang="en-US"/>
          </a:p>
        </p:txBody>
      </p:sp>
    </p:spTree>
    <p:extLst>
      <p:ext uri="{BB962C8B-B14F-4D97-AF65-F5344CB8AC3E}">
        <p14:creationId xmlns:p14="http://schemas.microsoft.com/office/powerpoint/2010/main" val="2523545619"/>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a:solidFill>
                  <a:srgbClr val="006699"/>
                </a:solidFill>
                <a:effectLst/>
                <a:latin typeface="Helvetica Neue" panose="02000503000000020004" pitchFamily="2" charset="0"/>
              </a:rPr>
              <a:t>54</a:t>
            </a:r>
            <a:r>
              <a:rPr lang="en-US">
                <a:effectLst/>
                <a:latin typeface="Lucida Grande" panose="020B0600040502020204" pitchFamily="34" charset="0"/>
              </a:rPr>
              <a:t> As a result, Jesus stopped his public ministry among the people and left Jerusalem. He went to a place near the wilderness, to the village of Ephraim, and stayed there with his disciples.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latin typeface="Lucida Grande" panose="020B06000405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latin typeface="Lucida Grande" panose="020B0600040502020204" pitchFamily="34" charset="0"/>
              </a:rPr>
              <a:t>The town of Ephraim was named after the OT region of the tribe of Ephraim, some 15 miles (20 km.) north of Jerusalem. </a:t>
            </a:r>
            <a:endParaRPr lang="en-US" dirty="0"/>
          </a:p>
          <a:p>
            <a:r>
              <a:rPr lang="en-US" dirty="0"/>
              <a:t>_______</a:t>
            </a:r>
          </a:p>
          <a:p>
            <a:r>
              <a:rPr lang="en-US" dirty="0"/>
              <a:t>LC-06-Preparation of the Disciples-102</a:t>
            </a:r>
          </a:p>
          <a:p>
            <a:r>
              <a:rPr lang="en-US" dirty="0"/>
              <a:t>NS-04-John1-11-slide 505</a:t>
            </a:r>
          </a:p>
          <a:p>
            <a:endParaRPr lang="en-US" dirty="0"/>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06699"/>
                </a:solidFill>
                <a:effectLst/>
                <a:latin typeface="Helvetica Neue" panose="02000503000000020004" pitchFamily="2" charset="0"/>
              </a:rPr>
              <a:t>John 11:55</a:t>
            </a:r>
            <a:r>
              <a:rPr lang="en-US">
                <a:effectLst/>
                <a:latin typeface="Lucida Grande" panose="020B0600040502020204" pitchFamily="34" charset="0"/>
              </a:rPr>
              <a:t>    It was now almost time for the Jewish Passover celebration, and many people from all over the country arrived in Jerusalem several days early so they could go through the purification ceremony before Passover began. </a:t>
            </a:r>
          </a:p>
        </p:txBody>
      </p:sp>
    </p:spTree>
    <p:extLst>
      <p:ext uri="{BB962C8B-B14F-4D97-AF65-F5344CB8AC3E}">
        <p14:creationId xmlns:p14="http://schemas.microsoft.com/office/powerpoint/2010/main" val="4090797774"/>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a:solidFill>
                  <a:srgbClr val="006699"/>
                </a:solidFill>
                <a:effectLst/>
                <a:latin typeface="Helvetica Neue" panose="02000503000000020004" pitchFamily="2" charset="0"/>
              </a:rPr>
              <a:t>56</a:t>
            </a:r>
            <a:r>
              <a:rPr lang="en-US">
                <a:effectLst/>
                <a:latin typeface="Lucida Grande" panose="020B0600040502020204" pitchFamily="34" charset="0"/>
              </a:rPr>
              <a:t> They kept looking for Jesus, but as they stood around in the Temple, they said to each other, “What do you think? He won’t come for Passover, will he?” </a:t>
            </a:r>
            <a:r>
              <a:rPr lang="en-US" b="1" baseline="30000">
                <a:solidFill>
                  <a:srgbClr val="006699"/>
                </a:solidFill>
                <a:effectLst/>
                <a:latin typeface="Helvetica Neue" panose="02000503000000020004" pitchFamily="2" charset="0"/>
              </a:rPr>
              <a:t>57</a:t>
            </a:r>
            <a:r>
              <a:rPr lang="en-US">
                <a:effectLst/>
                <a:latin typeface="Lucida Grande" panose="020B0600040502020204" pitchFamily="34" charset="0"/>
              </a:rPr>
              <a:t> Meanwhile, the leading priests and Pharisees had publicly ordered that anyone seeing Jesus must report it immediately so they could arrest him.</a:t>
            </a:r>
          </a:p>
        </p:txBody>
      </p:sp>
    </p:spTree>
    <p:extLst>
      <p:ext uri="{BB962C8B-B14F-4D97-AF65-F5344CB8AC3E}">
        <p14:creationId xmlns:p14="http://schemas.microsoft.com/office/powerpoint/2010/main" val="1764291614"/>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06699"/>
                </a:solidFill>
                <a:effectLst/>
                <a:latin typeface="Helvetica Neue" panose="02000503000000020004" pitchFamily="2" charset="0"/>
              </a:rPr>
              <a:t>John 12:1</a:t>
            </a:r>
            <a:r>
              <a:rPr lang="en-US">
                <a:effectLst/>
                <a:latin typeface="Lucida Grande" panose="020B0600040502020204" pitchFamily="34" charset="0"/>
              </a:rPr>
              <a:t>    Six days before the Passover celebration began, Jesus arrived in Bethany, the home of Lazarus—the man he had raised from the dead.</a:t>
            </a:r>
          </a:p>
          <a:p>
            <a:endParaRPr lang="en-US"/>
          </a:p>
        </p:txBody>
      </p:sp>
    </p:spTree>
    <p:extLst>
      <p:ext uri="{BB962C8B-B14F-4D97-AF65-F5344CB8AC3E}">
        <p14:creationId xmlns:p14="http://schemas.microsoft.com/office/powerpoint/2010/main" val="797836559"/>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dirty="0"/>
              <a:t>This means that Jesus and his men traveled south to Bethany, near the capital city of Jerusalem.</a:t>
            </a:r>
          </a:p>
          <a:p>
            <a:r>
              <a:rPr lang="en-US" dirty="0"/>
              <a:t>_______</a:t>
            </a:r>
          </a:p>
          <a:p>
            <a:r>
              <a:rPr lang="en-US" dirty="0"/>
              <a:t>LC-06-Preparation of the Disciples-106</a:t>
            </a:r>
          </a:p>
          <a:p>
            <a:r>
              <a:rPr lang="en-US" dirty="0"/>
              <a:t>NS-04-John1-11-slide 509</a:t>
            </a:r>
          </a:p>
          <a:p>
            <a:endParaRPr lang="en-US" dirty="0"/>
          </a:p>
          <a:p>
            <a:endParaRPr lang="en-US" dirty="0"/>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a:solidFill>
                  <a:srgbClr val="006699"/>
                </a:solidFill>
                <a:effectLst/>
                <a:latin typeface="Helvetica Neue" panose="02000503000000020004" pitchFamily="2" charset="0"/>
              </a:rPr>
              <a:t>2</a:t>
            </a:r>
            <a:r>
              <a:rPr lang="en-US">
                <a:effectLst/>
                <a:latin typeface="Lucida Grande" panose="020B0600040502020204" pitchFamily="34" charset="0"/>
              </a:rPr>
              <a:t> A dinner was prepared in Jesus’ honor…</a:t>
            </a:r>
          </a:p>
        </p:txBody>
      </p:sp>
    </p:spTree>
    <p:extLst>
      <p:ext uri="{BB962C8B-B14F-4D97-AF65-F5344CB8AC3E}">
        <p14:creationId xmlns:p14="http://schemas.microsoft.com/office/powerpoint/2010/main" val="3945285237"/>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t>
            </a:r>
            <a:r>
              <a:rPr lang="en-US">
                <a:effectLst/>
                <a:latin typeface="Lucida Grande" panose="020B0600040502020204" pitchFamily="34" charset="0"/>
              </a:rPr>
              <a:t>Martha served, and Lazarus was among those who ate with him. </a:t>
            </a:r>
          </a:p>
          <a:p>
            <a:endParaRPr lang="en-US"/>
          </a:p>
        </p:txBody>
      </p:sp>
    </p:spTree>
    <p:extLst>
      <p:ext uri="{BB962C8B-B14F-4D97-AF65-F5344CB8AC3E}">
        <p14:creationId xmlns:p14="http://schemas.microsoft.com/office/powerpoint/2010/main" val="1991793086"/>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593" name="Slide Image Placeholder 1"/>
          <p:cNvSpPr>
            <a:spLocks noGrp="1" noRot="1" noChangeAspect="1"/>
          </p:cNvSpPr>
          <p:nvPr>
            <p:ph type="sldImg"/>
          </p:nvPr>
        </p:nvSpPr>
        <p:spPr>
          <a:ln/>
        </p:spPr>
      </p:sp>
      <p:sp>
        <p:nvSpPr>
          <p:cNvPr id="75059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Translators: Select all the black panels at once and move them to the side to translate the text underneath.  Once translated, then move all the panels back as a group.</a:t>
            </a:r>
          </a:p>
        </p:txBody>
      </p:sp>
      <p:sp>
        <p:nvSpPr>
          <p:cNvPr id="75059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84CD5B-6896-2345-96DB-8F9681AAC15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7027267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B2F6E5C-C91E-0749-ABD7-AFBB450BC95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4066" name="Rectangle 2"/>
          <p:cNvSpPr>
            <a:spLocks noGrp="1" noRot="1" noChangeAspect="1" noChangeArrowheads="1" noTextEdit="1"/>
          </p:cNvSpPr>
          <p:nvPr>
            <p:ph type="sldImg"/>
          </p:nvPr>
        </p:nvSpPr>
        <p:spPr>
          <a:ln/>
        </p:spPr>
      </p:sp>
      <p:sp>
        <p:nvSpPr>
          <p:cNvPr id="3440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ea typeface="ＭＳ Ｐゴシック" charset="0"/>
                <a:cs typeface="ＭＳ Ｐゴシック" charset="0"/>
              </a:rPr>
              <a:t>Luke</a:t>
            </a:r>
            <a:r>
              <a:rPr lang="fr-FR" dirty="0">
                <a:ea typeface="ＭＳ Ｐゴシック" charset="0"/>
                <a:cs typeface="ＭＳ Ｐゴシック" charset="0"/>
              </a:rPr>
              <a:t>'</a:t>
            </a:r>
            <a:r>
              <a:rPr lang="en-US" dirty="0">
                <a:ea typeface="ＭＳ Ｐゴシック" charset="0"/>
                <a:cs typeface="ＭＳ Ｐゴシック" charset="0"/>
              </a:rPr>
              <a:t>s gospel is known for its many parables by Jesus.</a:t>
            </a:r>
          </a:p>
        </p:txBody>
      </p:sp>
    </p:spTree>
    <p:extLst>
      <p:ext uri="{BB962C8B-B14F-4D97-AF65-F5344CB8AC3E}">
        <p14:creationId xmlns:p14="http://schemas.microsoft.com/office/powerpoint/2010/main" val="814168957"/>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7" name="Slide Image Placeholder 1"/>
          <p:cNvSpPr>
            <a:spLocks noGrp="1" noRot="1" noChangeAspect="1"/>
          </p:cNvSpPr>
          <p:nvPr>
            <p:ph type="sldImg"/>
          </p:nvPr>
        </p:nvSpPr>
        <p:spPr>
          <a:ln/>
        </p:spPr>
      </p:sp>
      <p:sp>
        <p:nvSpPr>
          <p:cNvPr id="751618"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Translators: Select all the black panels at once and move them to the side to translate the text underneath.  Once translated, then move all the panels back as a group.</a:t>
            </a:r>
          </a:p>
          <a:p>
            <a:endParaRPr lang="en-US">
              <a:latin typeface="Times New Roman" charset="0"/>
              <a:ea typeface="ＭＳ Ｐゴシック" charset="0"/>
              <a:cs typeface="ＭＳ Ｐゴシック" charset="0"/>
            </a:endParaRPr>
          </a:p>
        </p:txBody>
      </p:sp>
      <p:sp>
        <p:nvSpPr>
          <p:cNvPr id="75161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F0902FD-AA4E-B046-B201-3D03F5FFB32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807616038"/>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effectLst/>
                <a:latin typeface="Lucida Grande" panose="020B0600040502020204" pitchFamily="34" charset="0"/>
              </a:rPr>
              <a:t>Ten Healed of Leprosy</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17:11</a:t>
            </a:r>
            <a:r>
              <a:rPr lang="en-US">
                <a:effectLst/>
                <a:latin typeface="Lucida Grande" panose="020B0600040502020204" pitchFamily="34" charset="0"/>
              </a:rPr>
              <a:t>    As Jesus continued on toward Jerusalem, he reached the border between Galilee and Samaria. </a:t>
            </a:r>
            <a:r>
              <a:rPr lang="en-US" b="1" baseline="30000">
                <a:solidFill>
                  <a:srgbClr val="006699"/>
                </a:solidFill>
                <a:effectLst/>
                <a:latin typeface="Helvetica Neue" panose="02000503000000020004" pitchFamily="2" charset="0"/>
              </a:rPr>
              <a:t>12</a:t>
            </a:r>
            <a:r>
              <a:rPr lang="en-US">
                <a:effectLst/>
                <a:latin typeface="Lucida Grande" panose="020B0600040502020204" pitchFamily="34" charset="0"/>
              </a:rPr>
              <a:t> As he entered a village there, ten men with leprosy stood at a distance, </a:t>
            </a:r>
            <a:r>
              <a:rPr lang="en-US" b="1" baseline="30000">
                <a:solidFill>
                  <a:srgbClr val="006699"/>
                </a:solidFill>
                <a:effectLst/>
                <a:latin typeface="Helvetica Neue" panose="02000503000000020004" pitchFamily="2" charset="0"/>
              </a:rPr>
              <a:t>13</a:t>
            </a:r>
            <a:r>
              <a:rPr lang="en-US">
                <a:effectLst/>
                <a:latin typeface="Lucida Grande" panose="020B0600040502020204" pitchFamily="34" charset="0"/>
              </a:rPr>
              <a:t> crying out, “Jesus, Master, have mercy on us!”</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17:14</a:t>
            </a:r>
            <a:r>
              <a:rPr lang="en-US">
                <a:effectLst/>
                <a:latin typeface="Lucida Grande" panose="020B0600040502020204" pitchFamily="34" charset="0"/>
              </a:rPr>
              <a:t>    He looked at them and said, </a:t>
            </a:r>
            <a:r>
              <a:rPr lang="en-US">
                <a:solidFill>
                  <a:srgbClr val="FF2500"/>
                </a:solidFill>
                <a:effectLst/>
                <a:latin typeface="Lucida Grande" panose="020B0600040502020204" pitchFamily="34" charset="0"/>
              </a:rPr>
              <a:t>“Go show yourselves to the priests.”</a:t>
            </a:r>
            <a:r>
              <a:rPr lang="en-US">
                <a:effectLst/>
                <a:latin typeface="Lucida Grande" panose="020B0600040502020204" pitchFamily="34" charset="0"/>
              </a:rPr>
              <a:t> And as they went, they were cleansed of their leprosy.</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17:15</a:t>
            </a:r>
            <a:r>
              <a:rPr lang="en-US">
                <a:effectLst/>
                <a:latin typeface="Lucida Grande" panose="020B0600040502020204" pitchFamily="34" charset="0"/>
              </a:rPr>
              <a:t>    One of them, when he saw that he was healed, came back to Jesus, shouting, “Praise God!” </a:t>
            </a:r>
            <a:r>
              <a:rPr lang="en-US" b="1" baseline="30000">
                <a:solidFill>
                  <a:srgbClr val="006699"/>
                </a:solidFill>
                <a:effectLst/>
                <a:latin typeface="Helvetica Neue" panose="02000503000000020004" pitchFamily="2" charset="0"/>
              </a:rPr>
              <a:t>16</a:t>
            </a:r>
            <a:r>
              <a:rPr lang="en-US">
                <a:effectLst/>
                <a:latin typeface="Lucida Grande" panose="020B0600040502020204" pitchFamily="34" charset="0"/>
              </a:rPr>
              <a:t> He fell to the ground at Jesus’ feet, thanking him for what he had done. This man was a Samaritan.</a:t>
            </a:r>
          </a:p>
          <a:p>
            <a:pPr>
              <a:buNone/>
            </a:pP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17:17</a:t>
            </a:r>
            <a:r>
              <a:rPr lang="en-US">
                <a:solidFill>
                  <a:srgbClr val="000000"/>
                </a:solidFill>
                <a:effectLst/>
                <a:latin typeface="Lucida Grande" panose="020B0600040502020204" pitchFamily="34" charset="0"/>
              </a:rPr>
              <a:t>    Jesus asked, </a:t>
            </a:r>
            <a:r>
              <a:rPr lang="en-US">
                <a:solidFill>
                  <a:srgbClr val="FF2500"/>
                </a:solidFill>
                <a:effectLst/>
                <a:latin typeface="Lucida Grande" panose="020B0600040502020204" pitchFamily="34" charset="0"/>
              </a:rPr>
              <a:t>“Didn’t I heal ten men? Where are the other nine?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18</a:t>
            </a:r>
            <a:r>
              <a:rPr lang="en-US">
                <a:solidFill>
                  <a:srgbClr val="FF2500"/>
                </a:solidFill>
                <a:effectLst/>
                <a:latin typeface="Lucida Grande" panose="020B0600040502020204" pitchFamily="34" charset="0"/>
              </a:rPr>
              <a:t> Has no one returned to give glory to God except this foreigner?”</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19</a:t>
            </a:r>
            <a:r>
              <a:rPr lang="en-US">
                <a:solidFill>
                  <a:srgbClr val="000000"/>
                </a:solidFill>
                <a:effectLst/>
                <a:latin typeface="Lucida Grande" panose="020B0600040502020204" pitchFamily="34" charset="0"/>
              </a:rPr>
              <a:t> And Jesus said to the man, </a:t>
            </a:r>
            <a:r>
              <a:rPr lang="en-US">
                <a:solidFill>
                  <a:srgbClr val="FF2500"/>
                </a:solidFill>
                <a:effectLst/>
                <a:latin typeface="Lucida Grande" panose="020B0600040502020204" pitchFamily="34" charset="0"/>
              </a:rPr>
              <a:t>“Stand up and go. Your faith has healed you.”</a:t>
            </a:r>
          </a:p>
        </p:txBody>
      </p:sp>
      <p:sp>
        <p:nvSpPr>
          <p:cNvPr id="4" name="Slide Number Placeholder 3"/>
          <p:cNvSpPr>
            <a:spLocks noGrp="1"/>
          </p:cNvSpPr>
          <p:nvPr>
            <p:ph type="sldNum" sz="quarter" idx="5"/>
          </p:nvPr>
        </p:nvSpPr>
        <p:spPr/>
        <p:txBody>
          <a:bodyPr/>
          <a:lstStyle/>
          <a:p>
            <a:fld id="{36357491-AF78-4EAC-91FC-8D2D6145DAF5}" type="slidenum">
              <a:rPr lang="en-GB" smtClean="0"/>
              <a:t>166</a:t>
            </a:fld>
            <a:endParaRPr lang="en-GB"/>
          </a:p>
        </p:txBody>
      </p:sp>
    </p:spTree>
    <p:extLst>
      <p:ext uri="{BB962C8B-B14F-4D97-AF65-F5344CB8AC3E}">
        <p14:creationId xmlns:p14="http://schemas.microsoft.com/office/powerpoint/2010/main" val="871243370"/>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NLT </a:t>
            </a:r>
            <a:r>
              <a:rPr lang="en-US" b="1" dirty="0">
                <a:solidFill>
                  <a:srgbClr val="006699"/>
                </a:solidFill>
                <a:effectLst/>
                <a:latin typeface="Helvetica Neue" panose="02000503000000020004" pitchFamily="2" charset="0"/>
              </a:rPr>
              <a:t>Luke 17:20</a:t>
            </a:r>
            <a:r>
              <a:rPr lang="en-US" dirty="0">
                <a:effectLst/>
                <a:latin typeface="Lucida Grande" panose="020B0600040502020204" pitchFamily="34" charset="0"/>
              </a:rPr>
              <a:t>    One day the Pharisees asked Jesus, “When will the Kingdom of God come?” </a:t>
            </a:r>
          </a:p>
          <a:p>
            <a:endParaRPr lang="en-US" dirty="0">
              <a:effectLst/>
              <a:latin typeface="Lucida Grande" panose="020B0600040502020204" pitchFamily="34" charset="0"/>
            </a:endParaRPr>
          </a:p>
          <a:p>
            <a:r>
              <a:rPr lang="en-US" dirty="0">
                <a:solidFill>
                  <a:srgbClr val="000000"/>
                </a:solidFill>
                <a:effectLst/>
                <a:latin typeface="Lucida Grande" panose="020B0600040502020204" pitchFamily="34" charset="0"/>
              </a:rPr>
              <a:t>  Jesus replied, </a:t>
            </a:r>
            <a:r>
              <a:rPr lang="en-US" dirty="0">
                <a:solidFill>
                  <a:srgbClr val="FF2500"/>
                </a:solidFill>
                <a:effectLst/>
                <a:latin typeface="Lucida Grande" panose="020B0600040502020204" pitchFamily="34" charset="0"/>
              </a:rPr>
              <a:t>“The Kingdom of God can’t be detected by visible signs.</a:t>
            </a:r>
          </a:p>
          <a:p>
            <a:r>
              <a:rPr lang="en-US" b="1" baseline="30000" dirty="0">
                <a:solidFill>
                  <a:srgbClr val="006699"/>
                </a:solidFill>
                <a:effectLst/>
                <a:latin typeface="Helvetica Neue" panose="02000503000000020004" pitchFamily="2" charset="0"/>
              </a:rPr>
              <a:t>21</a:t>
            </a:r>
            <a:r>
              <a:rPr lang="en-US" dirty="0">
                <a:solidFill>
                  <a:srgbClr val="FF2500"/>
                </a:solidFill>
                <a:effectLst/>
                <a:latin typeface="Lucida Grande" panose="020B0600040502020204" pitchFamily="34" charset="0"/>
              </a:rPr>
              <a:t> You won’t be able to say, ‘Here it is!’ or ‘It’s over there!’ For the Kingdom of God is already among you.”</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17:22</a:t>
            </a:r>
            <a:r>
              <a:rPr lang="en-US" dirty="0">
                <a:solidFill>
                  <a:srgbClr val="000000"/>
                </a:solidFill>
                <a:effectLst/>
                <a:latin typeface="Lucida Grande" panose="020B0600040502020204" pitchFamily="34" charset="0"/>
              </a:rPr>
              <a:t>    Then he said to his disciples, </a:t>
            </a:r>
            <a:r>
              <a:rPr lang="en-US" dirty="0">
                <a:solidFill>
                  <a:srgbClr val="FF2500"/>
                </a:solidFill>
                <a:effectLst/>
                <a:latin typeface="Lucida Grande" panose="020B0600040502020204" pitchFamily="34" charset="0"/>
              </a:rPr>
              <a:t>“The time is coming when you will long to see the day when the Son of Man returns, but you won’t see it.</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23</a:t>
            </a:r>
            <a:r>
              <a:rPr lang="en-US" dirty="0">
                <a:solidFill>
                  <a:srgbClr val="FF2500"/>
                </a:solidFill>
                <a:effectLst/>
                <a:latin typeface="Lucida Grande" panose="020B0600040502020204" pitchFamily="34" charset="0"/>
              </a:rPr>
              <a:t> People will tell you, ‘Look, there is the Son of Man,’ or ‘Here he is,’ but don’t go out and follow them.</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24</a:t>
            </a:r>
            <a:r>
              <a:rPr lang="en-US" dirty="0">
                <a:solidFill>
                  <a:srgbClr val="FF2500"/>
                </a:solidFill>
                <a:effectLst/>
                <a:latin typeface="Lucida Grande" panose="020B0600040502020204" pitchFamily="34" charset="0"/>
              </a:rPr>
              <a:t> For as the lightning flashes and lights up the sky from one end to the other, so it will be on the day when the Son of Man comes.</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25</a:t>
            </a:r>
            <a:r>
              <a:rPr lang="en-US" dirty="0">
                <a:solidFill>
                  <a:srgbClr val="FF2500"/>
                </a:solidFill>
                <a:effectLst/>
                <a:latin typeface="Lucida Grande" panose="020B0600040502020204" pitchFamily="34" charset="0"/>
              </a:rPr>
              <a:t> But first the Son of Man must suffer terribly and be rejected by this generation.</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17:26</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“When the Son of Man returns, it will be like it was in Noah’s day.</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27</a:t>
            </a:r>
            <a:r>
              <a:rPr lang="en-US" dirty="0">
                <a:solidFill>
                  <a:srgbClr val="FF2500"/>
                </a:solidFill>
                <a:effectLst/>
                <a:latin typeface="Lucida Grande" panose="020B0600040502020204" pitchFamily="34" charset="0"/>
              </a:rPr>
              <a:t> In those days, the people enjoyed banquets and parties and weddings right up to the time Noah entered his boat and the flood came and destroyed them all.</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17:28</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“And the world will be as it was in the days of Lot. People went about their daily business—eating and drinking, buying and selling, farming and building—</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29</a:t>
            </a:r>
            <a:r>
              <a:rPr lang="en-US" dirty="0">
                <a:solidFill>
                  <a:srgbClr val="FF2500"/>
                </a:solidFill>
                <a:effectLst/>
                <a:latin typeface="Lucida Grande" panose="020B0600040502020204" pitchFamily="34" charset="0"/>
              </a:rPr>
              <a:t> until the morning Lot left Sodom. Then fire and burning sulfur rained down from heaven and destroyed them all.</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30</a:t>
            </a:r>
            <a:r>
              <a:rPr lang="en-US" dirty="0">
                <a:solidFill>
                  <a:srgbClr val="FF2500"/>
                </a:solidFill>
                <a:effectLst/>
                <a:latin typeface="Lucida Grande" panose="020B0600040502020204" pitchFamily="34" charset="0"/>
              </a:rPr>
              <a:t> Yes, it will be ‘business as usual’ right up to the day when the Son of Man is revealed.</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31</a:t>
            </a:r>
            <a:r>
              <a:rPr lang="en-US" dirty="0">
                <a:solidFill>
                  <a:srgbClr val="FF2500"/>
                </a:solidFill>
                <a:effectLst/>
                <a:latin typeface="Lucida Grande" panose="020B0600040502020204" pitchFamily="34" charset="0"/>
              </a:rPr>
              <a:t> On that day a person out on the deck of a roof must not go down into the house to pack. A person out in the field must not return home.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32</a:t>
            </a:r>
            <a:r>
              <a:rPr lang="en-US" dirty="0">
                <a:solidFill>
                  <a:srgbClr val="FF2500"/>
                </a:solidFill>
                <a:effectLst/>
                <a:latin typeface="Lucida Grande" panose="020B0600040502020204" pitchFamily="34" charset="0"/>
              </a:rPr>
              <a:t> Remember what happened to Lot’s wife!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33</a:t>
            </a:r>
            <a:r>
              <a:rPr lang="en-US" dirty="0">
                <a:solidFill>
                  <a:srgbClr val="FF2500"/>
                </a:solidFill>
                <a:effectLst/>
                <a:latin typeface="Lucida Grande" panose="020B0600040502020204" pitchFamily="34" charset="0"/>
              </a:rPr>
              <a:t> If you cling to your life, you will lose it, and if you let your life go, you will save it.</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34</a:t>
            </a:r>
            <a:r>
              <a:rPr lang="en-US" dirty="0">
                <a:solidFill>
                  <a:srgbClr val="FF2500"/>
                </a:solidFill>
                <a:effectLst/>
                <a:latin typeface="Lucida Grande" panose="020B0600040502020204" pitchFamily="34" charset="0"/>
              </a:rPr>
              <a:t> That night two people will be asleep in one bed; one will be taken, the other left.</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35</a:t>
            </a:r>
            <a:r>
              <a:rPr lang="en-US" dirty="0">
                <a:solidFill>
                  <a:srgbClr val="FF2500"/>
                </a:solidFill>
                <a:effectLst/>
                <a:latin typeface="Lucida Grande" panose="020B0600040502020204" pitchFamily="34" charset="0"/>
              </a:rPr>
              <a:t> Two women will be grinding flour together at the mill; one will be taken, the other left.”</a:t>
            </a:r>
            <a:endParaRPr lang="en-US" dirty="0">
              <a:effectLst/>
              <a:latin typeface="Lucida Grande" panose="020B0600040502020204" pitchFamily="34" charset="0"/>
            </a:endParaRP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17:37</a:t>
            </a:r>
            <a:r>
              <a:rPr lang="en-US" dirty="0">
                <a:effectLst/>
                <a:latin typeface="Lucida Grande" panose="020B0600040502020204" pitchFamily="34" charset="0"/>
              </a:rPr>
              <a:t>    “Where will this happen, Lord?”</a:t>
            </a:r>
            <a:r>
              <a:rPr lang="en-US" baseline="30000" dirty="0">
                <a:effectLst/>
                <a:latin typeface="Lucida Grande" panose="020B0600040502020204" pitchFamily="34" charset="0"/>
              </a:rPr>
              <a:t> </a:t>
            </a:r>
            <a:r>
              <a:rPr lang="en-US" dirty="0">
                <a:effectLst/>
                <a:latin typeface="Lucida Grande" panose="020B0600040502020204" pitchFamily="34" charset="0"/>
              </a:rPr>
              <a:t> the disciples asked. </a:t>
            </a:r>
          </a:p>
          <a:p>
            <a:endParaRPr lang="en-US" dirty="0">
              <a:effectLst/>
              <a:latin typeface="Lucida Grande" panose="020B0600040502020204" pitchFamily="34" charset="0"/>
            </a:endParaRPr>
          </a:p>
          <a:p>
            <a:r>
              <a:rPr lang="en-US" dirty="0">
                <a:solidFill>
                  <a:srgbClr val="000000"/>
                </a:solidFill>
                <a:effectLst/>
                <a:latin typeface="Lucida Grande" panose="020B0600040502020204" pitchFamily="34" charset="0"/>
              </a:rPr>
              <a:t>Jesus replied, </a:t>
            </a:r>
            <a:r>
              <a:rPr lang="en-US" dirty="0">
                <a:solidFill>
                  <a:srgbClr val="FF2500"/>
                </a:solidFill>
                <a:effectLst/>
                <a:latin typeface="Lucida Grande" panose="020B0600040502020204" pitchFamily="34" charset="0"/>
              </a:rPr>
              <a:t>“Just as the gathering of vultures shows there is a carcass nearby, so these signs indicate that the end is near.”</a:t>
            </a:r>
          </a:p>
          <a:p>
            <a:r>
              <a:rPr lang="en-US" dirty="0"/>
              <a:t>————</a:t>
            </a:r>
          </a:p>
          <a:p>
            <a:r>
              <a:rPr lang="en-US" dirty="0"/>
              <a:t>The Second Coming will occur at the end of the 7-year Tribulation period.</a:t>
            </a:r>
          </a:p>
        </p:txBody>
      </p:sp>
      <p:sp>
        <p:nvSpPr>
          <p:cNvPr id="4" name="Slide Number Placeholder 3"/>
          <p:cNvSpPr>
            <a:spLocks noGrp="1"/>
          </p:cNvSpPr>
          <p:nvPr>
            <p:ph type="sldNum" sz="quarter" idx="5"/>
          </p:nvPr>
        </p:nvSpPr>
        <p:spPr/>
        <p:txBody>
          <a:bodyPr/>
          <a:lstStyle/>
          <a:p>
            <a:fld id="{36357491-AF78-4EAC-91FC-8D2D6145DAF5}" type="slidenum">
              <a:rPr lang="en-GB" smtClean="0"/>
              <a:t>167</a:t>
            </a:fld>
            <a:endParaRPr lang="en-GB"/>
          </a:p>
        </p:txBody>
      </p:sp>
    </p:spTree>
    <p:extLst>
      <p:ext uri="{BB962C8B-B14F-4D97-AF65-F5344CB8AC3E}">
        <p14:creationId xmlns:p14="http://schemas.microsoft.com/office/powerpoint/2010/main" val="1458308959"/>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8663DF7-7A39-EC4A-8E8C-5974BE1A9B0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28034" name="Rectangle 2"/>
          <p:cNvSpPr>
            <a:spLocks noGrp="1" noRot="1" noChangeAspect="1" noChangeArrowheads="1"/>
          </p:cNvSpPr>
          <p:nvPr>
            <p:ph type="sldImg"/>
          </p:nvPr>
        </p:nvSpPr>
        <p:spPr>
          <a:solidFill>
            <a:srgbClr val="FFFFFF"/>
          </a:solidFill>
          <a:ln/>
        </p:spPr>
      </p:sp>
      <p:sp>
        <p:nvSpPr>
          <p:cNvPr id="428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ＭＳ Ｐゴシック" charset="0"/>
              </a:rPr>
              <a:t>Matthew and Luke provide a good overview of details on Israel's restoration, as well as Daniel and 1 Thess.</a:t>
            </a:r>
          </a:p>
          <a:p>
            <a:pPr eaLnBrk="1" hangingPunct="1"/>
            <a:r>
              <a:rPr lang="en-US" dirty="0">
                <a:ea typeface="ＭＳ Ｐゴシック" charset="0"/>
                <a:cs typeface="ＭＳ Ｐゴシック" charset="0"/>
              </a:rPr>
              <a:t>_________</a:t>
            </a:r>
          </a:p>
          <a:p>
            <a:pPr eaLnBrk="1" hangingPunct="1"/>
            <a:r>
              <a:rPr lang="en-US" dirty="0">
                <a:ea typeface="ＭＳ Ｐゴシック" charset="0"/>
                <a:cs typeface="ＭＳ Ｐゴシック" charset="0"/>
              </a:rPr>
              <a:t>Common-436</a:t>
            </a:r>
          </a:p>
          <a:p>
            <a:pPr eaLnBrk="1" hangingPunct="1"/>
            <a:r>
              <a:rPr lang="en-US" dirty="0">
                <a:ea typeface="ＭＳ Ｐゴシック" charset="0"/>
                <a:cs typeface="ＭＳ Ｐゴシック" charset="0"/>
              </a:rPr>
              <a:t>ES-26-Restoration of Israel-376</a:t>
            </a:r>
          </a:p>
          <a:p>
            <a:pPr eaLnBrk="1" hangingPunct="1"/>
            <a:r>
              <a:rPr lang="en-US" dirty="0">
                <a:ea typeface="ＭＳ Ｐゴシック" charset="0"/>
                <a:cs typeface="ＭＳ Ｐゴシック" charset="0"/>
              </a:rPr>
              <a:t>LC-06-Preparation of the Disciples-168</a:t>
            </a:r>
          </a:p>
          <a:p>
            <a:pPr eaLnBrk="1" hangingPunct="1"/>
            <a:r>
              <a:rPr lang="en-US" dirty="0">
                <a:ea typeface="ＭＳ Ｐゴシック" charset="0"/>
                <a:cs typeface="ＭＳ Ｐゴシック" charset="0"/>
              </a:rPr>
              <a:t>LC-08-Preparation for the Death of the King-23, 48</a:t>
            </a:r>
          </a:p>
          <a:p>
            <a:pPr eaLnBrk="1" hangingPunct="1"/>
            <a:r>
              <a:rPr lang="en-US" dirty="0">
                <a:ea typeface="ＭＳ Ｐゴシック" charset="0"/>
                <a:cs typeface="ＭＳ Ｐゴシック" charset="0"/>
              </a:rPr>
              <a:t>NS-01-Matt14-28-slide 157</a:t>
            </a:r>
          </a:p>
          <a:p>
            <a:pPr eaLnBrk="1" hangingPunct="1"/>
            <a:r>
              <a:rPr lang="en-US" dirty="0">
                <a:ea typeface="ＭＳ Ｐゴシック" charset="0"/>
                <a:cs typeface="ＭＳ Ｐゴシック" charset="0"/>
              </a:rPr>
              <a:t>NS-03-Luke13-24-slide 136</a:t>
            </a:r>
          </a:p>
          <a:p>
            <a:pPr eaLnBrk="1" hangingPunct="1"/>
            <a:endParaRPr lang="en-US" dirty="0">
              <a:ea typeface="ＭＳ Ｐゴシック" charset="0"/>
              <a:cs typeface="ＭＳ Ｐゴシック" charset="0"/>
            </a:endParaRP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4016091360"/>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effectLst/>
                <a:latin typeface="Lucida Grande" panose="020B0600040502020204" pitchFamily="34" charset="0"/>
              </a:rPr>
              <a:t>Parable of the Persistent Widow</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18:1</a:t>
            </a:r>
            <a:r>
              <a:rPr lang="en-US">
                <a:solidFill>
                  <a:srgbClr val="000000"/>
                </a:solidFill>
                <a:effectLst/>
                <a:latin typeface="Lucida Grande" panose="020B0600040502020204" pitchFamily="34" charset="0"/>
              </a:rPr>
              <a:t>    One day Jesus told his disciples a story to show that they should always pray and never give up. </a:t>
            </a:r>
            <a:r>
              <a:rPr lang="en-US" b="1" baseline="30000">
                <a:solidFill>
                  <a:srgbClr val="006699"/>
                </a:solidFill>
                <a:effectLst/>
                <a:latin typeface="Helvetica Neue" panose="02000503000000020004" pitchFamily="2" charset="0"/>
              </a:rPr>
              <a:t>2</a:t>
            </a:r>
            <a:r>
              <a:rPr lang="en-US">
                <a:solidFill>
                  <a:srgbClr val="FF2500"/>
                </a:solidFill>
                <a:effectLst/>
                <a:latin typeface="Lucida Grande" panose="020B0600040502020204" pitchFamily="34" charset="0"/>
              </a:rPr>
              <a:t> “There was a judge in a certain city,”</a:t>
            </a:r>
            <a:r>
              <a:rPr lang="en-US">
                <a:solidFill>
                  <a:srgbClr val="000000"/>
                </a:solidFill>
                <a:effectLst/>
                <a:latin typeface="Lucida Grande" panose="020B0600040502020204" pitchFamily="34" charset="0"/>
              </a:rPr>
              <a:t> he said, </a:t>
            </a:r>
            <a:r>
              <a:rPr lang="en-US">
                <a:solidFill>
                  <a:srgbClr val="FF2500"/>
                </a:solidFill>
                <a:effectLst/>
                <a:latin typeface="Lucida Grande" panose="020B0600040502020204" pitchFamily="34" charset="0"/>
              </a:rPr>
              <a:t>“who neither feared God nor cared about people.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a:t>
            </a:r>
            <a:r>
              <a:rPr lang="en-US">
                <a:solidFill>
                  <a:srgbClr val="FF2500"/>
                </a:solidFill>
                <a:effectLst/>
                <a:latin typeface="Lucida Grande" panose="020B0600040502020204" pitchFamily="34" charset="0"/>
              </a:rPr>
              <a:t> A widow of that city came to him repeatedly, saying, ‘Give me justice in this dispute with my enemy.’</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a:t>
            </a:r>
            <a:r>
              <a:rPr lang="en-US">
                <a:solidFill>
                  <a:srgbClr val="FF2500"/>
                </a:solidFill>
                <a:effectLst/>
                <a:latin typeface="Lucida Grande" panose="020B0600040502020204" pitchFamily="34" charset="0"/>
              </a:rPr>
              <a:t> The judge ignored her for a while, but finally he said to himself, ‘I don’t fear God or care about people,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a:t>
            </a:r>
            <a:r>
              <a:rPr lang="en-US">
                <a:solidFill>
                  <a:srgbClr val="FF2500"/>
                </a:solidFill>
                <a:effectLst/>
                <a:latin typeface="Lucida Grande" panose="020B0600040502020204" pitchFamily="34" charset="0"/>
              </a:rPr>
              <a:t> but this woman is driving me crazy. I’m going to see that she gets justice, because she is wearing me out with her constant requests!’”</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18:6</a:t>
            </a:r>
            <a:r>
              <a:rPr lang="en-US">
                <a:solidFill>
                  <a:srgbClr val="000000"/>
                </a:solidFill>
                <a:effectLst/>
                <a:latin typeface="Lucida Grande" panose="020B0600040502020204" pitchFamily="34" charset="0"/>
              </a:rPr>
              <a:t>    Then the Lord said, </a:t>
            </a:r>
            <a:r>
              <a:rPr lang="en-US">
                <a:solidFill>
                  <a:srgbClr val="FF2500"/>
                </a:solidFill>
                <a:effectLst/>
                <a:latin typeface="Lucida Grande" panose="020B0600040502020204" pitchFamily="34" charset="0"/>
              </a:rPr>
              <a:t>“Learn a lesson from this unjust judge.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7</a:t>
            </a:r>
            <a:r>
              <a:rPr lang="en-US">
                <a:solidFill>
                  <a:srgbClr val="FF2500"/>
                </a:solidFill>
                <a:effectLst/>
                <a:latin typeface="Lucida Grande" panose="020B0600040502020204" pitchFamily="34" charset="0"/>
              </a:rPr>
              <a:t> Even he rendered a just decision in the end. So don’t you think God will surely give justice to his chosen people who cry out to him day and night? Will he keep putting them off?</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8</a:t>
            </a:r>
            <a:r>
              <a:rPr lang="en-US">
                <a:solidFill>
                  <a:srgbClr val="FF2500"/>
                </a:solidFill>
                <a:effectLst/>
                <a:latin typeface="Lucida Grande" panose="020B0600040502020204" pitchFamily="34" charset="0"/>
              </a:rPr>
              <a:t> I tell you, he will grant justice to them quickly! But when the Son of Man returns, how many will he find on the earth who have faith?”</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Parable of the Pharisee and Tax Collector</a:t>
            </a:r>
          </a:p>
          <a:p>
            <a:pPr>
              <a:buNone/>
            </a:pPr>
            <a:br>
              <a:rPr lang="en-US">
                <a:effectLst/>
                <a:latin typeface="Lucida Grande" panose="020B0600040502020204" pitchFamily="34" charset="0"/>
              </a:rPr>
            </a:br>
            <a:r>
              <a:rPr lang="en-US" b="1">
                <a:solidFill>
                  <a:srgbClr val="006699"/>
                </a:solidFill>
                <a:effectLst/>
                <a:latin typeface="Helvetica Neue" panose="02000503000000020004" pitchFamily="2" charset="0"/>
              </a:rPr>
              <a:t>Luke 18:9</a:t>
            </a:r>
            <a:r>
              <a:rPr lang="en-US">
                <a:solidFill>
                  <a:srgbClr val="000000"/>
                </a:solidFill>
                <a:effectLst/>
                <a:latin typeface="Lucida Grande" panose="020B0600040502020204" pitchFamily="34" charset="0"/>
              </a:rPr>
              <a:t>    Then Jesus told this story to some who had great confidence in their own righteousness and scorned everyone else: </a:t>
            </a:r>
            <a:r>
              <a:rPr lang="en-US" b="1" baseline="30000">
                <a:solidFill>
                  <a:srgbClr val="006699"/>
                </a:solidFill>
                <a:effectLst/>
                <a:latin typeface="Helvetica Neue" panose="02000503000000020004" pitchFamily="2" charset="0"/>
              </a:rPr>
              <a:t>10</a:t>
            </a:r>
            <a:r>
              <a:rPr lang="en-US">
                <a:solidFill>
                  <a:srgbClr val="FF2500"/>
                </a:solidFill>
                <a:effectLst/>
                <a:latin typeface="Lucida Grande" panose="020B0600040502020204" pitchFamily="34" charset="0"/>
              </a:rPr>
              <a:t> “Two men went to the Temple to pray. One was a Pharisee, and the other was a despised tax collector.</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11</a:t>
            </a:r>
            <a:r>
              <a:rPr lang="en-US">
                <a:solidFill>
                  <a:srgbClr val="FF2500"/>
                </a:solidFill>
                <a:effectLst/>
                <a:latin typeface="Lucida Grande" panose="020B0600040502020204" pitchFamily="34" charset="0"/>
              </a:rPr>
              <a:t> The Pharisee stood by himself and prayed this prayer: ‘I thank you, God, that I am not like other people—cheaters, sinners, adulterers. I’m certainly not like that tax collector!</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12</a:t>
            </a:r>
            <a:r>
              <a:rPr lang="en-US">
                <a:solidFill>
                  <a:srgbClr val="FF2500"/>
                </a:solidFill>
                <a:effectLst/>
                <a:latin typeface="Lucida Grande" panose="020B0600040502020204" pitchFamily="34" charset="0"/>
              </a:rPr>
              <a:t> I fast twice a week, and I give you a tenth of my income.’</a:t>
            </a:r>
          </a:p>
          <a:p>
            <a:pPr>
              <a:buNone/>
            </a:pP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18:13</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“But the tax collector stood at a distance and dared not even lift his eyes to heaven as he prayed. Instead, he beat his chest in sorrow, saying, ‘O God, be merciful to me, for I am a sinner.’</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14</a:t>
            </a:r>
            <a:r>
              <a:rPr lang="en-US">
                <a:solidFill>
                  <a:srgbClr val="FF2500"/>
                </a:solidFill>
                <a:effectLst/>
                <a:latin typeface="Lucida Grande" panose="020B0600040502020204" pitchFamily="34" charset="0"/>
              </a:rPr>
              <a:t> I tell you, this sinner, not the Pharisee, returned home justified before God. For those who exalt themselves will be humbled, and those who humble themselves will be exalted.”</a:t>
            </a:r>
          </a:p>
        </p:txBody>
      </p:sp>
      <p:sp>
        <p:nvSpPr>
          <p:cNvPr id="4" name="Slide Number Placeholder 3"/>
          <p:cNvSpPr>
            <a:spLocks noGrp="1"/>
          </p:cNvSpPr>
          <p:nvPr>
            <p:ph type="sldNum" sz="quarter" idx="5"/>
          </p:nvPr>
        </p:nvSpPr>
        <p:spPr/>
        <p:txBody>
          <a:bodyPr/>
          <a:lstStyle/>
          <a:p>
            <a:fld id="{36357491-AF78-4EAC-91FC-8D2D6145DAF5}" type="slidenum">
              <a:rPr lang="en-GB" smtClean="0"/>
              <a:t>169</a:t>
            </a:fld>
            <a:endParaRPr lang="en-GB"/>
          </a:p>
        </p:txBody>
      </p:sp>
    </p:spTree>
    <p:extLst>
      <p:ext uri="{BB962C8B-B14F-4D97-AF65-F5344CB8AC3E}">
        <p14:creationId xmlns:p14="http://schemas.microsoft.com/office/powerpoint/2010/main" val="1888283669"/>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effectLst/>
                <a:latin typeface="Lucida Grande" panose="020B0600040502020204" pitchFamily="34" charset="0"/>
              </a:rPr>
              <a:t>Discussion about Divorce and Marriage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19:1</a:t>
            </a:r>
            <a:r>
              <a:rPr lang="en-US">
                <a:effectLst/>
                <a:latin typeface="Lucida Grande" panose="020B0600040502020204" pitchFamily="34" charset="0"/>
              </a:rPr>
              <a:t>    When Jesus had finished saying these things, he left Galilee and went down to the region of Judea east of the Jordan River. </a:t>
            </a:r>
            <a:r>
              <a:rPr lang="en-US" b="1" baseline="30000">
                <a:solidFill>
                  <a:srgbClr val="006699"/>
                </a:solidFill>
                <a:effectLst/>
                <a:latin typeface="Helvetica Neue" panose="02000503000000020004" pitchFamily="2" charset="0"/>
              </a:rPr>
              <a:t>2</a:t>
            </a:r>
            <a:r>
              <a:rPr lang="en-US">
                <a:effectLst/>
                <a:latin typeface="Lucida Grande" panose="020B0600040502020204" pitchFamily="34" charset="0"/>
              </a:rPr>
              <a:t> Large crowds followed him there, and he healed their sick.</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19:3</a:t>
            </a:r>
            <a:r>
              <a:rPr lang="en-US">
                <a:effectLst/>
                <a:latin typeface="Lucida Grande" panose="020B0600040502020204" pitchFamily="34" charset="0"/>
              </a:rPr>
              <a:t>    Some Pharisees came and tried to trap him with this question: “Should a man be allowed to divorce his wife for just any reason?”</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19:4</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“Haven’t you read the Scriptures?”</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“They record that from the beginning ‘God made them male and female.’”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a:t>
            </a:r>
            <a:r>
              <a:rPr lang="en-US">
                <a:solidFill>
                  <a:srgbClr val="000000"/>
                </a:solidFill>
                <a:effectLst/>
                <a:latin typeface="Lucida Grande" panose="020B0600040502020204" pitchFamily="34" charset="0"/>
              </a:rPr>
              <a:t> And he said, </a:t>
            </a:r>
            <a:r>
              <a:rPr lang="en-US">
                <a:solidFill>
                  <a:srgbClr val="FF2500"/>
                </a:solidFill>
                <a:effectLst/>
                <a:latin typeface="Lucida Grande" panose="020B0600040502020204" pitchFamily="34" charset="0"/>
              </a:rPr>
              <a:t>“‘This explains why a man leaves his father and mother and is joined to his wife, and the two are united into one.’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6</a:t>
            </a:r>
            <a:r>
              <a:rPr lang="en-US">
                <a:solidFill>
                  <a:srgbClr val="FF2500"/>
                </a:solidFill>
                <a:effectLst/>
                <a:latin typeface="Lucida Grande" panose="020B0600040502020204" pitchFamily="34" charset="0"/>
              </a:rPr>
              <a:t> Since they are no longer two but one, let no one split apart what God has joined together.”</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19:7</a:t>
            </a:r>
            <a:r>
              <a:rPr lang="en-US">
                <a:effectLst/>
                <a:latin typeface="Lucida Grande" panose="020B0600040502020204" pitchFamily="34" charset="0"/>
              </a:rPr>
              <a:t>    “Then why did Moses say in the law that a man could give his wife a written notice of divorce and send her away?” they asked.</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19:8</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“Moses permitted divorce only as a concession to your hard hearts, but it was not what God had originally intended.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9</a:t>
            </a:r>
            <a:r>
              <a:rPr lang="en-US">
                <a:solidFill>
                  <a:srgbClr val="FF2500"/>
                </a:solidFill>
                <a:effectLst/>
                <a:latin typeface="Lucida Grande" panose="020B0600040502020204" pitchFamily="34" charset="0"/>
              </a:rPr>
              <a:t> And I tell you this, whoever divorces his wife and marries someone else commits adultery—unless his wife has been unfaithful.”</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19:10</a:t>
            </a:r>
            <a:r>
              <a:rPr lang="en-US">
                <a:effectLst/>
                <a:latin typeface="Lucida Grande" panose="020B0600040502020204" pitchFamily="34" charset="0"/>
              </a:rPr>
              <a:t>    Jesus’ disciples then said to him, “If this is the case, it is better not to marry!”</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19:11</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“Not everyone can accept this statement,”</a:t>
            </a:r>
            <a:r>
              <a:rPr lang="en-US">
                <a:solidFill>
                  <a:srgbClr val="000000"/>
                </a:solidFill>
                <a:effectLst/>
                <a:latin typeface="Lucida Grande" panose="020B0600040502020204" pitchFamily="34" charset="0"/>
              </a:rPr>
              <a:t> Jesus said. </a:t>
            </a:r>
            <a:r>
              <a:rPr lang="en-US">
                <a:solidFill>
                  <a:srgbClr val="FF2500"/>
                </a:solidFill>
                <a:effectLst/>
                <a:latin typeface="Lucida Grande" panose="020B0600040502020204" pitchFamily="34" charset="0"/>
              </a:rPr>
              <a:t>“Only those whom God helps.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12</a:t>
            </a:r>
            <a:r>
              <a:rPr lang="en-US">
                <a:solidFill>
                  <a:srgbClr val="FF2500"/>
                </a:solidFill>
                <a:effectLst/>
                <a:latin typeface="Lucida Grande" panose="020B0600040502020204" pitchFamily="34" charset="0"/>
              </a:rPr>
              <a:t> Some are born as eunuchs, some have been made eunuchs by others, and some choose not to marry for the sake of the Kingdom of Heaven. Let anyone accept this who can.”</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a:effectLst/>
                <a:latin typeface="Lucida Grande" panose="020B0600040502020204" pitchFamily="34" charset="0"/>
              </a:rPr>
              <a:t>Discussion about Divorce and Marriage</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10:1</a:t>
            </a:r>
            <a:r>
              <a:rPr lang="en-US">
                <a:effectLst/>
                <a:latin typeface="Lucida Grande" panose="020B0600040502020204" pitchFamily="34" charset="0"/>
              </a:rPr>
              <a:t>    Then Jesus left Capernaum and went down to the region of Judea and into the area east of the Jordan River. Once again crowds gathered around him, and as usual he was teaching them.</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10:2</a:t>
            </a:r>
            <a:r>
              <a:rPr lang="en-US">
                <a:effectLst/>
                <a:latin typeface="Lucida Grande" panose="020B0600040502020204" pitchFamily="34" charset="0"/>
              </a:rPr>
              <a:t>    Some Pharisees came and tried to trap him with this question: “Should a man be allowed to divorce his wife?”</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10:3</a:t>
            </a:r>
            <a:r>
              <a:rPr lang="en-US">
                <a:solidFill>
                  <a:srgbClr val="000000"/>
                </a:solidFill>
                <a:effectLst/>
                <a:latin typeface="Lucida Grande" panose="020B0600040502020204" pitchFamily="34" charset="0"/>
              </a:rPr>
              <a:t>    Jesus answered them with a question: </a:t>
            </a:r>
            <a:r>
              <a:rPr lang="en-US">
                <a:solidFill>
                  <a:srgbClr val="FF2500"/>
                </a:solidFill>
                <a:effectLst/>
                <a:latin typeface="Lucida Grande" panose="020B0600040502020204" pitchFamily="34" charset="0"/>
              </a:rPr>
              <a:t>“What did Moses say in the law about divorce?”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10:4</a:t>
            </a:r>
            <a:r>
              <a:rPr lang="en-US">
                <a:effectLst/>
                <a:latin typeface="Lucida Grande" panose="020B0600040502020204" pitchFamily="34" charset="0"/>
              </a:rPr>
              <a:t>    “Well, he permitted it,” they replied. “He said a man can give his wife a written notice of divorce and send her away.”</a:t>
            </a:r>
          </a:p>
          <a:p>
            <a:pPr>
              <a:buNone/>
            </a:pPr>
            <a:br>
              <a:rPr lang="en-US">
                <a:effectLst/>
                <a:latin typeface="Lucida Grande" panose="020B0600040502020204" pitchFamily="34" charset="0"/>
              </a:rPr>
            </a:br>
            <a:r>
              <a:rPr lang="en-US" b="1">
                <a:solidFill>
                  <a:srgbClr val="006699"/>
                </a:solidFill>
                <a:effectLst/>
                <a:latin typeface="Helvetica Neue" panose="02000503000000020004" pitchFamily="2" charset="0"/>
              </a:rPr>
              <a:t>Mark 10:5</a:t>
            </a:r>
            <a:r>
              <a:rPr lang="en-US">
                <a:solidFill>
                  <a:srgbClr val="000000"/>
                </a:solidFill>
                <a:effectLst/>
                <a:latin typeface="Lucida Grande" panose="020B0600040502020204" pitchFamily="34" charset="0"/>
              </a:rPr>
              <a:t>    But Jesus responded, </a:t>
            </a:r>
            <a:r>
              <a:rPr lang="en-US">
                <a:solidFill>
                  <a:srgbClr val="FF2500"/>
                </a:solidFill>
                <a:effectLst/>
                <a:latin typeface="Lucida Grande" panose="020B0600040502020204" pitchFamily="34" charset="0"/>
              </a:rPr>
              <a:t>“He wrote this commandment only as a concession to your hard hearts.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6</a:t>
            </a:r>
            <a:r>
              <a:rPr lang="en-US">
                <a:solidFill>
                  <a:srgbClr val="FF2500"/>
                </a:solidFill>
                <a:effectLst/>
                <a:latin typeface="Lucida Grande" panose="020B0600040502020204" pitchFamily="34" charset="0"/>
              </a:rPr>
              <a:t> But ‘God made them male and female’ from the beginning of creation.</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7</a:t>
            </a:r>
            <a:r>
              <a:rPr lang="en-US">
                <a:solidFill>
                  <a:srgbClr val="FF2500"/>
                </a:solidFill>
                <a:effectLst/>
                <a:latin typeface="Lucida Grande" panose="020B0600040502020204" pitchFamily="34" charset="0"/>
              </a:rPr>
              <a:t> ‘This explains why a man leaves his father and mother and is joined to his wife,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8</a:t>
            </a:r>
            <a:r>
              <a:rPr lang="en-US">
                <a:solidFill>
                  <a:srgbClr val="FF2500"/>
                </a:solidFill>
                <a:effectLst/>
                <a:latin typeface="Lucida Grande" panose="020B0600040502020204" pitchFamily="34" charset="0"/>
              </a:rPr>
              <a:t> and the two are united into one.’ Since they are no longer two but one,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9</a:t>
            </a:r>
            <a:r>
              <a:rPr lang="en-US">
                <a:solidFill>
                  <a:srgbClr val="FF2500"/>
                </a:solidFill>
                <a:effectLst/>
                <a:latin typeface="Lucida Grande" panose="020B0600040502020204" pitchFamily="34" charset="0"/>
              </a:rPr>
              <a:t> let no one split apart what God has joined together.”</a:t>
            </a:r>
          </a:p>
          <a:p>
            <a:pPr>
              <a:buNone/>
            </a:pP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Mark 10:10</a:t>
            </a:r>
            <a:r>
              <a:rPr lang="en-US">
                <a:solidFill>
                  <a:srgbClr val="000000"/>
                </a:solidFill>
                <a:effectLst/>
                <a:latin typeface="Lucida Grande" panose="020B0600040502020204" pitchFamily="34" charset="0"/>
              </a:rPr>
              <a:t>    Later, when he was alone with his disciples in the house, they brought up the subject again. </a:t>
            </a:r>
            <a:r>
              <a:rPr lang="en-US" b="1" baseline="30000">
                <a:solidFill>
                  <a:srgbClr val="006699"/>
                </a:solidFill>
                <a:effectLst/>
                <a:latin typeface="Helvetica Neue" panose="02000503000000020004" pitchFamily="2" charset="0"/>
              </a:rPr>
              <a:t>11</a:t>
            </a:r>
            <a:r>
              <a:rPr lang="en-US">
                <a:solidFill>
                  <a:srgbClr val="000000"/>
                </a:solidFill>
                <a:effectLst/>
                <a:latin typeface="Lucida Grande" panose="020B0600040502020204" pitchFamily="34" charset="0"/>
              </a:rPr>
              <a:t> He told them, </a:t>
            </a:r>
            <a:r>
              <a:rPr lang="en-US">
                <a:solidFill>
                  <a:srgbClr val="FF2500"/>
                </a:solidFill>
                <a:effectLst/>
                <a:latin typeface="Lucida Grande" panose="020B0600040502020204" pitchFamily="34" charset="0"/>
              </a:rPr>
              <a:t>“Whoever divorces his wife and marries someone else commits adultery against her.</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12</a:t>
            </a:r>
            <a:r>
              <a:rPr lang="en-US">
                <a:solidFill>
                  <a:srgbClr val="FF2500"/>
                </a:solidFill>
                <a:effectLst/>
                <a:latin typeface="Lucida Grande" panose="020B0600040502020204" pitchFamily="34" charset="0"/>
              </a:rPr>
              <a:t> And if a woman divorces her husband and marries someone else, she commits adultery.”</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p:txBody>
      </p:sp>
      <p:sp>
        <p:nvSpPr>
          <p:cNvPr id="4" name="Slide Number Placeholder 3"/>
          <p:cNvSpPr>
            <a:spLocks noGrp="1"/>
          </p:cNvSpPr>
          <p:nvPr>
            <p:ph type="sldNum" sz="quarter" idx="5"/>
          </p:nvPr>
        </p:nvSpPr>
        <p:spPr/>
        <p:txBody>
          <a:bodyPr/>
          <a:lstStyle/>
          <a:p>
            <a:fld id="{36357491-AF78-4EAC-91FC-8D2D6145DAF5}" type="slidenum">
              <a:rPr lang="en-GB" smtClean="0"/>
              <a:t>170</a:t>
            </a:fld>
            <a:endParaRPr lang="en-GB"/>
          </a:p>
        </p:txBody>
      </p:sp>
    </p:spTree>
    <p:extLst>
      <p:ext uri="{BB962C8B-B14F-4D97-AF65-F5344CB8AC3E}">
        <p14:creationId xmlns:p14="http://schemas.microsoft.com/office/powerpoint/2010/main" val="2992503149"/>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A09613F-8F83-AE44-9615-014DE61C736E}"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171</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07203" name="Rectangle 2"/>
          <p:cNvSpPr>
            <a:spLocks noGrp="1" noRot="1" noChangeAspect="1" noChangeArrowheads="1"/>
          </p:cNvSpPr>
          <p:nvPr>
            <p:ph type="sldImg"/>
          </p:nvPr>
        </p:nvSpPr>
        <p:spPr>
          <a:solidFill>
            <a:srgbClr val="FFFFFF"/>
          </a:solidFill>
          <a:ln/>
        </p:spPr>
      </p:sp>
      <p:sp>
        <p:nvSpPr>
          <p:cNvPr id="3072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a:latin typeface="Times New Roman" charset="0"/>
                <a:ea typeface="ＭＳ Ｐゴシック" charset="0"/>
                <a:cs typeface="ＭＳ Ｐゴシック" charset="0"/>
              </a:rPr>
              <a:t>Four basic views on divorce and remarriage are held by evangelical Christians. See the 8-page summary of the strengths and weaknesses of each of these within the 1 Corinthians notes on pages 161gg-nn or download the separate document called 07-NTS161gg-nn 1 Cor 7 Divorce &amp; Remarriage-8p_eng_ns_v2s.docx at https://biblestudydownloads.org/resource/new-testament-survey/.</a:t>
            </a:r>
          </a:p>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The above book edited by H. Wayne House presents all four views with the four authors interacting with each other.</a:t>
            </a:r>
          </a:p>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a:t>
            </a:r>
          </a:p>
          <a:p>
            <a:r>
              <a:rPr lang="en-US">
                <a:latin typeface="Times New Roman" charset="0"/>
                <a:ea typeface="ＭＳ Ｐゴシック" charset="0"/>
                <a:cs typeface="ＭＳ Ｐゴシック" charset="0"/>
              </a:rPr>
              <a:t>LC-06-Preparation of the Disciples-170</a:t>
            </a:r>
          </a:p>
          <a:p>
            <a:r>
              <a:rPr lang="en-US">
                <a:latin typeface="Times New Roman" charset="0"/>
                <a:ea typeface="ＭＳ Ｐゴシック" charset="0"/>
                <a:cs typeface="ＭＳ Ｐゴシック" charset="0"/>
              </a:rPr>
              <a:t>NS-07-1Cor1-7-slide 223</a:t>
            </a:r>
          </a:p>
          <a:p>
            <a:pPr algn="l" rtl="0" latinLnBrk="0">
              <a:spcBef>
                <a:spcPts val="400"/>
              </a:spcBef>
            </a:pPr>
            <a:endParaRPr lang="en-US"/>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effectLst/>
                <a:latin typeface="Lucida Grande" panose="020B0600040502020204" pitchFamily="34" charset="0"/>
              </a:rPr>
              <a:t>Jesus Blesses the Children</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19:13</a:t>
            </a:r>
            <a:r>
              <a:rPr lang="en-US">
                <a:effectLst/>
                <a:latin typeface="Lucida Grande" panose="020B0600040502020204" pitchFamily="34" charset="0"/>
              </a:rPr>
              <a:t>    One day some parents brought their children to Jesus so he could lay his hands on them and pray for them. But the disciples scolded the parents for bothering him.</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19:14</a:t>
            </a:r>
            <a:r>
              <a:rPr lang="en-US">
                <a:solidFill>
                  <a:srgbClr val="000000"/>
                </a:solidFill>
                <a:effectLst/>
                <a:latin typeface="Lucida Grande" panose="020B0600040502020204" pitchFamily="34" charset="0"/>
              </a:rPr>
              <a:t>    But Jesus said, </a:t>
            </a:r>
            <a:r>
              <a:rPr lang="en-US">
                <a:solidFill>
                  <a:srgbClr val="FF2500"/>
                </a:solidFill>
                <a:effectLst/>
                <a:latin typeface="Lucida Grande" panose="020B0600040502020204" pitchFamily="34" charset="0"/>
              </a:rPr>
              <a:t>“Let the children come to me. Don’t stop them! For the Kingdom of Heaven belongs to those who are like these children.”</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15</a:t>
            </a:r>
            <a:r>
              <a:rPr lang="en-US">
                <a:solidFill>
                  <a:srgbClr val="000000"/>
                </a:solidFill>
                <a:effectLst/>
                <a:latin typeface="Lucida Grande" panose="020B0600040502020204" pitchFamily="34" charset="0"/>
              </a:rPr>
              <a:t> And he placed his hands on their heads and blessed them before he left.</a:t>
            </a:r>
            <a:endParaRPr lang="en-US">
              <a:solidFill>
                <a:srgbClr val="FF2500"/>
              </a:solidFill>
              <a:effectLst/>
              <a:latin typeface="Lucida Grande" panose="020B0600040502020204" pitchFamily="34" charset="0"/>
            </a:endParaRP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Jesus Blesses the Children</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10:13</a:t>
            </a:r>
            <a:r>
              <a:rPr lang="en-US">
                <a:effectLst/>
                <a:latin typeface="Lucida Grande" panose="020B0600040502020204" pitchFamily="34" charset="0"/>
              </a:rPr>
              <a:t>    One day some parents brought their children to Jesus so he could touch and bless them. But the disciples scolded the parents for bothering him.</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10:14</a:t>
            </a:r>
            <a:r>
              <a:rPr lang="en-US">
                <a:solidFill>
                  <a:srgbClr val="000000"/>
                </a:solidFill>
                <a:effectLst/>
                <a:latin typeface="Lucida Grande" panose="020B0600040502020204" pitchFamily="34" charset="0"/>
              </a:rPr>
              <a:t>    When Jesus saw what was happening, he was angry with his disciples. He said to them, </a:t>
            </a:r>
            <a:r>
              <a:rPr lang="en-US">
                <a:solidFill>
                  <a:srgbClr val="FF2500"/>
                </a:solidFill>
                <a:effectLst/>
                <a:latin typeface="Lucida Grande" panose="020B0600040502020204" pitchFamily="34" charset="0"/>
              </a:rPr>
              <a:t>“Let the children come to me. Don’t stop them! For the Kingdom of God belongs to those who are like these children.</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15</a:t>
            </a:r>
            <a:r>
              <a:rPr lang="en-US">
                <a:solidFill>
                  <a:srgbClr val="FF2500"/>
                </a:solidFill>
                <a:effectLst/>
                <a:latin typeface="Lucida Grande" panose="020B0600040502020204" pitchFamily="34" charset="0"/>
              </a:rPr>
              <a:t> I tell you the truth, anyone who doesn’t receive the Kingdom of God like a child will never enter it.”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16</a:t>
            </a:r>
            <a:r>
              <a:rPr lang="en-US">
                <a:solidFill>
                  <a:srgbClr val="000000"/>
                </a:solidFill>
                <a:effectLst/>
                <a:latin typeface="Lucida Grande" panose="020B0600040502020204" pitchFamily="34" charset="0"/>
              </a:rPr>
              <a:t> Then he took the children in his arms and placed his hands on their heads and blessed them.</a:t>
            </a:r>
            <a:endParaRPr lang="en-US">
              <a:solidFill>
                <a:srgbClr val="FF2500"/>
              </a:solidFill>
              <a:effectLst/>
              <a:latin typeface="Lucida Grande" panose="020B0600040502020204" pitchFamily="34" charset="0"/>
            </a:endParaRP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Jesus Blesses the Children</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18:15</a:t>
            </a:r>
            <a:r>
              <a:rPr lang="en-US">
                <a:effectLst/>
                <a:latin typeface="Lucida Grande" panose="020B0600040502020204" pitchFamily="34" charset="0"/>
              </a:rPr>
              <a:t>    One day some parents brought their little children to Jesus so he could touch and bless them. But when the disciples saw this, they scolded the parents for bothering him.</a:t>
            </a:r>
          </a:p>
          <a:p>
            <a:pPr>
              <a:buNone/>
            </a:pP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18:16</a:t>
            </a:r>
            <a:r>
              <a:rPr lang="en-US">
                <a:solidFill>
                  <a:srgbClr val="000000"/>
                </a:solidFill>
                <a:effectLst/>
                <a:latin typeface="Lucida Grande" panose="020B0600040502020204" pitchFamily="34" charset="0"/>
              </a:rPr>
              <a:t>    Then Jesus called for the children and said to the disciples, </a:t>
            </a:r>
            <a:r>
              <a:rPr lang="en-US">
                <a:solidFill>
                  <a:srgbClr val="FF2500"/>
                </a:solidFill>
                <a:effectLst/>
                <a:latin typeface="Lucida Grande" panose="020B0600040502020204" pitchFamily="34" charset="0"/>
              </a:rPr>
              <a:t>“Let the children come to me. Don’t stop them! For the Kingdom of God belongs to those who are like these children.</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17</a:t>
            </a:r>
            <a:r>
              <a:rPr lang="en-US">
                <a:solidFill>
                  <a:srgbClr val="FF2500"/>
                </a:solidFill>
                <a:effectLst/>
                <a:latin typeface="Lucida Grande" panose="020B0600040502020204" pitchFamily="34" charset="0"/>
              </a:rPr>
              <a:t> I tell you the truth, anyone who doesn’t receive the Kingdom of God like a child will never enter it.”</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p:txBody>
      </p:sp>
      <p:sp>
        <p:nvSpPr>
          <p:cNvPr id="4" name="Slide Number Placeholder 3"/>
          <p:cNvSpPr>
            <a:spLocks noGrp="1"/>
          </p:cNvSpPr>
          <p:nvPr>
            <p:ph type="sldNum" sz="quarter" idx="5"/>
          </p:nvPr>
        </p:nvSpPr>
        <p:spPr/>
        <p:txBody>
          <a:bodyPr/>
          <a:lstStyle/>
          <a:p>
            <a:fld id="{36357491-AF78-4EAC-91FC-8D2D6145DAF5}" type="slidenum">
              <a:rPr lang="en-GB" smtClean="0"/>
              <a:t>172</a:t>
            </a:fld>
            <a:endParaRPr lang="en-GB"/>
          </a:p>
        </p:txBody>
      </p:sp>
    </p:spTree>
    <p:extLst>
      <p:ext uri="{BB962C8B-B14F-4D97-AF65-F5344CB8AC3E}">
        <p14:creationId xmlns:p14="http://schemas.microsoft.com/office/powerpoint/2010/main" val="2363563327"/>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effectLst/>
                <a:latin typeface="Lucida Grande" panose="020B0600040502020204" pitchFamily="34" charset="0"/>
              </a:rPr>
              <a:t>The Rich Man</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19:16</a:t>
            </a:r>
            <a:r>
              <a:rPr lang="en-US">
                <a:effectLst/>
                <a:latin typeface="Lucida Grande" panose="020B0600040502020204" pitchFamily="34" charset="0"/>
              </a:rPr>
              <a:t>    Someone came to Jesus with this question: “Teacher, what good deed must I do to have eternal life?”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19:17</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“Why ask me about what is good?”</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“There is only One who is good. But to answer your question—if you want to receive eternal life, keep the commandments.”</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19:18</a:t>
            </a:r>
            <a:r>
              <a:rPr lang="en-US">
                <a:effectLst/>
                <a:latin typeface="Lucida Grande" panose="020B0600040502020204" pitchFamily="34" charset="0"/>
              </a:rPr>
              <a:t>    “Which ones?” the man asked. </a:t>
            </a:r>
          </a:p>
          <a:p>
            <a:pPr>
              <a:buNone/>
            </a:pPr>
            <a:endParaRPr lang="en-US">
              <a:effectLst/>
              <a:latin typeface="Lucida Grande" panose="020B0600040502020204" pitchFamily="34" charset="0"/>
            </a:endParaRPr>
          </a:p>
          <a:p>
            <a:pPr>
              <a:buNone/>
            </a:pPr>
            <a:r>
              <a:rPr lang="en-US">
                <a:solidFill>
                  <a:srgbClr val="000000"/>
                </a:solidFill>
                <a:effectLst/>
                <a:latin typeface="Lucida Grande" panose="020B0600040502020204" pitchFamily="34" charset="0"/>
              </a:rPr>
              <a:t>And Jesus replied: </a:t>
            </a:r>
            <a:r>
              <a:rPr lang="en-US">
                <a:solidFill>
                  <a:srgbClr val="FF2500"/>
                </a:solidFill>
                <a:effectLst/>
                <a:latin typeface="Lucida Grande" panose="020B0600040502020204" pitchFamily="34" charset="0"/>
              </a:rPr>
              <a:t>“‘You must not murder. You must not commit adultery. You must not steal. You must not testify falsely. </a:t>
            </a:r>
            <a:r>
              <a:rPr lang="en-US" b="1" baseline="30000">
                <a:solidFill>
                  <a:srgbClr val="006699"/>
                </a:solidFill>
                <a:effectLst/>
                <a:latin typeface="Helvetica Neue" panose="02000503000000020004" pitchFamily="2" charset="0"/>
              </a:rPr>
              <a:t>19</a:t>
            </a:r>
            <a:r>
              <a:rPr lang="en-US">
                <a:solidFill>
                  <a:srgbClr val="FF2500"/>
                </a:solidFill>
                <a:effectLst/>
                <a:latin typeface="Lucida Grande" panose="020B0600040502020204" pitchFamily="34" charset="0"/>
              </a:rPr>
              <a:t> Honor your father and mother. Love your neighbor as yourself.’”</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19:20</a:t>
            </a:r>
            <a:r>
              <a:rPr lang="en-US">
                <a:effectLst/>
                <a:latin typeface="Lucida Grande" panose="020B0600040502020204" pitchFamily="34" charset="0"/>
              </a:rPr>
              <a:t>    “I’ve obeyed all these commandments,” the young man replied. “What else must I do?”</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19:21</a:t>
            </a:r>
            <a:r>
              <a:rPr lang="en-US" sz="1200" kern="1200">
                <a:solidFill>
                  <a:schemeClr val="tx1"/>
                </a:solidFill>
                <a:effectLst/>
                <a:latin typeface="+mn-lt"/>
                <a:ea typeface="+mn-ea"/>
                <a:cs typeface="+mn-cs"/>
              </a:rPr>
              <a:t>    Jesus told him, “If you want to be perfect, go and sell all your possessions and give the money to the poor, and you will have treasure in heaven. Then come, follow me.”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19:22</a:t>
            </a:r>
            <a:r>
              <a:rPr lang="en-US" sz="1200" kern="1200">
                <a:solidFill>
                  <a:schemeClr val="tx1"/>
                </a:solidFill>
                <a:effectLst/>
                <a:latin typeface="+mn-lt"/>
                <a:ea typeface="+mn-ea"/>
                <a:cs typeface="+mn-cs"/>
              </a:rPr>
              <a:t>    But when the young man heard this, he went away sad, for he had many possessions.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19:23</a:t>
            </a:r>
            <a:r>
              <a:rPr lang="en-US" sz="1200" kern="1200">
                <a:solidFill>
                  <a:schemeClr val="tx1"/>
                </a:solidFill>
                <a:effectLst/>
                <a:latin typeface="+mn-lt"/>
                <a:ea typeface="+mn-ea"/>
                <a:cs typeface="+mn-cs"/>
              </a:rPr>
              <a:t>    Then Jesus said to his disciples, “I tell you the truth, it is very hard for a rich person to enter the Kingdom of Heaven. </a:t>
            </a:r>
            <a:r>
              <a:rPr lang="en-US" sz="1200" b="1" kern="1200" baseline="30000">
                <a:solidFill>
                  <a:schemeClr val="tx1"/>
                </a:solidFill>
                <a:effectLst/>
                <a:latin typeface="+mn-lt"/>
                <a:ea typeface="+mn-ea"/>
                <a:cs typeface="+mn-cs"/>
              </a:rPr>
              <a:t>24</a:t>
            </a:r>
            <a:r>
              <a:rPr lang="en-US" sz="1200" kern="1200">
                <a:solidFill>
                  <a:schemeClr val="tx1"/>
                </a:solidFill>
                <a:effectLst/>
                <a:latin typeface="+mn-lt"/>
                <a:ea typeface="+mn-ea"/>
                <a:cs typeface="+mn-cs"/>
              </a:rPr>
              <a:t> I’ll say it again—it is easier for a camel to go through the eye of a needle than for a rich person to enter the Kingdom of God!”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19:25</a:t>
            </a:r>
            <a:r>
              <a:rPr lang="en-US" sz="1200" kern="1200">
                <a:solidFill>
                  <a:schemeClr val="tx1"/>
                </a:solidFill>
                <a:effectLst/>
                <a:latin typeface="+mn-lt"/>
                <a:ea typeface="+mn-ea"/>
                <a:cs typeface="+mn-cs"/>
              </a:rPr>
              <a:t>    The disciples were astounded. “Then who in the world can be saved?” they asked.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19:26</a:t>
            </a:r>
            <a:r>
              <a:rPr lang="en-US" sz="1200" kern="1200">
                <a:solidFill>
                  <a:schemeClr val="tx1"/>
                </a:solidFill>
                <a:effectLst/>
                <a:latin typeface="+mn-lt"/>
                <a:ea typeface="+mn-ea"/>
                <a:cs typeface="+mn-cs"/>
              </a:rPr>
              <a:t>    Jesus looked at them intently and said, “Humanly speaking, it is impossible. But with God everything is possible.”</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Matt. 19:27</a:t>
            </a:r>
            <a:r>
              <a:rPr lang="en-US" sz="1200" kern="1200">
                <a:solidFill>
                  <a:schemeClr val="tx1"/>
                </a:solidFill>
                <a:effectLst/>
                <a:latin typeface="+mn-lt"/>
                <a:ea typeface="+mn-ea"/>
                <a:cs typeface="+mn-cs"/>
              </a:rPr>
              <a:t>    Then Peter said to him, “We’ve given up everything to follow you. What will we get?”</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19:28</a:t>
            </a:r>
            <a:r>
              <a:rPr lang="en-US" sz="1200" kern="1200">
                <a:solidFill>
                  <a:schemeClr val="tx1"/>
                </a:solidFill>
                <a:effectLst/>
                <a:latin typeface="+mn-lt"/>
                <a:ea typeface="+mn-ea"/>
                <a:cs typeface="+mn-cs"/>
              </a:rPr>
              <a:t>    Jesus replied, “I assure you that when the world is made new and the Son of Man sits upon his glorious throne, you who have been my followers will also sit on twelve thrones, judging the twelve tribes of Israel. </a:t>
            </a:r>
            <a:r>
              <a:rPr lang="en-US" sz="1200" b="1" kern="1200" baseline="30000">
                <a:solidFill>
                  <a:schemeClr val="tx1"/>
                </a:solidFill>
                <a:effectLst/>
                <a:latin typeface="+mn-lt"/>
                <a:ea typeface="+mn-ea"/>
                <a:cs typeface="+mn-cs"/>
              </a:rPr>
              <a:t>29</a:t>
            </a:r>
            <a:r>
              <a:rPr lang="en-US" sz="1200" kern="1200">
                <a:solidFill>
                  <a:schemeClr val="tx1"/>
                </a:solidFill>
                <a:effectLst/>
                <a:latin typeface="+mn-lt"/>
                <a:ea typeface="+mn-ea"/>
                <a:cs typeface="+mn-cs"/>
              </a:rPr>
              <a:t> And everyone who has given up houses or brothers or sisters or father or mother or children or property, for my sake, will receive a hundred times as much in return and will inherit eternal life. </a:t>
            </a:r>
            <a:r>
              <a:rPr lang="en-US" sz="1200" b="1" kern="1200" baseline="30000">
                <a:solidFill>
                  <a:schemeClr val="tx1"/>
                </a:solidFill>
                <a:effectLst/>
                <a:latin typeface="+mn-lt"/>
                <a:ea typeface="+mn-ea"/>
                <a:cs typeface="+mn-cs"/>
              </a:rPr>
              <a:t>30</a:t>
            </a:r>
            <a:r>
              <a:rPr lang="en-US" sz="1200" kern="1200">
                <a:solidFill>
                  <a:schemeClr val="tx1"/>
                </a:solidFill>
                <a:effectLst/>
                <a:latin typeface="+mn-lt"/>
                <a:ea typeface="+mn-ea"/>
                <a:cs typeface="+mn-cs"/>
              </a:rPr>
              <a:t> But many who are the greatest now will be least important then, and those who seem least important now will be the greatest then.</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Parable of the Vineyard Workers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20:1</a:t>
            </a:r>
            <a:r>
              <a:rPr lang="en-US" sz="1200" kern="1200">
                <a:solidFill>
                  <a:schemeClr val="tx1"/>
                </a:solidFill>
                <a:effectLst/>
                <a:latin typeface="+mn-lt"/>
                <a:ea typeface="+mn-ea"/>
                <a:cs typeface="+mn-cs"/>
              </a:rPr>
              <a:t>    “For the Kingdom of Heaven is like the landowner who went out early one morning to hire workers for his vineyard. </a:t>
            </a:r>
            <a:r>
              <a:rPr lang="en-US" sz="1200" b="1" kern="1200" baseline="30000">
                <a:solidFill>
                  <a:schemeClr val="tx1"/>
                </a:solidFill>
                <a:effectLst/>
                <a:latin typeface="+mn-lt"/>
                <a:ea typeface="+mn-ea"/>
                <a:cs typeface="+mn-cs"/>
              </a:rPr>
              <a:t>2</a:t>
            </a:r>
            <a:r>
              <a:rPr lang="en-US" sz="1200" kern="1200">
                <a:solidFill>
                  <a:schemeClr val="tx1"/>
                </a:solidFill>
                <a:effectLst/>
                <a:latin typeface="+mn-lt"/>
                <a:ea typeface="+mn-ea"/>
                <a:cs typeface="+mn-cs"/>
              </a:rPr>
              <a:t> He agreed to pay the normal daily wage and sent them out to work.</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20:3</a:t>
            </a:r>
            <a:r>
              <a:rPr lang="en-US" sz="1200" kern="1200">
                <a:solidFill>
                  <a:schemeClr val="tx1"/>
                </a:solidFill>
                <a:effectLst/>
                <a:latin typeface="+mn-lt"/>
                <a:ea typeface="+mn-ea"/>
                <a:cs typeface="+mn-cs"/>
              </a:rPr>
              <a:t>    “At nine o’clock in the morning he was passing through the marketplace and saw somepeople standing around doing nothing. </a:t>
            </a:r>
            <a:r>
              <a:rPr lang="en-US" sz="1200" b="1" kern="1200" baseline="30000">
                <a:solidFill>
                  <a:schemeClr val="tx1"/>
                </a:solidFill>
                <a:effectLst/>
                <a:latin typeface="+mn-lt"/>
                <a:ea typeface="+mn-ea"/>
                <a:cs typeface="+mn-cs"/>
              </a:rPr>
              <a:t>4</a:t>
            </a:r>
            <a:r>
              <a:rPr lang="en-US" sz="1200" kern="1200">
                <a:solidFill>
                  <a:schemeClr val="tx1"/>
                </a:solidFill>
                <a:effectLst/>
                <a:latin typeface="+mn-lt"/>
                <a:ea typeface="+mn-ea"/>
                <a:cs typeface="+mn-cs"/>
              </a:rPr>
              <a:t> So he hired them, telling them he would pay them whatever was right at the end of the day. </a:t>
            </a:r>
            <a:r>
              <a:rPr lang="en-US" sz="1200" b="1" kern="1200" baseline="30000">
                <a:solidFill>
                  <a:schemeClr val="tx1"/>
                </a:solidFill>
                <a:effectLst/>
                <a:latin typeface="+mn-lt"/>
                <a:ea typeface="+mn-ea"/>
                <a:cs typeface="+mn-cs"/>
              </a:rPr>
              <a:t>5</a:t>
            </a:r>
            <a:r>
              <a:rPr lang="en-US" sz="1200" kern="1200">
                <a:solidFill>
                  <a:schemeClr val="tx1"/>
                </a:solidFill>
                <a:effectLst/>
                <a:latin typeface="+mn-lt"/>
                <a:ea typeface="+mn-ea"/>
                <a:cs typeface="+mn-cs"/>
              </a:rPr>
              <a:t> So they went to work in the vineyard. At noon and again at three o’clock he did the same thing.</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20:6</a:t>
            </a:r>
            <a:r>
              <a:rPr lang="en-US" sz="1200" kern="1200">
                <a:solidFill>
                  <a:schemeClr val="tx1"/>
                </a:solidFill>
                <a:effectLst/>
                <a:latin typeface="+mn-lt"/>
                <a:ea typeface="+mn-ea"/>
                <a:cs typeface="+mn-cs"/>
              </a:rPr>
              <a:t>    “At five o’clock that afternoon he was in town again and saw some more people standing around. He asked them, ‘Why haven’t you been working today?’</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20:7</a:t>
            </a:r>
            <a:r>
              <a:rPr lang="en-US" sz="1200" kern="1200">
                <a:solidFill>
                  <a:schemeClr val="tx1"/>
                </a:solidFill>
                <a:effectLst/>
                <a:latin typeface="+mn-lt"/>
                <a:ea typeface="+mn-ea"/>
                <a:cs typeface="+mn-cs"/>
              </a:rPr>
              <a:t>    “They replied, ‘Because no one hired us.’ </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landowner told them, ‘Then go out and join the others in my vineyard.’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20:8</a:t>
            </a:r>
            <a:r>
              <a:rPr lang="en-US" sz="1200" kern="1200">
                <a:solidFill>
                  <a:schemeClr val="tx1"/>
                </a:solidFill>
                <a:effectLst/>
                <a:latin typeface="+mn-lt"/>
                <a:ea typeface="+mn-ea"/>
                <a:cs typeface="+mn-cs"/>
              </a:rPr>
              <a:t>    “That evening he told the foreman to call the workers in and pay them, beginning with the last workers first. </a:t>
            </a:r>
            <a:r>
              <a:rPr lang="en-US" sz="1200" b="1" kern="1200" baseline="30000">
                <a:solidFill>
                  <a:schemeClr val="tx1"/>
                </a:solidFill>
                <a:effectLst/>
                <a:latin typeface="+mn-lt"/>
                <a:ea typeface="+mn-ea"/>
                <a:cs typeface="+mn-cs"/>
              </a:rPr>
              <a:t>9</a:t>
            </a:r>
            <a:r>
              <a:rPr lang="en-US" sz="1200" kern="1200">
                <a:solidFill>
                  <a:schemeClr val="tx1"/>
                </a:solidFill>
                <a:effectLst/>
                <a:latin typeface="+mn-lt"/>
                <a:ea typeface="+mn-ea"/>
                <a:cs typeface="+mn-cs"/>
              </a:rPr>
              <a:t> When those hired at five o’clock were paid, each received a full day’s wage. </a:t>
            </a:r>
            <a:r>
              <a:rPr lang="en-US" sz="1200" b="1" kern="1200" baseline="30000">
                <a:solidFill>
                  <a:schemeClr val="tx1"/>
                </a:solidFill>
                <a:effectLst/>
                <a:latin typeface="+mn-lt"/>
                <a:ea typeface="+mn-ea"/>
                <a:cs typeface="+mn-cs"/>
              </a:rPr>
              <a:t>10</a:t>
            </a:r>
            <a:r>
              <a:rPr lang="en-US" sz="1200" kern="1200">
                <a:solidFill>
                  <a:schemeClr val="tx1"/>
                </a:solidFill>
                <a:effectLst/>
                <a:latin typeface="+mn-lt"/>
                <a:ea typeface="+mn-ea"/>
                <a:cs typeface="+mn-cs"/>
              </a:rPr>
              <a:t> When those hired first came to get their pay, they assumed they would receive more. But they, too, were paid a day’s wage. </a:t>
            </a:r>
            <a:r>
              <a:rPr lang="en-US" sz="1200" b="1" kern="1200" baseline="30000">
                <a:solidFill>
                  <a:schemeClr val="tx1"/>
                </a:solidFill>
                <a:effectLst/>
                <a:latin typeface="+mn-lt"/>
                <a:ea typeface="+mn-ea"/>
                <a:cs typeface="+mn-cs"/>
              </a:rPr>
              <a:t>11</a:t>
            </a:r>
            <a:r>
              <a:rPr lang="en-US" sz="1200" kern="1200">
                <a:solidFill>
                  <a:schemeClr val="tx1"/>
                </a:solidFill>
                <a:effectLst/>
                <a:latin typeface="+mn-lt"/>
                <a:ea typeface="+mn-ea"/>
                <a:cs typeface="+mn-cs"/>
              </a:rPr>
              <a:t> When they received their pay, they protested to the owner, </a:t>
            </a:r>
            <a:r>
              <a:rPr lang="en-US" sz="1200" b="1" kern="1200" baseline="30000">
                <a:solidFill>
                  <a:schemeClr val="tx1"/>
                </a:solidFill>
                <a:effectLst/>
                <a:latin typeface="+mn-lt"/>
                <a:ea typeface="+mn-ea"/>
                <a:cs typeface="+mn-cs"/>
              </a:rPr>
              <a:t>12</a:t>
            </a:r>
            <a:r>
              <a:rPr lang="en-US" sz="1200" kern="1200">
                <a:solidFill>
                  <a:schemeClr val="tx1"/>
                </a:solidFill>
                <a:effectLst/>
                <a:latin typeface="+mn-lt"/>
                <a:ea typeface="+mn-ea"/>
                <a:cs typeface="+mn-cs"/>
              </a:rPr>
              <a:t> ‘Those people worked only one hour, and yet you’ve paid them just as much as you paid us who worked all day in the scorching heat.’</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20:13</a:t>
            </a:r>
            <a:r>
              <a:rPr lang="en-US" sz="1200" kern="1200">
                <a:solidFill>
                  <a:schemeClr val="tx1"/>
                </a:solidFill>
                <a:effectLst/>
                <a:latin typeface="+mn-lt"/>
                <a:ea typeface="+mn-ea"/>
                <a:cs typeface="+mn-cs"/>
              </a:rPr>
              <a:t>    “He answered one of them, ‘Friend, I haven’t been unfair! Didn’t you agree to work all day for the usual wage? </a:t>
            </a:r>
            <a:r>
              <a:rPr lang="en-US" sz="1200" b="1" kern="1200" baseline="30000">
                <a:solidFill>
                  <a:schemeClr val="tx1"/>
                </a:solidFill>
                <a:effectLst/>
                <a:latin typeface="+mn-lt"/>
                <a:ea typeface="+mn-ea"/>
                <a:cs typeface="+mn-cs"/>
              </a:rPr>
              <a:t>14</a:t>
            </a:r>
            <a:r>
              <a:rPr lang="en-US" sz="1200" kern="1200">
                <a:solidFill>
                  <a:schemeClr val="tx1"/>
                </a:solidFill>
                <a:effectLst/>
                <a:latin typeface="+mn-lt"/>
                <a:ea typeface="+mn-ea"/>
                <a:cs typeface="+mn-cs"/>
              </a:rPr>
              <a:t> Take your money and go. I wanted to pay this last worker the same as you. </a:t>
            </a:r>
            <a:r>
              <a:rPr lang="en-US" sz="1200" b="1" kern="1200" baseline="30000">
                <a:solidFill>
                  <a:schemeClr val="tx1"/>
                </a:solidFill>
                <a:effectLst/>
                <a:latin typeface="+mn-lt"/>
                <a:ea typeface="+mn-ea"/>
                <a:cs typeface="+mn-cs"/>
              </a:rPr>
              <a:t>15</a:t>
            </a:r>
            <a:r>
              <a:rPr lang="en-US" sz="1200" kern="1200">
                <a:solidFill>
                  <a:schemeClr val="tx1"/>
                </a:solidFill>
                <a:effectLst/>
                <a:latin typeface="+mn-lt"/>
                <a:ea typeface="+mn-ea"/>
                <a:cs typeface="+mn-cs"/>
              </a:rPr>
              <a:t> Is it against the law for me to do what I want with my money? Should you be jealous because I am kind to others?’</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20:16</a:t>
            </a:r>
            <a:r>
              <a:rPr lang="en-US" sz="1200" kern="1200">
                <a:solidFill>
                  <a:schemeClr val="tx1"/>
                </a:solidFill>
                <a:effectLst/>
                <a:latin typeface="+mn-lt"/>
                <a:ea typeface="+mn-ea"/>
                <a:cs typeface="+mn-cs"/>
              </a:rPr>
              <a:t>    “So those who are last now will be first then, and those who are first will be last.” </a:t>
            </a:r>
            <a:endParaRPr lang="en-US">
              <a:solidFill>
                <a:srgbClr val="FF2500"/>
              </a:solidFill>
              <a:effectLst/>
              <a:latin typeface="Lucida Grande" panose="020B0600040502020204" pitchFamily="34" charset="0"/>
            </a:endParaRP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The Rich Man</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10:17</a:t>
            </a:r>
            <a:r>
              <a:rPr lang="en-US">
                <a:effectLst/>
                <a:latin typeface="Lucida Grande" panose="020B0600040502020204" pitchFamily="34" charset="0"/>
              </a:rPr>
              <a:t>    As Jesus was starting out on his way to Jerusalem, a man came running up to him, knelt down, and asked, “Good Teacher, what must I do to inherit eternal life?”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10:18</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“Why do you call me good?”</a:t>
            </a:r>
            <a:r>
              <a:rPr lang="en-US">
                <a:solidFill>
                  <a:srgbClr val="000000"/>
                </a:solidFill>
                <a:effectLst/>
                <a:latin typeface="Lucida Grande" panose="020B0600040502020204" pitchFamily="34" charset="0"/>
              </a:rPr>
              <a:t> Jesus asked. </a:t>
            </a:r>
            <a:r>
              <a:rPr lang="en-US">
                <a:solidFill>
                  <a:srgbClr val="FF2500"/>
                </a:solidFill>
                <a:effectLst/>
                <a:latin typeface="Lucida Grande" panose="020B0600040502020204" pitchFamily="34" charset="0"/>
              </a:rPr>
              <a:t>“Only God is truly good.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19</a:t>
            </a:r>
            <a:r>
              <a:rPr lang="en-US">
                <a:solidFill>
                  <a:srgbClr val="FF2500"/>
                </a:solidFill>
                <a:effectLst/>
                <a:latin typeface="Lucida Grande" panose="020B0600040502020204" pitchFamily="34" charset="0"/>
              </a:rPr>
              <a:t> But to answer your question, you know the commandments: ‘You must not murder. You must not commit adultery. You must not steal. You must not testify falsely. You must not cheat anyone. Honor your father and mother.’”</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10:20</a:t>
            </a:r>
            <a:r>
              <a:rPr lang="en-US">
                <a:effectLst/>
                <a:latin typeface="Lucida Grande" panose="020B0600040502020204" pitchFamily="34" charset="0"/>
              </a:rPr>
              <a:t>    “Teacher,” the man replied, “I’ve obeyed all these commandments since I was young.”</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10:21</a:t>
            </a:r>
            <a:r>
              <a:rPr lang="en-US">
                <a:solidFill>
                  <a:srgbClr val="000000"/>
                </a:solidFill>
                <a:effectLst/>
                <a:latin typeface="Lucida Grande" panose="020B0600040502020204" pitchFamily="34" charset="0"/>
              </a:rPr>
              <a:t>    Looking at the man, Jesus felt genuine love for him. </a:t>
            </a:r>
            <a:r>
              <a:rPr lang="en-US">
                <a:solidFill>
                  <a:srgbClr val="FF2500"/>
                </a:solidFill>
                <a:effectLst/>
                <a:latin typeface="Lucida Grande" panose="020B0600040502020204" pitchFamily="34" charset="0"/>
              </a:rPr>
              <a:t>“There is still one thing you haven’t done,”</a:t>
            </a:r>
            <a:r>
              <a:rPr lang="en-US">
                <a:solidFill>
                  <a:srgbClr val="000000"/>
                </a:solidFill>
                <a:effectLst/>
                <a:latin typeface="Lucida Grande" panose="020B0600040502020204" pitchFamily="34" charset="0"/>
              </a:rPr>
              <a:t> he told him. </a:t>
            </a:r>
            <a:r>
              <a:rPr lang="en-US">
                <a:solidFill>
                  <a:srgbClr val="FF2500"/>
                </a:solidFill>
                <a:effectLst/>
                <a:latin typeface="Lucida Grande" panose="020B0600040502020204" pitchFamily="34" charset="0"/>
              </a:rPr>
              <a:t>“Go and sell all your possessions and give the money to the poor, and you will have treasure in heaven. Then come, follow me.”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10:22</a:t>
            </a:r>
            <a:r>
              <a:rPr lang="en-US">
                <a:effectLst/>
                <a:latin typeface="Lucida Grande" panose="020B0600040502020204" pitchFamily="34" charset="0"/>
              </a:rPr>
              <a:t>    At this the man’s face fell, and he went away sad, for he had many possessions.</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10:23</a:t>
            </a:r>
            <a:r>
              <a:rPr lang="en-US">
                <a:solidFill>
                  <a:srgbClr val="000000"/>
                </a:solidFill>
                <a:effectLst/>
                <a:latin typeface="Lucida Grande" panose="020B0600040502020204" pitchFamily="34" charset="0"/>
              </a:rPr>
              <a:t>    Jesus looked around and said to his disciples, </a:t>
            </a:r>
            <a:r>
              <a:rPr lang="en-US">
                <a:solidFill>
                  <a:srgbClr val="FF2500"/>
                </a:solidFill>
                <a:effectLst/>
                <a:latin typeface="Lucida Grande" panose="020B0600040502020204" pitchFamily="34" charset="0"/>
              </a:rPr>
              <a:t>“How hard it is for the rich to enter the Kingdom of God!”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24</a:t>
            </a:r>
            <a:r>
              <a:rPr lang="en-US">
                <a:solidFill>
                  <a:srgbClr val="000000"/>
                </a:solidFill>
                <a:effectLst/>
                <a:latin typeface="Lucida Grande" panose="020B0600040502020204" pitchFamily="34" charset="0"/>
              </a:rPr>
              <a:t> This amazed them. But Jesus said again, </a:t>
            </a:r>
            <a:r>
              <a:rPr lang="en-US">
                <a:solidFill>
                  <a:srgbClr val="FF2500"/>
                </a:solidFill>
                <a:effectLst/>
                <a:latin typeface="Lucida Grande" panose="020B0600040502020204" pitchFamily="34" charset="0"/>
              </a:rPr>
              <a:t>“Dear children, it is very hard to enter the Kingdom of God.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25</a:t>
            </a:r>
            <a:r>
              <a:rPr lang="en-US">
                <a:solidFill>
                  <a:srgbClr val="FF2500"/>
                </a:solidFill>
                <a:effectLst/>
                <a:latin typeface="Lucida Grande" panose="020B0600040502020204" pitchFamily="34" charset="0"/>
              </a:rPr>
              <a:t> In fact, it is easier for a camel to go through the eye of a needle than for a rich person to enter the Kingdom of God!”</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10:26</a:t>
            </a:r>
            <a:r>
              <a:rPr lang="en-US">
                <a:effectLst/>
                <a:latin typeface="Lucida Grande" panose="020B0600040502020204" pitchFamily="34" charset="0"/>
              </a:rPr>
              <a:t>    The disciples were astounded. “Then who in the world can be saved?” they asked.</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10:27</a:t>
            </a:r>
            <a:r>
              <a:rPr lang="en-US">
                <a:solidFill>
                  <a:srgbClr val="000000"/>
                </a:solidFill>
                <a:effectLst/>
                <a:latin typeface="Lucida Grande" panose="020B0600040502020204" pitchFamily="34" charset="0"/>
              </a:rPr>
              <a:t>    Jesus looked at them intently and said, </a:t>
            </a:r>
            <a:r>
              <a:rPr lang="en-US">
                <a:solidFill>
                  <a:srgbClr val="FF2500"/>
                </a:solidFill>
                <a:effectLst/>
                <a:latin typeface="Lucida Grande" panose="020B0600040502020204" pitchFamily="34" charset="0"/>
              </a:rPr>
              <a:t>“Humanly speaking, it is impossible. But not with God. Everything is possible with God.”</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10:28</a:t>
            </a:r>
            <a:r>
              <a:rPr lang="en-US">
                <a:effectLst/>
                <a:latin typeface="Lucida Grande" panose="020B0600040502020204" pitchFamily="34" charset="0"/>
              </a:rPr>
              <a:t>    Then Peter began to speak up. “We’ve given up everything to follow you,” he said.</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10:29</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“Yes,”</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“and I assure you that everyone who has given up house or brothers or sisters or mother or father or children or property, for my sake and for the Good News,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30</a:t>
            </a:r>
            <a:r>
              <a:rPr lang="en-US">
                <a:solidFill>
                  <a:srgbClr val="FF2500"/>
                </a:solidFill>
                <a:effectLst/>
                <a:latin typeface="Lucida Grande" panose="020B0600040502020204" pitchFamily="34" charset="0"/>
              </a:rPr>
              <a:t> will receive now in return a hundred times as many houses, brothers, sisters, mothers, children, and property—along with persecution. And in the world to come that person will have eternal life.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31</a:t>
            </a:r>
            <a:r>
              <a:rPr lang="en-US">
                <a:solidFill>
                  <a:srgbClr val="FF2500"/>
                </a:solidFill>
                <a:effectLst/>
                <a:latin typeface="Lucida Grande" panose="020B0600040502020204" pitchFamily="34" charset="0"/>
              </a:rPr>
              <a:t> But many who are the greatest now will be least important then, and those who seem least important now will be the greatest then.”</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The Rich Man</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18:18</a:t>
            </a:r>
            <a:r>
              <a:rPr lang="en-US">
                <a:effectLst/>
                <a:latin typeface="Lucida Grande" panose="020B0600040502020204" pitchFamily="34" charset="0"/>
              </a:rPr>
              <a:t>    Once a religious leader asked Jesus this question: “Good Teacher, what should I do to inherit eternal life?”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18:19</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“Why do you call me good?”</a:t>
            </a:r>
            <a:r>
              <a:rPr lang="en-US">
                <a:solidFill>
                  <a:srgbClr val="000000"/>
                </a:solidFill>
                <a:effectLst/>
                <a:latin typeface="Lucida Grande" panose="020B0600040502020204" pitchFamily="34" charset="0"/>
              </a:rPr>
              <a:t> Jesus asked him. </a:t>
            </a:r>
            <a:r>
              <a:rPr lang="en-US">
                <a:solidFill>
                  <a:srgbClr val="FF2500"/>
                </a:solidFill>
                <a:effectLst/>
                <a:latin typeface="Lucida Grande" panose="020B0600040502020204" pitchFamily="34" charset="0"/>
              </a:rPr>
              <a:t>“Only God is truly good.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20</a:t>
            </a:r>
            <a:r>
              <a:rPr lang="en-US">
                <a:solidFill>
                  <a:srgbClr val="FF2500"/>
                </a:solidFill>
                <a:effectLst/>
                <a:latin typeface="Lucida Grande" panose="020B0600040502020204" pitchFamily="34" charset="0"/>
              </a:rPr>
              <a:t> But to answer your question, you know the commandments: ‘You must not commit adultery. You must not murder. You must not steal. You must not testify falsely. Honor your father and mother.’”</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18:21</a:t>
            </a:r>
            <a:r>
              <a:rPr lang="en-US">
                <a:effectLst/>
                <a:latin typeface="Lucida Grande" panose="020B0600040502020204" pitchFamily="34" charset="0"/>
              </a:rPr>
              <a:t>    The man replied, “I’ve obeyed all these commandments since I was young.”</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18:22</a:t>
            </a:r>
            <a:r>
              <a:rPr lang="en-US">
                <a:solidFill>
                  <a:srgbClr val="000000"/>
                </a:solidFill>
                <a:effectLst/>
                <a:latin typeface="Lucida Grande" panose="020B0600040502020204" pitchFamily="34" charset="0"/>
              </a:rPr>
              <a:t>    When Jesus heard his answer, he said, </a:t>
            </a:r>
            <a:r>
              <a:rPr lang="en-US">
                <a:solidFill>
                  <a:srgbClr val="FF2500"/>
                </a:solidFill>
                <a:effectLst/>
                <a:latin typeface="Lucida Grande" panose="020B0600040502020204" pitchFamily="34" charset="0"/>
              </a:rPr>
              <a:t>“There is still one thing you haven’t done. Sell all your possessions and give the money to the poor, and you will have treasure in heaven. Then come, follow me.”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18:23</a:t>
            </a:r>
            <a:r>
              <a:rPr lang="en-US">
                <a:effectLst/>
                <a:latin typeface="Lucida Grande" panose="020B0600040502020204" pitchFamily="34" charset="0"/>
              </a:rPr>
              <a:t>    But when the man heard this he became very sad, for he was very rich.</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18:24</a:t>
            </a:r>
            <a:r>
              <a:rPr lang="en-US">
                <a:solidFill>
                  <a:srgbClr val="000000"/>
                </a:solidFill>
                <a:effectLst/>
                <a:latin typeface="Lucida Grande" panose="020B0600040502020204" pitchFamily="34" charset="0"/>
              </a:rPr>
              <a:t>    When Jesus saw this, he said, </a:t>
            </a:r>
            <a:r>
              <a:rPr lang="en-US">
                <a:solidFill>
                  <a:srgbClr val="FF2500"/>
                </a:solidFill>
                <a:effectLst/>
                <a:latin typeface="Lucida Grande" panose="020B0600040502020204" pitchFamily="34" charset="0"/>
              </a:rPr>
              <a:t>“How hard it is for the rich to enter the Kingdom of God!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25</a:t>
            </a:r>
            <a:r>
              <a:rPr lang="en-US">
                <a:solidFill>
                  <a:srgbClr val="FF2500"/>
                </a:solidFill>
                <a:effectLst/>
                <a:latin typeface="Lucida Grande" panose="020B0600040502020204" pitchFamily="34" charset="0"/>
              </a:rPr>
              <a:t> In fact, it is easier for a camel to go through the eye of a needle than for a rich person to enter the Kingdom of God!”</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18:26</a:t>
            </a:r>
            <a:r>
              <a:rPr lang="en-US">
                <a:effectLst/>
                <a:latin typeface="Lucida Grande" panose="020B0600040502020204" pitchFamily="34" charset="0"/>
              </a:rPr>
              <a:t>    Those who heard this said, “Then who in the world can be saved?”</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18:27</a:t>
            </a:r>
            <a:r>
              <a:rPr lang="en-US">
                <a:solidFill>
                  <a:srgbClr val="000000"/>
                </a:solidFill>
                <a:effectLst/>
                <a:latin typeface="Lucida Grande" panose="020B0600040502020204" pitchFamily="34" charset="0"/>
              </a:rPr>
              <a:t>    He replied, </a:t>
            </a:r>
            <a:r>
              <a:rPr lang="en-US">
                <a:solidFill>
                  <a:srgbClr val="FF2500"/>
                </a:solidFill>
                <a:effectLst/>
                <a:latin typeface="Lucida Grande" panose="020B0600040502020204" pitchFamily="34" charset="0"/>
              </a:rPr>
              <a:t>“What is impossible for people is possible with God.”</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18:28</a:t>
            </a:r>
            <a:r>
              <a:rPr lang="en-US">
                <a:effectLst/>
                <a:latin typeface="Lucida Grande" panose="020B0600040502020204" pitchFamily="34" charset="0"/>
              </a:rPr>
              <a:t>    Peter said, “We’ve left our homes to follow you.”</a:t>
            </a:r>
          </a:p>
          <a:p>
            <a:pPr>
              <a:buNone/>
            </a:pP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18:29</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“Yes,”</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“and I assure you that everyone who has given up house or wife or brothers or parents or children, for the sake of the Kingdom of God,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30</a:t>
            </a:r>
            <a:r>
              <a:rPr lang="en-US">
                <a:solidFill>
                  <a:srgbClr val="FF2500"/>
                </a:solidFill>
                <a:effectLst/>
                <a:latin typeface="Lucida Grande" panose="020B0600040502020204" pitchFamily="34" charset="0"/>
              </a:rPr>
              <a:t> will be repaid many times over in this life, and will have eternal life in the world to come.”</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a:p>
            <a:endParaRPr lang="en-US"/>
          </a:p>
        </p:txBody>
      </p:sp>
      <p:sp>
        <p:nvSpPr>
          <p:cNvPr id="4" name="Slide Number Placeholder 3"/>
          <p:cNvSpPr>
            <a:spLocks noGrp="1"/>
          </p:cNvSpPr>
          <p:nvPr>
            <p:ph type="sldNum" sz="quarter" idx="5"/>
          </p:nvPr>
        </p:nvSpPr>
        <p:spPr/>
        <p:txBody>
          <a:bodyPr/>
          <a:lstStyle/>
          <a:p>
            <a:fld id="{36357491-AF78-4EAC-91FC-8D2D6145DAF5}" type="slidenum">
              <a:rPr lang="en-GB" smtClean="0"/>
              <a:t>173</a:t>
            </a:fld>
            <a:endParaRPr lang="en-GB"/>
          </a:p>
        </p:txBody>
      </p:sp>
    </p:spTree>
    <p:extLst>
      <p:ext uri="{BB962C8B-B14F-4D97-AF65-F5344CB8AC3E}">
        <p14:creationId xmlns:p14="http://schemas.microsoft.com/office/powerpoint/2010/main" val="3673558683"/>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rPr>
              <a:t>"This man’s question indicated that he viewed </a:t>
            </a:r>
            <a:r>
              <a:rPr lang="en-US" b="1" dirty="0">
                <a:effectLst/>
                <a:latin typeface="Lucida Grande" panose="020B0600040502020204" pitchFamily="34" charset="0"/>
              </a:rPr>
              <a:t>eternal life</a:t>
            </a:r>
            <a:r>
              <a:rPr lang="en-US" dirty="0">
                <a:effectLst/>
                <a:latin typeface="Lucida Grande" panose="020B0600040502020204" pitchFamily="34" charset="0"/>
              </a:rPr>
              <a:t> as something to be achieved by doing good (in contrast with Mark 10:15; cf. Matt. 19:16) and also that he felt insecure about his future destiny. References to </a:t>
            </a:r>
            <a:r>
              <a:rPr lang="en-US" b="1" dirty="0">
                <a:effectLst/>
                <a:latin typeface="Lucida Grande" panose="020B0600040502020204" pitchFamily="34" charset="0"/>
              </a:rPr>
              <a:t>eternal life</a:t>
            </a:r>
            <a:r>
              <a:rPr lang="en-US" dirty="0">
                <a:effectLst/>
                <a:latin typeface="Lucida Grande" panose="020B0600040502020204" pitchFamily="34" charset="0"/>
              </a:rPr>
              <a:t> (mentioned in Mark only in 10:17, 30), “entering God’s kingdom” (vv. 23-25), and being “saved” (v. 26) all focus on the future possession of life with God, though a person enters it now by accepting God’s rule in his earthly life. John’s Gospel emphasizes the present possession of eternal life."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cs typeface="+mn-cs"/>
              </a:rPr>
              <a:t>—</a:t>
            </a:r>
            <a:r>
              <a:rPr lang="en-US" dirty="0">
                <a:effectLst/>
                <a:latin typeface="Accordance" pitchFamily="2" charset="-79"/>
                <a:cs typeface="Accordance" pitchFamily="2" charset="-79"/>
              </a:rPr>
              <a:t>John D. Grassmick, </a:t>
            </a:r>
            <a:r>
              <a:rPr lang="en-US" i="1" dirty="0">
                <a:effectLst/>
                <a:latin typeface="Accordance" pitchFamily="2" charset="-79"/>
                <a:cs typeface="Accordance" pitchFamily="2" charset="-79"/>
              </a:rPr>
              <a:t>Mark</a:t>
            </a:r>
            <a:r>
              <a:rPr lang="en-US" dirty="0">
                <a:effectLst/>
                <a:latin typeface="Accordance" pitchFamily="2" charset="-79"/>
                <a:cs typeface="Accordance" pitchFamily="2" charset="-79"/>
              </a:rPr>
              <a:t> (The Bible Knowledge Commentary; eds. John F. Walvoord and Roy B. Zuck; Accordance electronic ed. 2 vols.; Wheaton: Victor Books, 1983), 2:150.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p:txBody>
      </p:sp>
      <p:sp>
        <p:nvSpPr>
          <p:cNvPr id="4" name="Slide Number Placeholder 3"/>
          <p:cNvSpPr>
            <a:spLocks noGrp="1"/>
          </p:cNvSpPr>
          <p:nvPr>
            <p:ph type="sldNum" sz="quarter" idx="5"/>
          </p:nvPr>
        </p:nvSpPr>
        <p:spPr/>
        <p:txBody>
          <a:bodyPr/>
          <a:lstStyle/>
          <a:p>
            <a:fld id="{36357491-AF78-4EAC-91FC-8D2D6145DAF5}" type="slidenum">
              <a:rPr lang="en-GB" smtClean="0"/>
              <a:t>174</a:t>
            </a:fld>
            <a:endParaRPr lang="en-GB"/>
          </a:p>
        </p:txBody>
      </p:sp>
    </p:spTree>
    <p:extLst>
      <p:ext uri="{BB962C8B-B14F-4D97-AF65-F5344CB8AC3E}">
        <p14:creationId xmlns:p14="http://schemas.microsoft.com/office/powerpoint/2010/main" val="21871755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037A512-2F2C-B64C-AFA4-E9AA2483B6E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6114" name="Rectangle 2"/>
          <p:cNvSpPr>
            <a:spLocks noGrp="1" noRot="1" noChangeAspect="1" noChangeArrowheads="1" noTextEdit="1"/>
          </p:cNvSpPr>
          <p:nvPr>
            <p:ph type="sldImg"/>
          </p:nvPr>
        </p:nvSpPr>
        <p:spPr>
          <a:ln/>
        </p:spPr>
      </p:sp>
      <p:sp>
        <p:nvSpPr>
          <p:cNvPr id="3461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ea typeface="ＭＳ Ｐゴシック" charset="0"/>
                <a:cs typeface="ＭＳ Ｐゴシック" charset="0"/>
              </a:rPr>
              <a:t>Luke 15:8 Woman with 10 silver coins.</a:t>
            </a:r>
          </a:p>
          <a:p>
            <a:r>
              <a:rPr lang="en-US" dirty="0">
                <a:ea typeface="ＭＳ Ｐゴシック" charset="0"/>
                <a:cs typeface="ＭＳ Ｐゴシック" charset="0"/>
              </a:rPr>
              <a:t>Most think that the silver coin (drachma) the woman lost was from the adornment of coins that women wore around her head and would have been her dowry. If so, it was a poor woman</a:t>
            </a:r>
            <a:r>
              <a:rPr lang="fr-FR" altLang="ja-JP" dirty="0">
                <a:ea typeface="ＭＳ Ｐゴシック" charset="0"/>
                <a:cs typeface="ＭＳ Ｐゴシック" charset="0"/>
              </a:rPr>
              <a:t>'</a:t>
            </a:r>
            <a:r>
              <a:rPr lang="en-US" altLang="ja-JP" dirty="0">
                <a:ea typeface="ＭＳ Ｐゴシック" charset="0"/>
                <a:cs typeface="ＭＳ Ｐゴシック" charset="0"/>
              </a:rPr>
              <a:t>s dowry as a drachma was a day</a:t>
            </a:r>
            <a:r>
              <a:rPr lang="fr-FR" altLang="ja-JP" dirty="0">
                <a:ea typeface="ＭＳ Ｐゴシック" charset="0"/>
                <a:cs typeface="ＭＳ Ｐゴシック" charset="0"/>
              </a:rPr>
              <a:t>'</a:t>
            </a:r>
            <a:r>
              <a:rPr lang="en-US" altLang="ja-JP" dirty="0">
                <a:ea typeface="ＭＳ Ｐゴシック" charset="0"/>
                <a:cs typeface="ＭＳ Ｐゴシック" charset="0"/>
              </a:rPr>
              <a:t>s salary for a peasant working for someone else. In the culture of the time, the loss of a coin from a dowry could represent unfaithfulness and this would bring real shame and disgrace to her family and husband.</a:t>
            </a:r>
            <a:endParaRPr lang="en-US" dirty="0">
              <a:ea typeface="ＭＳ Ｐゴシック" charset="0"/>
              <a:cs typeface="ＭＳ Ｐゴシック" charset="0"/>
            </a:endParaRPr>
          </a:p>
        </p:txBody>
      </p:sp>
    </p:spTree>
    <p:extLst>
      <p:ext uri="{BB962C8B-B14F-4D97-AF65-F5344CB8AC3E}">
        <p14:creationId xmlns:p14="http://schemas.microsoft.com/office/powerpoint/2010/main" val="589955051"/>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10:17</a:t>
            </a:r>
            <a:r>
              <a:rPr lang="en-US" dirty="0">
                <a:effectLst/>
                <a:latin typeface="Lucida Grande" panose="020B0600040502020204" pitchFamily="34" charset="0"/>
              </a:rPr>
              <a:t>    As Jesus was starting out on his way to Jerusalem, a man came running up to him, knelt down, and asked, “Good Teacher, what must I do to inherit eternal life?”</a:t>
            </a:r>
          </a:p>
          <a:p>
            <a:r>
              <a:rPr lang="en-US" dirty="0"/>
              <a:t>———————</a:t>
            </a:r>
          </a:p>
          <a:p>
            <a:r>
              <a:rPr lang="en-US" dirty="0"/>
              <a:t>"</a:t>
            </a:r>
            <a:r>
              <a:rPr lang="en-US" dirty="0">
                <a:solidFill>
                  <a:srgbClr val="000000"/>
                </a:solidFill>
                <a:effectLst/>
                <a:latin typeface="Times New Roman" panose="02020603050405020304" pitchFamily="18" charset="0"/>
              </a:rPr>
              <a:t>His question was specifically, “What must I do to inherit eternal life?” In Jewish understanding, to “inherit eternal life” was to be resurrected and accepted for entrance into the messianic kingdom of the future (cf. Dan 12:2; 2 </a:t>
            </a:r>
            <a:r>
              <a:rPr lang="en-US" dirty="0" err="1">
                <a:solidFill>
                  <a:srgbClr val="000000"/>
                </a:solidFill>
                <a:effectLst/>
                <a:latin typeface="Times New Roman" panose="02020603050405020304" pitchFamily="18" charset="0"/>
              </a:rPr>
              <a:t>Macc</a:t>
            </a:r>
            <a:r>
              <a:rPr lang="en-US" dirty="0">
                <a:solidFill>
                  <a:srgbClr val="000000"/>
                </a:solidFill>
                <a:effectLst/>
                <a:latin typeface="Times New Roman" panose="02020603050405020304" pitchFamily="18" charset="0"/>
              </a:rPr>
              <a:t> 7:9).</a:t>
            </a:r>
          </a:p>
          <a:p>
            <a:r>
              <a:rPr lang="en-US" dirty="0">
                <a:solidFill>
                  <a:srgbClr val="000000"/>
                </a:solidFill>
                <a:effectLst/>
                <a:latin typeface="Times New Roman" panose="02020603050405020304" pitchFamily="18" charset="0"/>
              </a:rPr>
              <a:t>5 Notice Mark 10:30 in which Jesus spoke of “eternal life” in the “age to come.” So “to inherit eternal life” was an equivalent expression for entering the kingdom of God, referred to elsewhere as “inheriting the kingdom” (cf. Mt 25:34; 1 Cor 6:9, 10; 15:50; Gal 5:21). The NT is very clear that one can only do this by humbly coming to Jesus with a child-like faith in order to be born again (Mk 10:15; John 3:3; Col 1:13-14). The young man’s question in Mark 10:17, however, gives him away that he does not understand the right approach, for he asks, “What must I do?” The NT is clear that there is not anything we can “do” to merit eternal life. Receiving God’s forgiveness and eternal life do not come because of what we “do,” but only as a free gift of God’s grace."</a:t>
            </a:r>
          </a:p>
          <a:p>
            <a:r>
              <a:rPr lang="en-US" dirty="0">
                <a:solidFill>
                  <a:srgbClr val="000000"/>
                </a:solidFill>
                <a:effectLst/>
                <a:latin typeface="Times New Roman" panose="02020603050405020304" pitchFamily="18" charset="0"/>
              </a:rPr>
              <a:t>—Paul Tanner, </a:t>
            </a:r>
            <a:r>
              <a:rPr lang="en-US" i="1" dirty="0">
                <a:solidFill>
                  <a:srgbClr val="000000"/>
                </a:solidFill>
                <a:effectLst/>
                <a:latin typeface="Times New Roman" panose="02020603050405020304" pitchFamily="18" charset="0"/>
              </a:rPr>
              <a:t>Following the Master</a:t>
            </a:r>
            <a:r>
              <a:rPr lang="en-US" i="0" dirty="0">
                <a:solidFill>
                  <a:srgbClr val="000000"/>
                </a:solidFill>
                <a:effectLst/>
                <a:latin typeface="Times New Roman" panose="02020603050405020304" pitchFamily="18" charset="0"/>
              </a:rPr>
              <a:t> (BEE World), 144</a:t>
            </a:r>
            <a:endParaRPr lang="en-US" dirty="0">
              <a:solidFill>
                <a:srgbClr val="000000"/>
              </a:solidFill>
              <a:effectLst/>
              <a:latin typeface="Times New Roman" panose="02020603050405020304" pitchFamily="18" charset="0"/>
            </a:endParaRPr>
          </a:p>
        </p:txBody>
      </p:sp>
    </p:spTree>
    <p:extLst>
      <p:ext uri="{BB962C8B-B14F-4D97-AF65-F5344CB8AC3E}">
        <p14:creationId xmlns:p14="http://schemas.microsoft.com/office/powerpoint/2010/main" val="3222956216"/>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10:18</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“Why do you call me good?”</a:t>
            </a:r>
            <a:r>
              <a:rPr lang="en-US" dirty="0">
                <a:solidFill>
                  <a:srgbClr val="000000"/>
                </a:solidFill>
                <a:effectLst/>
                <a:latin typeface="Lucida Grande" panose="020B0600040502020204" pitchFamily="34" charset="0"/>
              </a:rPr>
              <a:t> Jesus asked. </a:t>
            </a:r>
            <a:r>
              <a:rPr lang="en-US" dirty="0">
                <a:solidFill>
                  <a:srgbClr val="FF2500"/>
                </a:solidFill>
                <a:effectLst/>
                <a:latin typeface="Lucida Grande" panose="020B0600040502020204" pitchFamily="34" charset="0"/>
              </a:rPr>
              <a:t>“Only God is truly good.</a:t>
            </a:r>
            <a:r>
              <a:rPr lang="en-US" dirty="0">
                <a:solidFill>
                  <a:srgbClr val="000000"/>
                </a:solidFill>
                <a:effectLst/>
                <a:latin typeface="Lucida Grande" panose="020B0600040502020204" pitchFamily="34" charset="0"/>
              </a:rPr>
              <a:t> </a:t>
            </a:r>
            <a:endParaRPr lang="en-US" dirty="0">
              <a:solidFill>
                <a:srgbClr val="FF2500"/>
              </a:solidFill>
              <a:effectLst/>
              <a:latin typeface="Lucida Grande" panose="020B0600040502020204" pitchFamily="34" charset="0"/>
            </a:endParaRPr>
          </a:p>
          <a:p>
            <a:endParaRPr lang="en-US" dirty="0"/>
          </a:p>
        </p:txBody>
      </p:sp>
    </p:spTree>
    <p:extLst>
      <p:ext uri="{BB962C8B-B14F-4D97-AF65-F5344CB8AC3E}">
        <p14:creationId xmlns:p14="http://schemas.microsoft.com/office/powerpoint/2010/main" val="3569863054"/>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10:19 </a:t>
            </a:r>
            <a:r>
              <a:rPr lang="en-US" dirty="0">
                <a:solidFill>
                  <a:srgbClr val="FF2500"/>
                </a:solidFill>
                <a:effectLst/>
                <a:latin typeface="Lucida Grande" panose="020B0600040502020204" pitchFamily="34" charset="0"/>
              </a:rPr>
              <a:t> But to answer your question, you know the commandments: ‘You must not murder. You must not commit adultery. You must not steal. You must not testify falsely. You must not cheat anyone. Honor your father and mother.’</a:t>
            </a:r>
            <a:r>
              <a:rPr lang="en-US" baseline="30000" dirty="0">
                <a:solidFill>
                  <a:srgbClr val="FF2500"/>
                </a:solidFill>
                <a:effectLst/>
                <a:latin typeface="Lucida Grande" panose="020B0600040502020204" pitchFamily="34" charset="0"/>
              </a:rPr>
              <a:t>"</a:t>
            </a:r>
            <a:endParaRPr lang="en-US" dirty="0">
              <a:solidFill>
                <a:srgbClr val="FF2500"/>
              </a:solidFill>
              <a:effectLst/>
              <a:latin typeface="Lucida Grande" panose="020B0600040502020204" pitchFamily="34" charset="0"/>
            </a:endParaRPr>
          </a:p>
          <a:p>
            <a:r>
              <a:rPr lang="en-US" dirty="0"/>
              <a:t>————————</a:t>
            </a:r>
          </a:p>
          <a:p>
            <a:r>
              <a:rPr lang="en-US" dirty="0"/>
              <a:t>Jesus sought to show him that he was not good after all by having him evaluate himself by the Ten Commandments.</a:t>
            </a:r>
          </a:p>
        </p:txBody>
      </p:sp>
    </p:spTree>
    <p:extLst>
      <p:ext uri="{BB962C8B-B14F-4D97-AF65-F5344CB8AC3E}">
        <p14:creationId xmlns:p14="http://schemas.microsoft.com/office/powerpoint/2010/main" val="1445932214"/>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10:20</a:t>
            </a:r>
            <a:r>
              <a:rPr lang="en-US" dirty="0">
                <a:effectLst/>
                <a:latin typeface="Lucida Grande" panose="020B0600040502020204" pitchFamily="34" charset="0"/>
              </a:rPr>
              <a:t>    “Teacher,” the man replied, “I’ve obeyed all these commandments since I was young.”</a:t>
            </a:r>
            <a:endParaRPr lang="en-US" dirty="0"/>
          </a:p>
          <a:p>
            <a:r>
              <a:rPr lang="en-US" dirty="0"/>
              <a:t>——————————</a:t>
            </a:r>
          </a:p>
          <a:p>
            <a:r>
              <a:rPr lang="en-US" dirty="0"/>
              <a:t>This shows that the man was self-deluded into thinking that he was the only person in the world who was good! He should have known </a:t>
            </a:r>
            <a:r>
              <a:rPr lang="en-US" dirty="0">
                <a:solidFill>
                  <a:srgbClr val="000000"/>
                </a:solidFill>
                <a:effectLst/>
                <a:latin typeface="Times New Roman" panose="02020603050405020304" pitchFamily="18" charset="0"/>
              </a:rPr>
              <a:t>Isa 64:6, “All our so-called righteous acts are like a menstrual rag in your sight.”</a:t>
            </a:r>
          </a:p>
          <a:p>
            <a:r>
              <a:rPr lang="en-US" dirty="0"/>
              <a:t> </a:t>
            </a:r>
          </a:p>
        </p:txBody>
      </p:sp>
    </p:spTree>
    <p:extLst>
      <p:ext uri="{BB962C8B-B14F-4D97-AF65-F5344CB8AC3E}">
        <p14:creationId xmlns:p14="http://schemas.microsoft.com/office/powerpoint/2010/main" val="3291337964"/>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10:21</a:t>
            </a:r>
            <a:r>
              <a:rPr lang="en-US" dirty="0">
                <a:effectLst/>
                <a:latin typeface="Lucida Grande" panose="020B0600040502020204" pitchFamily="34" charset="0"/>
              </a:rPr>
              <a:t>    Looking at the man, Jesus felt genuine love for him.</a:t>
            </a:r>
          </a:p>
        </p:txBody>
      </p:sp>
    </p:spTree>
    <p:extLst>
      <p:ext uri="{BB962C8B-B14F-4D97-AF65-F5344CB8AC3E}">
        <p14:creationId xmlns:p14="http://schemas.microsoft.com/office/powerpoint/2010/main" val="3580640799"/>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10:21</a:t>
            </a:r>
            <a:r>
              <a:rPr lang="en-US" dirty="0">
                <a:effectLst/>
                <a:latin typeface="Lucida Grande" panose="020B0600040502020204" pitchFamily="34" charset="0"/>
              </a:rPr>
              <a:t>   </a:t>
            </a:r>
            <a:r>
              <a:rPr lang="en-US" dirty="0">
                <a:solidFill>
                  <a:srgbClr val="FF2500"/>
                </a:solidFill>
                <a:effectLst/>
                <a:latin typeface="Lucida Grande" panose="020B0600040502020204" pitchFamily="34" charset="0"/>
              </a:rPr>
              <a:t>“There is still one thing you haven’t done,”</a:t>
            </a:r>
            <a:r>
              <a:rPr lang="en-US" dirty="0">
                <a:solidFill>
                  <a:srgbClr val="000000"/>
                </a:solidFill>
                <a:effectLst/>
                <a:latin typeface="Lucida Grande" panose="020B0600040502020204" pitchFamily="34" charset="0"/>
              </a:rPr>
              <a:t> he told him.</a:t>
            </a:r>
            <a:endParaRPr lang="en-US" dirty="0">
              <a:solidFill>
                <a:srgbClr val="FF2500"/>
              </a:solidFill>
              <a:effectLst/>
              <a:latin typeface="Lucida Grande" panose="020B0600040502020204" pitchFamily="34" charset="0"/>
            </a:endParaRPr>
          </a:p>
        </p:txBody>
      </p:sp>
    </p:spTree>
    <p:extLst>
      <p:ext uri="{BB962C8B-B14F-4D97-AF65-F5344CB8AC3E}">
        <p14:creationId xmlns:p14="http://schemas.microsoft.com/office/powerpoint/2010/main" val="3302960714"/>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10:21</a:t>
            </a:r>
            <a:r>
              <a:rPr lang="en-US" dirty="0">
                <a:effectLst/>
                <a:latin typeface="Lucida Grande" panose="020B0600040502020204" pitchFamily="34" charset="0"/>
              </a:rPr>
              <a:t>   </a:t>
            </a:r>
            <a:r>
              <a:rPr lang="en-US" dirty="0">
                <a:solidFill>
                  <a:srgbClr val="FF2500"/>
                </a:solidFill>
                <a:effectLst/>
                <a:latin typeface="Lucida Grande" panose="020B0600040502020204" pitchFamily="34" charset="0"/>
              </a:rPr>
              <a:t>“Go and sell all your possessions and give the money to the poor, and you will have treasure in heaven. Then come, follow me.”</a:t>
            </a:r>
          </a:p>
          <a:p>
            <a:endParaRPr lang="en-US" dirty="0"/>
          </a:p>
        </p:txBody>
      </p:sp>
    </p:spTree>
    <p:extLst>
      <p:ext uri="{BB962C8B-B14F-4D97-AF65-F5344CB8AC3E}">
        <p14:creationId xmlns:p14="http://schemas.microsoft.com/office/powerpoint/2010/main" val="1029638131"/>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10:22</a:t>
            </a:r>
            <a:r>
              <a:rPr lang="en-US" dirty="0">
                <a:effectLst/>
                <a:latin typeface="Lucida Grande" panose="020B0600040502020204" pitchFamily="34" charset="0"/>
              </a:rPr>
              <a:t>    At this the man’s face fell, and he went away sad, for he had many possessions.</a:t>
            </a:r>
          </a:p>
          <a:p>
            <a:endParaRPr lang="en-US" dirty="0"/>
          </a:p>
        </p:txBody>
      </p:sp>
    </p:spTree>
    <p:extLst>
      <p:ext uri="{BB962C8B-B14F-4D97-AF65-F5344CB8AC3E}">
        <p14:creationId xmlns:p14="http://schemas.microsoft.com/office/powerpoint/2010/main" val="1793096463"/>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b="1" dirty="0">
                <a:solidFill>
                  <a:srgbClr val="006699"/>
                </a:solidFill>
                <a:effectLst/>
                <a:latin typeface="Helvetica Neue" panose="02000503000000020004" pitchFamily="2" charset="0"/>
              </a:rPr>
              <a:t>Mark 10:23</a:t>
            </a:r>
            <a:r>
              <a:rPr lang="en-US" dirty="0">
                <a:solidFill>
                  <a:srgbClr val="000000"/>
                </a:solidFill>
                <a:effectLst/>
                <a:latin typeface="Lucida Grande" panose="020B0600040502020204" pitchFamily="34" charset="0"/>
              </a:rPr>
              <a:t>    Jesus looked around and said to his disciples, </a:t>
            </a:r>
            <a:r>
              <a:rPr lang="en-US" dirty="0">
                <a:solidFill>
                  <a:srgbClr val="FF2500"/>
                </a:solidFill>
                <a:effectLst/>
                <a:latin typeface="Lucida Grande" panose="020B0600040502020204" pitchFamily="34" charset="0"/>
              </a:rPr>
              <a:t>“How hard it is for the rich to enter the Kingdom of God!”</a:t>
            </a:r>
            <a:endParaRPr lang="en-US" dirty="0"/>
          </a:p>
        </p:txBody>
      </p:sp>
    </p:spTree>
    <p:extLst>
      <p:ext uri="{BB962C8B-B14F-4D97-AF65-F5344CB8AC3E}">
        <p14:creationId xmlns:p14="http://schemas.microsoft.com/office/powerpoint/2010/main" val="3187521464"/>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CB965DBC-AF30-A142-04A1-14A760D8E024}"/>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33AF292B-BCE2-88AE-0107-9B7B1578F60C}"/>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a:extLst>
              <a:ext uri="{FF2B5EF4-FFF2-40B4-BE49-F238E27FC236}">
                <a16:creationId xmlns:a16="http://schemas.microsoft.com/office/drawing/2014/main" id="{079CC649-1E56-4821-2418-86F4065E5961}"/>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b="1" dirty="0">
                <a:solidFill>
                  <a:srgbClr val="006699"/>
                </a:solidFill>
                <a:effectLst/>
                <a:latin typeface="Helvetica Neue" panose="02000503000000020004" pitchFamily="2" charset="0"/>
              </a:rPr>
              <a:t>Mark 10:24</a:t>
            </a:r>
            <a:r>
              <a:rPr lang="en-US" dirty="0">
                <a:solidFill>
                  <a:srgbClr val="000000"/>
                </a:solidFill>
                <a:effectLst/>
                <a:latin typeface="Lucida Grande" panose="020B0600040502020204" pitchFamily="34" charset="0"/>
              </a:rPr>
              <a:t>    This amazed them. But Jesus said again, </a:t>
            </a:r>
            <a:r>
              <a:rPr lang="en-US" dirty="0">
                <a:solidFill>
                  <a:srgbClr val="FF2500"/>
                </a:solidFill>
                <a:effectLst/>
                <a:latin typeface="Lucida Grande" panose="020B0600040502020204" pitchFamily="34" charset="0"/>
              </a:rPr>
              <a:t>“Dear children, it is very hard to enter the Kingdom of God.</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25</a:t>
            </a:r>
            <a:r>
              <a:rPr lang="en-US" dirty="0">
                <a:solidFill>
                  <a:srgbClr val="FF2500"/>
                </a:solidFill>
                <a:effectLst/>
                <a:latin typeface="Lucida Grande" panose="020B0600040502020204" pitchFamily="34" charset="0"/>
              </a:rPr>
              <a:t> In fact, it is easier for a camel to go through the eye of a needle than for a rich person to enter the Kingdom of God!”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10:26</a:t>
            </a:r>
            <a:r>
              <a:rPr lang="en-US" dirty="0">
                <a:effectLst/>
                <a:latin typeface="Lucida Grande" panose="020B0600040502020204" pitchFamily="34" charset="0"/>
              </a:rPr>
              <a:t>    The disciples were astounded. “Then who in the world can be saved?” they asked.</a:t>
            </a:r>
            <a:endParaRPr lang="en-US" dirty="0"/>
          </a:p>
          <a:p>
            <a:r>
              <a:rPr lang="en-US" dirty="0"/>
              <a:t>—————————</a:t>
            </a:r>
          </a:p>
          <a:p>
            <a:r>
              <a:rPr lang="en-US" dirty="0"/>
              <a:t>LC-06-Preparation-184</a:t>
            </a:r>
          </a:p>
          <a:p>
            <a:r>
              <a:rPr lang="en-US" dirty="0"/>
              <a:t>NS-01-Matt15-28—slide 102</a:t>
            </a:r>
          </a:p>
          <a:p>
            <a:r>
              <a:rPr lang="en-US" dirty="0"/>
              <a:t>NS-02-Mark9-16—slide 25</a:t>
            </a:r>
          </a:p>
          <a:p>
            <a:r>
              <a:rPr lang="en-US" dirty="0"/>
              <a:t>NS-03-Luke13-14—slide 115</a:t>
            </a:r>
          </a:p>
        </p:txBody>
      </p:sp>
    </p:spTree>
    <p:extLst>
      <p:ext uri="{BB962C8B-B14F-4D97-AF65-F5344CB8AC3E}">
        <p14:creationId xmlns:p14="http://schemas.microsoft.com/office/powerpoint/2010/main" val="20283351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421D1CD-DB37-C742-820D-096BF9EEB55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8162" name="Rectangle 2"/>
          <p:cNvSpPr>
            <a:spLocks noGrp="1" noRot="1" noChangeAspect="1" noChangeArrowheads="1" noTextEdit="1"/>
          </p:cNvSpPr>
          <p:nvPr>
            <p:ph type="sldImg"/>
          </p:nvPr>
        </p:nvSpPr>
        <p:spPr>
          <a:ln/>
        </p:spPr>
      </p:sp>
      <p:sp>
        <p:nvSpPr>
          <p:cNvPr id="3481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v 8: Woman shown with coin missing.</a:t>
            </a:r>
          </a:p>
        </p:txBody>
      </p:sp>
    </p:spTree>
    <p:extLst>
      <p:ext uri="{BB962C8B-B14F-4D97-AF65-F5344CB8AC3E}">
        <p14:creationId xmlns:p14="http://schemas.microsoft.com/office/powerpoint/2010/main" val="3497168068"/>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CB965DBC-AF30-A142-04A1-14A760D8E024}"/>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33AF292B-BCE2-88AE-0107-9B7B1578F60C}"/>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a:extLst>
              <a:ext uri="{FF2B5EF4-FFF2-40B4-BE49-F238E27FC236}">
                <a16:creationId xmlns:a16="http://schemas.microsoft.com/office/drawing/2014/main" id="{079CC649-1E56-4821-2418-86F4065E5961}"/>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t>Q: Is Jesus explaining something difficult or impossible?</a:t>
            </a:r>
          </a:p>
          <a:p>
            <a:endParaRPr lang="en-US" dirty="0"/>
          </a:p>
          <a:p>
            <a:r>
              <a:rPr lang="en-US" dirty="0"/>
              <a:t>A: Humanly speaking, a camel cannot fit through a normal-sized needle, so it is impossible. Some understand this to mean that a wealthy person cannot enter heaven through their wealth (an impossibility).</a:t>
            </a:r>
          </a:p>
          <a:p>
            <a:endParaRPr lang="en-US" dirty="0"/>
          </a:p>
          <a:p>
            <a:r>
              <a:rPr lang="en-US" dirty="0"/>
              <a:t>Others say that riches often prevent the wealthy from seeing their need for Jesus (a difficulty).</a:t>
            </a:r>
          </a:p>
          <a:p>
            <a:endParaRPr lang="en-US" dirty="0"/>
          </a:p>
          <a:p>
            <a:r>
              <a:rPr lang="en-US" dirty="0"/>
              <a:t>Which is correct? Both are theologically sound, but which view best fits the context?</a:t>
            </a:r>
          </a:p>
          <a:p>
            <a:endParaRPr lang="en-US" dirty="0"/>
          </a:p>
          <a:p>
            <a:r>
              <a:rPr lang="en-US" dirty="0"/>
              <a:t>—————————</a:t>
            </a:r>
          </a:p>
          <a:p>
            <a:r>
              <a:rPr lang="en-US" dirty="0"/>
              <a:t>LC-06-Preparation-185</a:t>
            </a:r>
          </a:p>
          <a:p>
            <a:r>
              <a:rPr lang="en-US" dirty="0"/>
              <a:t>NS-01-Matt15-28—slide 103</a:t>
            </a:r>
          </a:p>
          <a:p>
            <a:r>
              <a:rPr lang="en-US" dirty="0"/>
              <a:t>NS-02-Mark9-16—slide 26</a:t>
            </a:r>
          </a:p>
          <a:p>
            <a:r>
              <a:rPr lang="en-US" dirty="0"/>
              <a:t>NS-03-Luke13-14—slide 116</a:t>
            </a:r>
          </a:p>
        </p:txBody>
      </p:sp>
    </p:spTree>
    <p:extLst>
      <p:ext uri="{BB962C8B-B14F-4D97-AF65-F5344CB8AC3E}">
        <p14:creationId xmlns:p14="http://schemas.microsoft.com/office/powerpoint/2010/main" val="2729151406"/>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B752B968-B574-CFAF-2F9E-A9A76BB360AB}"/>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DF6B5524-2F8E-36E9-7223-274B1FC3E5B7}"/>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a:extLst>
              <a:ext uri="{FF2B5EF4-FFF2-40B4-BE49-F238E27FC236}">
                <a16:creationId xmlns:a16="http://schemas.microsoft.com/office/drawing/2014/main" id="{34D00AD6-D39E-0487-9A84-A6A8C291D251}"/>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dirty="0"/>
              <a:t>Joseph Dillow presents an alternate view:</a:t>
            </a:r>
          </a:p>
          <a:p>
            <a:endParaRPr lang="en-US" i="0" dirty="0"/>
          </a:p>
          <a:p>
            <a:r>
              <a:rPr lang="en-US" sz="1200" i="0" kern="1200">
                <a:solidFill>
                  <a:schemeClr val="tx1"/>
                </a:solidFill>
                <a:effectLst/>
                <a:latin typeface="+mn-lt"/>
                <a:ea typeface="+mn-ea"/>
                <a:cs typeface="+mn-cs"/>
              </a:rPr>
              <a:t>"Are Works a Condition for Entering the Kingdom?</a:t>
            </a:r>
          </a:p>
          <a:p>
            <a:endParaRPr lang="en-US" sz="1200" i="0" kern="1200">
              <a:solidFill>
                <a:schemeClr val="tx1"/>
              </a:solidFill>
              <a:effectLst/>
              <a:latin typeface="+mn-lt"/>
              <a:ea typeface="+mn-ea"/>
              <a:cs typeface="+mn-cs"/>
            </a:endParaRPr>
          </a:p>
          <a:p>
            <a:r>
              <a:rPr lang="en-US" sz="1200" i="0" kern="1200">
                <a:solidFill>
                  <a:schemeClr val="tx1"/>
                </a:solidFill>
                <a:effectLst/>
                <a:latin typeface="+mn-lt"/>
                <a:ea typeface="+mn-ea"/>
                <a:cs typeface="+mn-cs"/>
              </a:rPr>
              <a:t>The New Testament includes 23 references to entering the kingdom, entering into “life,” seeking “life,” or seeking the kingdom.</a:t>
            </a:r>
            <a:r>
              <a:rPr lang="en-US" sz="1200" i="0" kern="1200" baseline="30000">
                <a:solidFill>
                  <a:schemeClr val="tx1"/>
                </a:solidFill>
                <a:effectLst/>
                <a:latin typeface="+mn-lt"/>
                <a:ea typeface="+mn-ea"/>
                <a:cs typeface="+mn-cs"/>
              </a:rPr>
              <a:t>731</a:t>
            </a:r>
            <a:r>
              <a:rPr lang="en-US" sz="1200" i="0" kern="1200">
                <a:solidFill>
                  <a:schemeClr val="tx1"/>
                </a:solidFill>
                <a:effectLst/>
                <a:latin typeface="+mn-lt"/>
                <a:ea typeface="+mn-ea"/>
                <a:cs typeface="+mn-cs"/>
              </a:rPr>
              <a:t> These passages, commonly called the “entry sayings,” are usually understood to refer to entrance into personal salvation either now or in the eschatological future. However, in many of these passages, entry into the kingdom or into “life” appears to be predicated on works.</a:t>
            </a:r>
            <a:r>
              <a:rPr lang="en-US" sz="1200" i="0" kern="1200" baseline="30000">
                <a:solidFill>
                  <a:schemeClr val="tx1"/>
                </a:solidFill>
                <a:effectLst/>
                <a:latin typeface="+mn-lt"/>
                <a:ea typeface="+mn-ea"/>
                <a:cs typeface="+mn-cs"/>
              </a:rPr>
              <a:t>732</a:t>
            </a:r>
            <a:r>
              <a:rPr lang="en-US" sz="1200" i="0" kern="1200">
                <a:solidFill>
                  <a:schemeClr val="tx1"/>
                </a:solidFill>
                <a:effectLst/>
                <a:latin typeface="+mn-lt"/>
                <a:ea typeface="+mn-ea"/>
                <a:cs typeface="+mn-cs"/>
              </a:rPr>
              <a:t> If the traditional idea that “the kingdom” always refers to individual salvation and that “entrance into the kingdom” always refers to “getting saved” or going to heaven when one dies is accepted, as Bill did, then there emerges an apparent conflict with the faith-alone gospel of the New Testament.</a:t>
            </a:r>
          </a:p>
          <a:p>
            <a:endParaRPr lang="en-US" sz="1200" i="0" kern="1200">
              <a:solidFill>
                <a:schemeClr val="tx1"/>
              </a:solidFill>
              <a:effectLst/>
              <a:latin typeface="+mn-lt"/>
              <a:ea typeface="+mn-ea"/>
              <a:cs typeface="+mn-cs"/>
            </a:endParaRPr>
          </a:p>
          <a:p>
            <a:r>
              <a:rPr lang="en-US" sz="1200" i="0" kern="1200">
                <a:solidFill>
                  <a:schemeClr val="tx1"/>
                </a:solidFill>
                <a:effectLst/>
                <a:latin typeface="+mn-lt"/>
                <a:ea typeface="+mn-ea"/>
                <a:cs typeface="+mn-cs"/>
              </a:rPr>
              <a:t>For example, to “enter the kingdom”</a:t>
            </a:r>
            <a:r>
              <a:rPr lang="en-US" sz="1200" i="0" kern="1200" baseline="30000">
                <a:solidFill>
                  <a:schemeClr val="tx1"/>
                </a:solidFill>
                <a:effectLst/>
                <a:latin typeface="+mn-lt"/>
                <a:ea typeface="+mn-ea"/>
                <a:cs typeface="+mn-cs"/>
              </a:rPr>
              <a:t>733</a:t>
            </a:r>
            <a:r>
              <a:rPr lang="en-US" sz="1200" i="0" kern="1200">
                <a:solidFill>
                  <a:schemeClr val="tx1"/>
                </a:solidFill>
                <a:effectLst/>
                <a:latin typeface="+mn-lt"/>
                <a:ea typeface="+mn-ea"/>
                <a:cs typeface="+mn-cs"/>
              </a:rPr>
              <a:t> requires a righteousness that is greater than that of the scribes and Pharisees (Matthew 5:20).</a:t>
            </a:r>
            <a:r>
              <a:rPr lang="en-US" sz="1200" i="0" kern="1200" baseline="30000">
                <a:solidFill>
                  <a:schemeClr val="tx1"/>
                </a:solidFill>
                <a:effectLst/>
                <a:latin typeface="+mn-lt"/>
                <a:ea typeface="+mn-ea"/>
                <a:cs typeface="+mn-cs"/>
              </a:rPr>
              <a:t>734</a:t>
            </a:r>
            <a:r>
              <a:rPr lang="en-US" sz="1200" i="0" kern="1200">
                <a:solidFill>
                  <a:schemeClr val="tx1"/>
                </a:solidFill>
                <a:effectLst/>
                <a:latin typeface="+mn-lt"/>
                <a:ea typeface="+mn-ea"/>
                <a:cs typeface="+mn-cs"/>
              </a:rPr>
              <a:t> Those who enter the kingdom must do so through the path of discipleship, the narrow gate (Matthew 7:13, 14). In order to enter the kingdom, one must do the “will of the Father,” that is, obey the precepts taught in the Sermon on the Mount (Matthew 7:21).</a:t>
            </a:r>
            <a:r>
              <a:rPr lang="en-US" sz="1200" i="0" kern="1200" baseline="30000">
                <a:solidFill>
                  <a:schemeClr val="tx1"/>
                </a:solidFill>
                <a:effectLst/>
                <a:latin typeface="+mn-lt"/>
                <a:ea typeface="+mn-ea"/>
                <a:cs typeface="+mn-cs"/>
              </a:rPr>
              <a:t>735</a:t>
            </a:r>
            <a:r>
              <a:rPr lang="en-US" sz="1200" i="0" kern="1200">
                <a:solidFill>
                  <a:schemeClr val="tx1"/>
                </a:solidFill>
                <a:effectLst/>
                <a:latin typeface="+mn-lt"/>
                <a:ea typeface="+mn-ea"/>
                <a:cs typeface="+mn-cs"/>
              </a:rPr>
              <a:t> To “enter into life,” which is an equivalent phrase, one must deal radically with sin, reject it, and remove it from one’s lifestyle (Matthew 18:3, 9).</a:t>
            </a:r>
            <a:r>
              <a:rPr lang="en-US" sz="1200" i="0" kern="1200" baseline="30000">
                <a:solidFill>
                  <a:schemeClr val="tx1"/>
                </a:solidFill>
                <a:effectLst/>
                <a:latin typeface="+mn-lt"/>
                <a:ea typeface="+mn-ea"/>
                <a:cs typeface="+mn-cs"/>
              </a:rPr>
              <a:t>736</a:t>
            </a:r>
            <a:r>
              <a:rPr lang="en-US" sz="1200" i="0" kern="1200">
                <a:solidFill>
                  <a:schemeClr val="tx1"/>
                </a:solidFill>
                <a:effectLst/>
                <a:latin typeface="+mn-lt"/>
                <a:ea typeface="+mn-ea"/>
                <a:cs typeface="+mn-cs"/>
              </a:rPr>
              <a:t> To enter the kingdom, one must be “converted” (Matthew 18:3, 9). Jesus tells the rich young ruler that to “enter into life” (which he equates with entering the kingdom, v. 23) one must “keep the commandments” (Matthew 19:17).</a:t>
            </a:r>
            <a:r>
              <a:rPr lang="en-US" sz="1200" i="0" kern="1200" baseline="30000">
                <a:solidFill>
                  <a:schemeClr val="tx1"/>
                </a:solidFill>
                <a:effectLst/>
                <a:latin typeface="+mn-lt"/>
                <a:ea typeface="+mn-ea"/>
                <a:cs typeface="+mn-cs"/>
              </a:rPr>
              <a:t>737</a:t>
            </a:r>
            <a:r>
              <a:rPr lang="en-US" sz="1200" i="0" kern="1200">
                <a:solidFill>
                  <a:schemeClr val="tx1"/>
                </a:solidFill>
                <a:effectLst/>
                <a:latin typeface="+mn-lt"/>
                <a:ea typeface="+mn-ea"/>
                <a:cs typeface="+mn-cs"/>
              </a:rPr>
              <a:t> Strenuous moral effort is required if one is to enter the kingdom (Mark 10:24, “how hard”).</a:t>
            </a:r>
          </a:p>
          <a:p>
            <a:endParaRPr lang="en-US" sz="1200" i="0" kern="1200">
              <a:solidFill>
                <a:schemeClr val="tx1"/>
              </a:solidFill>
              <a:effectLst/>
              <a:latin typeface="+mn-lt"/>
              <a:ea typeface="+mn-ea"/>
              <a:cs typeface="+mn-cs"/>
            </a:endParaRPr>
          </a:p>
          <a:p>
            <a:r>
              <a:rPr lang="en-US" sz="1200" i="0" kern="1200">
                <a:solidFill>
                  <a:schemeClr val="tx1"/>
                </a:solidFill>
                <a:effectLst/>
                <a:latin typeface="+mn-lt"/>
                <a:ea typeface="+mn-ea"/>
                <a:cs typeface="+mn-cs"/>
              </a:rPr>
              <a:t>It should be obvious to any unbiased reader that the calls to enter the kingdom are conditioned upon works. Neonomian writers, believing that entering the kingdom means “going to heaven,” simply call a spade a spade and in agreement with the Catholics boldly assert that salvation is secured by non-meritorious, God-produced works in the believer. It is disappointing that the Evangelical Theological Society, is now publishing books and articles advocating this viewpoint. A recent example from the pen of Edmund Neufeld says, “Each [beatitude] is an aspect of the condition by which the follower of Christ receives salvation from God.”</a:t>
            </a:r>
            <a:r>
              <a:rPr lang="en-US" sz="1200" i="0" kern="1200" baseline="30000">
                <a:solidFill>
                  <a:schemeClr val="tx1"/>
                </a:solidFill>
                <a:effectLst/>
                <a:latin typeface="+mn-lt"/>
                <a:ea typeface="+mn-ea"/>
                <a:cs typeface="+mn-cs"/>
              </a:rPr>
              <a:t>738</a:t>
            </a:r>
          </a:p>
          <a:p>
            <a:endParaRPr lang="en-US" sz="1200" i="0" kern="1200">
              <a:solidFill>
                <a:schemeClr val="tx1"/>
              </a:solidFill>
              <a:effectLst/>
              <a:latin typeface="+mn-lt"/>
              <a:ea typeface="+mn-ea"/>
              <a:cs typeface="+mn-cs"/>
            </a:endParaRPr>
          </a:p>
          <a:p>
            <a:r>
              <a:rPr lang="en-US" sz="1200" i="0" kern="1200">
                <a:solidFill>
                  <a:schemeClr val="tx1"/>
                </a:solidFill>
                <a:effectLst/>
                <a:latin typeface="+mn-lt"/>
                <a:ea typeface="+mn-ea"/>
                <a:cs typeface="+mn-cs"/>
              </a:rPr>
              <a:t>In the following discussion I will argue that the calls to enter the kingdom in the Gospel of Matthew are all addressed to those who are already born again. They are challenges to live out one’s faith, not always invitations to personal salvation, entrance into heaven, or entrance into the Millennial Kingdom. The next three chapters will be devoted to establishing this understanding of the “entry” sayings."</a:t>
            </a:r>
          </a:p>
          <a:p>
            <a:endParaRPr lang="en-US" sz="1200" i="0" kern="1200">
              <a:solidFill>
                <a:schemeClr val="tx1"/>
              </a:solidFill>
              <a:effectLst/>
              <a:latin typeface="+mn-lt"/>
              <a:ea typeface="+mn-ea"/>
              <a:cs typeface="+mn-cs"/>
            </a:endParaRPr>
          </a:p>
          <a:p>
            <a:r>
              <a:rPr lang="en-US" sz="1200" i="0" kern="1200">
                <a:solidFill>
                  <a:schemeClr val="tx1"/>
                </a:solidFill>
                <a:effectLst/>
                <a:latin typeface="+mn-lt"/>
                <a:ea typeface="+mn-ea"/>
                <a:cs typeface="+mn-cs"/>
              </a:rPr>
              <a:t>731 The “entry sayings” refer to these phrases: (1) “enter the kingdom of heaven” (Matthew 5:20; 7:21; 18:3; 19:23, 24; 23:13; Mark 9:47; 10:15, 25; Luke 18:17, 24, 25; John 3:5; Acts 14:22); (2) “entering into life” (Matthew 18:8, 9; 19:17; Mark 9:43; (3) “seeking life” (Luke 17:33; Romans 2:7); (4)</a:t>
            </a:r>
          </a:p>
          <a:p>
            <a:r>
              <a:rPr lang="en-US" sz="1200" i="0" kern="1200">
                <a:solidFill>
                  <a:schemeClr val="tx1"/>
                </a:solidFill>
                <a:effectLst/>
                <a:latin typeface="+mn-lt"/>
                <a:ea typeface="+mn-ea"/>
                <a:cs typeface="+mn-cs"/>
              </a:rPr>
              <a:t>“seeking the kingdom” (Matthew 6:33; 13:45; Luke 12:31). These seem to be parallel and explain one another.</a:t>
            </a:r>
          </a:p>
          <a:p>
            <a:endParaRPr lang="en-US" sz="1200" i="0" kern="1200">
              <a:solidFill>
                <a:schemeClr val="tx1"/>
              </a:solidFill>
              <a:effectLst/>
              <a:latin typeface="+mn-lt"/>
              <a:ea typeface="+mn-ea"/>
              <a:cs typeface="+mn-cs"/>
            </a:endParaRPr>
          </a:p>
          <a:p>
            <a:r>
              <a:rPr lang="en-US" sz="1200" i="0" kern="1200">
                <a:solidFill>
                  <a:schemeClr val="tx1"/>
                </a:solidFill>
                <a:effectLst/>
                <a:latin typeface="+mn-lt"/>
                <a:ea typeface="+mn-ea"/>
                <a:cs typeface="+mn-cs"/>
              </a:rPr>
              <a:t>732 See G. Todd Wilson, "Conditions for Entering the Kingdom," Perspectives in Religious Studies 5 (Spring 1978): 40.</a:t>
            </a:r>
          </a:p>
          <a:p>
            <a:endParaRPr lang="en-US" sz="1200" i="0" kern="1200">
              <a:solidFill>
                <a:schemeClr val="tx1"/>
              </a:solidFill>
              <a:effectLst/>
              <a:latin typeface="+mn-lt"/>
              <a:ea typeface="+mn-ea"/>
              <a:cs typeface="+mn-cs"/>
            </a:endParaRPr>
          </a:p>
          <a:p>
            <a:r>
              <a:rPr lang="en-US" sz="1200" i="0" kern="1200">
                <a:solidFill>
                  <a:schemeClr val="tx1"/>
                </a:solidFill>
                <a:effectLst/>
                <a:latin typeface="+mn-lt"/>
                <a:ea typeface="+mn-ea"/>
                <a:cs typeface="+mn-cs"/>
              </a:rPr>
              <a:t>733 Equivalent expressions to “enter the kingdom” are “enter into life” and “enter into joy” and in some cases “inherit the kingdom” (see Schneider, “eiserchomai,” TDNT, 2.677).</a:t>
            </a:r>
          </a:p>
          <a:p>
            <a:endParaRPr lang="en-US" sz="1200" i="0" kern="1200">
              <a:solidFill>
                <a:schemeClr val="tx1"/>
              </a:solidFill>
              <a:effectLst/>
              <a:latin typeface="+mn-lt"/>
              <a:ea typeface="+mn-ea"/>
              <a:cs typeface="+mn-cs"/>
            </a:endParaRPr>
          </a:p>
          <a:p>
            <a:r>
              <a:rPr lang="en-US" sz="1200" i="0" kern="1200">
                <a:solidFill>
                  <a:schemeClr val="tx1"/>
                </a:solidFill>
                <a:effectLst/>
                <a:latin typeface="+mn-lt"/>
                <a:ea typeface="+mn-ea"/>
                <a:cs typeface="+mn-cs"/>
              </a:rPr>
              <a:t>734 Some understand this “greater righteousness” to refer to either forensic justification or a characteristic of all who are saved. However, as will be demonstrated later, both these options are inconsistent with the context. See pp. 233 ff.</a:t>
            </a:r>
          </a:p>
          <a:p>
            <a:endParaRPr lang="en-US" sz="1200" i="0" kern="1200">
              <a:solidFill>
                <a:schemeClr val="tx1"/>
              </a:solidFill>
              <a:effectLst/>
              <a:latin typeface="+mn-lt"/>
              <a:ea typeface="+mn-ea"/>
              <a:cs typeface="+mn-cs"/>
            </a:endParaRPr>
          </a:p>
          <a:p>
            <a:r>
              <a:rPr lang="en-US" sz="1200" i="0" kern="1200">
                <a:solidFill>
                  <a:schemeClr val="tx1"/>
                </a:solidFill>
                <a:effectLst/>
                <a:latin typeface="+mn-lt"/>
                <a:ea typeface="+mn-ea"/>
                <a:cs typeface="+mn-cs"/>
              </a:rPr>
              <a:t>735 To obey the will of the Father seems to refer to good works in Matthew 12:50. And it is highly unlikely that the “will of the Father” in the context of the Sermon on the Mount is to believe on Christ of </a:t>
            </a:r>
          </a:p>
          <a:p>
            <a:r>
              <a:rPr lang="en-US" sz="1200" i="0" kern="1200">
                <a:solidFill>
                  <a:schemeClr val="tx1"/>
                </a:solidFill>
                <a:effectLst/>
                <a:latin typeface="+mn-lt"/>
                <a:ea typeface="+mn-ea"/>
                <a:cs typeface="+mn-cs"/>
              </a:rPr>
              <a:t>salvation as it is in John 6:40. For discussion of this phrase, see pp. 306 ff.</a:t>
            </a:r>
          </a:p>
          <a:p>
            <a:endParaRPr lang="en-US" sz="1200" i="0" kern="1200">
              <a:solidFill>
                <a:schemeClr val="tx1"/>
              </a:solidFill>
              <a:effectLst/>
              <a:latin typeface="+mn-lt"/>
              <a:ea typeface="+mn-ea"/>
              <a:cs typeface="+mn-cs"/>
            </a:endParaRPr>
          </a:p>
          <a:p>
            <a:r>
              <a:rPr lang="en-US" sz="1200" i="0" kern="1200">
                <a:solidFill>
                  <a:schemeClr val="tx1"/>
                </a:solidFill>
                <a:effectLst/>
                <a:latin typeface="+mn-lt"/>
                <a:ea typeface="+mn-ea"/>
                <a:cs typeface="+mn-cs"/>
              </a:rPr>
              <a:t>736 “This unconditional orientation to the coming kingdom demands sacrifice, namely, a clean break with everything that would hinder or prejudice the newly established existence of man before God (cf. the sayings about offences in Matthew 18:8 ff.),”ibid., 2.677</a:t>
            </a:r>
          </a:p>
          <a:p>
            <a:endParaRPr lang="en-US" sz="1200" i="0" kern="1200">
              <a:solidFill>
                <a:schemeClr val="tx1"/>
              </a:solidFill>
              <a:effectLst/>
              <a:latin typeface="+mn-lt"/>
              <a:ea typeface="+mn-ea"/>
              <a:cs typeface="+mn-cs"/>
            </a:endParaRPr>
          </a:p>
          <a:p>
            <a:r>
              <a:rPr lang="en-US" sz="1200" i="0" kern="1200">
                <a:solidFill>
                  <a:schemeClr val="tx1"/>
                </a:solidFill>
                <a:effectLst/>
                <a:latin typeface="+mn-lt"/>
                <a:ea typeface="+mn-ea"/>
                <a:cs typeface="+mn-cs"/>
              </a:rPr>
              <a:t>737 True, the disciples ask, “Who then can be saved?” As already demonstrated, “saved” does not have to refer to soteriological entrance into heaven. As has been shown earlier, the salvation in view is the deliverance of the soul by self-denying discipleship to Christ, leading to high honor and reward in the kingdom, see pp. 202 ff.</a:t>
            </a:r>
          </a:p>
          <a:p>
            <a:endParaRPr lang="en-US" sz="1200" i="0" kern="1200">
              <a:solidFill>
                <a:schemeClr val="tx1"/>
              </a:solidFill>
              <a:effectLst/>
              <a:latin typeface="+mn-lt"/>
              <a:ea typeface="+mn-ea"/>
              <a:cs typeface="+mn-cs"/>
            </a:endParaRPr>
          </a:p>
          <a:p>
            <a:r>
              <a:rPr lang="en-US" sz="1200" i="0" kern="1200">
                <a:solidFill>
                  <a:schemeClr val="tx1"/>
                </a:solidFill>
                <a:effectLst/>
                <a:latin typeface="+mn-lt"/>
                <a:ea typeface="+mn-ea"/>
                <a:cs typeface="+mn-cs"/>
              </a:rPr>
              <a:t>738 Edmund K. Neufeld, "The Gospel in the Gospels: Answering the Question 'What must I do to be saved?' From the Synoptics," JETS 51, no. 2 (June 2008): 273.</a:t>
            </a:r>
          </a:p>
          <a:p>
            <a:endParaRPr lang="en-US" sz="1200" i="0" kern="1200">
              <a:solidFill>
                <a:schemeClr val="tx1"/>
              </a:solidFill>
              <a:effectLst/>
              <a:latin typeface="+mn-lt"/>
              <a:ea typeface="+mn-ea"/>
              <a:cs typeface="+mn-cs"/>
            </a:endParaRPr>
          </a:p>
          <a:p>
            <a:r>
              <a:rPr lang="en-US" sz="1200" i="0" kern="1200">
                <a:solidFill>
                  <a:schemeClr val="tx1"/>
                </a:solidFill>
                <a:effectLst/>
                <a:latin typeface="+mn-lt"/>
                <a:ea typeface="+mn-ea"/>
                <a:cs typeface="+mn-cs"/>
              </a:rPr>
              <a:t>—Joseph Dillow, </a:t>
            </a:r>
            <a:r>
              <a:rPr lang="en-US" sz="1200" i="1" kern="1200">
                <a:solidFill>
                  <a:schemeClr val="tx1"/>
                </a:solidFill>
                <a:effectLst/>
                <a:latin typeface="+mn-lt"/>
                <a:ea typeface="+mn-ea"/>
                <a:cs typeface="+mn-cs"/>
              </a:rPr>
              <a:t>Final Destiny</a:t>
            </a:r>
            <a:r>
              <a:rPr lang="en-US" sz="1200" i="0" kern="1200">
                <a:solidFill>
                  <a:schemeClr val="tx1"/>
                </a:solidFill>
                <a:effectLst/>
                <a:latin typeface="+mn-lt"/>
                <a:ea typeface="+mn-ea"/>
                <a:cs typeface="+mn-cs"/>
              </a:rPr>
              <a:t>, 230-31</a:t>
            </a:r>
            <a:endParaRPr lang="en-US" dirty="0"/>
          </a:p>
          <a:p>
            <a:endParaRPr lang="en-US" dirty="0"/>
          </a:p>
          <a:p>
            <a:r>
              <a:rPr lang="en-US" dirty="0"/>
              <a:t>—————————</a:t>
            </a:r>
          </a:p>
          <a:p>
            <a:r>
              <a:rPr lang="en-US" dirty="0"/>
              <a:t>LC-06-Preparation-186</a:t>
            </a:r>
          </a:p>
          <a:p>
            <a:r>
              <a:rPr lang="en-US" dirty="0"/>
              <a:t>NS-01-Matt15-28—slide 104</a:t>
            </a:r>
          </a:p>
          <a:p>
            <a:r>
              <a:rPr lang="en-US" dirty="0"/>
              <a:t>NS-02-Mark9-16—slide 27</a:t>
            </a:r>
          </a:p>
          <a:p>
            <a:r>
              <a:rPr lang="en-US" dirty="0"/>
              <a:t>NS-03-Luke13-14—slide 117</a:t>
            </a:r>
          </a:p>
        </p:txBody>
      </p:sp>
    </p:spTree>
    <p:extLst>
      <p:ext uri="{BB962C8B-B14F-4D97-AF65-F5344CB8AC3E}">
        <p14:creationId xmlns:p14="http://schemas.microsoft.com/office/powerpoint/2010/main" val="287278049"/>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b="1" dirty="0">
                <a:solidFill>
                  <a:srgbClr val="006699"/>
                </a:solidFill>
                <a:effectLst/>
                <a:latin typeface="Helvetica Neue" panose="02000503000000020004" pitchFamily="2" charset="0"/>
              </a:rPr>
              <a:t>Mark 10:27</a:t>
            </a:r>
            <a:r>
              <a:rPr lang="en-US" dirty="0">
                <a:solidFill>
                  <a:srgbClr val="000000"/>
                </a:solidFill>
                <a:effectLst/>
                <a:latin typeface="Lucida Grande" panose="020B0600040502020204" pitchFamily="34" charset="0"/>
              </a:rPr>
              <a:t>    Jesus looked at them intently and said, </a:t>
            </a:r>
            <a:r>
              <a:rPr lang="en-US" dirty="0">
                <a:solidFill>
                  <a:srgbClr val="FF2500"/>
                </a:solidFill>
                <a:effectLst/>
                <a:latin typeface="Lucida Grande" panose="020B0600040502020204" pitchFamily="34" charset="0"/>
              </a:rPr>
              <a:t>“Humanly speaking, it is impossible. But not with God. Everything is possible with God.”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10:28</a:t>
            </a:r>
            <a:r>
              <a:rPr lang="en-US" dirty="0">
                <a:effectLst/>
                <a:latin typeface="Lucida Grande" panose="020B0600040502020204" pitchFamily="34" charset="0"/>
              </a:rPr>
              <a:t>    Then Peter began to speak up. “We’ve given up everything to follow you,” he said.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10:29</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“Yes,”</a:t>
            </a:r>
            <a:r>
              <a:rPr lang="en-US" dirty="0">
                <a:solidFill>
                  <a:srgbClr val="000000"/>
                </a:solidFill>
                <a:effectLst/>
                <a:latin typeface="Lucida Grande" panose="020B0600040502020204" pitchFamily="34" charset="0"/>
              </a:rPr>
              <a:t> Jesus replied, </a:t>
            </a:r>
            <a:r>
              <a:rPr lang="en-US" dirty="0">
                <a:solidFill>
                  <a:srgbClr val="FF2500"/>
                </a:solidFill>
                <a:effectLst/>
                <a:latin typeface="Lucida Grande" panose="020B0600040502020204" pitchFamily="34" charset="0"/>
              </a:rPr>
              <a:t>“and I assure you that everyone who has given up house or brothers or sisters or mother or father or children or property, for my sake and for the Good News,</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30</a:t>
            </a:r>
            <a:r>
              <a:rPr lang="en-US" dirty="0">
                <a:solidFill>
                  <a:srgbClr val="FF2500"/>
                </a:solidFill>
                <a:effectLst/>
                <a:latin typeface="Lucida Grande" panose="020B0600040502020204" pitchFamily="34" charset="0"/>
              </a:rPr>
              <a:t> will receive now in return a hundred times as many houses, brothers, sisters, mothers, children, and property—along with persecution. And in the world to come that person will have eternal life.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31</a:t>
            </a:r>
            <a:r>
              <a:rPr lang="en-US" dirty="0">
                <a:solidFill>
                  <a:srgbClr val="FF2500"/>
                </a:solidFill>
                <a:effectLst/>
                <a:latin typeface="Lucida Grande" panose="020B0600040502020204" pitchFamily="34" charset="0"/>
              </a:rPr>
              <a:t> But many who are the greatest now will be least important then, and those who seem least important now will be the greatest then.”</a:t>
            </a:r>
          </a:p>
          <a:p>
            <a:endParaRPr lang="en-US" dirty="0"/>
          </a:p>
        </p:txBody>
      </p:sp>
    </p:spTree>
    <p:extLst>
      <p:ext uri="{BB962C8B-B14F-4D97-AF65-F5344CB8AC3E}">
        <p14:creationId xmlns:p14="http://schemas.microsoft.com/office/powerpoint/2010/main" val="3999526205"/>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effectLst/>
                <a:latin typeface="Lucida Grande" panose="020B0600040502020204" pitchFamily="34" charset="0"/>
              </a:rPr>
              <a:t>Jesus Again Predicts His Death</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20:17</a:t>
            </a:r>
            <a:r>
              <a:rPr lang="en-US">
                <a:solidFill>
                  <a:srgbClr val="000000"/>
                </a:solidFill>
                <a:effectLst/>
                <a:latin typeface="Lucida Grande" panose="020B0600040502020204" pitchFamily="34" charset="0"/>
              </a:rPr>
              <a:t>    As Jesus was going up to Jerusalem, he took the twelve disciples aside privately and told them what was going to happen to him. </a:t>
            </a:r>
            <a:r>
              <a:rPr lang="en-US" b="1" baseline="30000">
                <a:solidFill>
                  <a:srgbClr val="006699"/>
                </a:solidFill>
                <a:effectLst/>
                <a:latin typeface="Helvetica Neue" panose="02000503000000020004" pitchFamily="2" charset="0"/>
              </a:rPr>
              <a:t>18</a:t>
            </a:r>
            <a:r>
              <a:rPr lang="en-US">
                <a:solidFill>
                  <a:srgbClr val="FF2500"/>
                </a:solidFill>
                <a:effectLst/>
                <a:latin typeface="Lucida Grande" panose="020B0600040502020204" pitchFamily="34" charset="0"/>
              </a:rPr>
              <a:t> “Listen,”</a:t>
            </a:r>
            <a:r>
              <a:rPr lang="en-US">
                <a:solidFill>
                  <a:srgbClr val="000000"/>
                </a:solidFill>
                <a:effectLst/>
                <a:latin typeface="Lucida Grande" panose="020B0600040502020204" pitchFamily="34" charset="0"/>
              </a:rPr>
              <a:t> he said, </a:t>
            </a:r>
            <a:r>
              <a:rPr lang="en-US">
                <a:solidFill>
                  <a:srgbClr val="FF2500"/>
                </a:solidFill>
                <a:effectLst/>
                <a:latin typeface="Lucida Grande" panose="020B0600040502020204" pitchFamily="34" charset="0"/>
              </a:rPr>
              <a:t>“we’re going up to Jerusalem, where the Son of Man will be betrayed to the leading priests and the teachers of religious law. They will sentence him to die.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19</a:t>
            </a:r>
            <a:r>
              <a:rPr lang="en-US">
                <a:solidFill>
                  <a:srgbClr val="FF2500"/>
                </a:solidFill>
                <a:effectLst/>
                <a:latin typeface="Lucida Grande" panose="020B0600040502020204" pitchFamily="34" charset="0"/>
              </a:rPr>
              <a:t> Then they will hand him over to the Romans to be mocked, flogged with a whip, and crucified. But on the third day he will be raised from the dead.”</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Jesus Teaches about Serving Others</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20:20</a:t>
            </a:r>
            <a:r>
              <a:rPr lang="en-US">
                <a:effectLst/>
                <a:latin typeface="Lucida Grande" panose="020B0600040502020204" pitchFamily="34" charset="0"/>
              </a:rPr>
              <a:t>    Then the mother of James and John, the sons of Zebedee, came to Jesus with her sons. She knelt respectfully to ask a favor. </a:t>
            </a:r>
            <a:r>
              <a:rPr lang="en-US" b="1" baseline="30000">
                <a:solidFill>
                  <a:srgbClr val="006699"/>
                </a:solidFill>
                <a:effectLst/>
                <a:latin typeface="Helvetica Neue" panose="02000503000000020004" pitchFamily="2" charset="0"/>
              </a:rPr>
              <a:t>21</a:t>
            </a:r>
            <a:r>
              <a:rPr lang="en-US">
                <a:solidFill>
                  <a:srgbClr val="FF2500"/>
                </a:solidFill>
                <a:effectLst/>
                <a:latin typeface="Lucida Grande" panose="020B0600040502020204" pitchFamily="34" charset="0"/>
              </a:rPr>
              <a:t> “What is your request?”</a:t>
            </a:r>
            <a:r>
              <a:rPr lang="en-US">
                <a:effectLst/>
                <a:latin typeface="Lucida Grande" panose="020B0600040502020204" pitchFamily="34" charset="0"/>
              </a:rPr>
              <a:t> he asked. </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  She replied, “In your Kingdom, please let my two sons sit in places of honor next to you, one on your right and the other on your left.”</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20:22</a:t>
            </a:r>
            <a:r>
              <a:rPr lang="en-US">
                <a:solidFill>
                  <a:srgbClr val="000000"/>
                </a:solidFill>
                <a:effectLst/>
                <a:latin typeface="Lucida Grande" panose="020B0600040502020204" pitchFamily="34" charset="0"/>
              </a:rPr>
              <a:t>    But Jesus answered by saying to them, </a:t>
            </a:r>
            <a:r>
              <a:rPr lang="en-US">
                <a:solidFill>
                  <a:srgbClr val="FF2500"/>
                </a:solidFill>
                <a:effectLst/>
                <a:latin typeface="Lucida Grande" panose="020B0600040502020204" pitchFamily="34" charset="0"/>
              </a:rPr>
              <a:t>“You don’t know what you are asking! Are you able to drink from the bitter cup of suffering I am about to drink?”</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“Oh yes,” they replied, “we are able!”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20:23</a:t>
            </a:r>
            <a:r>
              <a:rPr lang="en-US">
                <a:solidFill>
                  <a:srgbClr val="000000"/>
                </a:solidFill>
                <a:effectLst/>
                <a:latin typeface="Lucida Grande" panose="020B0600040502020204" pitchFamily="34" charset="0"/>
              </a:rPr>
              <a:t>    Jesus told them, </a:t>
            </a:r>
            <a:r>
              <a:rPr lang="en-US">
                <a:solidFill>
                  <a:srgbClr val="FF2500"/>
                </a:solidFill>
                <a:effectLst/>
                <a:latin typeface="Lucida Grande" panose="020B0600040502020204" pitchFamily="34" charset="0"/>
              </a:rPr>
              <a:t>“You will indeed drink from my bitter cup. But I have no right to say who will sit on my right or my left. My Father has prepared those places for the ones he has chosen.”</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20:24</a:t>
            </a:r>
            <a:r>
              <a:rPr lang="en-US">
                <a:solidFill>
                  <a:srgbClr val="000000"/>
                </a:solidFill>
                <a:effectLst/>
                <a:latin typeface="Lucida Grande" panose="020B0600040502020204" pitchFamily="34" charset="0"/>
              </a:rPr>
              <a:t>    When the ten other disciples heard what James and John had asked, they were indignant. </a:t>
            </a:r>
            <a:r>
              <a:rPr lang="en-US" b="1" baseline="30000">
                <a:solidFill>
                  <a:srgbClr val="006699"/>
                </a:solidFill>
                <a:effectLst/>
                <a:latin typeface="Helvetica Neue" panose="02000503000000020004" pitchFamily="2" charset="0"/>
              </a:rPr>
              <a:t>25</a:t>
            </a:r>
            <a:r>
              <a:rPr lang="en-US">
                <a:solidFill>
                  <a:srgbClr val="000000"/>
                </a:solidFill>
                <a:effectLst/>
                <a:latin typeface="Lucida Grande" panose="020B0600040502020204" pitchFamily="34" charset="0"/>
              </a:rPr>
              <a:t> But Jesus called them together and said, </a:t>
            </a:r>
            <a:r>
              <a:rPr lang="en-US">
                <a:solidFill>
                  <a:srgbClr val="FF2500"/>
                </a:solidFill>
                <a:effectLst/>
                <a:latin typeface="Lucida Grande" panose="020B0600040502020204" pitchFamily="34" charset="0"/>
              </a:rPr>
              <a:t>“You know that the rulers in this world lord it over their people, and officials flaunt their authority over those under them.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26</a:t>
            </a:r>
            <a:r>
              <a:rPr lang="en-US">
                <a:solidFill>
                  <a:srgbClr val="FF2500"/>
                </a:solidFill>
                <a:effectLst/>
                <a:latin typeface="Lucida Grande" panose="020B0600040502020204" pitchFamily="34" charset="0"/>
              </a:rPr>
              <a:t> But among you it will be different. Whoever wants to be a leader among you must be your servant,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27</a:t>
            </a:r>
            <a:r>
              <a:rPr lang="en-US">
                <a:solidFill>
                  <a:srgbClr val="FF2500"/>
                </a:solidFill>
                <a:effectLst/>
                <a:latin typeface="Lucida Grande" panose="020B0600040502020204" pitchFamily="34" charset="0"/>
              </a:rPr>
              <a:t> and whoever wants to be first among you must become your slave.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28</a:t>
            </a:r>
            <a:r>
              <a:rPr lang="en-US">
                <a:solidFill>
                  <a:srgbClr val="FF2500"/>
                </a:solidFill>
                <a:effectLst/>
                <a:latin typeface="Lucida Grande" panose="020B0600040502020204" pitchFamily="34" charset="0"/>
              </a:rPr>
              <a:t> For even the Son of Man came not to be served but to serve others and to give his life as a ransom for many.”</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Jesus Again Predicts His Death</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10:32</a:t>
            </a:r>
            <a:r>
              <a:rPr lang="en-US">
                <a:solidFill>
                  <a:srgbClr val="000000"/>
                </a:solidFill>
                <a:effectLst/>
                <a:latin typeface="Lucida Grande" panose="020B0600040502020204" pitchFamily="34" charset="0"/>
              </a:rPr>
              <a:t>    They were now on the way up to Jerusalem, and Jesus was walking ahead of them. The disciples were filled with awe, and the people following behind were overwhelmed with fear. Taking the twelve disciples aside, Jesus once more began to describe everything that was about to happen to him. </a:t>
            </a:r>
            <a:r>
              <a:rPr lang="en-US" b="1" baseline="30000">
                <a:solidFill>
                  <a:srgbClr val="006699"/>
                </a:solidFill>
                <a:effectLst/>
                <a:latin typeface="Helvetica Neue" panose="02000503000000020004" pitchFamily="2" charset="0"/>
              </a:rPr>
              <a:t>33</a:t>
            </a:r>
            <a:r>
              <a:rPr lang="en-US">
                <a:solidFill>
                  <a:srgbClr val="FF2500"/>
                </a:solidFill>
                <a:effectLst/>
                <a:latin typeface="Lucida Grande" panose="020B0600040502020204" pitchFamily="34" charset="0"/>
              </a:rPr>
              <a:t> “Listen,”</a:t>
            </a:r>
            <a:r>
              <a:rPr lang="en-US">
                <a:solidFill>
                  <a:srgbClr val="000000"/>
                </a:solidFill>
                <a:effectLst/>
                <a:latin typeface="Lucida Grande" panose="020B0600040502020204" pitchFamily="34" charset="0"/>
              </a:rPr>
              <a:t> he said, </a:t>
            </a:r>
            <a:r>
              <a:rPr lang="en-US">
                <a:solidFill>
                  <a:srgbClr val="FF2500"/>
                </a:solidFill>
                <a:effectLst/>
                <a:latin typeface="Lucida Grande" panose="020B0600040502020204" pitchFamily="34" charset="0"/>
              </a:rPr>
              <a:t>“we’re going up to Jerusalem, where the Son of Man will be betrayed to the leading priests and the teachers of religious law. They will sentence him to die and hand him over to the Romans.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34</a:t>
            </a:r>
            <a:r>
              <a:rPr lang="en-US">
                <a:solidFill>
                  <a:srgbClr val="FF2500"/>
                </a:solidFill>
                <a:effectLst/>
                <a:latin typeface="Lucida Grande" panose="020B0600040502020204" pitchFamily="34" charset="0"/>
              </a:rPr>
              <a:t> They will mock him, spit on him, flog him with a whip, and kill him, but after three days he will rise again.”</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Jesus Teaches about Serving Others</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10:35</a:t>
            </a:r>
            <a:r>
              <a:rPr lang="en-US">
                <a:effectLst/>
                <a:latin typeface="Lucida Grande" panose="020B0600040502020204" pitchFamily="34" charset="0"/>
              </a:rPr>
              <a:t>    Then James and John, the sons of Zebedee, came over and spoke to him. “Teacher,” they said, “we want you to do us a favor.”</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10:36</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“What is your request?”</a:t>
            </a:r>
            <a:r>
              <a:rPr lang="en-US">
                <a:solidFill>
                  <a:srgbClr val="000000"/>
                </a:solidFill>
                <a:effectLst/>
                <a:latin typeface="Lucida Grande" panose="020B0600040502020204" pitchFamily="34" charset="0"/>
              </a:rPr>
              <a:t> he asked.</a:t>
            </a:r>
            <a:endParaRPr lang="en-US">
              <a:solidFill>
                <a:srgbClr val="FF2500"/>
              </a:solidFill>
              <a:effectLst/>
              <a:latin typeface="Lucida Grande" panose="020B0600040502020204" pitchFamily="34" charset="0"/>
            </a:endParaRP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10:37</a:t>
            </a:r>
            <a:r>
              <a:rPr lang="en-US">
                <a:effectLst/>
                <a:latin typeface="Lucida Grande" panose="020B0600040502020204" pitchFamily="34" charset="0"/>
              </a:rPr>
              <a:t>    They replied, “When you sit on your glorious throne, we want to sit in places of honor next to you, one on your right and the other on your left.”</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10:38</a:t>
            </a:r>
            <a:r>
              <a:rPr lang="en-US">
                <a:solidFill>
                  <a:srgbClr val="000000"/>
                </a:solidFill>
                <a:effectLst/>
                <a:latin typeface="Lucida Grande" panose="020B0600040502020204" pitchFamily="34" charset="0"/>
              </a:rPr>
              <a:t>    But Jesus said to them, </a:t>
            </a:r>
            <a:r>
              <a:rPr lang="en-US">
                <a:solidFill>
                  <a:srgbClr val="FF2500"/>
                </a:solidFill>
                <a:effectLst/>
                <a:latin typeface="Lucida Grande" panose="020B0600040502020204" pitchFamily="34" charset="0"/>
              </a:rPr>
              <a:t>“You don’t know what you are asking! Are you able to drink from the bitter cup of suffering I am about to drink? Are you able to be baptized with the baptism of suffering I must be baptized with?”</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10:39</a:t>
            </a:r>
            <a:r>
              <a:rPr lang="en-US">
                <a:effectLst/>
                <a:latin typeface="Lucida Grande" panose="020B0600040502020204" pitchFamily="34" charset="0"/>
              </a:rPr>
              <a:t>    “Oh yes,” they replied, “we are able!” </a:t>
            </a:r>
          </a:p>
          <a:p>
            <a:pPr>
              <a:buNone/>
            </a:pPr>
            <a:endParaRPr lang="en-US">
              <a:effectLst/>
              <a:latin typeface="Lucida Grande" panose="020B0600040502020204" pitchFamily="34" charset="0"/>
            </a:endParaRPr>
          </a:p>
          <a:p>
            <a:pPr>
              <a:buNone/>
            </a:pPr>
            <a:r>
              <a:rPr lang="en-US">
                <a:solidFill>
                  <a:srgbClr val="000000"/>
                </a:solidFill>
                <a:effectLst/>
                <a:latin typeface="Lucida Grande" panose="020B0600040502020204" pitchFamily="34" charset="0"/>
              </a:rPr>
              <a:t>Then Jesus told them, </a:t>
            </a:r>
            <a:r>
              <a:rPr lang="en-US">
                <a:solidFill>
                  <a:srgbClr val="FF2500"/>
                </a:solidFill>
                <a:effectLst/>
                <a:latin typeface="Lucida Grande" panose="020B0600040502020204" pitchFamily="34" charset="0"/>
              </a:rPr>
              <a:t>“You will indeed drink from my bitter cup and be baptized with my baptism of suffering.</a:t>
            </a:r>
          </a:p>
          <a:p>
            <a:pPr>
              <a:buNone/>
            </a:pPr>
            <a:r>
              <a:rPr lang="en-US" b="1" baseline="30000">
                <a:solidFill>
                  <a:srgbClr val="006699"/>
                </a:solidFill>
                <a:effectLst/>
                <a:latin typeface="Helvetica Neue" panose="02000503000000020004" pitchFamily="2" charset="0"/>
              </a:rPr>
              <a:t>40</a:t>
            </a:r>
            <a:r>
              <a:rPr lang="en-US">
                <a:solidFill>
                  <a:srgbClr val="FF2500"/>
                </a:solidFill>
                <a:effectLst/>
                <a:latin typeface="Lucida Grande" panose="020B0600040502020204" pitchFamily="34" charset="0"/>
              </a:rPr>
              <a:t> But I have no right to say who will sit on my right or my left. God has prepared those places for the ones he has chosen.”</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10:41</a:t>
            </a:r>
            <a:r>
              <a:rPr lang="en-US">
                <a:solidFill>
                  <a:srgbClr val="000000"/>
                </a:solidFill>
                <a:effectLst/>
                <a:latin typeface="Lucida Grande" panose="020B0600040502020204" pitchFamily="34" charset="0"/>
              </a:rPr>
              <a:t>    When the ten other disciples heard what James and John had asked, they were indignant. </a:t>
            </a:r>
            <a:r>
              <a:rPr lang="en-US" b="1" baseline="30000">
                <a:solidFill>
                  <a:srgbClr val="006699"/>
                </a:solidFill>
                <a:effectLst/>
                <a:latin typeface="Helvetica Neue" panose="02000503000000020004" pitchFamily="2" charset="0"/>
              </a:rPr>
              <a:t>42</a:t>
            </a:r>
            <a:r>
              <a:rPr lang="en-US">
                <a:solidFill>
                  <a:srgbClr val="000000"/>
                </a:solidFill>
                <a:effectLst/>
                <a:latin typeface="Lucida Grande" panose="020B0600040502020204" pitchFamily="34" charset="0"/>
              </a:rPr>
              <a:t> So Jesus called them together and said, </a:t>
            </a:r>
            <a:r>
              <a:rPr lang="en-US">
                <a:solidFill>
                  <a:srgbClr val="FF2500"/>
                </a:solidFill>
                <a:effectLst/>
                <a:latin typeface="Lucida Grande" panose="020B0600040502020204" pitchFamily="34" charset="0"/>
              </a:rPr>
              <a:t>“You know that the rulers in this world lord it over their people, and officials flaunt their authority over those under them.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43</a:t>
            </a:r>
            <a:r>
              <a:rPr lang="en-US">
                <a:solidFill>
                  <a:srgbClr val="FF2500"/>
                </a:solidFill>
                <a:effectLst/>
                <a:latin typeface="Lucida Grande" panose="020B0600040502020204" pitchFamily="34" charset="0"/>
              </a:rPr>
              <a:t> But among you it will be different. Whoever wants to be a leader among you must be your servant,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44</a:t>
            </a:r>
            <a:r>
              <a:rPr lang="en-US">
                <a:solidFill>
                  <a:srgbClr val="FF2500"/>
                </a:solidFill>
                <a:effectLst/>
                <a:latin typeface="Lucida Grande" panose="020B0600040502020204" pitchFamily="34" charset="0"/>
              </a:rPr>
              <a:t> and whoever wants to be first among you must be the slave of everyone else.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45</a:t>
            </a:r>
            <a:r>
              <a:rPr lang="en-US">
                <a:solidFill>
                  <a:srgbClr val="FF2500"/>
                </a:solidFill>
                <a:effectLst/>
                <a:latin typeface="Lucida Grande" panose="020B0600040502020204" pitchFamily="34" charset="0"/>
              </a:rPr>
              <a:t> For even the Son of Man came not to be served but to serve others and to give his life as a ransom for many.”</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Jesus Again Predicts His Death</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18:31</a:t>
            </a:r>
            <a:r>
              <a:rPr lang="en-US">
                <a:solidFill>
                  <a:srgbClr val="000000"/>
                </a:solidFill>
                <a:effectLst/>
                <a:latin typeface="Lucida Grande" panose="020B0600040502020204" pitchFamily="34" charset="0"/>
              </a:rPr>
              <a:t>    Taking the twelve disciples aside, Jesus said, </a:t>
            </a:r>
            <a:r>
              <a:rPr lang="en-US">
                <a:solidFill>
                  <a:srgbClr val="FF2500"/>
                </a:solidFill>
                <a:effectLst/>
                <a:latin typeface="Lucida Grande" panose="020B0600040502020204" pitchFamily="34" charset="0"/>
              </a:rPr>
              <a:t>“Listen, we’re going up to Jerusalem, where all the predictions of the prophets concerning the Son of Man will come true.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32</a:t>
            </a:r>
            <a:r>
              <a:rPr lang="en-US">
                <a:solidFill>
                  <a:srgbClr val="FF2500"/>
                </a:solidFill>
                <a:effectLst/>
                <a:latin typeface="Lucida Grande" panose="020B0600040502020204" pitchFamily="34" charset="0"/>
              </a:rPr>
              <a:t> He will be handed over to the Romans, and he will be mocked, treated shamefully, and spit upon.</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33</a:t>
            </a:r>
            <a:r>
              <a:rPr lang="en-US">
                <a:solidFill>
                  <a:srgbClr val="FF2500"/>
                </a:solidFill>
                <a:effectLst/>
                <a:latin typeface="Lucida Grande" panose="020B0600040502020204" pitchFamily="34" charset="0"/>
              </a:rPr>
              <a:t> They will flog him with a whip and kill him, but on the third day he will rise again.”</a:t>
            </a:r>
          </a:p>
          <a:p>
            <a:pPr>
              <a:buNone/>
            </a:pPr>
            <a:br>
              <a:rPr lang="en-US">
                <a:effectLst/>
                <a:latin typeface="Lucida Grande" panose="020B0600040502020204" pitchFamily="34" charset="0"/>
              </a:rPr>
            </a:br>
            <a:r>
              <a:rPr lang="en-US" b="1">
                <a:solidFill>
                  <a:srgbClr val="006699"/>
                </a:solidFill>
                <a:effectLst/>
                <a:latin typeface="Helvetica Neue" panose="02000503000000020004" pitchFamily="2" charset="0"/>
              </a:rPr>
              <a:t>Luke 18:34</a:t>
            </a:r>
            <a:r>
              <a:rPr lang="en-US">
                <a:effectLst/>
                <a:latin typeface="Lucida Grande" panose="020B0600040502020204" pitchFamily="34" charset="0"/>
              </a:rPr>
              <a:t>    But they didn’t understand any of this. The significance of his words was hidden from them, and they failed to grasp what he was talking about. </a:t>
            </a:r>
          </a:p>
          <a:p>
            <a:endParaRPr lang="en-US"/>
          </a:p>
        </p:txBody>
      </p:sp>
      <p:sp>
        <p:nvSpPr>
          <p:cNvPr id="4" name="Slide Number Placeholder 3"/>
          <p:cNvSpPr>
            <a:spLocks noGrp="1"/>
          </p:cNvSpPr>
          <p:nvPr>
            <p:ph type="sldNum" sz="quarter" idx="5"/>
          </p:nvPr>
        </p:nvSpPr>
        <p:spPr/>
        <p:txBody>
          <a:bodyPr/>
          <a:lstStyle/>
          <a:p>
            <a:fld id="{36357491-AF78-4EAC-91FC-8D2D6145DAF5}" type="slidenum">
              <a:rPr lang="en-GB" smtClean="0"/>
              <a:t>189</a:t>
            </a:fld>
            <a:endParaRPr lang="en-GB"/>
          </a:p>
        </p:txBody>
      </p:sp>
    </p:spTree>
    <p:extLst>
      <p:ext uri="{BB962C8B-B14F-4D97-AF65-F5344CB8AC3E}">
        <p14:creationId xmlns:p14="http://schemas.microsoft.com/office/powerpoint/2010/main" val="2913588550"/>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effectLst/>
                <a:latin typeface="Lucida Grande" panose="020B0600040502020204" pitchFamily="34" charset="0"/>
              </a:rPr>
              <a:t>Jesus Heals Two Blind Men</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20:29</a:t>
            </a:r>
            <a:r>
              <a:rPr lang="en-US">
                <a:effectLst/>
                <a:latin typeface="Lucida Grande" panose="020B0600040502020204" pitchFamily="34" charset="0"/>
              </a:rPr>
              <a:t>    As Jesus and the disciples left the town of Jericho, a large crowd followed behind. </a:t>
            </a:r>
            <a:r>
              <a:rPr lang="en-US" b="1" baseline="30000">
                <a:solidFill>
                  <a:srgbClr val="006699"/>
                </a:solidFill>
                <a:effectLst/>
                <a:latin typeface="Helvetica Neue" panose="02000503000000020004" pitchFamily="2" charset="0"/>
              </a:rPr>
              <a:t>30</a:t>
            </a:r>
            <a:r>
              <a:rPr lang="en-US">
                <a:effectLst/>
                <a:latin typeface="Lucida Grande" panose="020B0600040502020204" pitchFamily="34" charset="0"/>
              </a:rPr>
              <a:t> Two blind men were sitting beside the road. When they heard that Jesus was coming that way, they began shouting, “Lord, Son of David, have mercy on us!”</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20:31</a:t>
            </a:r>
            <a:r>
              <a:rPr lang="en-US">
                <a:effectLst/>
                <a:latin typeface="Lucida Grande" panose="020B0600040502020204" pitchFamily="34" charset="0"/>
              </a:rPr>
              <a:t>    “Be quiet!” the crowd yelled at them. </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But they only shouted louder, “Lord, Son of David, have mercy on us!”</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20:32</a:t>
            </a:r>
            <a:r>
              <a:rPr lang="en-US">
                <a:effectLst/>
                <a:latin typeface="Lucida Grande" panose="020B0600040502020204" pitchFamily="34" charset="0"/>
              </a:rPr>
              <a:t>    When Jesus heard them, he stopped and called, </a:t>
            </a:r>
            <a:r>
              <a:rPr lang="en-US">
                <a:solidFill>
                  <a:srgbClr val="FF2500"/>
                </a:solidFill>
                <a:effectLst/>
                <a:latin typeface="Lucida Grande" panose="020B0600040502020204" pitchFamily="34" charset="0"/>
              </a:rPr>
              <a:t>“What do you want me to do for you?”</a:t>
            </a:r>
            <a:endParaRPr lang="en-US">
              <a:effectLst/>
              <a:latin typeface="Lucida Grande" panose="020B0600040502020204" pitchFamily="34" charset="0"/>
            </a:endParaRP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20:33</a:t>
            </a:r>
            <a:r>
              <a:rPr lang="en-US">
                <a:effectLst/>
                <a:latin typeface="Lucida Grande" panose="020B0600040502020204" pitchFamily="34" charset="0"/>
              </a:rPr>
              <a:t>    “Lord,” they said, “we want to see!” </a:t>
            </a:r>
            <a:r>
              <a:rPr lang="en-US" b="1" baseline="30000">
                <a:solidFill>
                  <a:srgbClr val="006699"/>
                </a:solidFill>
                <a:effectLst/>
                <a:latin typeface="Helvetica Neue" panose="02000503000000020004" pitchFamily="2" charset="0"/>
              </a:rPr>
              <a:t>34</a:t>
            </a:r>
            <a:r>
              <a:rPr lang="en-US">
                <a:effectLst/>
                <a:latin typeface="Lucida Grande" panose="020B0600040502020204" pitchFamily="34" charset="0"/>
              </a:rPr>
              <a:t> Jesus felt sorry for them and touched their eyes. Instantly they could see! Then they followed him.</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Jesus Heals Blind Bartimaeus</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10:46</a:t>
            </a:r>
            <a:r>
              <a:rPr lang="en-US">
                <a:effectLst/>
                <a:latin typeface="Lucida Grande" panose="020B0600040502020204" pitchFamily="34" charset="0"/>
              </a:rPr>
              <a:t>    Then they reached Jericho, and as Jesus and his disciples left town, a large crowd followed him. A blind beggar named Bartimaeus (son of Timaeus) was sitting beside the road. </a:t>
            </a:r>
            <a:r>
              <a:rPr lang="en-US" b="1" baseline="30000">
                <a:solidFill>
                  <a:srgbClr val="006699"/>
                </a:solidFill>
                <a:effectLst/>
                <a:latin typeface="Helvetica Neue" panose="02000503000000020004" pitchFamily="2" charset="0"/>
              </a:rPr>
              <a:t>47</a:t>
            </a:r>
            <a:r>
              <a:rPr lang="en-US">
                <a:effectLst/>
                <a:latin typeface="Lucida Grande" panose="020B0600040502020204" pitchFamily="34" charset="0"/>
              </a:rPr>
              <a:t> When Bartimaeus heard that Jesus of Nazareth was nearby, he began to shout, “Jesus, Son of David, have mercy on me!”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10:48</a:t>
            </a:r>
            <a:r>
              <a:rPr lang="en-US">
                <a:effectLst/>
                <a:latin typeface="Lucida Grande" panose="020B0600040502020204" pitchFamily="34" charset="0"/>
              </a:rPr>
              <a:t>    “Be quiet!” many of the people yelled at him. </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But he only shouted louder, “Son of David, have mercy on me!”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10:49</a:t>
            </a:r>
            <a:r>
              <a:rPr lang="en-US">
                <a:effectLst/>
                <a:latin typeface="Lucida Grande" panose="020B0600040502020204" pitchFamily="34" charset="0"/>
              </a:rPr>
              <a:t>    When Jesus heard him, he stopped and said, </a:t>
            </a:r>
            <a:r>
              <a:rPr lang="en-US">
                <a:solidFill>
                  <a:srgbClr val="FF2500"/>
                </a:solidFill>
                <a:effectLst/>
                <a:latin typeface="Lucida Grande" panose="020B0600040502020204" pitchFamily="34" charset="0"/>
              </a:rPr>
              <a:t>“Tell him to come here.”</a:t>
            </a:r>
            <a:r>
              <a:rPr lang="en-US">
                <a:effectLst/>
                <a:latin typeface="Lucida Grande" panose="020B0600040502020204" pitchFamily="34" charset="0"/>
              </a:rPr>
              <a:t> </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So they called the blind man. “Cheer up,” they said. “Come on, he’s calling you!”</a:t>
            </a:r>
          </a:p>
          <a:p>
            <a:pPr>
              <a:buNone/>
            </a:pPr>
            <a:r>
              <a:rPr lang="en-US" b="1" baseline="30000">
                <a:solidFill>
                  <a:srgbClr val="006699"/>
                </a:solidFill>
                <a:effectLst/>
                <a:latin typeface="Helvetica Neue" panose="02000503000000020004" pitchFamily="2" charset="0"/>
              </a:rPr>
              <a:t>50</a:t>
            </a:r>
            <a:r>
              <a:rPr lang="en-US">
                <a:effectLst/>
                <a:latin typeface="Lucida Grande" panose="020B0600040502020204" pitchFamily="34" charset="0"/>
              </a:rPr>
              <a:t> Bartimaeus threw aside his coat, jumped up, and came to Jesus.</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10:51</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“What do you want me to do for you?”</a:t>
            </a:r>
            <a:r>
              <a:rPr lang="en-US">
                <a:solidFill>
                  <a:srgbClr val="000000"/>
                </a:solidFill>
                <a:effectLst/>
                <a:latin typeface="Lucida Grande" panose="020B0600040502020204" pitchFamily="34" charset="0"/>
              </a:rPr>
              <a:t> Jesus asked. </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a:effectLst/>
                <a:latin typeface="Lucida Grande" panose="020B0600040502020204" pitchFamily="34" charset="0"/>
              </a:rPr>
              <a:t>“My Rabbi,” the blind man said, “I want to see!”</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10:52</a:t>
            </a:r>
            <a:r>
              <a:rPr lang="en-US">
                <a:effectLst/>
                <a:latin typeface="Lucida Grande" panose="020B0600040502020204" pitchFamily="34" charset="0"/>
              </a:rPr>
              <a:t>    And Jesus said to him, </a:t>
            </a:r>
            <a:r>
              <a:rPr lang="en-US">
                <a:solidFill>
                  <a:srgbClr val="FF2500"/>
                </a:solidFill>
                <a:effectLst/>
                <a:latin typeface="Lucida Grande" panose="020B0600040502020204" pitchFamily="34" charset="0"/>
              </a:rPr>
              <a:t>“Go, for your faith has healed you.”</a:t>
            </a:r>
            <a:r>
              <a:rPr lang="en-US">
                <a:effectLst/>
                <a:latin typeface="Lucida Grande" panose="020B0600040502020204" pitchFamily="34" charset="0"/>
              </a:rPr>
              <a:t> Instantly the man could see, and he followed Jesus down the road.</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Jesus Heals a Blind Beggar</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18:35</a:t>
            </a:r>
            <a:r>
              <a:rPr lang="en-US">
                <a:effectLst/>
                <a:latin typeface="Lucida Grande" panose="020B0600040502020204" pitchFamily="34" charset="0"/>
              </a:rPr>
              <a:t>    As Jesus approached Jericho, a blind beggar was sitting beside the road. </a:t>
            </a:r>
            <a:r>
              <a:rPr lang="en-US" b="1" baseline="30000">
                <a:solidFill>
                  <a:srgbClr val="006699"/>
                </a:solidFill>
                <a:effectLst/>
                <a:latin typeface="Helvetica Neue" panose="02000503000000020004" pitchFamily="2" charset="0"/>
              </a:rPr>
              <a:t>36</a:t>
            </a:r>
            <a:r>
              <a:rPr lang="en-US">
                <a:effectLst/>
                <a:latin typeface="Lucida Grande" panose="020B0600040502020204" pitchFamily="34" charset="0"/>
              </a:rPr>
              <a:t> When he heard the noise of a crowd going past, he asked what was happening. </a:t>
            </a:r>
            <a:r>
              <a:rPr lang="en-US" b="1" baseline="30000">
                <a:solidFill>
                  <a:srgbClr val="006699"/>
                </a:solidFill>
                <a:effectLst/>
                <a:latin typeface="Helvetica Neue" panose="02000503000000020004" pitchFamily="2" charset="0"/>
              </a:rPr>
              <a:t>37</a:t>
            </a:r>
            <a:r>
              <a:rPr lang="en-US">
                <a:effectLst/>
                <a:latin typeface="Lucida Grande" panose="020B0600040502020204" pitchFamily="34" charset="0"/>
              </a:rPr>
              <a:t> They told him that Jesus the Nazarene was going by. </a:t>
            </a:r>
            <a:r>
              <a:rPr lang="en-US" b="1" baseline="30000">
                <a:solidFill>
                  <a:srgbClr val="006699"/>
                </a:solidFill>
                <a:effectLst/>
                <a:latin typeface="Helvetica Neue" panose="02000503000000020004" pitchFamily="2" charset="0"/>
              </a:rPr>
              <a:t>38</a:t>
            </a:r>
            <a:r>
              <a:rPr lang="en-US">
                <a:effectLst/>
                <a:latin typeface="Lucida Grande" panose="020B0600040502020204" pitchFamily="34" charset="0"/>
              </a:rPr>
              <a:t> So he began shouting, “Jesus, Son of David, have mercy on me!”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18:39</a:t>
            </a:r>
            <a:r>
              <a:rPr lang="en-US">
                <a:effectLst/>
                <a:latin typeface="Lucida Grande" panose="020B0600040502020204" pitchFamily="34" charset="0"/>
              </a:rPr>
              <a:t>    “Be quiet!” the people in front yelled at him. </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But he only shouted louder, “Son of David, have mercy on me!”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18:40</a:t>
            </a:r>
            <a:r>
              <a:rPr lang="en-US">
                <a:effectLst/>
                <a:latin typeface="Lucida Grande" panose="020B0600040502020204" pitchFamily="34" charset="0"/>
              </a:rPr>
              <a:t>    When Jesus heard him, he stopped and ordered that the man be brought to him. As the man came near, Jesus asked him, </a:t>
            </a:r>
            <a:r>
              <a:rPr lang="en-US" b="1" baseline="30000">
                <a:solidFill>
                  <a:srgbClr val="006699"/>
                </a:solidFill>
                <a:effectLst/>
                <a:latin typeface="Helvetica Neue" panose="02000503000000020004" pitchFamily="2" charset="0"/>
              </a:rPr>
              <a:t>41</a:t>
            </a:r>
            <a:r>
              <a:rPr lang="en-US">
                <a:solidFill>
                  <a:srgbClr val="FF2500"/>
                </a:solidFill>
                <a:effectLst/>
                <a:latin typeface="Lucida Grande" panose="020B0600040502020204" pitchFamily="34" charset="0"/>
              </a:rPr>
              <a:t> “What do you want me to do for you?”</a:t>
            </a:r>
            <a:r>
              <a:rPr lang="en-US">
                <a:effectLst/>
                <a:latin typeface="Lucida Grande" panose="020B0600040502020204" pitchFamily="34" charset="0"/>
              </a:rPr>
              <a:t> </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  “Lord,” he said, “I want to see!”</a:t>
            </a:r>
          </a:p>
          <a:p>
            <a:pPr>
              <a:buNone/>
            </a:pP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18:42</a:t>
            </a:r>
            <a:r>
              <a:rPr lang="en-US">
                <a:effectLst/>
                <a:latin typeface="Lucida Grande" panose="020B0600040502020204" pitchFamily="34" charset="0"/>
              </a:rPr>
              <a:t>    And Jesus said, </a:t>
            </a:r>
            <a:r>
              <a:rPr lang="en-US">
                <a:solidFill>
                  <a:srgbClr val="FF2500"/>
                </a:solidFill>
                <a:effectLst/>
                <a:latin typeface="Lucida Grande" panose="020B0600040502020204" pitchFamily="34" charset="0"/>
              </a:rPr>
              <a:t>“All right, receive your sight! Your faith has healed you.”</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43</a:t>
            </a:r>
            <a:r>
              <a:rPr lang="en-US">
                <a:effectLst/>
                <a:latin typeface="Lucida Grande" panose="020B0600040502020204" pitchFamily="34" charset="0"/>
              </a:rPr>
              <a:t> Instantly the man could see, and he followed Jesus, praising God. And all who saw it praised God, too. </a:t>
            </a:r>
          </a:p>
        </p:txBody>
      </p:sp>
      <p:sp>
        <p:nvSpPr>
          <p:cNvPr id="4" name="Slide Number Placeholder 3"/>
          <p:cNvSpPr>
            <a:spLocks noGrp="1"/>
          </p:cNvSpPr>
          <p:nvPr>
            <p:ph type="sldNum" sz="quarter" idx="5"/>
          </p:nvPr>
        </p:nvSpPr>
        <p:spPr/>
        <p:txBody>
          <a:bodyPr/>
          <a:lstStyle/>
          <a:p>
            <a:fld id="{36357491-AF78-4EAC-91FC-8D2D6145DAF5}" type="slidenum">
              <a:rPr lang="en-GB" smtClean="0"/>
              <a:t>190</a:t>
            </a:fld>
            <a:endParaRPr lang="en-GB"/>
          </a:p>
        </p:txBody>
      </p:sp>
    </p:spTree>
    <p:extLst>
      <p:ext uri="{BB962C8B-B14F-4D97-AF65-F5344CB8AC3E}">
        <p14:creationId xmlns:p14="http://schemas.microsoft.com/office/powerpoint/2010/main" val="2950636186"/>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28 verses are in the following slides.</a:t>
            </a:r>
          </a:p>
          <a:p>
            <a:endParaRPr lang="en-US" dirty="0"/>
          </a:p>
          <a:p>
            <a:r>
              <a:rPr lang="en-US" dirty="0"/>
              <a:t>Many have problems with the concept of the "delay" or "postponement" of the millennial kingdom. However, Israel's rejection of the kingdom does not mean that God was surprised or uninformed any more than he was unaware that Jesus would die. Such matters are certainly known to God in advance, yet humans are still responsible for rejecting God. The offer of the kingdom was also genuine even though Christ knew that it would be rejected.</a:t>
            </a:r>
          </a:p>
          <a:p>
            <a:r>
              <a:rPr lang="en-US" dirty="0"/>
              <a:t>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latin typeface="Times New Roman" charset="0"/>
                <a:cs typeface="Geneva" charset="0"/>
              </a:rPr>
              <a:t>LC-06-Preparation of the Disciples-188</a:t>
            </a:r>
            <a:endParaRPr lang="en-US" dirty="0"/>
          </a:p>
          <a:p>
            <a:r>
              <a:rPr lang="en-US" dirty="0"/>
              <a:t>NS-03-Luke13-24—slide 74</a:t>
            </a:r>
          </a:p>
        </p:txBody>
      </p:sp>
      <p:sp>
        <p:nvSpPr>
          <p:cNvPr id="4" name="Slide Number Placeholder 3"/>
          <p:cNvSpPr>
            <a:spLocks noGrp="1"/>
          </p:cNvSpPr>
          <p:nvPr>
            <p:ph type="sldNum" sz="quarter" idx="5"/>
          </p:nvPr>
        </p:nvSpPr>
        <p:spPr/>
        <p:txBody>
          <a:bodyPr/>
          <a:lstStyle/>
          <a:p>
            <a:fld id="{36357491-AF78-4EAC-91FC-8D2D6145DAF5}" type="slidenum">
              <a:rPr lang="en-GB" smtClean="0"/>
              <a:t>191</a:t>
            </a:fld>
            <a:endParaRPr lang="en-GB"/>
          </a:p>
        </p:txBody>
      </p:sp>
    </p:spTree>
    <p:extLst>
      <p:ext uri="{BB962C8B-B14F-4D97-AF65-F5344CB8AC3E}">
        <p14:creationId xmlns:p14="http://schemas.microsoft.com/office/powerpoint/2010/main" val="2852598705"/>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effectLst/>
                <a:latin typeface="Lucida Grande" panose="020B0600040502020204" pitchFamily="34" charset="0"/>
              </a:rPr>
              <a:t>Free Bible Images Video Link: https://youtu.be/AzEBskCa0pg</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Jesus and Zacchaeus</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19:1</a:t>
            </a:r>
            <a:r>
              <a:rPr lang="en-US">
                <a:effectLst/>
                <a:latin typeface="Lucida Grande" panose="020B0600040502020204" pitchFamily="34" charset="0"/>
              </a:rPr>
              <a:t>    Jesus entered Jericho and made his way through the town. </a:t>
            </a:r>
            <a:r>
              <a:rPr lang="en-US" b="1" baseline="30000">
                <a:solidFill>
                  <a:srgbClr val="006699"/>
                </a:solidFill>
                <a:effectLst/>
                <a:latin typeface="Helvetica Neue" panose="02000503000000020004" pitchFamily="2" charset="0"/>
              </a:rPr>
              <a:t>2</a:t>
            </a:r>
            <a:r>
              <a:rPr lang="en-US">
                <a:effectLst/>
                <a:latin typeface="Lucida Grande" panose="020B0600040502020204" pitchFamily="34" charset="0"/>
              </a:rPr>
              <a:t> There was a man there named Zacchaeus. He was the chief tax collector in the region, and he had become very rich. </a:t>
            </a:r>
            <a:r>
              <a:rPr lang="en-US" b="1" baseline="30000">
                <a:solidFill>
                  <a:srgbClr val="006699"/>
                </a:solidFill>
                <a:effectLst/>
                <a:latin typeface="Helvetica Neue" panose="02000503000000020004" pitchFamily="2" charset="0"/>
              </a:rPr>
              <a:t>3</a:t>
            </a:r>
            <a:r>
              <a:rPr lang="en-US">
                <a:effectLst/>
                <a:latin typeface="Lucida Grande" panose="020B0600040502020204" pitchFamily="34" charset="0"/>
              </a:rPr>
              <a:t> He tried to get a look at Jesus, but he was too short to see over the crowd. </a:t>
            </a:r>
            <a:r>
              <a:rPr lang="en-US" b="1" baseline="30000">
                <a:solidFill>
                  <a:srgbClr val="006699"/>
                </a:solidFill>
                <a:effectLst/>
                <a:latin typeface="Helvetica Neue" panose="02000503000000020004" pitchFamily="2" charset="0"/>
              </a:rPr>
              <a:t>4</a:t>
            </a:r>
            <a:r>
              <a:rPr lang="en-US">
                <a:effectLst/>
                <a:latin typeface="Lucida Grande" panose="020B0600040502020204" pitchFamily="34" charset="0"/>
              </a:rPr>
              <a:t> So he ran ahead and climbed a sycamore-fig tree beside the road, for Jesus was going to pass that way.</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19:5</a:t>
            </a:r>
            <a:r>
              <a:rPr lang="en-US">
                <a:effectLst/>
                <a:latin typeface="Lucida Grande" panose="020B0600040502020204" pitchFamily="34" charset="0"/>
              </a:rPr>
              <a:t>    When Jesus came by, he looked up at Zacchaeus and called him by name. </a:t>
            </a:r>
            <a:r>
              <a:rPr lang="en-US">
                <a:solidFill>
                  <a:srgbClr val="FF2500"/>
                </a:solidFill>
                <a:effectLst/>
                <a:latin typeface="Lucida Grande" panose="020B0600040502020204" pitchFamily="34" charset="0"/>
              </a:rPr>
              <a:t>“Zacchaeus!”</a:t>
            </a:r>
            <a:r>
              <a:rPr lang="en-US">
                <a:effectLst/>
                <a:latin typeface="Lucida Grande" panose="020B0600040502020204" pitchFamily="34" charset="0"/>
              </a:rPr>
              <a:t> he said. </a:t>
            </a:r>
            <a:r>
              <a:rPr lang="en-US">
                <a:solidFill>
                  <a:srgbClr val="FF2500"/>
                </a:solidFill>
                <a:effectLst/>
                <a:latin typeface="Lucida Grande" panose="020B0600040502020204" pitchFamily="34" charset="0"/>
              </a:rPr>
              <a:t>“Quick, come down! I must be a guest in your home today.”</a:t>
            </a:r>
            <a:endParaRPr lang="en-US">
              <a:effectLst/>
              <a:latin typeface="Lucida Grande" panose="020B0600040502020204" pitchFamily="34" charset="0"/>
            </a:endParaRP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19:6</a:t>
            </a:r>
            <a:r>
              <a:rPr lang="en-US">
                <a:effectLst/>
                <a:latin typeface="Lucida Grande" panose="020B0600040502020204" pitchFamily="34" charset="0"/>
              </a:rPr>
              <a:t>    Zacchaeus quickly climbed down and took Jesus to his house in great excitement and joy. </a:t>
            </a:r>
            <a:r>
              <a:rPr lang="en-US" b="1" baseline="30000">
                <a:solidFill>
                  <a:srgbClr val="006699"/>
                </a:solidFill>
                <a:effectLst/>
                <a:latin typeface="Helvetica Neue" panose="02000503000000020004" pitchFamily="2" charset="0"/>
              </a:rPr>
              <a:t>7</a:t>
            </a:r>
            <a:r>
              <a:rPr lang="en-US">
                <a:effectLst/>
                <a:latin typeface="Lucida Grande" panose="020B0600040502020204" pitchFamily="34" charset="0"/>
              </a:rPr>
              <a:t> But the people were displeased. “He has gone to be the guest of a notorious sinner,” they grumbled.</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19:8</a:t>
            </a:r>
            <a:r>
              <a:rPr lang="en-US">
                <a:effectLst/>
                <a:latin typeface="Lucida Grande" panose="020B0600040502020204" pitchFamily="34" charset="0"/>
              </a:rPr>
              <a:t>    Meanwhile, Zacchaeus stood before the Lord and said, “I will give half my wealth to the poor, Lord, and if I have cheated people on their taxes, I will give them back four times as much!”</a:t>
            </a:r>
          </a:p>
          <a:p>
            <a:pPr>
              <a:buNone/>
            </a:pP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19:9</a:t>
            </a:r>
            <a:r>
              <a:rPr lang="en-US">
                <a:solidFill>
                  <a:srgbClr val="000000"/>
                </a:solidFill>
                <a:effectLst/>
                <a:latin typeface="Lucida Grande" panose="020B0600040502020204" pitchFamily="34" charset="0"/>
              </a:rPr>
              <a:t>    Jesus responded, </a:t>
            </a:r>
            <a:r>
              <a:rPr lang="en-US">
                <a:solidFill>
                  <a:srgbClr val="FF2500"/>
                </a:solidFill>
                <a:effectLst/>
                <a:latin typeface="Lucida Grande" panose="020B0600040502020204" pitchFamily="34" charset="0"/>
              </a:rPr>
              <a:t>“Salvation has come to this home today, for this man has shown himself to be a true son of Abraham.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10</a:t>
            </a:r>
            <a:r>
              <a:rPr lang="en-US">
                <a:solidFill>
                  <a:srgbClr val="FF2500"/>
                </a:solidFill>
                <a:effectLst/>
                <a:latin typeface="Lucida Grande" panose="020B0600040502020204" pitchFamily="34" charset="0"/>
              </a:rPr>
              <a:t> For the Son of Man came to seek and save those who are lost.”</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a:p>
            <a:endParaRPr lang="en-US"/>
          </a:p>
        </p:txBody>
      </p:sp>
      <p:sp>
        <p:nvSpPr>
          <p:cNvPr id="4" name="Slide Number Placeholder 3"/>
          <p:cNvSpPr>
            <a:spLocks noGrp="1"/>
          </p:cNvSpPr>
          <p:nvPr>
            <p:ph type="sldNum" sz="quarter" idx="5"/>
          </p:nvPr>
        </p:nvSpPr>
        <p:spPr/>
        <p:txBody>
          <a:bodyPr/>
          <a:lstStyle/>
          <a:p>
            <a:fld id="{36357491-AF78-4EAC-91FC-8D2D6145DAF5}" type="slidenum">
              <a:rPr lang="en-GB" smtClean="0"/>
              <a:t>192</a:t>
            </a:fld>
            <a:endParaRPr lang="en-GB"/>
          </a:p>
        </p:txBody>
      </p:sp>
    </p:spTree>
    <p:extLst>
      <p:ext uri="{BB962C8B-B14F-4D97-AF65-F5344CB8AC3E}">
        <p14:creationId xmlns:p14="http://schemas.microsoft.com/office/powerpoint/2010/main" val="2664960161"/>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48F2A-BD68-661C-36CC-758B006E21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EAC113-8083-F617-AF73-772CCEBA37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CF06D3-CF2A-54D7-67CD-DD65E2816A7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Luke 19:1</a:t>
            </a:r>
            <a:r>
              <a:rPr lang="en-US" sz="1200" kern="1200">
                <a:solidFill>
                  <a:schemeClr val="tx1"/>
                </a:solidFill>
                <a:effectLst/>
                <a:latin typeface="+mn-lt"/>
                <a:ea typeface="+mn-ea"/>
                <a:cs typeface="+mn-cs"/>
              </a:rPr>
              <a:t>    Jesus entered Jericho and made his way through the town [of Jericho]. </a:t>
            </a:r>
            <a:r>
              <a:rPr lang="en-US" sz="1200" b="1" kern="1200" baseline="30000">
                <a:solidFill>
                  <a:schemeClr val="tx1"/>
                </a:solidFill>
                <a:effectLst/>
                <a:latin typeface="+mn-lt"/>
                <a:ea typeface="+mn-ea"/>
                <a:cs typeface="+mn-cs"/>
              </a:rPr>
              <a:t>2</a:t>
            </a:r>
            <a:r>
              <a:rPr lang="en-US" sz="1200" kern="1200">
                <a:solidFill>
                  <a:schemeClr val="tx1"/>
                </a:solidFill>
                <a:effectLst/>
                <a:latin typeface="+mn-lt"/>
                <a:ea typeface="+mn-ea"/>
                <a:cs typeface="+mn-cs"/>
              </a:rPr>
              <a:t> There was a man there named Zacchaeus. He was the chief tax collector in the region, and he had become very rich.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As the chief tax collector of the region, Zacchaeus would first collect the required money for Rome. Anything after that would be considered his commission. One can imagine that the crowds avoided him as they flocked around Jesus. They thought that one like him who betrayed his own people to the enemy would never receive God's forgiveness—or theirs!</a:t>
            </a:r>
            <a:endParaRPr lang="en-US" sz="120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91C35DB2-3647-D437-5644-1B3894BC7C3C}"/>
              </a:ext>
            </a:extLst>
          </p:cNvPr>
          <p:cNvSpPr>
            <a:spLocks noGrp="1"/>
          </p:cNvSpPr>
          <p:nvPr>
            <p:ph type="sldNum" sz="quarter" idx="5"/>
          </p:nvPr>
        </p:nvSpPr>
        <p:spPr/>
        <p:txBody>
          <a:bodyPr/>
          <a:lstStyle/>
          <a:p>
            <a:fld id="{36357491-AF78-4EAC-91FC-8D2D6145DAF5}" type="slidenum">
              <a:rPr lang="en-GB" smtClean="0"/>
              <a:t>193</a:t>
            </a:fld>
            <a:endParaRPr lang="en-GB"/>
          </a:p>
        </p:txBody>
      </p:sp>
    </p:spTree>
    <p:extLst>
      <p:ext uri="{BB962C8B-B14F-4D97-AF65-F5344CB8AC3E}">
        <p14:creationId xmlns:p14="http://schemas.microsoft.com/office/powerpoint/2010/main" val="3941949026"/>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Luke 19:3 </a:t>
            </a:r>
            <a:r>
              <a:rPr lang="en-US" sz="1200" kern="1200">
                <a:solidFill>
                  <a:schemeClr val="tx1"/>
                </a:solidFill>
                <a:effectLst/>
                <a:latin typeface="+mn-lt"/>
                <a:ea typeface="+mn-ea"/>
                <a:cs typeface="+mn-cs"/>
              </a:rPr>
              <a:t>He tried to get a look at Jesus, but he was too short to see over the crowd.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6357491-AF78-4EAC-91FC-8D2D6145DAF5}" type="slidenum">
              <a:rPr lang="en-GB" smtClean="0"/>
              <a:t>194</a:t>
            </a:fld>
            <a:endParaRPr lang="en-GB"/>
          </a:p>
        </p:txBody>
      </p:sp>
    </p:spTree>
    <p:extLst>
      <p:ext uri="{BB962C8B-B14F-4D97-AF65-F5344CB8AC3E}">
        <p14:creationId xmlns:p14="http://schemas.microsoft.com/office/powerpoint/2010/main" val="1864775695"/>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8112C7-336C-5440-C255-FA82C4BDF3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63FB5B-EE7E-8F8F-7229-AC3BE93081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15AF1E-1CDE-0194-C53E-75047FFDC81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Luke 19:4 </a:t>
            </a:r>
            <a:r>
              <a:rPr lang="en-US" sz="1200" kern="1200">
                <a:solidFill>
                  <a:schemeClr val="tx1"/>
                </a:solidFill>
                <a:effectLst/>
                <a:latin typeface="+mn-lt"/>
                <a:ea typeface="+mn-ea"/>
                <a:cs typeface="+mn-cs"/>
              </a:rPr>
              <a:t>So he ran ahead and climbed a sycamore-fig tree beside the road, for Jesus was going to pass that way.</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5762917E-8243-0AA6-5D8D-6DD6E147E6DD}"/>
              </a:ext>
            </a:extLst>
          </p:cNvPr>
          <p:cNvSpPr>
            <a:spLocks noGrp="1"/>
          </p:cNvSpPr>
          <p:nvPr>
            <p:ph type="sldNum" sz="quarter" idx="5"/>
          </p:nvPr>
        </p:nvSpPr>
        <p:spPr/>
        <p:txBody>
          <a:bodyPr/>
          <a:lstStyle/>
          <a:p>
            <a:fld id="{36357491-AF78-4EAC-91FC-8D2D6145DAF5}" type="slidenum">
              <a:rPr lang="en-GB" smtClean="0"/>
              <a:t>195</a:t>
            </a:fld>
            <a:endParaRPr lang="en-GB"/>
          </a:p>
        </p:txBody>
      </p:sp>
    </p:spTree>
    <p:extLst>
      <p:ext uri="{BB962C8B-B14F-4D97-AF65-F5344CB8AC3E}">
        <p14:creationId xmlns:p14="http://schemas.microsoft.com/office/powerpoint/2010/main" val="23094901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E8B5F5-8506-4243-ABC3-22D6039A0D3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0210" name="Rectangle 2"/>
          <p:cNvSpPr>
            <a:spLocks noGrp="1" noRot="1" noChangeAspect="1" noChangeArrowheads="1" noTextEdit="1"/>
          </p:cNvSpPr>
          <p:nvPr>
            <p:ph type="sldImg"/>
          </p:nvPr>
        </p:nvSpPr>
        <p:spPr>
          <a:ln/>
        </p:spPr>
      </p:sp>
      <p:sp>
        <p:nvSpPr>
          <p:cNvPr id="3502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v 8: Woman discovers a silver coin is missing.</a:t>
            </a:r>
          </a:p>
        </p:txBody>
      </p:sp>
    </p:spTree>
    <p:extLst>
      <p:ext uri="{BB962C8B-B14F-4D97-AF65-F5344CB8AC3E}">
        <p14:creationId xmlns:p14="http://schemas.microsoft.com/office/powerpoint/2010/main" val="3834083699"/>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33391E-0D30-D6F1-3AE1-411632319A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61431F-A4EF-40E0-92D1-8762DF485E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B90026-3141-D1EC-E462-5D1D769C6EE8}"/>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Zacchaeus reasoned that he could see Jesus from this higher vantage point.</a:t>
            </a:r>
          </a:p>
        </p:txBody>
      </p:sp>
      <p:sp>
        <p:nvSpPr>
          <p:cNvPr id="4" name="Slide Number Placeholder 3">
            <a:extLst>
              <a:ext uri="{FF2B5EF4-FFF2-40B4-BE49-F238E27FC236}">
                <a16:creationId xmlns:a16="http://schemas.microsoft.com/office/drawing/2014/main" id="{74588AB1-D3DB-BC0A-CD7F-DC1DB18229F2}"/>
              </a:ext>
            </a:extLst>
          </p:cNvPr>
          <p:cNvSpPr>
            <a:spLocks noGrp="1"/>
          </p:cNvSpPr>
          <p:nvPr>
            <p:ph type="sldNum" sz="quarter" idx="5"/>
          </p:nvPr>
        </p:nvSpPr>
        <p:spPr/>
        <p:txBody>
          <a:bodyPr/>
          <a:lstStyle/>
          <a:p>
            <a:fld id="{36357491-AF78-4EAC-91FC-8D2D6145DAF5}" type="slidenum">
              <a:rPr lang="en-GB" smtClean="0"/>
              <a:t>196</a:t>
            </a:fld>
            <a:endParaRPr lang="en-GB"/>
          </a:p>
        </p:txBody>
      </p:sp>
    </p:spTree>
    <p:extLst>
      <p:ext uri="{BB962C8B-B14F-4D97-AF65-F5344CB8AC3E}">
        <p14:creationId xmlns:p14="http://schemas.microsoft.com/office/powerpoint/2010/main" val="1296431325"/>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4DDADD-B019-7181-0C1B-C64894D90C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D34656-D630-7390-125C-C539C91C77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E6C2C6-270B-65AA-9969-B0EF87AE056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Arial" panose="020B0604020202020204" pitchFamily="34" charset="0"/>
                <a:ea typeface="+mn-ea"/>
                <a:cs typeface="Arial" panose="020B0604020202020204" pitchFamily="34" charset="0"/>
              </a:rPr>
              <a:t>Luke 19:5a</a:t>
            </a:r>
            <a:r>
              <a:rPr lang="en-US" sz="1200" kern="1200">
                <a:solidFill>
                  <a:schemeClr val="tx1"/>
                </a:solidFill>
                <a:effectLst/>
                <a:latin typeface="Arial" panose="020B0604020202020204" pitchFamily="34" charset="0"/>
                <a:ea typeface="+mn-ea"/>
                <a:cs typeface="Arial" panose="020B0604020202020204" pitchFamily="34" charset="0"/>
              </a:rPr>
              <a:t>    When Jesus came by, he looked up at Zacchaeus and called him by name. “Zacchaeus!” he said.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7CEE189-D94F-E950-CFF1-95B23D783FC7}"/>
              </a:ext>
            </a:extLst>
          </p:cNvPr>
          <p:cNvSpPr>
            <a:spLocks noGrp="1"/>
          </p:cNvSpPr>
          <p:nvPr>
            <p:ph type="sldNum" sz="quarter" idx="5"/>
          </p:nvPr>
        </p:nvSpPr>
        <p:spPr/>
        <p:txBody>
          <a:bodyPr/>
          <a:lstStyle/>
          <a:p>
            <a:fld id="{36357491-AF78-4EAC-91FC-8D2D6145DAF5}" type="slidenum">
              <a:rPr lang="en-GB" smtClean="0"/>
              <a:t>197</a:t>
            </a:fld>
            <a:endParaRPr lang="en-GB"/>
          </a:p>
        </p:txBody>
      </p:sp>
    </p:spTree>
    <p:extLst>
      <p:ext uri="{BB962C8B-B14F-4D97-AF65-F5344CB8AC3E}">
        <p14:creationId xmlns:p14="http://schemas.microsoft.com/office/powerpoint/2010/main" val="2549179025"/>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4C844-90A2-A3BC-CD6C-DC897F8577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6216F8-D834-BA88-1627-D74668D4BB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FF52BC-E1CC-A11F-BEA7-BDD10264ABA7}"/>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Zacchaeus must have wondered what Jesus would say to a corrupt tax collector and how the large crow would treat him.</a:t>
            </a:r>
          </a:p>
        </p:txBody>
      </p:sp>
      <p:sp>
        <p:nvSpPr>
          <p:cNvPr id="4" name="Slide Number Placeholder 3">
            <a:extLst>
              <a:ext uri="{FF2B5EF4-FFF2-40B4-BE49-F238E27FC236}">
                <a16:creationId xmlns:a16="http://schemas.microsoft.com/office/drawing/2014/main" id="{2D6FA3A1-170E-F938-25F5-884A10926333}"/>
              </a:ext>
            </a:extLst>
          </p:cNvPr>
          <p:cNvSpPr>
            <a:spLocks noGrp="1"/>
          </p:cNvSpPr>
          <p:nvPr>
            <p:ph type="sldNum" sz="quarter" idx="5"/>
          </p:nvPr>
        </p:nvSpPr>
        <p:spPr/>
        <p:txBody>
          <a:bodyPr/>
          <a:lstStyle/>
          <a:p>
            <a:fld id="{36357491-AF78-4EAC-91FC-8D2D6145DAF5}" type="slidenum">
              <a:rPr lang="en-GB" smtClean="0"/>
              <a:t>198</a:t>
            </a:fld>
            <a:endParaRPr lang="en-GB"/>
          </a:p>
        </p:txBody>
      </p:sp>
    </p:spTree>
    <p:extLst>
      <p:ext uri="{BB962C8B-B14F-4D97-AF65-F5344CB8AC3E}">
        <p14:creationId xmlns:p14="http://schemas.microsoft.com/office/powerpoint/2010/main" val="2552158723"/>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BBCE7F-2722-BBE9-63E6-E5F7AB6016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5673A7-E6CC-2F10-1761-4702042218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FA0CDE-40E0-4AB2-E7CC-A3851026843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Arial" panose="020B0604020202020204" pitchFamily="34" charset="0"/>
                <a:ea typeface="+mn-ea"/>
                <a:cs typeface="Arial" panose="020B0604020202020204" pitchFamily="34" charset="0"/>
              </a:rPr>
              <a:t>Luke 19:5b</a:t>
            </a:r>
            <a:r>
              <a:rPr lang="en-US" sz="1200" kern="1200">
                <a:solidFill>
                  <a:schemeClr val="tx1"/>
                </a:solidFill>
                <a:effectLst/>
                <a:latin typeface="Arial" panose="020B0604020202020204" pitchFamily="34" charset="0"/>
                <a:ea typeface="+mn-ea"/>
                <a:cs typeface="Arial" panose="020B0604020202020204" pitchFamily="34" charset="0"/>
              </a:rPr>
              <a:t>    Jesus said, “Quick, come down!”</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D18DD6B-D815-9123-1426-1DCCD8CE107A}"/>
              </a:ext>
            </a:extLst>
          </p:cNvPr>
          <p:cNvSpPr>
            <a:spLocks noGrp="1"/>
          </p:cNvSpPr>
          <p:nvPr>
            <p:ph type="sldNum" sz="quarter" idx="5"/>
          </p:nvPr>
        </p:nvSpPr>
        <p:spPr/>
        <p:txBody>
          <a:bodyPr/>
          <a:lstStyle/>
          <a:p>
            <a:fld id="{36357491-AF78-4EAC-91FC-8D2D6145DAF5}" type="slidenum">
              <a:rPr lang="en-GB" smtClean="0"/>
              <a:t>199</a:t>
            </a:fld>
            <a:endParaRPr lang="en-GB"/>
          </a:p>
        </p:txBody>
      </p:sp>
    </p:spTree>
    <p:extLst>
      <p:ext uri="{BB962C8B-B14F-4D97-AF65-F5344CB8AC3E}">
        <p14:creationId xmlns:p14="http://schemas.microsoft.com/office/powerpoint/2010/main" val="3489352569"/>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5E17BA-EA2D-F427-2AA7-5D99AB44EE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54F2C4-9105-B9F7-9130-F4932FDC0A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1D80DE-AD65-6C25-88D1-13C8D69883A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Arial" panose="020B0604020202020204" pitchFamily="34" charset="0"/>
                <a:ea typeface="+mn-ea"/>
                <a:cs typeface="Arial" panose="020B0604020202020204" pitchFamily="34" charset="0"/>
              </a:rPr>
              <a:t>Luke 19:5c</a:t>
            </a:r>
            <a:r>
              <a:rPr lang="en-US" sz="1200" kern="1200">
                <a:solidFill>
                  <a:schemeClr val="tx1"/>
                </a:solidFill>
                <a:effectLst/>
                <a:latin typeface="Arial" panose="020B0604020202020204" pitchFamily="34" charset="0"/>
                <a:ea typeface="+mn-ea"/>
                <a:cs typeface="Arial" panose="020B0604020202020204" pitchFamily="34" charset="0"/>
              </a:rPr>
              <a:t>    "I must be a guest in your home today.”</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42DE4B1-C98C-3496-407F-1FCFBD2584AB}"/>
              </a:ext>
            </a:extLst>
          </p:cNvPr>
          <p:cNvSpPr>
            <a:spLocks noGrp="1"/>
          </p:cNvSpPr>
          <p:nvPr>
            <p:ph type="sldNum" sz="quarter" idx="5"/>
          </p:nvPr>
        </p:nvSpPr>
        <p:spPr/>
        <p:txBody>
          <a:bodyPr/>
          <a:lstStyle/>
          <a:p>
            <a:fld id="{36357491-AF78-4EAC-91FC-8D2D6145DAF5}" type="slidenum">
              <a:rPr lang="en-GB" smtClean="0"/>
              <a:t>200</a:t>
            </a:fld>
            <a:endParaRPr lang="en-GB"/>
          </a:p>
        </p:txBody>
      </p:sp>
    </p:spTree>
    <p:extLst>
      <p:ext uri="{BB962C8B-B14F-4D97-AF65-F5344CB8AC3E}">
        <p14:creationId xmlns:p14="http://schemas.microsoft.com/office/powerpoint/2010/main" val="364857216"/>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258C93-A594-1C3A-C0C9-B41C35AAF5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40BCC8-70E1-6ED4-38B7-945C85BC61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30121D-5BB4-4BE5-B65A-1B2C08A89C4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Luke 19:6</a:t>
            </a:r>
            <a:r>
              <a:rPr lang="en-US" sz="1200" kern="1200">
                <a:solidFill>
                  <a:schemeClr val="tx1"/>
                </a:solidFill>
                <a:effectLst/>
                <a:latin typeface="+mn-lt"/>
                <a:ea typeface="+mn-ea"/>
                <a:cs typeface="+mn-cs"/>
              </a:rPr>
              <a:t>    Zacchaeus quickly climbed down and took Jesus to his house in great excitement and joy. </a:t>
            </a:r>
            <a:endParaRPr lang="en-US">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3F99EF5-F1D2-B85F-DE06-6DF3DD51745F}"/>
              </a:ext>
            </a:extLst>
          </p:cNvPr>
          <p:cNvSpPr>
            <a:spLocks noGrp="1"/>
          </p:cNvSpPr>
          <p:nvPr>
            <p:ph type="sldNum" sz="quarter" idx="5"/>
          </p:nvPr>
        </p:nvSpPr>
        <p:spPr/>
        <p:txBody>
          <a:bodyPr/>
          <a:lstStyle/>
          <a:p>
            <a:fld id="{36357491-AF78-4EAC-91FC-8D2D6145DAF5}" type="slidenum">
              <a:rPr lang="en-GB" smtClean="0"/>
              <a:t>201</a:t>
            </a:fld>
            <a:endParaRPr lang="en-GB"/>
          </a:p>
        </p:txBody>
      </p:sp>
    </p:spTree>
    <p:extLst>
      <p:ext uri="{BB962C8B-B14F-4D97-AF65-F5344CB8AC3E}">
        <p14:creationId xmlns:p14="http://schemas.microsoft.com/office/powerpoint/2010/main" val="3913782030"/>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83799F-8041-2FCB-66CA-0AD7F547B4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FF9ACE-F9BD-BD31-8D7E-D3585B3E79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BF3873-F3C8-EBB8-067A-251818A249C0}"/>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When he reached the ground, Zacchaeus welcomed Jesus and Jesus welcomed him.</a:t>
            </a:r>
          </a:p>
        </p:txBody>
      </p:sp>
      <p:sp>
        <p:nvSpPr>
          <p:cNvPr id="4" name="Slide Number Placeholder 3">
            <a:extLst>
              <a:ext uri="{FF2B5EF4-FFF2-40B4-BE49-F238E27FC236}">
                <a16:creationId xmlns:a16="http://schemas.microsoft.com/office/drawing/2014/main" id="{9C66923E-4D92-6E09-99A0-563E645AC579}"/>
              </a:ext>
            </a:extLst>
          </p:cNvPr>
          <p:cNvSpPr>
            <a:spLocks noGrp="1"/>
          </p:cNvSpPr>
          <p:nvPr>
            <p:ph type="sldNum" sz="quarter" idx="5"/>
          </p:nvPr>
        </p:nvSpPr>
        <p:spPr/>
        <p:txBody>
          <a:bodyPr/>
          <a:lstStyle/>
          <a:p>
            <a:fld id="{36357491-AF78-4EAC-91FC-8D2D6145DAF5}" type="slidenum">
              <a:rPr lang="en-GB" smtClean="0"/>
              <a:t>202</a:t>
            </a:fld>
            <a:endParaRPr lang="en-GB"/>
          </a:p>
        </p:txBody>
      </p:sp>
    </p:spTree>
    <p:extLst>
      <p:ext uri="{BB962C8B-B14F-4D97-AF65-F5344CB8AC3E}">
        <p14:creationId xmlns:p14="http://schemas.microsoft.com/office/powerpoint/2010/main" val="198000106"/>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D17E99-F0AB-9002-2F36-D4F08F9E40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32C471-E1F2-4B34-8253-7453CA3F05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770A45-67DE-2805-46F0-A8A27FC68A8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Luke 19:7</a:t>
            </a:r>
            <a:r>
              <a:rPr lang="en-US" sz="1200" kern="1200">
                <a:solidFill>
                  <a:schemeClr val="tx1"/>
                </a:solidFill>
                <a:effectLst/>
                <a:latin typeface="+mn-lt"/>
                <a:ea typeface="+mn-ea"/>
                <a:cs typeface="+mn-cs"/>
              </a:rPr>
              <a:t>    But the people were displeased. “He has gone to be the guest of a notorious sinner,” they grumbled.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9040175-2B8B-63AC-5EE6-6944138138B7}"/>
              </a:ext>
            </a:extLst>
          </p:cNvPr>
          <p:cNvSpPr>
            <a:spLocks noGrp="1"/>
          </p:cNvSpPr>
          <p:nvPr>
            <p:ph type="sldNum" sz="quarter" idx="5"/>
          </p:nvPr>
        </p:nvSpPr>
        <p:spPr/>
        <p:txBody>
          <a:bodyPr/>
          <a:lstStyle/>
          <a:p>
            <a:fld id="{36357491-AF78-4EAC-91FC-8D2D6145DAF5}" type="slidenum">
              <a:rPr lang="en-GB" smtClean="0"/>
              <a:t>203</a:t>
            </a:fld>
            <a:endParaRPr lang="en-GB"/>
          </a:p>
        </p:txBody>
      </p:sp>
    </p:spTree>
    <p:extLst>
      <p:ext uri="{BB962C8B-B14F-4D97-AF65-F5344CB8AC3E}">
        <p14:creationId xmlns:p14="http://schemas.microsoft.com/office/powerpoint/2010/main" val="3074760189"/>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295F82-D93F-2C77-C9D0-CF74BBE562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62308E-8759-03EB-E26C-78E3048C21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57670F-6B3E-271E-4CF7-4C196AA3E67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Luke 19:8</a:t>
            </a:r>
            <a:r>
              <a:rPr lang="en-US" sz="1200" kern="1200">
                <a:solidFill>
                  <a:schemeClr val="tx1"/>
                </a:solidFill>
                <a:effectLst/>
                <a:latin typeface="+mn-lt"/>
                <a:ea typeface="+mn-ea"/>
                <a:cs typeface="+mn-cs"/>
              </a:rPr>
              <a:t>    Meanwhile, Zacchaeus stood before the Lord and said, “I will give half my wealth to the poor, Lord, and if I have cheated people on their taxes, I will give them back four times as much!”</a:t>
            </a:r>
          </a:p>
        </p:txBody>
      </p:sp>
      <p:sp>
        <p:nvSpPr>
          <p:cNvPr id="4" name="Slide Number Placeholder 3">
            <a:extLst>
              <a:ext uri="{FF2B5EF4-FFF2-40B4-BE49-F238E27FC236}">
                <a16:creationId xmlns:a16="http://schemas.microsoft.com/office/drawing/2014/main" id="{D44A0C45-A892-886C-A111-1ECFDAEB93F4}"/>
              </a:ext>
            </a:extLst>
          </p:cNvPr>
          <p:cNvSpPr>
            <a:spLocks noGrp="1"/>
          </p:cNvSpPr>
          <p:nvPr>
            <p:ph type="sldNum" sz="quarter" idx="5"/>
          </p:nvPr>
        </p:nvSpPr>
        <p:spPr/>
        <p:txBody>
          <a:bodyPr/>
          <a:lstStyle/>
          <a:p>
            <a:fld id="{36357491-AF78-4EAC-91FC-8D2D6145DAF5}" type="slidenum">
              <a:rPr lang="en-GB" smtClean="0"/>
              <a:t>204</a:t>
            </a:fld>
            <a:endParaRPr lang="en-GB"/>
          </a:p>
        </p:txBody>
      </p:sp>
    </p:spTree>
    <p:extLst>
      <p:ext uri="{BB962C8B-B14F-4D97-AF65-F5344CB8AC3E}">
        <p14:creationId xmlns:p14="http://schemas.microsoft.com/office/powerpoint/2010/main" val="3457334395"/>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0512CF-7986-4828-C168-13F3FFDFFD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EAFB0E-9856-4D5E-8FCB-3DC9C6FABE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942B1B-53F8-2E6D-98AC-9A9D8935AF1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Luke 19:9</a:t>
            </a:r>
            <a:r>
              <a:rPr lang="en-US" sz="1200" kern="1200">
                <a:solidFill>
                  <a:schemeClr val="tx1"/>
                </a:solidFill>
                <a:effectLst/>
                <a:latin typeface="+mn-lt"/>
                <a:ea typeface="+mn-ea"/>
                <a:cs typeface="+mn-cs"/>
              </a:rPr>
              <a:t>    Jesus responded, “Salvation has come to this home today, for this man has shown himself to be a true son of Abraham. </a:t>
            </a:r>
            <a:r>
              <a:rPr lang="en-US" sz="1200" b="1" kern="1200" baseline="30000">
                <a:solidFill>
                  <a:schemeClr val="tx1"/>
                </a:solidFill>
                <a:effectLst/>
                <a:latin typeface="+mn-lt"/>
                <a:ea typeface="+mn-ea"/>
                <a:cs typeface="+mn-cs"/>
              </a:rPr>
              <a:t>10</a:t>
            </a:r>
            <a:r>
              <a:rPr lang="en-US" sz="1200" kern="1200">
                <a:solidFill>
                  <a:schemeClr val="tx1"/>
                </a:solidFill>
                <a:effectLst/>
                <a:latin typeface="+mn-lt"/>
                <a:ea typeface="+mn-ea"/>
                <a:cs typeface="+mn-cs"/>
              </a:rPr>
              <a:t> For the Son of Man came to seek and save those who are lost.”</a:t>
            </a:r>
          </a:p>
        </p:txBody>
      </p:sp>
      <p:sp>
        <p:nvSpPr>
          <p:cNvPr id="4" name="Slide Number Placeholder 3">
            <a:extLst>
              <a:ext uri="{FF2B5EF4-FFF2-40B4-BE49-F238E27FC236}">
                <a16:creationId xmlns:a16="http://schemas.microsoft.com/office/drawing/2014/main" id="{52A17AA6-C238-76FC-78DA-0D668CDC17FD}"/>
              </a:ext>
            </a:extLst>
          </p:cNvPr>
          <p:cNvSpPr>
            <a:spLocks noGrp="1"/>
          </p:cNvSpPr>
          <p:nvPr>
            <p:ph type="sldNum" sz="quarter" idx="5"/>
          </p:nvPr>
        </p:nvSpPr>
        <p:spPr/>
        <p:txBody>
          <a:bodyPr/>
          <a:lstStyle/>
          <a:p>
            <a:fld id="{36357491-AF78-4EAC-91FC-8D2D6145DAF5}" type="slidenum">
              <a:rPr lang="en-GB" smtClean="0"/>
              <a:t>205</a:t>
            </a:fld>
            <a:endParaRPr lang="en-GB"/>
          </a:p>
        </p:txBody>
      </p:sp>
    </p:spTree>
    <p:extLst>
      <p:ext uri="{BB962C8B-B14F-4D97-AF65-F5344CB8AC3E}">
        <p14:creationId xmlns:p14="http://schemas.microsoft.com/office/powerpoint/2010/main" val="8150934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470D551-2EE7-614D-8B08-5DEC4294006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2258" name="Rectangle 2"/>
          <p:cNvSpPr>
            <a:spLocks noGrp="1" noRot="1" noChangeAspect="1" noChangeArrowheads="1" noTextEdit="1"/>
          </p:cNvSpPr>
          <p:nvPr>
            <p:ph type="sldImg"/>
          </p:nvPr>
        </p:nvSpPr>
        <p:spPr>
          <a:ln/>
        </p:spPr>
      </p:sp>
      <p:sp>
        <p:nvSpPr>
          <p:cNvPr id="3522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v 8: Woman wonders where she may have lost it.</a:t>
            </a:r>
          </a:p>
        </p:txBody>
      </p:sp>
    </p:spTree>
    <p:extLst>
      <p:ext uri="{BB962C8B-B14F-4D97-AF65-F5344CB8AC3E}">
        <p14:creationId xmlns:p14="http://schemas.microsoft.com/office/powerpoint/2010/main" val="3631099073"/>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3F5C97-F2B1-7F74-BF18-F01C68A7F9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8AEE75-D479-F504-B180-4F83735F3F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BEC893-D77D-F7C4-FE08-9F436E72690B}"/>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Free Bible Images has permitted BibleStudyDownloads.org to freely copy and distribute these PPT slides</a:t>
            </a:r>
          </a:p>
        </p:txBody>
      </p:sp>
      <p:sp>
        <p:nvSpPr>
          <p:cNvPr id="4" name="Slide Number Placeholder 3">
            <a:extLst>
              <a:ext uri="{FF2B5EF4-FFF2-40B4-BE49-F238E27FC236}">
                <a16:creationId xmlns:a16="http://schemas.microsoft.com/office/drawing/2014/main" id="{8A4E7DB3-0830-3811-5430-FA78D545368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357491-AF78-4EAC-91FC-8D2D6145DA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5252131"/>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effectLst/>
                <a:latin typeface="Lucida Grande" panose="020B0600040502020204" pitchFamily="34" charset="0"/>
              </a:rPr>
              <a:t>Parable of the Ten Servants</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19:11</a:t>
            </a:r>
            <a:r>
              <a:rPr lang="en-US">
                <a:solidFill>
                  <a:srgbClr val="000000"/>
                </a:solidFill>
                <a:effectLst/>
                <a:latin typeface="Lucida Grande" panose="020B0600040502020204" pitchFamily="34" charset="0"/>
              </a:rPr>
              <a:t>    The crowd was listening to everything Jesus said. And because he was nearing Jerusalem, he told them a story to correct the impression that the Kingdom of God would begin right away. </a:t>
            </a:r>
            <a:r>
              <a:rPr lang="en-US" b="1" baseline="30000">
                <a:solidFill>
                  <a:srgbClr val="006699"/>
                </a:solidFill>
                <a:effectLst/>
                <a:latin typeface="Helvetica Neue" panose="02000503000000020004" pitchFamily="2" charset="0"/>
              </a:rPr>
              <a:t>12</a:t>
            </a:r>
            <a:r>
              <a:rPr lang="en-US">
                <a:solidFill>
                  <a:srgbClr val="000000"/>
                </a:solidFill>
                <a:effectLst/>
                <a:latin typeface="Lucida Grande" panose="020B0600040502020204" pitchFamily="34" charset="0"/>
              </a:rPr>
              <a:t> He said, </a:t>
            </a:r>
            <a:r>
              <a:rPr lang="en-US">
                <a:solidFill>
                  <a:srgbClr val="FF2500"/>
                </a:solidFill>
                <a:effectLst/>
                <a:latin typeface="Lucida Grande" panose="020B0600040502020204" pitchFamily="34" charset="0"/>
              </a:rPr>
              <a:t>“A nobleman was called away to a distant empire to be crowned king and then return.</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13</a:t>
            </a:r>
            <a:r>
              <a:rPr lang="en-US">
                <a:solidFill>
                  <a:srgbClr val="FF2500"/>
                </a:solidFill>
                <a:effectLst/>
                <a:latin typeface="Lucida Grande" panose="020B0600040502020204" pitchFamily="34" charset="0"/>
              </a:rPr>
              <a:t> Before he left, he called together ten of his servants and divided among them ten pounds of silver, saying, ‘Invest this for me while I am gone.’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14</a:t>
            </a:r>
            <a:r>
              <a:rPr lang="en-US">
                <a:solidFill>
                  <a:srgbClr val="FF2500"/>
                </a:solidFill>
                <a:effectLst/>
                <a:latin typeface="Lucida Grande" panose="020B0600040502020204" pitchFamily="34" charset="0"/>
              </a:rPr>
              <a:t> But his people hated him and sent a delegation after him to say, ‘We do not want him to be our king.’</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19:15</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“After he was crowned king, he returned and called in the servants to whom he had given the money. He wanted to find out what their profits were.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16</a:t>
            </a:r>
            <a:r>
              <a:rPr lang="en-US">
                <a:solidFill>
                  <a:srgbClr val="FF2500"/>
                </a:solidFill>
                <a:effectLst/>
                <a:latin typeface="Lucida Grande" panose="020B0600040502020204" pitchFamily="34" charset="0"/>
              </a:rPr>
              <a:t> The first servant reported, ‘Master, I invested your money and made ten times the original amount!’</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19:17</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“‘Well done!’ the king exclaimed. ‘You are a good servant. You have been faithful with the little I entrusted to you, so you will be governor of ten cities as your reward.’</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19:18</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“The next servant reported, ‘Master, I invested your money and made five times the original amount.’</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19:19</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“‘Well done!’ the king said. ‘You will be governor over five cities.’</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19:20</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“But the third servant brought back only the original amount of money and said, ‘Master, I hid your money and kept it safe.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21</a:t>
            </a:r>
            <a:r>
              <a:rPr lang="en-US">
                <a:solidFill>
                  <a:srgbClr val="FF2500"/>
                </a:solidFill>
                <a:effectLst/>
                <a:latin typeface="Lucida Grande" panose="020B0600040502020204" pitchFamily="34" charset="0"/>
              </a:rPr>
              <a:t> I was afraid because you are a hard man to deal with, taking what isn’t yours and harvesting crops you didn’t plant.’</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19:22</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“‘You wicked servant!’ the king roared. ‘Your own words condemn you. If you knew that I’m a hard man who takes what isn’t mine and harvests crops I didn’t plant,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23</a:t>
            </a:r>
            <a:r>
              <a:rPr lang="en-US">
                <a:solidFill>
                  <a:srgbClr val="FF2500"/>
                </a:solidFill>
                <a:effectLst/>
                <a:latin typeface="Lucida Grande" panose="020B0600040502020204" pitchFamily="34" charset="0"/>
              </a:rPr>
              <a:t> why didn’t you deposit my money in the bank? At least I could have gotten some interest on it.’</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19:24</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“Then, turning to the others standing nearby, the king ordered, ‘Take the money from this servant, and give it to the one who has ten pounds.’</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19:25</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“‘But, master,’ they said, ‘he already has ten pounds!’</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19:26</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“‘Yes,’ the king replied, ‘and to those who use well what they are given, even more will be given. But from those who do nothing, even what little they have will be taken away.</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27</a:t>
            </a:r>
            <a:r>
              <a:rPr lang="en-US">
                <a:solidFill>
                  <a:srgbClr val="FF2500"/>
                </a:solidFill>
                <a:effectLst/>
                <a:latin typeface="Lucida Grande" panose="020B0600040502020204" pitchFamily="34" charset="0"/>
              </a:rPr>
              <a:t> And as for these enemies of mine who didn’t want me to be their king—bring them in and execute them right here in front of me.’”</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Jesus’ Triumphant Entry</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19:28</a:t>
            </a:r>
            <a:r>
              <a:rPr lang="en-US">
                <a:effectLst/>
                <a:latin typeface="Lucida Grande" panose="020B0600040502020204" pitchFamily="34" charset="0"/>
              </a:rPr>
              <a:t>    After telling this story, Jesus went on toward Jerusalem, walking ahead of his disciples. </a:t>
            </a:r>
          </a:p>
        </p:txBody>
      </p:sp>
      <p:sp>
        <p:nvSpPr>
          <p:cNvPr id="4" name="Slide Number Placeholder 3"/>
          <p:cNvSpPr>
            <a:spLocks noGrp="1"/>
          </p:cNvSpPr>
          <p:nvPr>
            <p:ph type="sldNum" sz="quarter" idx="5"/>
          </p:nvPr>
        </p:nvSpPr>
        <p:spPr/>
        <p:txBody>
          <a:bodyPr/>
          <a:lstStyle/>
          <a:p>
            <a:fld id="{36357491-AF78-4EAC-91FC-8D2D6145DAF5}" type="slidenum">
              <a:rPr lang="en-GB" smtClean="0"/>
              <a:t>207</a:t>
            </a:fld>
            <a:endParaRPr lang="en-GB"/>
          </a:p>
        </p:txBody>
      </p:sp>
    </p:spTree>
    <p:extLst>
      <p:ext uri="{BB962C8B-B14F-4D97-AF65-F5344CB8AC3E}">
        <p14:creationId xmlns:p14="http://schemas.microsoft.com/office/powerpoint/2010/main" val="3708630177"/>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B73C010-2D26-5649-ADE3-69E75CD5359E}"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cs typeface="Geneva" charset="0"/>
              </a:rPr>
              <a:t>The prophets often looked to the future </a:t>
            </a:r>
            <a:r>
              <a:rPr lang="en-US" baseline="0" dirty="0">
                <a:latin typeface="Times New Roman" charset="0"/>
                <a:cs typeface="Geneva" charset="0"/>
              </a:rPr>
              <a:t>but did not know how far their prophecies referred. It is like a person standing on a mountain looking into the distance and seeing what appears to be the same mountain. However, the person standing at these same mountains from the side can see significant gaps between the peaks. Such is the viewpoint that we have thousands of years later. There generally existed five time periods, including the prophet’s era. Isaiah especially prophesied of each of these periods in the chapters above.</a:t>
            </a:r>
          </a:p>
          <a:p>
            <a:pPr eaLnBrk="1" hangingPunct="1"/>
            <a:endParaRPr lang="en-US" baseline="0" dirty="0">
              <a:latin typeface="Times New Roman" charset="0"/>
              <a:cs typeface="Geneva" charset="0"/>
            </a:endParaRPr>
          </a:p>
          <a:p>
            <a:pPr eaLnBrk="1" hangingPunct="1"/>
            <a:r>
              <a:rPr lang="en-US" baseline="0" dirty="0">
                <a:latin typeface="Times New Roman" charset="0"/>
                <a:cs typeface="Geneva" charset="0"/>
              </a:rPr>
              <a:t>During the ministry of Jesus, like Isaiah, his hearers understandably could not see that the kingdom would come in stages. Israel rejected Jesus and the kingdom at his first coming, thus delaying the full benefits of the kingdom by initiating only its spiritual aspects in our present Church Age. But at the return of Christ, the nation of Israel will finally believe in him (Rom 11:26-27) and reign in the millennium (Rev 5:9; 20:4-6).</a:t>
            </a:r>
          </a:p>
          <a:p>
            <a:pPr eaLnBrk="1" hangingPunct="1"/>
            <a:r>
              <a:rPr lang="en-US" baseline="0" dirty="0">
                <a:latin typeface="Times New Roman" charset="0"/>
                <a:cs typeface="Geneva" charset="0"/>
              </a:rPr>
              <a:t>____________</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baseline="0" dirty="0">
                <a:latin typeface="Times New Roman" charset="0"/>
                <a:cs typeface="Geneva" charset="0"/>
              </a:rPr>
              <a:t>Common-334</a:t>
            </a:r>
          </a:p>
          <a:p>
            <a:pPr eaLnBrk="1" hangingPunct="1"/>
            <a:r>
              <a:rPr lang="en-US" baseline="0" dirty="0">
                <a:latin typeface="Times New Roman" charset="0"/>
                <a:cs typeface="Geneva" charset="0"/>
              </a:rPr>
              <a:t>BE-31-Obadiah-64</a:t>
            </a:r>
          </a:p>
          <a:p>
            <a:pPr eaLnBrk="1" hangingPunct="1"/>
            <a:r>
              <a:rPr lang="en-US" baseline="0" dirty="0">
                <a:latin typeface="Times New Roman" charset="0"/>
                <a:cs typeface="Geneva" charset="0"/>
              </a:rPr>
              <a:t>LC-06-Preparation of the Disciples-147</a:t>
            </a:r>
          </a:p>
          <a:p>
            <a:pPr eaLnBrk="1" hangingPunct="1"/>
            <a:r>
              <a:rPr lang="en-US" dirty="0"/>
              <a:t>NS-03-Luke13-24—slide 75</a:t>
            </a:r>
            <a:endParaRPr lang="en-US" baseline="0" dirty="0">
              <a:latin typeface="Times New Roman" charset="0"/>
              <a:cs typeface="Geneva" charset="0"/>
            </a:endParaRPr>
          </a:p>
          <a:p>
            <a:pPr eaLnBrk="1" hangingPunct="1"/>
            <a:r>
              <a:rPr lang="en-US" baseline="0" dirty="0">
                <a:latin typeface="Times New Roman" charset="0"/>
                <a:cs typeface="Geneva" charset="0"/>
              </a:rPr>
              <a:t>OS-OT_Book_Overviews-782_pp42a_and_347a-613</a:t>
            </a:r>
          </a:p>
          <a:p>
            <a:pPr eaLnBrk="1" hangingPunct="1"/>
            <a:r>
              <a:rPr lang="en-US" baseline="0" dirty="0">
                <a:latin typeface="Times New Roman" charset="0"/>
                <a:cs typeface="Geneva" charset="0"/>
              </a:rPr>
              <a:t>OS-23-Prophets_Introduction-19</a:t>
            </a:r>
          </a:p>
          <a:p>
            <a:pPr eaLnBrk="1" hangingPunct="1"/>
            <a:r>
              <a:rPr lang="en-US" baseline="0" dirty="0">
                <a:latin typeface="Times New Roman" charset="0"/>
                <a:cs typeface="Geneva" charset="0"/>
              </a:rPr>
              <a:t>OS-23-Isaiah1-12—slide 362</a:t>
            </a:r>
          </a:p>
          <a:p>
            <a:pPr eaLnBrk="1" hangingPunct="1"/>
            <a:r>
              <a:rPr lang="en-US" baseline="0" dirty="0">
                <a:latin typeface="Times New Roman" charset="0"/>
                <a:cs typeface="Geneva" charset="0"/>
              </a:rPr>
              <a:t>OS-31-Obadiah-13</a:t>
            </a: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5666"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625667"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AAFE0FA9-FE60-E04F-99A6-BFE43DC57BFF}" type="slidenum">
              <a:rPr kumimoji="0" lang="en-GB" sz="1200" b="0" i="0" u="none" strike="noStrike" kern="1200" cap="none" spc="0" normalizeH="0" baseline="0" noProof="0">
                <a:ln>
                  <a:noFill/>
                </a:ln>
                <a:solidFill>
                  <a:srgbClr val="FFFFFF"/>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209</a:t>
            </a:fld>
            <a:endParaRPr kumimoji="0" lang="en-GB" sz="1200" b="0" i="0" u="none" strike="noStrike" kern="1200" cap="none" spc="0" normalizeH="0" baseline="0" noProof="0">
              <a:ln>
                <a:noFill/>
              </a:ln>
              <a:solidFill>
                <a:srgbClr val="FFFFFF"/>
              </a:solidFill>
              <a:effectLst/>
              <a:uLnTx/>
              <a:uFillTx/>
              <a:latin typeface="Calibri" charset="0"/>
              <a:ea typeface="ＭＳ Ｐゴシック" charset="0"/>
            </a:endParaRPr>
          </a:p>
        </p:txBody>
      </p:sp>
      <p:sp>
        <p:nvSpPr>
          <p:cNvPr id="62566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E2F54A92-2F84-5A48-A70C-0F553D5CED08}"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209</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2566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625670"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anchor="ctr"/>
          <a:lstStyle/>
          <a:p>
            <a:r>
              <a:rPr lang="en-US" dirty="0">
                <a:latin typeface="Times New Roman" charset="0"/>
                <a:ea typeface="ＭＳ Ｐゴシック" charset="0"/>
                <a:cs typeface="ＭＳ Ｐゴシック" charset="0"/>
              </a:rPr>
              <a:t>Premillennialism teaches that Jesus will return BEFORE the millennium. This means that there will be at least TWO judgments before and after these 1000 years. All Premillennialists teach a Tribulation Period just before his Second Coming.</a:t>
            </a:r>
          </a:p>
          <a:p>
            <a:r>
              <a:rPr lang="en-US" dirty="0">
                <a:latin typeface="Times New Roman" charset="0"/>
                <a:ea typeface="ＭＳ Ｐゴシック" charset="0"/>
                <a:cs typeface="ＭＳ Ｐゴシック" charset="0"/>
              </a:rPr>
              <a:t>_________</a:t>
            </a:r>
          </a:p>
          <a:p>
            <a:r>
              <a:rPr lang="en-US" dirty="0">
                <a:latin typeface="Times New Roman" charset="0"/>
                <a:ea typeface="ＭＳ Ｐゴシック" charset="0"/>
                <a:cs typeface="ＭＳ Ｐゴシック" charset="0"/>
              </a:rPr>
              <a:t>Common-328</a:t>
            </a:r>
          </a:p>
          <a:p>
            <a:r>
              <a:rPr lang="en-US" dirty="0"/>
              <a:t>NS-03-Luke13-24—slide 76</a:t>
            </a:r>
            <a:endParaRPr lang="en-US" dirty="0">
              <a:latin typeface="Times New Roman"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latin typeface="Times New Roman" charset="0"/>
                <a:cs typeface="Geneva" charset="0"/>
              </a:rPr>
              <a:t>LC-06-Preparation of the Disciples-149</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a:latin typeface="Times New Roman" pitchFamily="18" charset="0"/>
              </a:rPr>
              <a:t>OS-23-Isaiah1-12-slide 50</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581522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Walk Thru outline of the life of Christ forms a chiasm or literary arrangement with repeating elements in the opposite order. This structure makes Confirmation parallel to Preparation, Closing Events parallel to Opening Events, etc. until the only event without parallel becomes the focus: Climatic Galilean. Such an arrangement of material was common in antiquity and is seen in both the OT (e.g., Zephaniah) and the NT (1 Thess) where the central teaching appears in the middle of each writing.</a:t>
            </a:r>
          </a:p>
          <a:p>
            <a:endParaRPr lang="en-US" dirty="0"/>
          </a:p>
          <a:p>
            <a:r>
              <a:rPr lang="en-US" dirty="0"/>
              <a:t>Small Group Assignment: Explain this slide to your group member(s) and have the others explain it back.</a:t>
            </a:r>
          </a:p>
          <a:p>
            <a:endParaRPr lang="en-US" dirty="0"/>
          </a:p>
          <a:p>
            <a:r>
              <a:rPr lang="en-US" dirty="0"/>
              <a:t>After the beginning events of stages 1-3, Jesus also gets farther away from his Jewish roots in Judea (4), to go to the Samaritans (5), and even farther to Galilee (6), where most Gentiles lived. He ministered to Jews in Galilee, of course, but this climatic period was the focus of his ministry.</a:t>
            </a:r>
          </a:p>
          <a:p>
            <a:r>
              <a:rPr lang="en-US" dirty="0"/>
              <a:t>_______</a:t>
            </a:r>
          </a:p>
          <a:p>
            <a:r>
              <a:rPr lang="en-US" dirty="0"/>
              <a:t>LC-00-Syllabus-63</a:t>
            </a:r>
          </a:p>
          <a:p>
            <a:r>
              <a:rPr lang="en-US" dirty="0"/>
              <a:t>LC-01-Introduction-265</a:t>
            </a:r>
          </a:p>
          <a:p>
            <a:r>
              <a:rPr lang="en-US" dirty="0"/>
              <a:t>LC-05-Opposition-4</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2ADFD7-D11B-1947-91FB-744DDB5B077E}"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9276975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05A7351-50BA-9549-A5DC-2646B31FC19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4306" name="Rectangle 2"/>
          <p:cNvSpPr>
            <a:spLocks noGrp="1" noRot="1" noChangeAspect="1" noChangeArrowheads="1" noTextEdit="1"/>
          </p:cNvSpPr>
          <p:nvPr>
            <p:ph type="sldImg"/>
          </p:nvPr>
        </p:nvSpPr>
        <p:spPr>
          <a:ln/>
        </p:spPr>
      </p:sp>
      <p:sp>
        <p:nvSpPr>
          <p:cNvPr id="3543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v 8: Woman searches using broom.</a:t>
            </a:r>
          </a:p>
        </p:txBody>
      </p:sp>
    </p:spTree>
    <p:extLst>
      <p:ext uri="{BB962C8B-B14F-4D97-AF65-F5344CB8AC3E}">
        <p14:creationId xmlns:p14="http://schemas.microsoft.com/office/powerpoint/2010/main" val="401123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C4EE2F3-BCAB-934A-BEF5-8C4C89CCC55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6354" name="Rectangle 2"/>
          <p:cNvSpPr>
            <a:spLocks noGrp="1" noRot="1" noChangeAspect="1" noChangeArrowheads="1" noTextEdit="1"/>
          </p:cNvSpPr>
          <p:nvPr>
            <p:ph type="sldImg"/>
          </p:nvPr>
        </p:nvSpPr>
        <p:spPr>
          <a:ln/>
        </p:spPr>
      </p:sp>
      <p:sp>
        <p:nvSpPr>
          <p:cNvPr id="3563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v 8: Woman searches in courtyard.</a:t>
            </a:r>
          </a:p>
        </p:txBody>
      </p:sp>
    </p:spTree>
    <p:extLst>
      <p:ext uri="{BB962C8B-B14F-4D97-AF65-F5344CB8AC3E}">
        <p14:creationId xmlns:p14="http://schemas.microsoft.com/office/powerpoint/2010/main" val="15498834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7292DF2-F16F-9E42-9157-36B18DEEBE6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v 8: Woman searches floor.</a:t>
            </a:r>
          </a:p>
        </p:txBody>
      </p:sp>
    </p:spTree>
    <p:extLst>
      <p:ext uri="{BB962C8B-B14F-4D97-AF65-F5344CB8AC3E}">
        <p14:creationId xmlns:p14="http://schemas.microsoft.com/office/powerpoint/2010/main" val="28140502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441ED6A-7263-3D4D-83EE-15C19E9E97E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0450" name="Rectangle 2"/>
          <p:cNvSpPr>
            <a:spLocks noGrp="1" noRot="1" noChangeAspect="1" noChangeArrowheads="1" noTextEdit="1"/>
          </p:cNvSpPr>
          <p:nvPr>
            <p:ph type="sldImg"/>
          </p:nvPr>
        </p:nvSpPr>
        <p:spPr>
          <a:ln/>
        </p:spPr>
      </p:sp>
      <p:sp>
        <p:nvSpPr>
          <p:cNvPr id="3604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v 8: Woman lights lamp and searches house. Many poor homes had very small windows and rooms were dark.</a:t>
            </a:r>
          </a:p>
        </p:txBody>
      </p:sp>
    </p:spTree>
    <p:extLst>
      <p:ext uri="{BB962C8B-B14F-4D97-AF65-F5344CB8AC3E}">
        <p14:creationId xmlns:p14="http://schemas.microsoft.com/office/powerpoint/2010/main" val="6505808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24A26E2-A3E1-8F4F-BCCC-A1B4C853841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2498" name="Rectangle 2"/>
          <p:cNvSpPr>
            <a:spLocks noGrp="1" noRot="1" noChangeAspect="1" noChangeArrowheads="1" noTextEdit="1"/>
          </p:cNvSpPr>
          <p:nvPr>
            <p:ph type="sldImg"/>
          </p:nvPr>
        </p:nvSpPr>
        <p:spPr>
          <a:ln/>
        </p:spPr>
      </p:sp>
      <p:sp>
        <p:nvSpPr>
          <p:cNvPr id="3624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v 8: Woman searches house by lamp light. </a:t>
            </a:r>
          </a:p>
        </p:txBody>
      </p:sp>
    </p:spTree>
    <p:extLst>
      <p:ext uri="{BB962C8B-B14F-4D97-AF65-F5344CB8AC3E}">
        <p14:creationId xmlns:p14="http://schemas.microsoft.com/office/powerpoint/2010/main" val="2428638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AB8F092-AB05-DE40-8548-BA9D10BB790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v 8: Woman continues search.</a:t>
            </a:r>
          </a:p>
        </p:txBody>
      </p:sp>
    </p:spTree>
    <p:extLst>
      <p:ext uri="{BB962C8B-B14F-4D97-AF65-F5344CB8AC3E}">
        <p14:creationId xmlns:p14="http://schemas.microsoft.com/office/powerpoint/2010/main" val="2490913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D8B1E93-AE22-EC4F-9E51-477F43F8E0C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6594" name="Rectangle 2"/>
          <p:cNvSpPr>
            <a:spLocks noGrp="1" noRot="1" noChangeAspect="1" noChangeArrowheads="1" noTextEdit="1"/>
          </p:cNvSpPr>
          <p:nvPr>
            <p:ph type="sldImg"/>
          </p:nvPr>
        </p:nvSpPr>
        <p:spPr>
          <a:ln/>
        </p:spPr>
      </p:sp>
      <p:sp>
        <p:nvSpPr>
          <p:cNvPr id="3665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v 9: Woman search is rewarded as she sees silver coin.</a:t>
            </a:r>
          </a:p>
        </p:txBody>
      </p:sp>
    </p:spTree>
    <p:extLst>
      <p:ext uri="{BB962C8B-B14F-4D97-AF65-F5344CB8AC3E}">
        <p14:creationId xmlns:p14="http://schemas.microsoft.com/office/powerpoint/2010/main" val="2308911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C46AB9F-A231-D74A-BAD2-A7F99603AED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8642" name="Rectangle 2"/>
          <p:cNvSpPr>
            <a:spLocks noGrp="1" noRot="1" noChangeAspect="1" noChangeArrowheads="1" noTextEdit="1"/>
          </p:cNvSpPr>
          <p:nvPr>
            <p:ph type="sldImg"/>
          </p:nvPr>
        </p:nvSpPr>
        <p:spPr>
          <a:ln/>
        </p:spPr>
      </p:sp>
      <p:sp>
        <p:nvSpPr>
          <p:cNvPr id="368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v 9: Woman is full of joy as she finds coin.</a:t>
            </a:r>
          </a:p>
        </p:txBody>
      </p:sp>
    </p:spTree>
    <p:extLst>
      <p:ext uri="{BB962C8B-B14F-4D97-AF65-F5344CB8AC3E}">
        <p14:creationId xmlns:p14="http://schemas.microsoft.com/office/powerpoint/2010/main" val="22183734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B6C5FB6-9135-2640-90FC-7807BE5F612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0690" name="Rectangle 2"/>
          <p:cNvSpPr>
            <a:spLocks noGrp="1" noRot="1" noChangeAspect="1" noChangeArrowheads="1" noTextEdit="1"/>
          </p:cNvSpPr>
          <p:nvPr>
            <p:ph type="sldImg"/>
          </p:nvPr>
        </p:nvSpPr>
        <p:spPr>
          <a:ln/>
        </p:spPr>
      </p:sp>
      <p:sp>
        <p:nvSpPr>
          <p:cNvPr id="3706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v 9: Woman shares her good news with neighbours and friends. </a:t>
            </a:r>
          </a:p>
          <a:p>
            <a:endParaRPr lang="en-US">
              <a:ea typeface="ＭＳ Ｐゴシック" charset="0"/>
              <a:cs typeface="ＭＳ Ｐゴシック" charset="0"/>
            </a:endParaRPr>
          </a:p>
          <a:p>
            <a:pPr>
              <a:buNone/>
            </a:pPr>
            <a:r>
              <a:rPr lang="en-US">
                <a:effectLst/>
                <a:latin typeface="Helvetica" pitchFamily="2" charset="0"/>
              </a:rPr>
              <a:t>The coin was clearly a precious resource to her and a large embarrassment if she lost it. She lights a lamp to look for it. Either her house had few windows, or she is not willing to wait for the morning light—she must find it now! Besides, when you are living on dirt floors, the longer something is lost, the more likely it is to stay that way. We also notice that the Greek word for “friends” is feminine. We can’t be sure that she ever told her husband, but she does tell her sewing circle. Jesus has thus put the “lost and found” in terms that both men and women can understand.</a:t>
            </a: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427.</a:t>
            </a:r>
          </a:p>
          <a:p>
            <a:endParaRPr lang="en-US">
              <a:ea typeface="ＭＳ Ｐゴシック" charset="0"/>
              <a:cs typeface="ＭＳ Ｐゴシック" charset="0"/>
            </a:endParaRPr>
          </a:p>
        </p:txBody>
      </p:sp>
    </p:spTree>
    <p:extLst>
      <p:ext uri="{BB962C8B-B14F-4D97-AF65-F5344CB8AC3E}">
        <p14:creationId xmlns:p14="http://schemas.microsoft.com/office/powerpoint/2010/main" val="104610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1203E8A-D2AE-A648-8E9F-A572868C8F7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2738" name="Rectangle 2"/>
          <p:cNvSpPr>
            <a:spLocks noGrp="1" noRot="1" noChangeAspect="1" noChangeArrowheads="1" noTextEdit="1"/>
          </p:cNvSpPr>
          <p:nvPr>
            <p:ph type="sldImg"/>
          </p:nvPr>
        </p:nvSpPr>
        <p:spPr>
          <a:ln/>
        </p:spPr>
      </p:sp>
      <p:sp>
        <p:nvSpPr>
          <p:cNvPr id="3727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ea typeface="ＭＳ Ｐゴシック" charset="0"/>
                <a:cs typeface="ＭＳ Ｐゴシック" charset="0"/>
              </a:rPr>
              <a:t>Luke 15 v 9: Woman celebrates her good news with neighbours and friends. </a:t>
            </a:r>
            <a:r>
              <a:rPr lang="fr-FR" altLang="ja-JP" dirty="0">
                <a:ea typeface="ＭＳ Ｐゴシック" charset="0"/>
                <a:cs typeface="ＭＳ Ｐゴシック" charset="0"/>
              </a:rPr>
              <a:t>'</a:t>
            </a:r>
            <a:r>
              <a:rPr lang="en-US" altLang="ja-JP" dirty="0">
                <a:ea typeface="ＭＳ Ｐゴシック" charset="0"/>
                <a:cs typeface="ＭＳ Ｐゴシック" charset="0"/>
              </a:rPr>
              <a:t>Rejoice with me; I have found my lost coin.</a:t>
            </a:r>
            <a:r>
              <a:rPr lang="fr-FR" altLang="ja-JP" dirty="0">
                <a:ea typeface="ＭＳ Ｐゴシック" charset="0"/>
                <a:cs typeface="ＭＳ Ｐゴシック" charset="0"/>
              </a:rPr>
              <a:t>'</a:t>
            </a:r>
            <a:r>
              <a:rPr lang="en-US" altLang="ja-JP" dirty="0">
                <a:ea typeface="ＭＳ Ｐゴシック" charset="0"/>
                <a:cs typeface="ＭＳ Ｐゴシック" charset="0"/>
              </a:rPr>
              <a:t>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3817962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had to die in Jerusalem at God's appointed time of Passover when the other Passover lambs were being slaughtered. To accomplish this, He withdrew from Judea as his men were also not ready for his departure. </a:t>
            </a:r>
          </a:p>
          <a:p>
            <a:r>
              <a:rPr lang="en-US" dirty="0"/>
              <a:t>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SG" b="1" dirty="0">
                <a:solidFill>
                  <a:srgbClr val="006699"/>
                </a:solidFill>
                <a:effectLst/>
                <a:latin typeface="Arial" panose="020B0604020202020204" pitchFamily="34" charset="0"/>
              </a:rPr>
              <a:t>John 10:40 NLT</a:t>
            </a:r>
            <a:r>
              <a:rPr lang="en-SG" dirty="0">
                <a:effectLst/>
                <a:latin typeface="Arial" panose="020B0604020202020204" pitchFamily="34" charset="0"/>
              </a:rPr>
              <a:t> He went beyond the Jordan River near the place where John was first baptizing and stayed there awhile. </a:t>
            </a:r>
            <a:r>
              <a:rPr lang="en-SG" b="1" dirty="0">
                <a:solidFill>
                  <a:srgbClr val="006699"/>
                </a:solidFill>
                <a:effectLst/>
                <a:latin typeface="Arial" panose="020B0604020202020204" pitchFamily="34" charset="0"/>
              </a:rPr>
              <a:t>41</a:t>
            </a:r>
            <a:r>
              <a:rPr lang="en-SG" dirty="0">
                <a:effectLst/>
                <a:latin typeface="Arial" panose="020B0604020202020204" pitchFamily="34" charset="0"/>
              </a:rPr>
              <a:t> And many followed him. “John didn’t perform miraculous signs,” they remarked to one another, “but everything he said about this man has come true.” </a:t>
            </a:r>
            <a:r>
              <a:rPr lang="en-SG" b="1" dirty="0">
                <a:solidFill>
                  <a:srgbClr val="006699"/>
                </a:solidFill>
                <a:effectLst/>
                <a:latin typeface="Arial" panose="020B0604020202020204" pitchFamily="34" charset="0"/>
              </a:rPr>
              <a:t>42</a:t>
            </a:r>
            <a:r>
              <a:rPr lang="en-SG" dirty="0">
                <a:effectLst/>
                <a:latin typeface="Arial" panose="020B0604020202020204" pitchFamily="34" charset="0"/>
              </a:rPr>
              <a:t> And many who were there believed in Jesus.</a:t>
            </a:r>
          </a:p>
          <a:p>
            <a:endParaRPr lang="en-US" dirty="0"/>
          </a:p>
        </p:txBody>
      </p:sp>
      <p:sp>
        <p:nvSpPr>
          <p:cNvPr id="4" name="Slide Number Placeholder 3"/>
          <p:cNvSpPr>
            <a:spLocks noGrp="1"/>
          </p:cNvSpPr>
          <p:nvPr>
            <p:ph type="sldNum" sz="quarter" idx="5"/>
          </p:nvPr>
        </p:nvSpPr>
        <p:spPr/>
        <p:txBody>
          <a:bodyPr/>
          <a:lstStyle/>
          <a:p>
            <a:fld id="{36357491-AF78-4EAC-91FC-8D2D6145DAF5}" type="slidenum">
              <a:rPr lang="en-GB" smtClean="0"/>
              <a:t>5</a:t>
            </a:fld>
            <a:endParaRPr lang="en-GB"/>
          </a:p>
        </p:txBody>
      </p:sp>
    </p:spTree>
    <p:extLst>
      <p:ext uri="{BB962C8B-B14F-4D97-AF65-F5344CB8AC3E}">
        <p14:creationId xmlns:p14="http://schemas.microsoft.com/office/powerpoint/2010/main" val="13031991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t>"</a:t>
            </a:r>
            <a:r>
              <a:rPr lang="en-US">
                <a:effectLst/>
                <a:latin typeface="Helvetica" pitchFamily="2" charset="0"/>
              </a:rPr>
              <a:t>Charles Dickens said, of this parable, 'It is the finest short story ever written.' This is the most famous parable of the trilogy and the climax of the series. It is also the longest parable Jesus ever told. It has two parts. The first is about the son who wanders and the second is about the son who doesn’t. The first son gets lost abroad, the second gets lost at home. The second son is equally important because it brings us back to vv. 1–2 where the Pharisees (the sons who did not wander) complain about Jesus socializing with the lost sons."</a:t>
            </a:r>
          </a:p>
          <a:p>
            <a:pPr>
              <a:buNone/>
            </a:pPr>
            <a:endParaRPr lang="en-US">
              <a:effectLst/>
              <a:latin typeface="Helvetica" pitchFamily="2"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427.</a:t>
            </a:r>
          </a:p>
          <a:p>
            <a:endParaRPr lang="en-US"/>
          </a:p>
        </p:txBody>
      </p:sp>
      <p:sp>
        <p:nvSpPr>
          <p:cNvPr id="4" name="Slide Number Placeholder 3"/>
          <p:cNvSpPr>
            <a:spLocks noGrp="1"/>
          </p:cNvSpPr>
          <p:nvPr>
            <p:ph type="sldNum" sz="quarter" idx="5"/>
          </p:nvPr>
        </p:nvSpPr>
        <p:spPr/>
        <p:txBody>
          <a:bodyPr/>
          <a:lstStyle/>
          <a:p>
            <a:fld id="{36357491-AF78-4EAC-91FC-8D2D6145DAF5}" type="slidenum">
              <a:rPr lang="en-GB" smtClean="0"/>
              <a:t>34</a:t>
            </a:fld>
            <a:endParaRPr lang="en-GB"/>
          </a:p>
        </p:txBody>
      </p:sp>
    </p:spTree>
    <p:extLst>
      <p:ext uri="{BB962C8B-B14F-4D97-AF65-F5344CB8AC3E}">
        <p14:creationId xmlns:p14="http://schemas.microsoft.com/office/powerpoint/2010/main" val="24963581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Sons were valued highly in ancient Jewish culture.</a:t>
            </a:r>
          </a:p>
        </p:txBody>
      </p:sp>
      <p:sp>
        <p:nvSpPr>
          <p:cNvPr id="4" name="Slide Number Placeholder 3"/>
          <p:cNvSpPr>
            <a:spLocks noGrp="1"/>
          </p:cNvSpPr>
          <p:nvPr>
            <p:ph type="sldNum" sz="quarter" idx="5"/>
          </p:nvPr>
        </p:nvSpPr>
        <p:spPr/>
        <p:txBody>
          <a:bodyPr/>
          <a:lstStyle/>
          <a:p>
            <a:fld id="{36357491-AF78-4EAC-91FC-8D2D6145DAF5}" type="slidenum">
              <a:rPr lang="en-GB" smtClean="0"/>
              <a:t>35</a:t>
            </a:fld>
            <a:endParaRPr lang="en-GB"/>
          </a:p>
        </p:txBody>
      </p:sp>
    </p:spTree>
    <p:extLst>
      <p:ext uri="{BB962C8B-B14F-4D97-AF65-F5344CB8AC3E}">
        <p14:creationId xmlns:p14="http://schemas.microsoft.com/office/powerpoint/2010/main" val="18331985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Jesus told the parable of a man with two sons—the older son who brought him pride on the right, and the younger son who was hard to please on the left.</a:t>
            </a:r>
          </a:p>
        </p:txBody>
      </p:sp>
      <p:sp>
        <p:nvSpPr>
          <p:cNvPr id="4" name="Slide Number Placeholder 3"/>
          <p:cNvSpPr>
            <a:spLocks noGrp="1"/>
          </p:cNvSpPr>
          <p:nvPr>
            <p:ph type="sldNum" sz="quarter" idx="5"/>
          </p:nvPr>
        </p:nvSpPr>
        <p:spPr/>
        <p:txBody>
          <a:bodyPr/>
          <a:lstStyle/>
          <a:p>
            <a:fld id="{36357491-AF78-4EAC-91FC-8D2D6145DAF5}" type="slidenum">
              <a:rPr lang="en-GB" smtClean="0"/>
              <a:t>36</a:t>
            </a:fld>
            <a:endParaRPr lang="en-GB"/>
          </a:p>
        </p:txBody>
      </p:sp>
    </p:spTree>
    <p:extLst>
      <p:ext uri="{BB962C8B-B14F-4D97-AF65-F5344CB8AC3E}">
        <p14:creationId xmlns:p14="http://schemas.microsoft.com/office/powerpoint/2010/main" val="29812671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younger son was so ungrateful that he demanded his inheritance while his father still lived.</a:t>
            </a:r>
          </a:p>
        </p:txBody>
      </p:sp>
      <p:sp>
        <p:nvSpPr>
          <p:cNvPr id="4" name="Slide Number Placeholder 3"/>
          <p:cNvSpPr>
            <a:spLocks noGrp="1"/>
          </p:cNvSpPr>
          <p:nvPr>
            <p:ph type="sldNum" sz="quarter" idx="5"/>
          </p:nvPr>
        </p:nvSpPr>
        <p:spPr/>
        <p:txBody>
          <a:bodyPr/>
          <a:lstStyle/>
          <a:p>
            <a:fld id="{36357491-AF78-4EAC-91FC-8D2D6145DAF5}" type="slidenum">
              <a:rPr lang="en-GB" smtClean="0"/>
              <a:t>37</a:t>
            </a:fld>
            <a:endParaRPr lang="en-GB"/>
          </a:p>
        </p:txBody>
      </p:sp>
    </p:spTree>
    <p:extLst>
      <p:ext uri="{BB962C8B-B14F-4D97-AF65-F5344CB8AC3E}">
        <p14:creationId xmlns:p14="http://schemas.microsoft.com/office/powerpoint/2010/main" val="29394665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great cost to the father, he agreed to give his younger son one third of his wealth as the older son got the double portion of two thirds.</a:t>
            </a:r>
          </a:p>
        </p:txBody>
      </p:sp>
      <p:sp>
        <p:nvSpPr>
          <p:cNvPr id="4" name="Slide Number Placeholder 3"/>
          <p:cNvSpPr>
            <a:spLocks noGrp="1"/>
          </p:cNvSpPr>
          <p:nvPr>
            <p:ph type="sldNum" sz="quarter" idx="5"/>
          </p:nvPr>
        </p:nvSpPr>
        <p:spPr/>
        <p:txBody>
          <a:bodyPr/>
          <a:lstStyle/>
          <a:p>
            <a:fld id="{36357491-AF78-4EAC-91FC-8D2D6145DAF5}" type="slidenum">
              <a:rPr lang="en-GB" smtClean="0"/>
              <a:t>38</a:t>
            </a:fld>
            <a:endParaRPr lang="en-GB"/>
          </a:p>
        </p:txBody>
      </p:sp>
    </p:spTree>
    <p:extLst>
      <p:ext uri="{BB962C8B-B14F-4D97-AF65-F5344CB8AC3E}">
        <p14:creationId xmlns:p14="http://schemas.microsoft.com/office/powerpoint/2010/main" val="19067467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Off the son went to pursue his dreams.</a:t>
            </a:r>
          </a:p>
        </p:txBody>
      </p:sp>
      <p:sp>
        <p:nvSpPr>
          <p:cNvPr id="4" name="Slide Number Placeholder 3"/>
          <p:cNvSpPr>
            <a:spLocks noGrp="1"/>
          </p:cNvSpPr>
          <p:nvPr>
            <p:ph type="sldNum" sz="quarter" idx="5"/>
          </p:nvPr>
        </p:nvSpPr>
        <p:spPr/>
        <p:txBody>
          <a:bodyPr/>
          <a:lstStyle/>
          <a:p>
            <a:fld id="{36357491-AF78-4EAC-91FC-8D2D6145DAF5}" type="slidenum">
              <a:rPr lang="en-GB" smtClean="0"/>
              <a:t>39</a:t>
            </a:fld>
            <a:endParaRPr lang="en-GB"/>
          </a:p>
        </p:txBody>
      </p:sp>
    </p:spTree>
    <p:extLst>
      <p:ext uri="{BB962C8B-B14F-4D97-AF65-F5344CB8AC3E}">
        <p14:creationId xmlns:p14="http://schemas.microsoft.com/office/powerpoint/2010/main" val="6177595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father mourned the loss, but he didn't prevent his son from experiencing the results of his greed. He instead longed for him to return.</a:t>
            </a:r>
          </a:p>
        </p:txBody>
      </p:sp>
      <p:sp>
        <p:nvSpPr>
          <p:cNvPr id="4" name="Slide Number Placeholder 3"/>
          <p:cNvSpPr>
            <a:spLocks noGrp="1"/>
          </p:cNvSpPr>
          <p:nvPr>
            <p:ph type="sldNum" sz="quarter" idx="5"/>
          </p:nvPr>
        </p:nvSpPr>
        <p:spPr/>
        <p:txBody>
          <a:bodyPr/>
          <a:lstStyle/>
          <a:p>
            <a:fld id="{36357491-AF78-4EAC-91FC-8D2D6145DAF5}" type="slidenum">
              <a:rPr lang="en-GB" smtClean="0"/>
              <a:t>40</a:t>
            </a:fld>
            <a:endParaRPr lang="en-GB"/>
          </a:p>
        </p:txBody>
      </p:sp>
    </p:spTree>
    <p:extLst>
      <p:ext uri="{BB962C8B-B14F-4D97-AF65-F5344CB8AC3E}">
        <p14:creationId xmlns:p14="http://schemas.microsoft.com/office/powerpoint/2010/main" val="12769437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Village life is deemed boring to those pursuing pleasure, so the younger son traveled out of the region.</a:t>
            </a:r>
          </a:p>
        </p:txBody>
      </p:sp>
      <p:sp>
        <p:nvSpPr>
          <p:cNvPr id="4" name="Slide Number Placeholder 3"/>
          <p:cNvSpPr>
            <a:spLocks noGrp="1"/>
          </p:cNvSpPr>
          <p:nvPr>
            <p:ph type="sldNum" sz="quarter" idx="5"/>
          </p:nvPr>
        </p:nvSpPr>
        <p:spPr/>
        <p:txBody>
          <a:bodyPr/>
          <a:lstStyle/>
          <a:p>
            <a:fld id="{36357491-AF78-4EAC-91FC-8D2D6145DAF5}" type="slidenum">
              <a:rPr lang="en-GB" smtClean="0"/>
              <a:t>41</a:t>
            </a:fld>
            <a:endParaRPr lang="en-GB"/>
          </a:p>
        </p:txBody>
      </p:sp>
    </p:spTree>
    <p:extLst>
      <p:ext uri="{BB962C8B-B14F-4D97-AF65-F5344CB8AC3E}">
        <p14:creationId xmlns:p14="http://schemas.microsoft.com/office/powerpoint/2010/main" val="36991809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His bad heart lured him to the city.</a:t>
            </a:r>
          </a:p>
        </p:txBody>
      </p:sp>
      <p:sp>
        <p:nvSpPr>
          <p:cNvPr id="4" name="Slide Number Placeholder 3"/>
          <p:cNvSpPr>
            <a:spLocks noGrp="1"/>
          </p:cNvSpPr>
          <p:nvPr>
            <p:ph type="sldNum" sz="quarter" idx="5"/>
          </p:nvPr>
        </p:nvSpPr>
        <p:spPr/>
        <p:txBody>
          <a:bodyPr/>
          <a:lstStyle/>
          <a:p>
            <a:fld id="{36357491-AF78-4EAC-91FC-8D2D6145DAF5}" type="slidenum">
              <a:rPr lang="en-GB" smtClean="0"/>
              <a:t>42</a:t>
            </a:fld>
            <a:endParaRPr lang="en-GB"/>
          </a:p>
        </p:txBody>
      </p:sp>
    </p:spTree>
    <p:extLst>
      <p:ext uri="{BB962C8B-B14F-4D97-AF65-F5344CB8AC3E}">
        <p14:creationId xmlns:p14="http://schemas.microsoft.com/office/powerpoint/2010/main" val="23660366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Wealthy people typically find lots of "friends," defined as people willing to help spend the money of fools.</a:t>
            </a:r>
          </a:p>
        </p:txBody>
      </p:sp>
      <p:sp>
        <p:nvSpPr>
          <p:cNvPr id="4" name="Slide Number Placeholder 3"/>
          <p:cNvSpPr>
            <a:spLocks noGrp="1"/>
          </p:cNvSpPr>
          <p:nvPr>
            <p:ph type="sldNum" sz="quarter" idx="5"/>
          </p:nvPr>
        </p:nvSpPr>
        <p:spPr/>
        <p:txBody>
          <a:bodyPr/>
          <a:lstStyle/>
          <a:p>
            <a:fld id="{36357491-AF78-4EAC-91FC-8D2D6145DAF5}" type="slidenum">
              <a:rPr lang="en-GB" smtClean="0"/>
              <a:t>43</a:t>
            </a:fld>
            <a:endParaRPr lang="en-GB"/>
          </a:p>
        </p:txBody>
      </p:sp>
    </p:spTree>
    <p:extLst>
      <p:ext uri="{BB962C8B-B14F-4D97-AF65-F5344CB8AC3E}">
        <p14:creationId xmlns:p14="http://schemas.microsoft.com/office/powerpoint/2010/main" val="4112939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9F1F1A-62A3-3EC8-B3EB-9AD955E3AF1F}"/>
            </a:ext>
          </a:extLst>
        </p:cNvPr>
        <p:cNvGrpSpPr/>
        <p:nvPr/>
      </p:nvGrpSpPr>
      <p:grpSpPr>
        <a:xfrm>
          <a:off x="0" y="0"/>
          <a:ext cx="0" cy="0"/>
          <a:chOff x="0" y="0"/>
          <a:chExt cx="0" cy="0"/>
        </a:xfrm>
      </p:grpSpPr>
      <p:sp>
        <p:nvSpPr>
          <p:cNvPr id="95233" name="Rectangle 7">
            <a:extLst>
              <a:ext uri="{FF2B5EF4-FFF2-40B4-BE49-F238E27FC236}">
                <a16:creationId xmlns:a16="http://schemas.microsoft.com/office/drawing/2014/main" id="{EABFB444-4D3F-90DD-92BD-9F8C2A18C7AA}"/>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a:extLst>
              <a:ext uri="{FF2B5EF4-FFF2-40B4-BE49-F238E27FC236}">
                <a16:creationId xmlns:a16="http://schemas.microsoft.com/office/drawing/2014/main" id="{137B67C1-AAD1-06F2-A074-2F3E45BCCFF7}"/>
              </a:ext>
            </a:extLst>
          </p:cNvPr>
          <p:cNvSpPr>
            <a:spLocks noGrp="1" noRot="1" noChangeAspect="1" noChangeArrowheads="1"/>
          </p:cNvSpPr>
          <p:nvPr>
            <p:ph type="sldImg"/>
          </p:nvPr>
        </p:nvSpPr>
        <p:spPr>
          <a:solidFill>
            <a:srgbClr val="FFFFFF"/>
          </a:solidFill>
          <a:ln/>
        </p:spPr>
      </p:sp>
      <p:sp>
        <p:nvSpPr>
          <p:cNvPr id="95235" name="Rectangle 1027">
            <a:extLst>
              <a:ext uri="{FF2B5EF4-FFF2-40B4-BE49-F238E27FC236}">
                <a16:creationId xmlns:a16="http://schemas.microsoft.com/office/drawing/2014/main" id="{D65C6E4E-A7E1-17FF-7261-798807AE79D1}"/>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Jesus invested His final six months in Perea with his disciples, with the exception of eight days in Jerusalem at the Festival of Tabernacles that we saw in the last lesson 2 (Opposition to the King). </a:t>
            </a:r>
          </a:p>
          <a:p>
            <a:endParaRPr lang="en-US" dirty="0"/>
          </a:p>
          <a:p>
            <a:r>
              <a:rPr lang="en-US" dirty="0"/>
              <a:t>Title adapted from slide 111.</a:t>
            </a:r>
          </a:p>
        </p:txBody>
      </p:sp>
    </p:spTree>
    <p:extLst>
      <p:ext uri="{BB962C8B-B14F-4D97-AF65-F5344CB8AC3E}">
        <p14:creationId xmlns:p14="http://schemas.microsoft.com/office/powerpoint/2010/main" val="15081653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was no end to places to waste money then—and now.</a:t>
            </a:r>
          </a:p>
        </p:txBody>
      </p:sp>
      <p:sp>
        <p:nvSpPr>
          <p:cNvPr id="4" name="Slide Number Placeholder 3"/>
          <p:cNvSpPr>
            <a:spLocks noGrp="1"/>
          </p:cNvSpPr>
          <p:nvPr>
            <p:ph type="sldNum" sz="quarter" idx="5"/>
          </p:nvPr>
        </p:nvSpPr>
        <p:spPr/>
        <p:txBody>
          <a:bodyPr/>
          <a:lstStyle/>
          <a:p>
            <a:fld id="{36357491-AF78-4EAC-91FC-8D2D6145DAF5}" type="slidenum">
              <a:rPr lang="en-GB" smtClean="0"/>
              <a:t>44</a:t>
            </a:fld>
            <a:endParaRPr lang="en-GB"/>
          </a:p>
        </p:txBody>
      </p:sp>
    </p:spTree>
    <p:extLst>
      <p:ext uri="{BB962C8B-B14F-4D97-AF65-F5344CB8AC3E}">
        <p14:creationId xmlns:p14="http://schemas.microsoft.com/office/powerpoint/2010/main" val="31080196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Fools also attract gold diggers who prefer the finer things of life like an etched vase instead of a simple cup.</a:t>
            </a:r>
          </a:p>
        </p:txBody>
      </p:sp>
      <p:sp>
        <p:nvSpPr>
          <p:cNvPr id="4" name="Slide Number Placeholder 3"/>
          <p:cNvSpPr>
            <a:spLocks noGrp="1"/>
          </p:cNvSpPr>
          <p:nvPr>
            <p:ph type="sldNum" sz="quarter" idx="5"/>
          </p:nvPr>
        </p:nvSpPr>
        <p:spPr/>
        <p:txBody>
          <a:bodyPr/>
          <a:lstStyle/>
          <a:p>
            <a:fld id="{36357491-AF78-4EAC-91FC-8D2D6145DAF5}" type="slidenum">
              <a:rPr lang="en-GB" smtClean="0"/>
              <a:t>45</a:t>
            </a:fld>
            <a:endParaRPr lang="en-GB"/>
          </a:p>
        </p:txBody>
      </p:sp>
    </p:spTree>
    <p:extLst>
      <p:ext uri="{BB962C8B-B14F-4D97-AF65-F5344CB8AC3E}">
        <p14:creationId xmlns:p14="http://schemas.microsoft.com/office/powerpoint/2010/main" val="36511217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Soon, the money ran out, and so did the friends. </a:t>
            </a:r>
          </a:p>
        </p:txBody>
      </p:sp>
      <p:sp>
        <p:nvSpPr>
          <p:cNvPr id="4" name="Slide Number Placeholder 3"/>
          <p:cNvSpPr>
            <a:spLocks noGrp="1"/>
          </p:cNvSpPr>
          <p:nvPr>
            <p:ph type="sldNum" sz="quarter" idx="5"/>
          </p:nvPr>
        </p:nvSpPr>
        <p:spPr/>
        <p:txBody>
          <a:bodyPr/>
          <a:lstStyle/>
          <a:p>
            <a:fld id="{36357491-AF78-4EAC-91FC-8D2D6145DAF5}" type="slidenum">
              <a:rPr lang="en-GB" smtClean="0"/>
              <a:t>46</a:t>
            </a:fld>
            <a:endParaRPr lang="en-GB"/>
          </a:p>
        </p:txBody>
      </p:sp>
    </p:spTree>
    <p:extLst>
      <p:ext uri="{BB962C8B-B14F-4D97-AF65-F5344CB8AC3E}">
        <p14:creationId xmlns:p14="http://schemas.microsoft.com/office/powerpoint/2010/main" val="23549566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young son found himself without companions.</a:t>
            </a:r>
          </a:p>
        </p:txBody>
      </p:sp>
      <p:sp>
        <p:nvSpPr>
          <p:cNvPr id="4" name="Slide Number Placeholder 3"/>
          <p:cNvSpPr>
            <a:spLocks noGrp="1"/>
          </p:cNvSpPr>
          <p:nvPr>
            <p:ph type="sldNum" sz="quarter" idx="5"/>
          </p:nvPr>
        </p:nvSpPr>
        <p:spPr/>
        <p:txBody>
          <a:bodyPr/>
          <a:lstStyle/>
          <a:p>
            <a:fld id="{36357491-AF78-4EAC-91FC-8D2D6145DAF5}" type="slidenum">
              <a:rPr lang="en-GB" smtClean="0"/>
              <a:t>47</a:t>
            </a:fld>
            <a:endParaRPr lang="en-GB"/>
          </a:p>
        </p:txBody>
      </p:sp>
    </p:spTree>
    <p:extLst>
      <p:ext uri="{BB962C8B-B14F-4D97-AF65-F5344CB8AC3E}">
        <p14:creationId xmlns:p14="http://schemas.microsoft.com/office/powerpoint/2010/main" val="8233586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City life without money is incredibly hard, so he had to leave the city.</a:t>
            </a:r>
          </a:p>
        </p:txBody>
      </p:sp>
      <p:sp>
        <p:nvSpPr>
          <p:cNvPr id="4" name="Slide Number Placeholder 3"/>
          <p:cNvSpPr>
            <a:spLocks noGrp="1"/>
          </p:cNvSpPr>
          <p:nvPr>
            <p:ph type="sldNum" sz="quarter" idx="5"/>
          </p:nvPr>
        </p:nvSpPr>
        <p:spPr/>
        <p:txBody>
          <a:bodyPr/>
          <a:lstStyle/>
          <a:p>
            <a:fld id="{36357491-AF78-4EAC-91FC-8D2D6145DAF5}" type="slidenum">
              <a:rPr lang="en-GB" smtClean="0"/>
              <a:t>48</a:t>
            </a:fld>
            <a:endParaRPr lang="en-GB"/>
          </a:p>
        </p:txBody>
      </p:sp>
    </p:spTree>
    <p:extLst>
      <p:ext uri="{BB962C8B-B14F-4D97-AF65-F5344CB8AC3E}">
        <p14:creationId xmlns:p14="http://schemas.microsoft.com/office/powerpoint/2010/main" val="5386564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Farmwork is good for the soul and the body. But he found work to alleviate his hunger from a man raising pigs.</a:t>
            </a:r>
          </a:p>
        </p:txBody>
      </p:sp>
      <p:sp>
        <p:nvSpPr>
          <p:cNvPr id="4" name="Slide Number Placeholder 3"/>
          <p:cNvSpPr>
            <a:spLocks noGrp="1"/>
          </p:cNvSpPr>
          <p:nvPr>
            <p:ph type="sldNum" sz="quarter" idx="5"/>
          </p:nvPr>
        </p:nvSpPr>
        <p:spPr/>
        <p:txBody>
          <a:bodyPr/>
          <a:lstStyle/>
          <a:p>
            <a:fld id="{36357491-AF78-4EAC-91FC-8D2D6145DAF5}" type="slidenum">
              <a:rPr lang="en-GB" smtClean="0"/>
              <a:t>49</a:t>
            </a:fld>
            <a:endParaRPr lang="en-GB"/>
          </a:p>
        </p:txBody>
      </p:sp>
    </p:spTree>
    <p:extLst>
      <p:ext uri="{BB962C8B-B14F-4D97-AF65-F5344CB8AC3E}">
        <p14:creationId xmlns:p14="http://schemas.microsoft.com/office/powerpoint/2010/main" val="29376348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Raising pigs is as low as a man from a wealthy Jewish family can get. Pigs were not allowed to be sacrificed, nor eaten.</a:t>
            </a:r>
          </a:p>
        </p:txBody>
      </p:sp>
      <p:sp>
        <p:nvSpPr>
          <p:cNvPr id="4" name="Slide Number Placeholder 3"/>
          <p:cNvSpPr>
            <a:spLocks noGrp="1"/>
          </p:cNvSpPr>
          <p:nvPr>
            <p:ph type="sldNum" sz="quarter" idx="5"/>
          </p:nvPr>
        </p:nvSpPr>
        <p:spPr/>
        <p:txBody>
          <a:bodyPr/>
          <a:lstStyle/>
          <a:p>
            <a:fld id="{36357491-AF78-4EAC-91FC-8D2D6145DAF5}" type="slidenum">
              <a:rPr lang="en-GB" smtClean="0"/>
              <a:t>50</a:t>
            </a:fld>
            <a:endParaRPr lang="en-GB"/>
          </a:p>
        </p:txBody>
      </p:sp>
    </p:spTree>
    <p:extLst>
      <p:ext uri="{BB962C8B-B14F-4D97-AF65-F5344CB8AC3E}">
        <p14:creationId xmlns:p14="http://schemas.microsoft.com/office/powerpoint/2010/main" val="14310094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Even the pods to feed the pigs became tempting.</a:t>
            </a:r>
          </a:p>
        </p:txBody>
      </p:sp>
      <p:sp>
        <p:nvSpPr>
          <p:cNvPr id="4" name="Slide Number Placeholder 3"/>
          <p:cNvSpPr>
            <a:spLocks noGrp="1"/>
          </p:cNvSpPr>
          <p:nvPr>
            <p:ph type="sldNum" sz="quarter" idx="5"/>
          </p:nvPr>
        </p:nvSpPr>
        <p:spPr/>
        <p:txBody>
          <a:bodyPr/>
          <a:lstStyle/>
          <a:p>
            <a:fld id="{36357491-AF78-4EAC-91FC-8D2D6145DAF5}" type="slidenum">
              <a:rPr lang="en-GB" smtClean="0"/>
              <a:t>51</a:t>
            </a:fld>
            <a:endParaRPr lang="en-GB"/>
          </a:p>
        </p:txBody>
      </p:sp>
    </p:spTree>
    <p:extLst>
      <p:ext uri="{BB962C8B-B14F-4D97-AF65-F5344CB8AC3E}">
        <p14:creationId xmlns:p14="http://schemas.microsoft.com/office/powerpoint/2010/main" val="31634606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young son finally got to his lowest point and recalled that his father's servants were in better shape than him.</a:t>
            </a:r>
          </a:p>
        </p:txBody>
      </p:sp>
      <p:sp>
        <p:nvSpPr>
          <p:cNvPr id="4" name="Slide Number Placeholder 3"/>
          <p:cNvSpPr>
            <a:spLocks noGrp="1"/>
          </p:cNvSpPr>
          <p:nvPr>
            <p:ph type="sldNum" sz="quarter" idx="5"/>
          </p:nvPr>
        </p:nvSpPr>
        <p:spPr/>
        <p:txBody>
          <a:bodyPr/>
          <a:lstStyle/>
          <a:p>
            <a:fld id="{36357491-AF78-4EAC-91FC-8D2D6145DAF5}" type="slidenum">
              <a:rPr lang="en-GB" smtClean="0"/>
              <a:t>52</a:t>
            </a:fld>
            <a:endParaRPr lang="en-GB"/>
          </a:p>
        </p:txBody>
      </p:sp>
    </p:spTree>
    <p:extLst>
      <p:ext uri="{BB962C8B-B14F-4D97-AF65-F5344CB8AC3E}">
        <p14:creationId xmlns:p14="http://schemas.microsoft.com/office/powerpoint/2010/main" val="27139950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he returned home with a rehearsed speech of confession to his father.</a:t>
            </a:r>
          </a:p>
        </p:txBody>
      </p:sp>
      <p:sp>
        <p:nvSpPr>
          <p:cNvPr id="4" name="Slide Number Placeholder 3"/>
          <p:cNvSpPr>
            <a:spLocks noGrp="1"/>
          </p:cNvSpPr>
          <p:nvPr>
            <p:ph type="sldNum" sz="quarter" idx="5"/>
          </p:nvPr>
        </p:nvSpPr>
        <p:spPr/>
        <p:txBody>
          <a:bodyPr/>
          <a:lstStyle/>
          <a:p>
            <a:fld id="{36357491-AF78-4EAC-91FC-8D2D6145DAF5}" type="slidenum">
              <a:rPr lang="en-GB" smtClean="0"/>
              <a:t>53</a:t>
            </a:fld>
            <a:endParaRPr lang="en-GB"/>
          </a:p>
        </p:txBody>
      </p:sp>
    </p:spTree>
    <p:extLst>
      <p:ext uri="{BB962C8B-B14F-4D97-AF65-F5344CB8AC3E}">
        <p14:creationId xmlns:p14="http://schemas.microsoft.com/office/powerpoint/2010/main" val="29807695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b="0" dirty="0">
                <a:solidFill>
                  <a:srgbClr val="006699"/>
                </a:solidFill>
                <a:effectLst/>
                <a:latin typeface="Arial" panose="020B0604020202020204" pitchFamily="34" charset="0"/>
              </a:rPr>
              <a:t>Small Groups: What do you learn about the kingdom from Luke 13:22-35?</a:t>
            </a:r>
          </a:p>
          <a:p>
            <a:endParaRPr lang="en-SG" b="1" dirty="0">
              <a:solidFill>
                <a:srgbClr val="006699"/>
              </a:solidFill>
              <a:effectLst/>
              <a:latin typeface="Arial" panose="020B0604020202020204" pitchFamily="34" charset="0"/>
            </a:endParaRPr>
          </a:p>
          <a:p>
            <a:r>
              <a:rPr lang="en-SG" b="1" dirty="0">
                <a:solidFill>
                  <a:srgbClr val="006699"/>
                </a:solidFill>
                <a:effectLst/>
                <a:latin typeface="Arial" panose="020B0604020202020204" pitchFamily="34" charset="0"/>
              </a:rPr>
              <a:t>Luke 13:22</a:t>
            </a:r>
            <a:r>
              <a:rPr lang="en-SG" dirty="0">
                <a:effectLst/>
                <a:latin typeface="Arial" panose="020B0604020202020204" pitchFamily="34" charset="0"/>
              </a:rPr>
              <a:t>    Jesus went through the towns and villages, teaching as he went, always pressing on toward Jerusalem. </a:t>
            </a:r>
            <a:r>
              <a:rPr lang="en-SG" b="1" dirty="0">
                <a:solidFill>
                  <a:srgbClr val="006699"/>
                </a:solidFill>
                <a:effectLst/>
                <a:latin typeface="Arial" panose="020B0604020202020204" pitchFamily="34" charset="0"/>
              </a:rPr>
              <a:t>23</a:t>
            </a:r>
            <a:r>
              <a:rPr lang="en-SG" dirty="0">
                <a:effectLst/>
                <a:latin typeface="Arial" panose="020B0604020202020204" pitchFamily="34" charset="0"/>
              </a:rPr>
              <a:t> Someone asked him, “Lord, will only a few be saved?” </a:t>
            </a:r>
          </a:p>
          <a:p>
            <a:r>
              <a:rPr lang="en-SG" dirty="0">
                <a:effectLst/>
                <a:latin typeface="Arial" panose="020B0604020202020204" pitchFamily="34" charset="0"/>
              </a:rPr>
              <a:t>  He replied,</a:t>
            </a:r>
          </a:p>
          <a:p>
            <a:r>
              <a:rPr lang="en-SG" b="1" dirty="0">
                <a:solidFill>
                  <a:srgbClr val="006699"/>
                </a:solidFill>
                <a:effectLst/>
                <a:latin typeface="Arial" panose="020B0604020202020204" pitchFamily="34" charset="0"/>
              </a:rPr>
              <a:t>24</a:t>
            </a:r>
            <a:r>
              <a:rPr lang="en-SG" dirty="0">
                <a:solidFill>
                  <a:srgbClr val="FF2500"/>
                </a:solidFill>
                <a:effectLst/>
                <a:latin typeface="Arial" panose="020B0604020202020204" pitchFamily="34" charset="0"/>
              </a:rPr>
              <a:t> “Work hard to enter the narrow door to God’s Kingdom, for many will try to enter but will fail.</a:t>
            </a:r>
            <a:r>
              <a:rPr lang="en-SG" dirty="0">
                <a:solidFill>
                  <a:srgbClr val="000000"/>
                </a:solidFill>
                <a:effectLst/>
                <a:latin typeface="Arial" panose="020B0604020202020204" pitchFamily="34" charset="0"/>
              </a:rPr>
              <a:t> </a:t>
            </a:r>
            <a:r>
              <a:rPr lang="en-SG" b="1" dirty="0">
                <a:solidFill>
                  <a:srgbClr val="006699"/>
                </a:solidFill>
                <a:effectLst/>
                <a:latin typeface="Arial" panose="020B0604020202020204" pitchFamily="34" charset="0"/>
              </a:rPr>
              <a:t>25</a:t>
            </a:r>
            <a:r>
              <a:rPr lang="en-SG" dirty="0">
                <a:solidFill>
                  <a:srgbClr val="FF2500"/>
                </a:solidFill>
                <a:effectLst/>
                <a:latin typeface="Arial" panose="020B0604020202020204" pitchFamily="34" charset="0"/>
              </a:rPr>
              <a:t> When the master of the house has locked the door, it will be too late. You will stand outside knocking and pleading, ‘Lord, open the door for us!’ But he will reply, ‘I don’t know you or where you come from.’</a:t>
            </a:r>
            <a:r>
              <a:rPr lang="en-SG" dirty="0">
                <a:solidFill>
                  <a:srgbClr val="000000"/>
                </a:solidFill>
                <a:effectLst/>
                <a:latin typeface="Arial" panose="020B0604020202020204" pitchFamily="34" charset="0"/>
              </a:rPr>
              <a:t> </a:t>
            </a:r>
            <a:r>
              <a:rPr lang="en-SG" b="1" dirty="0">
                <a:solidFill>
                  <a:srgbClr val="006699"/>
                </a:solidFill>
                <a:effectLst/>
                <a:latin typeface="Arial" panose="020B0604020202020204" pitchFamily="34" charset="0"/>
              </a:rPr>
              <a:t>26</a:t>
            </a:r>
            <a:r>
              <a:rPr lang="en-SG" dirty="0">
                <a:solidFill>
                  <a:srgbClr val="FF2500"/>
                </a:solidFill>
                <a:effectLst/>
                <a:latin typeface="Arial" panose="020B0604020202020204" pitchFamily="34" charset="0"/>
              </a:rPr>
              <a:t> Then you will say, ‘But we ate and drank with you, and you taught in our streets.’</a:t>
            </a:r>
            <a:r>
              <a:rPr lang="en-SG" dirty="0">
                <a:solidFill>
                  <a:srgbClr val="000000"/>
                </a:solidFill>
                <a:effectLst/>
                <a:latin typeface="Arial" panose="020B0604020202020204" pitchFamily="34" charset="0"/>
              </a:rPr>
              <a:t> </a:t>
            </a:r>
            <a:r>
              <a:rPr lang="en-SG" b="1" dirty="0">
                <a:solidFill>
                  <a:srgbClr val="006699"/>
                </a:solidFill>
                <a:effectLst/>
                <a:latin typeface="Arial" panose="020B0604020202020204" pitchFamily="34" charset="0"/>
              </a:rPr>
              <a:t>27</a:t>
            </a:r>
            <a:r>
              <a:rPr lang="en-SG" dirty="0">
                <a:solidFill>
                  <a:srgbClr val="FF2500"/>
                </a:solidFill>
                <a:effectLst/>
                <a:latin typeface="Arial" panose="020B0604020202020204" pitchFamily="34" charset="0"/>
              </a:rPr>
              <a:t> And he will reply, ‘I tell you, I don’t know you or where you come from. Get away from me, all you who do evil.’</a:t>
            </a:r>
          </a:p>
          <a:p>
            <a:r>
              <a:rPr lang="en-SG" b="1" dirty="0">
                <a:solidFill>
                  <a:srgbClr val="006699"/>
                </a:solidFill>
                <a:effectLst/>
                <a:latin typeface="Arial" panose="020B0604020202020204" pitchFamily="34" charset="0"/>
              </a:rPr>
              <a:t>Luke 13:28</a:t>
            </a:r>
            <a:r>
              <a:rPr lang="en-SG" dirty="0">
                <a:solidFill>
                  <a:srgbClr val="000000"/>
                </a:solidFill>
                <a:effectLst/>
                <a:latin typeface="Arial" panose="020B0604020202020204" pitchFamily="34" charset="0"/>
              </a:rPr>
              <a:t>    </a:t>
            </a:r>
            <a:r>
              <a:rPr lang="en-SG" dirty="0">
                <a:solidFill>
                  <a:srgbClr val="FF2500"/>
                </a:solidFill>
                <a:effectLst/>
                <a:latin typeface="Arial" panose="020B0604020202020204" pitchFamily="34" charset="0"/>
              </a:rPr>
              <a:t>“There will be weeping and gnashing of teeth, for you will see Abraham, Isaac, Jacob, and all the prophets in the Kingdom of God, but you will be thrown out.</a:t>
            </a:r>
            <a:r>
              <a:rPr lang="en-SG" dirty="0">
                <a:solidFill>
                  <a:srgbClr val="000000"/>
                </a:solidFill>
                <a:effectLst/>
                <a:latin typeface="Arial" panose="020B0604020202020204" pitchFamily="34" charset="0"/>
              </a:rPr>
              <a:t> </a:t>
            </a:r>
            <a:r>
              <a:rPr lang="en-SG" b="1" dirty="0">
                <a:solidFill>
                  <a:srgbClr val="006699"/>
                </a:solidFill>
                <a:effectLst/>
                <a:latin typeface="Arial" panose="020B0604020202020204" pitchFamily="34" charset="0"/>
              </a:rPr>
              <a:t>29</a:t>
            </a:r>
            <a:r>
              <a:rPr lang="en-SG" dirty="0">
                <a:solidFill>
                  <a:srgbClr val="FF2500"/>
                </a:solidFill>
                <a:effectLst/>
                <a:latin typeface="Arial" panose="020B0604020202020204" pitchFamily="34" charset="0"/>
              </a:rPr>
              <a:t> And people will come from all over the world—from east and west, north and south—to take their places in the Kingdom of God.</a:t>
            </a:r>
            <a:r>
              <a:rPr lang="en-SG" dirty="0">
                <a:solidFill>
                  <a:srgbClr val="000000"/>
                </a:solidFill>
                <a:effectLst/>
                <a:latin typeface="Arial" panose="020B0604020202020204" pitchFamily="34" charset="0"/>
              </a:rPr>
              <a:t> </a:t>
            </a:r>
            <a:r>
              <a:rPr lang="en-SG" b="1" dirty="0">
                <a:solidFill>
                  <a:srgbClr val="006699"/>
                </a:solidFill>
                <a:effectLst/>
                <a:latin typeface="Arial" panose="020B0604020202020204" pitchFamily="34" charset="0"/>
              </a:rPr>
              <a:t>30</a:t>
            </a:r>
            <a:r>
              <a:rPr lang="en-SG" dirty="0">
                <a:solidFill>
                  <a:srgbClr val="FF2500"/>
                </a:solidFill>
                <a:effectLst/>
                <a:latin typeface="Arial" panose="020B0604020202020204" pitchFamily="34" charset="0"/>
              </a:rPr>
              <a:t> And note this: Some who seem least important now will be the greatest then, and some who are the greatest now will be least important then.”</a:t>
            </a:r>
          </a:p>
          <a:p>
            <a:r>
              <a:rPr lang="en-SG" b="1" dirty="0">
                <a:solidFill>
                  <a:srgbClr val="006699"/>
                </a:solidFill>
                <a:effectLst/>
                <a:latin typeface="Arial" panose="020B0604020202020204" pitchFamily="34" charset="0"/>
              </a:rPr>
              <a:t>Luke 13:31</a:t>
            </a:r>
            <a:r>
              <a:rPr lang="en-SG" dirty="0">
                <a:effectLst/>
                <a:latin typeface="Arial" panose="020B0604020202020204" pitchFamily="34" charset="0"/>
              </a:rPr>
              <a:t>    At that time some Pharisees said to him, “Get away from here if you want to live! Herod Antipas wants to kill you!”</a:t>
            </a:r>
          </a:p>
          <a:p>
            <a:r>
              <a:rPr lang="en-SG" b="1" dirty="0">
                <a:solidFill>
                  <a:srgbClr val="006699"/>
                </a:solidFill>
                <a:effectLst/>
                <a:latin typeface="Arial" panose="020B0604020202020204" pitchFamily="34" charset="0"/>
              </a:rPr>
              <a:t>Luke 13:32</a:t>
            </a:r>
            <a:r>
              <a:rPr lang="en-SG" dirty="0">
                <a:solidFill>
                  <a:srgbClr val="000000"/>
                </a:solidFill>
                <a:effectLst/>
                <a:latin typeface="Arial" panose="020B0604020202020204" pitchFamily="34" charset="0"/>
              </a:rPr>
              <a:t>    Jesus replied, </a:t>
            </a:r>
            <a:r>
              <a:rPr lang="en-SG" dirty="0">
                <a:solidFill>
                  <a:srgbClr val="FF2500"/>
                </a:solidFill>
                <a:effectLst/>
                <a:latin typeface="Arial" panose="020B0604020202020204" pitchFamily="34" charset="0"/>
              </a:rPr>
              <a:t>“Go tell that fox that I will keep on casting out demons and healing people today and tomorrow; and the third day I will accomplish my purpose.</a:t>
            </a:r>
            <a:r>
              <a:rPr lang="en-SG" dirty="0">
                <a:solidFill>
                  <a:srgbClr val="000000"/>
                </a:solidFill>
                <a:effectLst/>
                <a:latin typeface="Arial" panose="020B0604020202020204" pitchFamily="34" charset="0"/>
              </a:rPr>
              <a:t> </a:t>
            </a:r>
            <a:r>
              <a:rPr lang="en-SG" b="1" dirty="0">
                <a:solidFill>
                  <a:srgbClr val="006699"/>
                </a:solidFill>
                <a:effectLst/>
                <a:latin typeface="Arial" panose="020B0604020202020204" pitchFamily="34" charset="0"/>
              </a:rPr>
              <a:t>33</a:t>
            </a:r>
            <a:r>
              <a:rPr lang="en-SG" dirty="0">
                <a:solidFill>
                  <a:srgbClr val="FF2500"/>
                </a:solidFill>
                <a:effectLst/>
                <a:latin typeface="Arial" panose="020B0604020202020204" pitchFamily="34" charset="0"/>
              </a:rPr>
              <a:t> Yes, today, tomorrow, and the next day I must proceed on my way. For it wouldn’t do for a prophet of God to be killed except in Jerusalem!</a:t>
            </a:r>
          </a:p>
          <a:p>
            <a:r>
              <a:rPr lang="en-SG" b="1" dirty="0">
                <a:solidFill>
                  <a:srgbClr val="006699"/>
                </a:solidFill>
                <a:effectLst/>
                <a:latin typeface="Arial" panose="020B0604020202020204" pitchFamily="34" charset="0"/>
              </a:rPr>
              <a:t>Luke 13:34</a:t>
            </a:r>
            <a:r>
              <a:rPr lang="en-SG" dirty="0">
                <a:solidFill>
                  <a:srgbClr val="000000"/>
                </a:solidFill>
                <a:effectLst/>
                <a:latin typeface="Arial" panose="020B0604020202020204" pitchFamily="34" charset="0"/>
              </a:rPr>
              <a:t>    </a:t>
            </a:r>
            <a:r>
              <a:rPr lang="en-SG" dirty="0">
                <a:solidFill>
                  <a:srgbClr val="FF2500"/>
                </a:solidFill>
                <a:effectLst/>
                <a:latin typeface="Arial" panose="020B0604020202020204" pitchFamily="34" charset="0"/>
              </a:rPr>
              <a:t>“O Jerusalem, Jerusalem, the city that kills the prophets and stones God’s messengers! How often I have wanted to gather your children together as a hen protects her chicks beneath her wings, but you wouldn’t let me.</a:t>
            </a:r>
            <a:r>
              <a:rPr lang="en-SG" dirty="0">
                <a:solidFill>
                  <a:srgbClr val="000000"/>
                </a:solidFill>
                <a:effectLst/>
                <a:latin typeface="Arial" panose="020B0604020202020204" pitchFamily="34" charset="0"/>
              </a:rPr>
              <a:t> </a:t>
            </a:r>
            <a:r>
              <a:rPr lang="en-SG" b="1" dirty="0">
                <a:solidFill>
                  <a:srgbClr val="006699"/>
                </a:solidFill>
                <a:effectLst/>
                <a:latin typeface="Arial" panose="020B0604020202020204" pitchFamily="34" charset="0"/>
              </a:rPr>
              <a:t>35</a:t>
            </a:r>
            <a:r>
              <a:rPr lang="en-SG" dirty="0">
                <a:solidFill>
                  <a:srgbClr val="FF2500"/>
                </a:solidFill>
                <a:effectLst/>
                <a:latin typeface="Arial" panose="020B0604020202020204" pitchFamily="34" charset="0"/>
              </a:rPr>
              <a:t> And now, look, your house is abandoned. And you will never see me again until you say, ‘Blessings on the one who comes in the name of the LORD!’”</a:t>
            </a:r>
            <a:r>
              <a:rPr lang="en-SG" dirty="0">
                <a:solidFill>
                  <a:srgbClr val="000000"/>
                </a:solidFill>
                <a:effectLst/>
                <a:latin typeface="Arial" panose="020B0604020202020204" pitchFamily="34" charset="0"/>
              </a:rPr>
              <a:t> </a:t>
            </a:r>
            <a:endParaRPr lang="en-SG" dirty="0">
              <a:solidFill>
                <a:srgbClr val="FF2500"/>
              </a:solidFill>
              <a:effectLst/>
              <a:latin typeface="Arial" panose="020B0604020202020204" pitchFamily="34" charset="0"/>
            </a:endParaRPr>
          </a:p>
          <a:p>
            <a:endParaRPr lang="en-US" dirty="0">
              <a:solidFill>
                <a:srgbClr val="FF2500"/>
              </a:solidFill>
              <a:effectLst/>
              <a:latin typeface="Lucida Grande" panose="020B0600040502020204" pitchFamily="34" charset="0"/>
            </a:endParaRPr>
          </a:p>
          <a:p>
            <a:r>
              <a:rPr lang="en-US" dirty="0"/>
              <a:t>Jesus quotes Psalm 118:26 after rejection by Israel to indicate that he would come back to a believing nation. In answer to the question how many will be saved (v. 22), Jesus said that few Jews would be saved but many Gentiles would accept him. </a:t>
            </a:r>
          </a:p>
          <a:p>
            <a:r>
              <a:rPr lang="en-US" i="0" dirty="0"/>
              <a:t>_____________________</a:t>
            </a:r>
          </a:p>
          <a:p>
            <a:endParaRPr lang="en-US" i="0" dirty="0"/>
          </a:p>
          <a:p>
            <a:r>
              <a:rPr lang="en-US" sz="1200" i="0" kern="1200">
                <a:solidFill>
                  <a:schemeClr val="tx1"/>
                </a:solidFill>
                <a:effectLst/>
                <a:latin typeface="+mn-lt"/>
                <a:ea typeface="+mn-ea"/>
                <a:cs typeface="+mn-cs"/>
              </a:rPr>
              <a:t>"So in Luke 13:24, instead of answering their question about the number of being saved from the coming national catastrophe, Jesus’ exhorted his disciples to “strive to enter by the narrow door.” Strive to enter through the narrow door; for many, I tell you, will seek to</a:t>
            </a:r>
          </a:p>
          <a:p>
            <a:r>
              <a:rPr lang="en-US" sz="1200" i="0" kern="1200">
                <a:solidFill>
                  <a:schemeClr val="tx1"/>
                </a:solidFill>
                <a:effectLst/>
                <a:latin typeface="+mn-lt"/>
                <a:ea typeface="+mn-ea"/>
                <a:cs typeface="+mn-cs"/>
              </a:rPr>
              <a:t>enter and will not be able (Luke 13:24). Notice the tense of the verbs. They are to strive now (present tense). Then at the Messianic Banquet they will seek (future tense) to enter. Their striving now apparently determines what will happen when they stand outside the door seeking entrance. The image to follow describes a large group of believers who are in the kingdom and who also seek entrance into the festive celebration that will launch the</a:t>
            </a:r>
          </a:p>
          <a:p>
            <a:r>
              <a:rPr lang="en-US" sz="1200" i="0" kern="1200">
                <a:solidFill>
                  <a:schemeClr val="tx1"/>
                </a:solidFill>
                <a:effectLst/>
                <a:latin typeface="+mn-lt"/>
                <a:ea typeface="+mn-ea"/>
                <a:cs typeface="+mn-cs"/>
              </a:rPr>
              <a:t>reign of David’s Greater Son.</a:t>
            </a:r>
            <a:r>
              <a:rPr lang="en-US" sz="1200" i="0" kern="1200" baseline="30000">
                <a:solidFill>
                  <a:schemeClr val="tx1"/>
                </a:solidFill>
                <a:effectLst/>
                <a:latin typeface="+mn-lt"/>
                <a:ea typeface="+mn-ea"/>
                <a:cs typeface="+mn-cs"/>
              </a:rPr>
              <a:t>1106</a:t>
            </a:r>
          </a:p>
          <a:p>
            <a:endParaRPr lang="en-US" sz="1200" i="0" kern="1200" baseline="30000">
              <a:solidFill>
                <a:schemeClr val="tx1"/>
              </a:solidFill>
              <a:effectLst/>
              <a:latin typeface="+mn-lt"/>
              <a:ea typeface="+mn-ea"/>
              <a:cs typeface="+mn-cs"/>
            </a:endParaRPr>
          </a:p>
          <a:p>
            <a:r>
              <a:rPr lang="en-US" sz="1200" i="0" kern="1200">
                <a:solidFill>
                  <a:schemeClr val="tx1"/>
                </a:solidFill>
                <a:effectLst/>
                <a:latin typeface="+mn-lt"/>
                <a:ea typeface="+mn-ea"/>
                <a:cs typeface="+mn-cs"/>
              </a:rPr>
              <a:t>Stauffer notes that this goal, which is entrance into the Messianic Banquet, “can be reached only with the full expenditure of all one’s energies.”</a:t>
            </a:r>
            <a:r>
              <a:rPr lang="en-US" sz="1200" i="0" kern="1200" baseline="30000">
                <a:solidFill>
                  <a:schemeClr val="tx1"/>
                </a:solidFill>
                <a:effectLst/>
                <a:latin typeface="+mn-lt"/>
                <a:ea typeface="+mn-ea"/>
                <a:cs typeface="+mn-cs"/>
              </a:rPr>
              <a:t>1107</a:t>
            </a:r>
            <a:r>
              <a:rPr lang="en-US" sz="1200" i="0" kern="1200">
                <a:solidFill>
                  <a:schemeClr val="tx1"/>
                </a:solidFill>
                <a:effectLst/>
                <a:latin typeface="+mn-lt"/>
                <a:ea typeface="+mn-ea"/>
                <a:cs typeface="+mn-cs"/>
              </a:rPr>
              <a:t> However, this would be a decidedly novel way of obtaining the free gift of eternal life without cost (Revelation 21:6) and by faith alone apart from works (Ephesians 2:8-9)!</a:t>
            </a:r>
            <a:r>
              <a:rPr lang="en-US" sz="1200" i="0" kern="1200" baseline="30000">
                <a:solidFill>
                  <a:schemeClr val="tx1"/>
                </a:solidFill>
                <a:effectLst/>
                <a:latin typeface="+mn-lt"/>
                <a:ea typeface="+mn-ea"/>
                <a:cs typeface="+mn-cs"/>
              </a:rPr>
              <a:t>1108</a:t>
            </a:r>
          </a:p>
          <a:p>
            <a:endParaRPr lang="en-US" sz="1200" i="0" kern="1200" baseline="30000">
              <a:solidFill>
                <a:schemeClr val="tx1"/>
              </a:solidFill>
              <a:effectLst/>
              <a:latin typeface="+mn-lt"/>
              <a:ea typeface="+mn-ea"/>
              <a:cs typeface="+mn-cs"/>
            </a:endParaRPr>
          </a:p>
          <a:p>
            <a:r>
              <a:rPr lang="en-US" sz="1200" i="0" kern="1200">
                <a:solidFill>
                  <a:schemeClr val="tx1"/>
                </a:solidFill>
                <a:effectLst/>
                <a:latin typeface="+mn-lt"/>
                <a:ea typeface="+mn-ea"/>
                <a:cs typeface="+mn-cs"/>
              </a:rPr>
              <a:t>The imagery suggests that entering the Messianic Banquet by the narrow door is not the same as “going to heaven when one dies.” Clearly the banquet is not the millennium, but is a metaphor for an aspect of the millennium which is obtained by striving and work. This is a parable which is a vehicle for carrying a central truth.</a:t>
            </a:r>
            <a:r>
              <a:rPr lang="en-US" sz="1200" i="0" kern="1200" baseline="30000">
                <a:solidFill>
                  <a:schemeClr val="tx1"/>
                </a:solidFill>
                <a:effectLst/>
                <a:latin typeface="+mn-lt"/>
                <a:ea typeface="+mn-ea"/>
                <a:cs typeface="+mn-cs"/>
              </a:rPr>
              <a:t>1109</a:t>
            </a:r>
          </a:p>
          <a:p>
            <a:endParaRPr lang="en-US" sz="1200" i="0" kern="1200">
              <a:solidFill>
                <a:schemeClr val="tx1"/>
              </a:solidFill>
              <a:effectLst/>
              <a:latin typeface="+mn-lt"/>
              <a:ea typeface="+mn-ea"/>
              <a:cs typeface="+mn-cs"/>
            </a:endParaRPr>
          </a:p>
          <a:p>
            <a:r>
              <a:rPr lang="en-US" sz="1200" i="0" kern="1200">
                <a:solidFill>
                  <a:schemeClr val="tx1"/>
                </a:solidFill>
                <a:effectLst/>
                <a:latin typeface="+mn-lt"/>
                <a:ea typeface="+mn-ea"/>
                <a:cs typeface="+mn-cs"/>
              </a:rPr>
              <a:t>Experimentalists equate the entrance into the banquet, which is obtained by “striving,” with entrance into the kingdom in the sense of personal salvation, which is obtained by faith alone. In their commentaries they usually pass over the problem that their view requires: that works are therefore a condition for salvation.</a:t>
            </a:r>
            <a:r>
              <a:rPr lang="en-US" sz="1200" i="0" kern="1200" dirty="0">
                <a:solidFill>
                  <a:schemeClr val="tx1"/>
                </a:solidFill>
                <a:effectLst/>
                <a:latin typeface="+mn-lt"/>
                <a:ea typeface="+mn-ea"/>
                <a:cs typeface="+mn-cs"/>
              </a:rPr>
              <a:t>"</a:t>
            </a:r>
          </a:p>
          <a:p>
            <a:endParaRPr lang="en-US" sz="1200" i="0" kern="1200" dirty="0">
              <a:solidFill>
                <a:schemeClr val="tx1"/>
              </a:solidFill>
              <a:effectLst/>
              <a:latin typeface="+mn-lt"/>
              <a:ea typeface="+mn-ea"/>
              <a:cs typeface="+mn-cs"/>
            </a:endParaRPr>
          </a:p>
          <a:p>
            <a:r>
              <a:rPr lang="en-US" sz="1200" i="0" kern="1200" dirty="0">
                <a:solidFill>
                  <a:schemeClr val="tx1"/>
                </a:solidFill>
                <a:effectLst/>
                <a:latin typeface="+mn-lt"/>
                <a:ea typeface="+mn-ea"/>
                <a:cs typeface="+mn-cs"/>
              </a:rPr>
              <a:t>—Joseph Dillow, </a:t>
            </a:r>
            <a:r>
              <a:rPr lang="en-US" sz="1200" i="1" kern="1200" dirty="0">
                <a:solidFill>
                  <a:schemeClr val="tx1"/>
                </a:solidFill>
                <a:effectLst/>
                <a:latin typeface="+mn-lt"/>
                <a:ea typeface="+mn-ea"/>
                <a:cs typeface="+mn-cs"/>
              </a:rPr>
              <a:t>Final Destiny</a:t>
            </a:r>
            <a:r>
              <a:rPr lang="en-US" sz="1200" i="0" kern="1200" dirty="0">
                <a:solidFill>
                  <a:schemeClr val="tx1"/>
                </a:solidFill>
                <a:effectLst/>
                <a:latin typeface="+mn-lt"/>
                <a:ea typeface="+mn-ea"/>
                <a:cs typeface="+mn-cs"/>
              </a:rPr>
              <a:t>, 329</a:t>
            </a:r>
            <a:endParaRPr lang="en-US" sz="120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6357491-AF78-4EAC-91FC-8D2D6145DAF5}" type="slidenum">
              <a:rPr lang="en-GB" smtClean="0"/>
              <a:t>7</a:t>
            </a:fld>
            <a:endParaRPr lang="en-GB"/>
          </a:p>
        </p:txBody>
      </p:sp>
    </p:spTree>
    <p:extLst>
      <p:ext uri="{BB962C8B-B14F-4D97-AF65-F5344CB8AC3E}">
        <p14:creationId xmlns:p14="http://schemas.microsoft.com/office/powerpoint/2010/main" val="14949614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father saw him as soon as he came into view.</a:t>
            </a:r>
          </a:p>
        </p:txBody>
      </p:sp>
      <p:sp>
        <p:nvSpPr>
          <p:cNvPr id="4" name="Slide Number Placeholder 3"/>
          <p:cNvSpPr>
            <a:spLocks noGrp="1"/>
          </p:cNvSpPr>
          <p:nvPr>
            <p:ph type="sldNum" sz="quarter" idx="5"/>
          </p:nvPr>
        </p:nvSpPr>
        <p:spPr/>
        <p:txBody>
          <a:bodyPr/>
          <a:lstStyle/>
          <a:p>
            <a:fld id="{36357491-AF78-4EAC-91FC-8D2D6145DAF5}" type="slidenum">
              <a:rPr lang="en-GB" smtClean="0"/>
              <a:t>54</a:t>
            </a:fld>
            <a:endParaRPr lang="en-GB"/>
          </a:p>
        </p:txBody>
      </p:sp>
    </p:spTree>
    <p:extLst>
      <p:ext uri="{BB962C8B-B14F-4D97-AF65-F5344CB8AC3E}">
        <p14:creationId xmlns:p14="http://schemas.microsoft.com/office/powerpoint/2010/main" val="33501783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was because the father continued looking for him each day, praying for his return. </a:t>
            </a:r>
          </a:p>
        </p:txBody>
      </p:sp>
      <p:sp>
        <p:nvSpPr>
          <p:cNvPr id="4" name="Slide Number Placeholder 3"/>
          <p:cNvSpPr>
            <a:spLocks noGrp="1"/>
          </p:cNvSpPr>
          <p:nvPr>
            <p:ph type="sldNum" sz="quarter" idx="5"/>
          </p:nvPr>
        </p:nvSpPr>
        <p:spPr/>
        <p:txBody>
          <a:bodyPr/>
          <a:lstStyle/>
          <a:p>
            <a:fld id="{36357491-AF78-4EAC-91FC-8D2D6145DAF5}" type="slidenum">
              <a:rPr lang="en-GB" smtClean="0"/>
              <a:t>55</a:t>
            </a:fld>
            <a:endParaRPr lang="en-GB"/>
          </a:p>
        </p:txBody>
      </p:sp>
    </p:spTree>
    <p:extLst>
      <p:ext uri="{BB962C8B-B14F-4D97-AF65-F5344CB8AC3E}">
        <p14:creationId xmlns:p14="http://schemas.microsoft.com/office/powerpoint/2010/main" val="14652132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father ran to meet him, which fathers did not do as it appeared undignified to lift up one's robe to run.</a:t>
            </a:r>
          </a:p>
        </p:txBody>
      </p:sp>
      <p:sp>
        <p:nvSpPr>
          <p:cNvPr id="4" name="Slide Number Placeholder 3"/>
          <p:cNvSpPr>
            <a:spLocks noGrp="1"/>
          </p:cNvSpPr>
          <p:nvPr>
            <p:ph type="sldNum" sz="quarter" idx="5"/>
          </p:nvPr>
        </p:nvSpPr>
        <p:spPr/>
        <p:txBody>
          <a:bodyPr/>
          <a:lstStyle/>
          <a:p>
            <a:fld id="{36357491-AF78-4EAC-91FC-8D2D6145DAF5}" type="slidenum">
              <a:rPr lang="en-GB" smtClean="0"/>
              <a:t>56</a:t>
            </a:fld>
            <a:endParaRPr lang="en-GB"/>
          </a:p>
        </p:txBody>
      </p:sp>
    </p:spTree>
    <p:extLst>
      <p:ext uri="{BB962C8B-B14F-4D97-AF65-F5344CB8AC3E}">
        <p14:creationId xmlns:p14="http://schemas.microsoft.com/office/powerpoint/2010/main" val="35170854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son began his confession but was interrupted by his father to tell his servants to bring him new clothes.</a:t>
            </a:r>
          </a:p>
        </p:txBody>
      </p:sp>
      <p:sp>
        <p:nvSpPr>
          <p:cNvPr id="4" name="Slide Number Placeholder 3"/>
          <p:cNvSpPr>
            <a:spLocks noGrp="1"/>
          </p:cNvSpPr>
          <p:nvPr>
            <p:ph type="sldNum" sz="quarter" idx="5"/>
          </p:nvPr>
        </p:nvSpPr>
        <p:spPr/>
        <p:txBody>
          <a:bodyPr/>
          <a:lstStyle/>
          <a:p>
            <a:fld id="{36357491-AF78-4EAC-91FC-8D2D6145DAF5}" type="slidenum">
              <a:rPr lang="en-GB" smtClean="0"/>
              <a:t>57</a:t>
            </a:fld>
            <a:endParaRPr lang="en-GB"/>
          </a:p>
        </p:txBody>
      </p:sp>
    </p:spTree>
    <p:extLst>
      <p:ext uri="{BB962C8B-B14F-4D97-AF65-F5344CB8AC3E}">
        <p14:creationId xmlns:p14="http://schemas.microsoft.com/office/powerpoint/2010/main" val="31283708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new robe and sandals were not earned by the son through any deed but only because of his status as a son. </a:t>
            </a:r>
          </a:p>
          <a:p>
            <a:endParaRPr lang="en-US"/>
          </a:p>
          <a:p>
            <a:pPr>
              <a:spcBef>
                <a:spcPts val="675"/>
              </a:spcBef>
              <a:buNone/>
            </a:pPr>
            <a:r>
              <a:rPr lang="en-US"/>
              <a:t>"</a:t>
            </a:r>
            <a:r>
              <a:rPr lang="en-US">
                <a:effectLst/>
                <a:latin typeface="Helvetica" pitchFamily="2" charset="0"/>
              </a:rPr>
              <a:t>Originally the son thought of becoming a servant in his father’s house. He has his whole speech memorized verbatim (vv. 18–19). But before he is able to get even half of it out of his mouth (v. 21), his father starts barking out orders to the servants and lavishes on the boy all the trappings of an honored son.</a:t>
            </a:r>
          </a:p>
          <a:p>
            <a:pPr>
              <a:buNone/>
            </a:pPr>
            <a:r>
              <a:rPr lang="en-US">
                <a:effectLst/>
                <a:latin typeface="Helvetica" pitchFamily="2" charset="0"/>
              </a:rPr>
              <a:t>The robe, ring, and sandals are more than signs of comfort, they are signs of sonship and freedom. The robe was such as would be given to an honored guest. The ring is a sign of authority. And the sandals represent freedom since slaves went about barefoot. His father clearly restores him to the place of an honored son. In short, he is 'alive again.' This word for 'resurrection' is an obvious allusion to the effects of sin. This parable has the seeds of NT theology—being dead in sin but alive in Christ (Rom 6:4, 9, 11; 7:4; 8:10–11; Eph 2:5; Col 2:13)."</a:t>
            </a:r>
            <a:br>
              <a:rPr lang="en-US">
                <a:effectLst/>
                <a:latin typeface="Helvetica" pitchFamily="2" charset="0"/>
              </a:rPr>
            </a:br>
            <a:endParaRPr lang="en-US">
              <a:effectLst/>
              <a:latin typeface="Helvetica" pitchFamily="2"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429.</a:t>
            </a:r>
          </a:p>
        </p:txBody>
      </p:sp>
      <p:sp>
        <p:nvSpPr>
          <p:cNvPr id="4" name="Slide Number Placeholder 3"/>
          <p:cNvSpPr>
            <a:spLocks noGrp="1"/>
          </p:cNvSpPr>
          <p:nvPr>
            <p:ph type="sldNum" sz="quarter" idx="5"/>
          </p:nvPr>
        </p:nvSpPr>
        <p:spPr/>
        <p:txBody>
          <a:bodyPr/>
          <a:lstStyle/>
          <a:p>
            <a:fld id="{36357491-AF78-4EAC-91FC-8D2D6145DAF5}" type="slidenum">
              <a:rPr lang="en-GB" smtClean="0"/>
              <a:t>58</a:t>
            </a:fld>
            <a:endParaRPr lang="en-GB"/>
          </a:p>
        </p:txBody>
      </p:sp>
    </p:spTree>
    <p:extLst>
      <p:ext uri="{BB962C8B-B14F-4D97-AF65-F5344CB8AC3E}">
        <p14:creationId xmlns:p14="http://schemas.microsoft.com/office/powerpoint/2010/main" val="22010631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calf that had been saved for a celebration was roasted for a feast.</a:t>
            </a:r>
          </a:p>
        </p:txBody>
      </p:sp>
      <p:sp>
        <p:nvSpPr>
          <p:cNvPr id="4" name="Slide Number Placeholder 3"/>
          <p:cNvSpPr>
            <a:spLocks noGrp="1"/>
          </p:cNvSpPr>
          <p:nvPr>
            <p:ph type="sldNum" sz="quarter" idx="5"/>
          </p:nvPr>
        </p:nvSpPr>
        <p:spPr/>
        <p:txBody>
          <a:bodyPr/>
          <a:lstStyle/>
          <a:p>
            <a:fld id="{36357491-AF78-4EAC-91FC-8D2D6145DAF5}" type="slidenum">
              <a:rPr lang="en-GB" smtClean="0"/>
              <a:t>59</a:t>
            </a:fld>
            <a:endParaRPr lang="en-GB"/>
          </a:p>
        </p:txBody>
      </p:sp>
    </p:spTree>
    <p:extLst>
      <p:ext uri="{BB962C8B-B14F-4D97-AF65-F5344CB8AC3E}">
        <p14:creationId xmlns:p14="http://schemas.microsoft.com/office/powerpoint/2010/main" val="156644770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older son working in the fields asked a servant why he could hear a celebration. The servant told him that his brother had returned to a feast.</a:t>
            </a:r>
          </a:p>
        </p:txBody>
      </p:sp>
      <p:sp>
        <p:nvSpPr>
          <p:cNvPr id="4" name="Slide Number Placeholder 3"/>
          <p:cNvSpPr>
            <a:spLocks noGrp="1"/>
          </p:cNvSpPr>
          <p:nvPr>
            <p:ph type="sldNum" sz="quarter" idx="5"/>
          </p:nvPr>
        </p:nvSpPr>
        <p:spPr/>
        <p:txBody>
          <a:bodyPr/>
          <a:lstStyle/>
          <a:p>
            <a:fld id="{36357491-AF78-4EAC-91FC-8D2D6145DAF5}" type="slidenum">
              <a:rPr lang="en-GB" smtClean="0"/>
              <a:t>60</a:t>
            </a:fld>
            <a:endParaRPr lang="en-GB"/>
          </a:p>
        </p:txBody>
      </p:sp>
    </p:spTree>
    <p:extLst>
      <p:ext uri="{BB962C8B-B14F-4D97-AF65-F5344CB8AC3E}">
        <p14:creationId xmlns:p14="http://schemas.microsoft.com/office/powerpoint/2010/main" val="20134547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older son would not attend the feast, so his father went out to plead for him to return and celebrate—but to no avail. </a:t>
            </a:r>
          </a:p>
          <a:p>
            <a:endParaRPr lang="en-US" dirty="0"/>
          </a:p>
          <a:p>
            <a:r>
              <a:rPr lang="en-US" dirty="0"/>
              <a:t>Deuteronomy 21:18-21 says to kill a rebellious son—</a:t>
            </a:r>
          </a:p>
          <a:p>
            <a:pPr marL="0" marR="0" lvl="0" indent="0" algn="l" defTabSz="914400" rtl="0" eaLnBrk="1" fontAlgn="auto" latinLnBrk="0" hangingPunct="1">
              <a:lnSpc>
                <a:spcPct val="100000"/>
              </a:lnSpc>
              <a:spcBef>
                <a:spcPts val="0"/>
              </a:spcBef>
              <a:spcAft>
                <a:spcPts val="0"/>
              </a:spcAft>
              <a:buClrTx/>
              <a:buSzTx/>
              <a:buFontTx/>
              <a:buNone/>
              <a:tabLst/>
              <a:defRPr/>
            </a:pPr>
            <a:r>
              <a:rPr lang="en-SG" b="1" dirty="0">
                <a:solidFill>
                  <a:srgbClr val="006699"/>
                </a:solidFill>
                <a:effectLst/>
                <a:latin typeface="Arial" panose="020B0604020202020204" pitchFamily="34" charset="0"/>
              </a:rPr>
              <a:t>Deut. 21:18</a:t>
            </a:r>
            <a:r>
              <a:rPr lang="en-SG" dirty="0">
                <a:effectLst/>
                <a:latin typeface="Arial" panose="020B0604020202020204" pitchFamily="34" charset="0"/>
              </a:rPr>
              <a:t>    “Suppose a man has a stubborn and rebellious son who will not obey his father or mother, even though they discipline him. </a:t>
            </a:r>
            <a:r>
              <a:rPr lang="en-SG" b="1" dirty="0">
                <a:solidFill>
                  <a:srgbClr val="006699"/>
                </a:solidFill>
                <a:effectLst/>
                <a:latin typeface="Arial" panose="020B0604020202020204" pitchFamily="34" charset="0"/>
              </a:rPr>
              <a:t>19</a:t>
            </a:r>
            <a:r>
              <a:rPr lang="en-SG" dirty="0">
                <a:effectLst/>
                <a:latin typeface="Arial" panose="020B0604020202020204" pitchFamily="34" charset="0"/>
              </a:rPr>
              <a:t> In such a case, the father and mother must take the son to the elders as they hold court at the town gate. </a:t>
            </a:r>
            <a:r>
              <a:rPr lang="en-SG" b="1" dirty="0">
                <a:solidFill>
                  <a:srgbClr val="006699"/>
                </a:solidFill>
                <a:effectLst/>
                <a:latin typeface="Arial" panose="020B0604020202020204" pitchFamily="34" charset="0"/>
              </a:rPr>
              <a:t>20</a:t>
            </a:r>
            <a:r>
              <a:rPr lang="en-SG" dirty="0">
                <a:effectLst/>
                <a:latin typeface="Arial" panose="020B0604020202020204" pitchFamily="34" charset="0"/>
              </a:rPr>
              <a:t> The parents must say to the elders, ‘This son of ours is stubborn and rebellious and refuses to obey. He is a glutton and a drunkard.’ </a:t>
            </a:r>
            <a:r>
              <a:rPr lang="en-SG" b="1" dirty="0">
                <a:solidFill>
                  <a:srgbClr val="006699"/>
                </a:solidFill>
                <a:effectLst/>
                <a:latin typeface="Arial" panose="020B0604020202020204" pitchFamily="34" charset="0"/>
              </a:rPr>
              <a:t>21</a:t>
            </a:r>
            <a:r>
              <a:rPr lang="en-SG" dirty="0">
                <a:effectLst/>
                <a:latin typeface="Arial" panose="020B0604020202020204" pitchFamily="34" charset="0"/>
              </a:rPr>
              <a:t> Then all the men of his town must stone him to death. In this way, you will purge this evil from among you, and all Israel will hear about it and be afraid."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SG" dirty="0">
                <a:effectLst/>
                <a:latin typeface="Arial" panose="020B0604020202020204" pitchFamily="34" charset="0"/>
              </a:rPr>
              <a:t>The father would not let this happen, so he ran to the Pharisees to protect him!</a:t>
            </a:r>
          </a:p>
          <a:p>
            <a:endParaRPr lang="en-US" dirty="0"/>
          </a:p>
        </p:txBody>
      </p:sp>
      <p:sp>
        <p:nvSpPr>
          <p:cNvPr id="4" name="Slide Number Placeholder 3"/>
          <p:cNvSpPr>
            <a:spLocks noGrp="1"/>
          </p:cNvSpPr>
          <p:nvPr>
            <p:ph type="sldNum" sz="quarter" idx="5"/>
          </p:nvPr>
        </p:nvSpPr>
        <p:spPr/>
        <p:txBody>
          <a:bodyPr/>
          <a:lstStyle/>
          <a:p>
            <a:fld id="{36357491-AF78-4EAC-91FC-8D2D6145DAF5}" type="slidenum">
              <a:rPr lang="en-GB" smtClean="0"/>
              <a:t>61</a:t>
            </a:fld>
            <a:endParaRPr lang="en-GB"/>
          </a:p>
        </p:txBody>
      </p:sp>
    </p:spTree>
    <p:extLst>
      <p:ext uri="{BB962C8B-B14F-4D97-AF65-F5344CB8AC3E}">
        <p14:creationId xmlns:p14="http://schemas.microsoft.com/office/powerpoint/2010/main" val="26732918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older, faithful son thought only of himself, declaring him as a slave of the father and one who could not celebrate with his friends. But the father reminded him that this older son owned the estate. The father said that they HAD to rejoice because his brother was alive.</a:t>
            </a:r>
          </a:p>
        </p:txBody>
      </p:sp>
      <p:sp>
        <p:nvSpPr>
          <p:cNvPr id="4" name="Slide Number Placeholder 3"/>
          <p:cNvSpPr>
            <a:spLocks noGrp="1"/>
          </p:cNvSpPr>
          <p:nvPr>
            <p:ph type="sldNum" sz="quarter" idx="5"/>
          </p:nvPr>
        </p:nvSpPr>
        <p:spPr/>
        <p:txBody>
          <a:bodyPr/>
          <a:lstStyle/>
          <a:p>
            <a:fld id="{36357491-AF78-4EAC-91FC-8D2D6145DAF5}" type="slidenum">
              <a:rPr lang="en-GB" smtClean="0"/>
              <a:t>62</a:t>
            </a:fld>
            <a:endParaRPr lang="en-GB"/>
          </a:p>
        </p:txBody>
      </p:sp>
    </p:spTree>
    <p:extLst>
      <p:ext uri="{BB962C8B-B14F-4D97-AF65-F5344CB8AC3E}">
        <p14:creationId xmlns:p14="http://schemas.microsoft.com/office/powerpoint/2010/main" val="336477785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older son never joined the feast.</a:t>
            </a:r>
          </a:p>
          <a:p>
            <a:endParaRPr lang="en-US" dirty="0"/>
          </a:p>
          <a:p>
            <a:r>
              <a:rPr lang="en-US" dirty="0"/>
              <a:t>What do you think is the main point of this parable? (Small groups </a:t>
            </a:r>
            <a:r>
              <a:rPr lang="en-US" dirty="0" err="1"/>
              <a:t>for</a:t>
            </a:r>
            <a:r>
              <a:rPr lang="en-US" dirty="0"/>
              <a:t> 4 minutes)</a:t>
            </a:r>
          </a:p>
          <a:p>
            <a:endParaRPr lang="en-US" dirty="0"/>
          </a:p>
          <a:p>
            <a:r>
              <a:rPr lang="en-US" dirty="0"/>
              <a:t>Jesus was telling the Pharisees that they were invited to the kingdom feast, but, like the older son, they refused to come. </a:t>
            </a:r>
          </a:p>
          <a:p>
            <a:endParaRPr lang="en-US" dirty="0"/>
          </a:p>
          <a:p>
            <a:r>
              <a:rPr lang="en-US" dirty="0"/>
              <a:t>Do not be like the older brother who thinks he deserves God's grace.</a:t>
            </a:r>
          </a:p>
          <a:p>
            <a:endParaRPr lang="en-US" dirty="0"/>
          </a:p>
          <a:p>
            <a:r>
              <a:rPr lang="en-US" dirty="0"/>
              <a:t>God does not keep any of us from the feast (salvation), but if we refuse to come, then he regretfully accepts our decision to prefer hell over heaven.</a:t>
            </a:r>
          </a:p>
        </p:txBody>
      </p:sp>
      <p:sp>
        <p:nvSpPr>
          <p:cNvPr id="4" name="Slide Number Placeholder 3"/>
          <p:cNvSpPr>
            <a:spLocks noGrp="1"/>
          </p:cNvSpPr>
          <p:nvPr>
            <p:ph type="sldNum" sz="quarter" idx="5"/>
          </p:nvPr>
        </p:nvSpPr>
        <p:spPr/>
        <p:txBody>
          <a:bodyPr/>
          <a:lstStyle/>
          <a:p>
            <a:fld id="{36357491-AF78-4EAC-91FC-8D2D6145DAF5}" type="slidenum">
              <a:rPr lang="en-GB" smtClean="0"/>
              <a:t>63</a:t>
            </a:fld>
            <a:endParaRPr lang="en-GB"/>
          </a:p>
        </p:txBody>
      </p:sp>
    </p:spTree>
    <p:extLst>
      <p:ext uri="{BB962C8B-B14F-4D97-AF65-F5344CB8AC3E}">
        <p14:creationId xmlns:p14="http://schemas.microsoft.com/office/powerpoint/2010/main" val="1101915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effectLst/>
                <a:latin typeface="Lucida Grande" panose="020B0600040502020204" pitchFamily="34" charset="0"/>
              </a:rPr>
              <a:t>Jesus Heals on the Sabbath</a:t>
            </a:r>
            <a:br>
              <a:rPr lang="en-US" dirty="0">
                <a:effectLst/>
                <a:latin typeface="Lucida Grande" panose="020B0600040502020204" pitchFamily="34" charset="0"/>
              </a:rPr>
            </a:br>
            <a:endParaRPr lang="en-US" dirty="0">
              <a:effectLst/>
              <a:latin typeface="Lucida Grande" panose="020B0600040502020204" pitchFamily="34" charset="0"/>
            </a:endParaRPr>
          </a:p>
          <a:p>
            <a:pPr>
              <a:buNone/>
            </a:pPr>
            <a:r>
              <a:rPr lang="en-US" b="1" dirty="0">
                <a:solidFill>
                  <a:srgbClr val="006699"/>
                </a:solidFill>
                <a:effectLst/>
                <a:latin typeface="Helvetica Neue" panose="02000503000000020004" pitchFamily="2" charset="0"/>
              </a:rPr>
              <a:t>Luke 14:1 NLT</a:t>
            </a:r>
            <a:r>
              <a:rPr lang="en-US" dirty="0">
                <a:effectLst/>
                <a:latin typeface="Lucida Grande" panose="020B0600040502020204" pitchFamily="34" charset="0"/>
              </a:rPr>
              <a:t>    One Sabbath day Jesus went to eat dinner in the home of a leader of the Pharisees, and the people were watching him closely. </a:t>
            </a:r>
            <a:r>
              <a:rPr lang="en-US" b="1" baseline="30000" dirty="0">
                <a:solidFill>
                  <a:srgbClr val="006699"/>
                </a:solidFill>
                <a:effectLst/>
                <a:latin typeface="Helvetica Neue" panose="02000503000000020004" pitchFamily="2" charset="0"/>
              </a:rPr>
              <a:t>2</a:t>
            </a:r>
            <a:r>
              <a:rPr lang="en-US" dirty="0">
                <a:effectLst/>
                <a:latin typeface="Lucida Grande" panose="020B0600040502020204" pitchFamily="34" charset="0"/>
              </a:rPr>
              <a:t> There was a man there whose arms and legs were swollen. </a:t>
            </a:r>
            <a:r>
              <a:rPr lang="en-US" b="1" baseline="30000" dirty="0">
                <a:solidFill>
                  <a:srgbClr val="006699"/>
                </a:solidFill>
                <a:effectLst/>
                <a:latin typeface="Helvetica Neue" panose="02000503000000020004" pitchFamily="2" charset="0"/>
              </a:rPr>
              <a:t>3</a:t>
            </a:r>
            <a:r>
              <a:rPr lang="en-US" dirty="0">
                <a:effectLst/>
                <a:latin typeface="Lucida Grande" panose="020B0600040502020204" pitchFamily="34" charset="0"/>
              </a:rPr>
              <a:t> Jesus asked the Pharisees and experts in religious law, </a:t>
            </a:r>
            <a:r>
              <a:rPr lang="en-US" dirty="0">
                <a:solidFill>
                  <a:srgbClr val="FF2500"/>
                </a:solidFill>
                <a:effectLst/>
                <a:latin typeface="Lucida Grande" panose="020B0600040502020204" pitchFamily="34" charset="0"/>
              </a:rPr>
              <a:t>“Is it permitted in the law to heal people on the Sabbath day, or not?”</a:t>
            </a:r>
            <a:r>
              <a:rPr lang="en-US" dirty="0">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4</a:t>
            </a:r>
            <a:r>
              <a:rPr lang="en-US" dirty="0">
                <a:effectLst/>
                <a:latin typeface="Lucida Grande" panose="020B0600040502020204" pitchFamily="34" charset="0"/>
              </a:rPr>
              <a:t> When they refused to answer, Jesus touched the sick man and healed him and sent him away. </a:t>
            </a:r>
            <a:r>
              <a:rPr lang="en-US" b="1" baseline="30000" dirty="0">
                <a:solidFill>
                  <a:srgbClr val="006699"/>
                </a:solidFill>
                <a:effectLst/>
                <a:latin typeface="Helvetica Neue" panose="02000503000000020004" pitchFamily="2" charset="0"/>
              </a:rPr>
              <a:t>5</a:t>
            </a:r>
            <a:r>
              <a:rPr lang="en-US" dirty="0">
                <a:effectLst/>
                <a:latin typeface="Lucida Grande" panose="020B0600040502020204" pitchFamily="34" charset="0"/>
              </a:rPr>
              <a:t> Then he turned to them and said, </a:t>
            </a:r>
            <a:r>
              <a:rPr lang="en-US" dirty="0">
                <a:solidFill>
                  <a:srgbClr val="FF2500"/>
                </a:solidFill>
                <a:effectLst/>
                <a:latin typeface="Lucida Grande" panose="020B0600040502020204" pitchFamily="34" charset="0"/>
              </a:rPr>
              <a:t>“Which of you doesn’t work on the Sabbath? If your son or your cow falls into a pit, don’t you rush to get him out?”</a:t>
            </a:r>
            <a:r>
              <a:rPr lang="en-US" dirty="0">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6</a:t>
            </a:r>
            <a:r>
              <a:rPr lang="en-US" dirty="0">
                <a:effectLst/>
                <a:latin typeface="Lucida Grande" panose="020B0600040502020204" pitchFamily="34" charset="0"/>
              </a:rPr>
              <a:t> Again they could not answer.</a:t>
            </a:r>
            <a:br>
              <a:rPr lang="en-US" dirty="0">
                <a:effectLst/>
                <a:latin typeface="Lucida Grande" panose="020B0600040502020204" pitchFamily="34" charset="0"/>
              </a:rPr>
            </a:br>
            <a:endParaRPr lang="en-US" dirty="0">
              <a:effectLst/>
              <a:latin typeface="Lucida Grande" panose="020B0600040502020204" pitchFamily="34" charset="0"/>
            </a:endParaRPr>
          </a:p>
          <a:p>
            <a:pPr>
              <a:buNone/>
            </a:pPr>
            <a:r>
              <a:rPr lang="en-US" dirty="0">
                <a:effectLst/>
                <a:latin typeface="Lucida Grande" panose="020B0600040502020204" pitchFamily="34" charset="0"/>
              </a:rPr>
              <a:t>Jesus Teaches about Humility</a:t>
            </a:r>
            <a:br>
              <a:rPr lang="en-US" dirty="0">
                <a:effectLst/>
                <a:latin typeface="Lucida Grande" panose="020B0600040502020204" pitchFamily="34" charset="0"/>
              </a:rPr>
            </a:br>
            <a:endParaRPr lang="en-US" dirty="0">
              <a:effectLst/>
              <a:latin typeface="Lucida Grande" panose="020B0600040502020204" pitchFamily="34" charset="0"/>
            </a:endParaRPr>
          </a:p>
          <a:p>
            <a:pPr>
              <a:buNone/>
            </a:pPr>
            <a:r>
              <a:rPr lang="en-US" b="1" dirty="0">
                <a:solidFill>
                  <a:srgbClr val="006699"/>
                </a:solidFill>
                <a:effectLst/>
                <a:latin typeface="Helvetica Neue" panose="02000503000000020004" pitchFamily="2" charset="0"/>
              </a:rPr>
              <a:t>Luke 14:7</a:t>
            </a:r>
            <a:r>
              <a:rPr lang="en-US" dirty="0">
                <a:solidFill>
                  <a:srgbClr val="000000"/>
                </a:solidFill>
                <a:effectLst/>
                <a:latin typeface="Lucida Grande" panose="020B0600040502020204" pitchFamily="34" charset="0"/>
              </a:rPr>
              <a:t>    When Jesus noticed that all who had come to the dinner were trying to sit in the seats of honor near the head of the table, he gave them this advice: </a:t>
            </a:r>
            <a:r>
              <a:rPr lang="en-US" b="1" baseline="30000" dirty="0">
                <a:solidFill>
                  <a:srgbClr val="006699"/>
                </a:solidFill>
                <a:effectLst/>
                <a:latin typeface="Helvetica Neue" panose="02000503000000020004" pitchFamily="2" charset="0"/>
              </a:rPr>
              <a:t>8</a:t>
            </a:r>
            <a:r>
              <a:rPr lang="en-US" dirty="0">
                <a:solidFill>
                  <a:srgbClr val="FF2500"/>
                </a:solidFill>
                <a:effectLst/>
                <a:latin typeface="Lucida Grande" panose="020B0600040502020204" pitchFamily="34" charset="0"/>
              </a:rPr>
              <a:t> “When you are invited to a wedding feast, don’t sit in the seat of honor. What if someone who is more distinguished than you has also been invited?</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9</a:t>
            </a:r>
            <a:r>
              <a:rPr lang="en-US" dirty="0">
                <a:solidFill>
                  <a:srgbClr val="FF2500"/>
                </a:solidFill>
                <a:effectLst/>
                <a:latin typeface="Lucida Grande" panose="020B0600040502020204" pitchFamily="34" charset="0"/>
              </a:rPr>
              <a:t> The host will come and say, ‘Give this person your seat.’ Then you will be embarrassed, and you will have to take whatever seat is left at the foot of the table!</a:t>
            </a:r>
            <a:br>
              <a:rPr lang="en-US" dirty="0">
                <a:effectLst/>
                <a:latin typeface="Lucida Grande" panose="020B0600040502020204" pitchFamily="34" charset="0"/>
              </a:rPr>
            </a:br>
            <a:endParaRPr lang="en-US" dirty="0">
              <a:effectLst/>
              <a:latin typeface="Lucida Grande" panose="020B0600040502020204" pitchFamily="34" charset="0"/>
            </a:endParaRPr>
          </a:p>
          <a:p>
            <a:pPr>
              <a:buNone/>
            </a:pPr>
            <a:r>
              <a:rPr lang="en-US" b="1" dirty="0">
                <a:solidFill>
                  <a:srgbClr val="006699"/>
                </a:solidFill>
                <a:effectLst/>
                <a:latin typeface="Helvetica Neue" panose="02000503000000020004" pitchFamily="2" charset="0"/>
              </a:rPr>
              <a:t>Luke 14:10</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“Instead, take the lowest place at the foot of the table. Then when your host sees you, he will come and say, ‘Friend, we have a better place for you!’ Then you will be honored in front of all the other guests.</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11</a:t>
            </a:r>
            <a:r>
              <a:rPr lang="en-US" dirty="0">
                <a:solidFill>
                  <a:srgbClr val="FF2500"/>
                </a:solidFill>
                <a:effectLst/>
                <a:latin typeface="Lucida Grande" panose="020B0600040502020204" pitchFamily="34" charset="0"/>
              </a:rPr>
              <a:t> For those who exalt themselves will be humbled, and those who humble themselves will be exalted.”</a:t>
            </a:r>
            <a:br>
              <a:rPr lang="en-US" dirty="0">
                <a:effectLst/>
                <a:latin typeface="Lucida Grande" panose="020B0600040502020204" pitchFamily="34" charset="0"/>
              </a:rPr>
            </a:br>
            <a:endParaRPr lang="en-US" dirty="0">
              <a:effectLst/>
              <a:latin typeface="Lucida Grande" panose="020B0600040502020204" pitchFamily="34" charset="0"/>
            </a:endParaRPr>
          </a:p>
          <a:p>
            <a:pPr>
              <a:buNone/>
            </a:pPr>
            <a:r>
              <a:rPr lang="en-US" b="1" dirty="0">
                <a:solidFill>
                  <a:srgbClr val="006699"/>
                </a:solidFill>
                <a:effectLst/>
                <a:latin typeface="Helvetica Neue" panose="02000503000000020004" pitchFamily="2" charset="0"/>
              </a:rPr>
              <a:t>Luke 14:12</a:t>
            </a:r>
            <a:r>
              <a:rPr lang="en-US" dirty="0">
                <a:solidFill>
                  <a:srgbClr val="000000"/>
                </a:solidFill>
                <a:effectLst/>
                <a:latin typeface="Lucida Grande" panose="020B0600040502020204" pitchFamily="34" charset="0"/>
              </a:rPr>
              <a:t>    Then he turned to his host. </a:t>
            </a:r>
            <a:r>
              <a:rPr lang="en-US" dirty="0">
                <a:solidFill>
                  <a:srgbClr val="FF2500"/>
                </a:solidFill>
                <a:effectLst/>
                <a:latin typeface="Lucida Grande" panose="020B0600040502020204" pitchFamily="34" charset="0"/>
              </a:rPr>
              <a:t>“When you put on a luncheon or a banquet,”</a:t>
            </a:r>
            <a:r>
              <a:rPr lang="en-US" dirty="0">
                <a:solidFill>
                  <a:srgbClr val="000000"/>
                </a:solidFill>
                <a:effectLst/>
                <a:latin typeface="Lucida Grande" panose="020B0600040502020204" pitchFamily="34" charset="0"/>
              </a:rPr>
              <a:t> he said, </a:t>
            </a:r>
            <a:r>
              <a:rPr lang="en-US" dirty="0">
                <a:solidFill>
                  <a:srgbClr val="FF2500"/>
                </a:solidFill>
                <a:effectLst/>
                <a:latin typeface="Lucida Grande" panose="020B0600040502020204" pitchFamily="34" charset="0"/>
              </a:rPr>
              <a:t>“don’t invite your friends, brothers, relatives, and rich neighbors. For they will invite you back, and that will be your only reward.</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13</a:t>
            </a:r>
            <a:r>
              <a:rPr lang="en-US" dirty="0">
                <a:solidFill>
                  <a:srgbClr val="FF2500"/>
                </a:solidFill>
                <a:effectLst/>
                <a:latin typeface="Lucida Grande" panose="020B0600040502020204" pitchFamily="34" charset="0"/>
              </a:rPr>
              <a:t> Instead, invite the poor, the crippled, the lame, and the blind.</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14</a:t>
            </a:r>
            <a:r>
              <a:rPr lang="en-US" dirty="0">
                <a:solidFill>
                  <a:srgbClr val="FF2500"/>
                </a:solidFill>
                <a:effectLst/>
                <a:latin typeface="Lucida Grande" panose="020B0600040502020204" pitchFamily="34" charset="0"/>
              </a:rPr>
              <a:t> Then at the resurrection of the righteous, God will reward you for inviting those who could not repay you.”</a:t>
            </a:r>
          </a:p>
          <a:p>
            <a:pPr>
              <a:buNone/>
            </a:pPr>
            <a:endParaRPr lang="en-US" dirty="0">
              <a:effectLst/>
              <a:latin typeface="Lucida Grande" panose="020B0600040502020204" pitchFamily="34" charset="0"/>
            </a:endParaRPr>
          </a:p>
          <a:p>
            <a:pPr>
              <a:buNone/>
            </a:pPr>
            <a:r>
              <a:rPr lang="en-US" dirty="0">
                <a:effectLst/>
                <a:latin typeface="Lucida Grande" panose="020B0600040502020204" pitchFamily="34" charset="0"/>
              </a:rPr>
              <a:t>Parable of the Great Feast</a:t>
            </a:r>
          </a:p>
          <a:p>
            <a:pPr>
              <a:buNone/>
            </a:pPr>
            <a:endParaRPr lang="en-US" dirty="0">
              <a:effectLst/>
              <a:latin typeface="Lucida Grande" panose="020B0600040502020204" pitchFamily="34" charset="0"/>
            </a:endParaRPr>
          </a:p>
          <a:p>
            <a:pPr>
              <a:buNone/>
            </a:pPr>
            <a:r>
              <a:rPr lang="en-US" b="1" dirty="0">
                <a:solidFill>
                  <a:srgbClr val="006699"/>
                </a:solidFill>
                <a:effectLst/>
                <a:latin typeface="Helvetica Neue" panose="02000503000000020004" pitchFamily="2" charset="0"/>
              </a:rPr>
              <a:t>Luke 14:15</a:t>
            </a:r>
            <a:r>
              <a:rPr lang="en-US" dirty="0">
                <a:effectLst/>
                <a:latin typeface="Lucida Grande" panose="020B0600040502020204" pitchFamily="34" charset="0"/>
              </a:rPr>
              <a:t>    Hearing this, a man sitting at the table with Jesus exclaimed, “What a blessing it will be to attend a banquet in the Kingdom of God!”</a:t>
            </a:r>
            <a:br>
              <a:rPr lang="en-US" dirty="0">
                <a:effectLst/>
                <a:latin typeface="Lucida Grande" panose="020B0600040502020204" pitchFamily="34" charset="0"/>
              </a:rPr>
            </a:br>
            <a:endParaRPr lang="en-US" dirty="0">
              <a:effectLst/>
              <a:latin typeface="Lucida Grande" panose="020B0600040502020204" pitchFamily="34" charset="0"/>
            </a:endParaRPr>
          </a:p>
          <a:p>
            <a:pPr>
              <a:buNone/>
            </a:pPr>
            <a:r>
              <a:rPr lang="en-US" b="1" dirty="0">
                <a:solidFill>
                  <a:srgbClr val="006699"/>
                </a:solidFill>
                <a:effectLst/>
                <a:latin typeface="Helvetica Neue" panose="02000503000000020004" pitchFamily="2" charset="0"/>
              </a:rPr>
              <a:t>Luke 14:16</a:t>
            </a:r>
            <a:r>
              <a:rPr lang="en-US" dirty="0">
                <a:solidFill>
                  <a:srgbClr val="000000"/>
                </a:solidFill>
                <a:effectLst/>
                <a:latin typeface="Lucida Grande" panose="020B0600040502020204" pitchFamily="34" charset="0"/>
              </a:rPr>
              <a:t>    Jesus replied with this story: </a:t>
            </a:r>
            <a:r>
              <a:rPr lang="en-US" dirty="0">
                <a:solidFill>
                  <a:srgbClr val="FF2500"/>
                </a:solidFill>
                <a:effectLst/>
                <a:latin typeface="Lucida Grande" panose="020B0600040502020204" pitchFamily="34" charset="0"/>
              </a:rPr>
              <a:t>“A man prepared a great feast and sent out many invitations.</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17</a:t>
            </a:r>
            <a:r>
              <a:rPr lang="en-US" dirty="0">
                <a:solidFill>
                  <a:srgbClr val="FF2500"/>
                </a:solidFill>
                <a:effectLst/>
                <a:latin typeface="Lucida Grande" panose="020B0600040502020204" pitchFamily="34" charset="0"/>
              </a:rPr>
              <a:t> When the banquet was ready, he sent his servant to tell the guests, ‘Come, the banquet is ready.’</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18</a:t>
            </a:r>
            <a:r>
              <a:rPr lang="en-US" dirty="0">
                <a:solidFill>
                  <a:srgbClr val="FF2500"/>
                </a:solidFill>
                <a:effectLst/>
                <a:latin typeface="Lucida Grande" panose="020B0600040502020204" pitchFamily="34" charset="0"/>
              </a:rPr>
              <a:t> But they all began making excuses. One said, ‘I have just bought a field and must inspect it. Please excuse me.’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19</a:t>
            </a:r>
            <a:r>
              <a:rPr lang="en-US" dirty="0">
                <a:solidFill>
                  <a:srgbClr val="FF2500"/>
                </a:solidFill>
                <a:effectLst/>
                <a:latin typeface="Lucida Grande" panose="020B0600040502020204" pitchFamily="34" charset="0"/>
              </a:rPr>
              <a:t> Another said, ‘I have just bought five pairs of oxen, and I want to try them out. Please excuse me.’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20</a:t>
            </a:r>
            <a:r>
              <a:rPr lang="en-US" dirty="0">
                <a:solidFill>
                  <a:srgbClr val="FF2500"/>
                </a:solidFill>
                <a:effectLst/>
                <a:latin typeface="Lucida Grande" panose="020B0600040502020204" pitchFamily="34" charset="0"/>
              </a:rPr>
              <a:t> Another said, ‘I just got married, so I can’t come.’</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14:21</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“The servant returned and told his master what they had said. His master was furious and said, ‘Go quickly into the streets and alleys of the town and invite the poor, the crippled, the blind, and the lame.’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22</a:t>
            </a:r>
            <a:r>
              <a:rPr lang="en-US" dirty="0">
                <a:solidFill>
                  <a:srgbClr val="FF2500"/>
                </a:solidFill>
                <a:effectLst/>
                <a:latin typeface="Lucida Grande" panose="020B0600040502020204" pitchFamily="34" charset="0"/>
              </a:rPr>
              <a:t> After the servant had done this, he reported, ‘There is still room for more.’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23</a:t>
            </a:r>
            <a:r>
              <a:rPr lang="en-US" dirty="0">
                <a:solidFill>
                  <a:srgbClr val="FF2500"/>
                </a:solidFill>
                <a:effectLst/>
                <a:latin typeface="Lucida Grande" panose="020B0600040502020204" pitchFamily="34" charset="0"/>
              </a:rPr>
              <a:t> So his master said, ‘Go out into the country lanes and behind the hedges and urge anyone you find to come, so that the house will be full.</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24</a:t>
            </a:r>
            <a:r>
              <a:rPr lang="en-US" dirty="0">
                <a:solidFill>
                  <a:srgbClr val="FF2500"/>
                </a:solidFill>
                <a:effectLst/>
                <a:latin typeface="Lucida Grande" panose="020B0600040502020204" pitchFamily="34" charset="0"/>
              </a:rPr>
              <a:t> For none of those I first invited will get even the smallest taste of my banquet.’”</a:t>
            </a:r>
          </a:p>
          <a:p>
            <a:r>
              <a:rPr lang="en-US" dirty="0">
                <a:solidFill>
                  <a:srgbClr val="FF2500"/>
                </a:solidFill>
                <a:effectLst/>
                <a:latin typeface="Lucida Grande" panose="020B0600040502020204" pitchFamily="34" charset="0"/>
              </a:rPr>
              <a:t>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SG" dirty="0">
                <a:effectLst/>
                <a:latin typeface="Helvetica Neue" panose="02000503000000020004" pitchFamily="2" charset="0"/>
              </a:rPr>
              <a:t>"Throughout this section the theme of entering into the kingdom is often symbolized as taking part in a feast or banquet (13:29; 14:7-24; 15:23; 17:7-10).</a:t>
            </a:r>
            <a:r>
              <a:rPr lang="en-US" dirty="0">
                <a:solidFill>
                  <a:srgbClr val="FF2500"/>
                </a:solidFill>
                <a:effectLst/>
                <a:latin typeface="Lucida Grande" panose="020B0600040502020204" pitchFamily="34" charset="0"/>
              </a:rPr>
              <a:t>" —BKC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2500"/>
                </a:solidFill>
                <a:effectLst/>
                <a:latin typeface="Lucida Grande" panose="020B0600040502020204" pitchFamily="34" charset="0"/>
              </a:rPr>
              <a:t>__________</a:t>
            </a:r>
          </a:p>
          <a:p>
            <a:pPr>
              <a:buNone/>
            </a:pPr>
            <a:r>
              <a:rPr lang="en-US" dirty="0">
                <a:solidFill>
                  <a:srgbClr val="FF2500"/>
                </a:solidFill>
                <a:effectLst/>
                <a:latin typeface="Lucida Grande" panose="020B0600040502020204" pitchFamily="34" charset="0"/>
              </a:rPr>
              <a:t>"</a:t>
            </a:r>
            <a:r>
              <a:rPr lang="en-US">
                <a:effectLst/>
                <a:latin typeface="Helvetica" pitchFamily="2" charset="0"/>
              </a:rPr>
              <a:t>Three excuses are given.</a:t>
            </a:r>
            <a:r>
              <a:rPr lang="en-US" baseline="30000">
                <a:effectLst/>
                <a:latin typeface="Helvetica" pitchFamily="2" charset="0"/>
              </a:rPr>
              <a:t>18</a:t>
            </a:r>
            <a:r>
              <a:rPr lang="en-US">
                <a:effectLst/>
                <a:latin typeface="Helvetica" pitchFamily="2" charset="0"/>
              </a:rPr>
              <a:t> The first two are similar. What idiot would buy a piece of property without first checking it out?! The fact is, both of these men have already checked out their purchases. They are using them as excuses not to come. To make matters worse, this is an evening banquet, which started at sundown. They could not have checked out their purchases in the dark. This makes their excuses even more feeble and offensive. The third fellow seems to have a valid excuse. He just got married and wants to spend time with his wife.</a:t>
            </a:r>
            <a:r>
              <a:rPr lang="en-US" baseline="30000">
                <a:effectLst/>
                <a:latin typeface="Helvetica" pitchFamily="2" charset="0"/>
              </a:rPr>
              <a:t>19</a:t>
            </a:r>
            <a:r>
              <a:rPr lang="en-US">
                <a:effectLst/>
                <a:latin typeface="Helvetica" pitchFamily="2" charset="0"/>
              </a:rPr>
              <a:t> Normally, these feasts were not integrated, and so these newlyweds could not be together. Deuteronomy 24:5 offers some support for his excuse. There it says that a newly married man is exempt from military service for a year so that he can stay at home and please his wife (see also 1 Cor 7:33). His excuse is the most valid; yet it is also the most curt."</a:t>
            </a:r>
          </a:p>
          <a:p>
            <a:pPr>
              <a:buNone/>
            </a:pPr>
            <a:r>
              <a:rPr lang="en-US" baseline="30000">
                <a:effectLst/>
                <a:latin typeface="Calibri" panose="020F0502020204030204" pitchFamily="34" charset="0"/>
              </a:rPr>
              <a:t>18</a:t>
            </a:r>
            <a:r>
              <a:rPr lang="en-US">
                <a:effectLst/>
                <a:latin typeface="Calibri" panose="020F0502020204030204" pitchFamily="34" charset="0"/>
              </a:rPr>
              <a:t> The word “make excuses” can also mean, “To shun, reject, or refuse.”</a:t>
            </a:r>
          </a:p>
          <a:p>
            <a:pPr>
              <a:buNone/>
            </a:pPr>
            <a:r>
              <a:rPr lang="en-US" baseline="30000">
                <a:effectLst/>
                <a:latin typeface="Calibri" panose="020F0502020204030204" pitchFamily="34" charset="0"/>
              </a:rPr>
              <a:t>19</a:t>
            </a:r>
            <a:r>
              <a:rPr lang="en-US">
                <a:effectLst/>
                <a:latin typeface="Calibri" panose="020F0502020204030204" pitchFamily="34" charset="0"/>
              </a:rPr>
              <a:t> The phrase “I must go check it out,” which applied to the oxen and the land, is omitted with the wife. B. Longenecker in a fabulous article on the humor of Jesus, suggests this omission would have been accompanied by a pregnant silence followed by appropriate chuckles; “A Humorous Jesus? Orality, Structure and Characterization in Luke 14:15–24, and Beyond,” </a:t>
            </a:r>
            <a:r>
              <a:rPr lang="en-US" i="1">
                <a:effectLst/>
                <a:latin typeface="Calibri" panose="020F0502020204030204" pitchFamily="34" charset="0"/>
              </a:rPr>
              <a:t>BI</a:t>
            </a:r>
            <a:r>
              <a:rPr lang="en-US">
                <a:effectLst/>
                <a:latin typeface="Calibri" panose="020F0502020204030204" pitchFamily="34" charset="0"/>
              </a:rPr>
              <a:t> 16 (2008): 179–204.</a:t>
            </a: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421.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effectLst/>
              <a:latin typeface="Helvetica Neue" panose="02000503000000020004" pitchFamily="2" charset="0"/>
            </a:endParaRPr>
          </a:p>
        </p:txBody>
      </p:sp>
      <p:sp>
        <p:nvSpPr>
          <p:cNvPr id="4" name="Slide Number Placeholder 3"/>
          <p:cNvSpPr>
            <a:spLocks noGrp="1"/>
          </p:cNvSpPr>
          <p:nvPr>
            <p:ph type="sldNum" sz="quarter" idx="5"/>
          </p:nvPr>
        </p:nvSpPr>
        <p:spPr/>
        <p:txBody>
          <a:bodyPr/>
          <a:lstStyle/>
          <a:p>
            <a:fld id="{36357491-AF78-4EAC-91FC-8D2D6145DAF5}" type="slidenum">
              <a:rPr lang="en-GB" smtClean="0"/>
              <a:t>8</a:t>
            </a:fld>
            <a:endParaRPr lang="en-GB"/>
          </a:p>
        </p:txBody>
      </p:sp>
    </p:spTree>
    <p:extLst>
      <p:ext uri="{BB962C8B-B14F-4D97-AF65-F5344CB8AC3E}">
        <p14:creationId xmlns:p14="http://schemas.microsoft.com/office/powerpoint/2010/main" val="234576749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effectLst/>
                <a:latin typeface="Lucida Grande" panose="020B0600040502020204" pitchFamily="34" charset="0"/>
              </a:rPr>
              <a:t>Parable of the Shrewd Manager</a:t>
            </a:r>
            <a:br>
              <a:rPr lang="en-US" dirty="0">
                <a:effectLst/>
                <a:latin typeface="Lucida Grande" panose="020B0600040502020204" pitchFamily="34" charset="0"/>
              </a:rPr>
            </a:br>
            <a:endParaRPr lang="en-US" dirty="0">
              <a:effectLst/>
              <a:latin typeface="Lucida Grande" panose="020B0600040502020204" pitchFamily="34" charset="0"/>
            </a:endParaRPr>
          </a:p>
          <a:p>
            <a:pPr>
              <a:buNone/>
            </a:pPr>
            <a:r>
              <a:rPr lang="en-US" b="1" dirty="0">
                <a:solidFill>
                  <a:srgbClr val="006699"/>
                </a:solidFill>
                <a:effectLst/>
                <a:latin typeface="Helvetica Neue" panose="02000503000000020004" pitchFamily="2" charset="0"/>
              </a:rPr>
              <a:t>Luke 16:1 NLT</a:t>
            </a:r>
            <a:r>
              <a:rPr lang="en-US" dirty="0">
                <a:solidFill>
                  <a:srgbClr val="000000"/>
                </a:solidFill>
                <a:effectLst/>
                <a:latin typeface="Lucida Grande" panose="020B0600040502020204" pitchFamily="34" charset="0"/>
              </a:rPr>
              <a:t>    Jesus told this story to his disciples: </a:t>
            </a:r>
            <a:r>
              <a:rPr lang="en-US" dirty="0">
                <a:solidFill>
                  <a:srgbClr val="FF2500"/>
                </a:solidFill>
                <a:effectLst/>
                <a:latin typeface="Lucida Grande" panose="020B0600040502020204" pitchFamily="34" charset="0"/>
              </a:rPr>
              <a:t>“There was a certain rich man who had a manager handling his affairs. One day a report came that the manager was wasting his employer’s money.</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a:t>
            </a:r>
            <a:r>
              <a:rPr lang="en-US" dirty="0">
                <a:solidFill>
                  <a:srgbClr val="FF2500"/>
                </a:solidFill>
                <a:effectLst/>
                <a:latin typeface="Lucida Grande" panose="020B0600040502020204" pitchFamily="34" charset="0"/>
              </a:rPr>
              <a:t> So the employer called him in and said, ‘What’s this I hear about you? Get your report in order, because you are going to be fired.’</a:t>
            </a:r>
          </a:p>
          <a:p>
            <a:pPr>
              <a:buNone/>
            </a:pPr>
            <a:endParaRPr lang="en-US" dirty="0">
              <a:effectLst/>
              <a:latin typeface="Lucida Grande" panose="020B0600040502020204" pitchFamily="34" charset="0"/>
            </a:endParaRPr>
          </a:p>
          <a:p>
            <a:pPr>
              <a:buNone/>
            </a:pPr>
            <a:r>
              <a:rPr lang="en-US" b="1" dirty="0">
                <a:solidFill>
                  <a:srgbClr val="006699"/>
                </a:solidFill>
                <a:effectLst/>
                <a:latin typeface="Helvetica Neue" panose="02000503000000020004" pitchFamily="2" charset="0"/>
              </a:rPr>
              <a:t>Luke 16:3</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“The manager thought to himself, ‘Now what? My boss has fired me. I don’t have the strength to dig ditches, and I’m too proud to beg.</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4</a:t>
            </a:r>
            <a:r>
              <a:rPr lang="en-US" dirty="0">
                <a:solidFill>
                  <a:srgbClr val="FF2500"/>
                </a:solidFill>
                <a:effectLst/>
                <a:latin typeface="Lucida Grande" panose="020B0600040502020204" pitchFamily="34" charset="0"/>
              </a:rPr>
              <a:t> Ah, I know how to ensure that I’ll have plenty of friends who will give me a home when I am fired.’</a:t>
            </a:r>
          </a:p>
          <a:p>
            <a:pPr>
              <a:buNone/>
            </a:pPr>
            <a:endParaRPr lang="en-US" dirty="0">
              <a:effectLst/>
              <a:latin typeface="Lucida Grande" panose="020B0600040502020204" pitchFamily="34" charset="0"/>
            </a:endParaRPr>
          </a:p>
          <a:p>
            <a:pPr>
              <a:buNone/>
            </a:pPr>
            <a:r>
              <a:rPr lang="en-US" b="1" dirty="0">
                <a:solidFill>
                  <a:srgbClr val="006699"/>
                </a:solidFill>
                <a:effectLst/>
                <a:latin typeface="Helvetica Neue" panose="02000503000000020004" pitchFamily="2" charset="0"/>
              </a:rPr>
              <a:t>Luke 16:5</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“So he invited each person who owed money to his employer to come and discuss the situation. He asked the first one, ‘How much do you owe him?’</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6</a:t>
            </a:r>
            <a:r>
              <a:rPr lang="en-US" dirty="0">
                <a:solidFill>
                  <a:srgbClr val="FF2500"/>
                </a:solidFill>
                <a:effectLst/>
                <a:latin typeface="Lucida Grande" panose="020B0600040502020204" pitchFamily="34" charset="0"/>
              </a:rPr>
              <a:t> The man replied, ‘I owe him 800 gallons of olive oil.’ So the manager told him, ‘Take the bill and quickly change it to 400 </a:t>
            </a:r>
            <a:r>
              <a:rPr lang="en-US" dirty="0" err="1">
                <a:solidFill>
                  <a:srgbClr val="FF2500"/>
                </a:solidFill>
                <a:effectLst/>
                <a:latin typeface="Lucida Grande" panose="020B0600040502020204" pitchFamily="34" charset="0"/>
              </a:rPr>
              <a:t>gallons.</a:t>
            </a:r>
            <a:r>
              <a:rPr lang="en-US" baseline="30000" dirty="0" err="1">
                <a:solidFill>
                  <a:srgbClr val="FF2500"/>
                </a:solidFill>
                <a:effectLst/>
                <a:latin typeface="Lucida Grande" panose="020B0600040502020204" pitchFamily="34" charset="0"/>
              </a:rPr>
              <a:t>a</a:t>
            </a:r>
            <a:r>
              <a:rPr lang="en-US" dirty="0">
                <a:solidFill>
                  <a:srgbClr val="FF2500"/>
                </a:solidFill>
                <a:effectLst/>
                <a:latin typeface="Lucida Grande" panose="020B0600040502020204" pitchFamily="34" charset="0"/>
              </a:rPr>
              <a:t>’</a:t>
            </a:r>
          </a:p>
          <a:p>
            <a:pPr>
              <a:buNone/>
            </a:pPr>
            <a:endParaRPr lang="en-US" dirty="0">
              <a:effectLst/>
              <a:latin typeface="Lucida Grande" panose="020B0600040502020204" pitchFamily="34" charset="0"/>
            </a:endParaRPr>
          </a:p>
          <a:p>
            <a:pPr>
              <a:buNone/>
            </a:pPr>
            <a:r>
              <a:rPr lang="en-US" b="1" dirty="0">
                <a:solidFill>
                  <a:srgbClr val="006699"/>
                </a:solidFill>
                <a:effectLst/>
                <a:latin typeface="Helvetica Neue" panose="02000503000000020004" pitchFamily="2" charset="0"/>
              </a:rPr>
              <a:t>Luke 16:7</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“‘And how much do you owe my employer?’ he asked the next man. ‘I owe him 1,000 bushels of wheat,’ was the reply. ‘Here,’ the manager said, ‘take the bill and change it to 800 </a:t>
            </a:r>
            <a:r>
              <a:rPr lang="en-US" dirty="0" err="1">
                <a:solidFill>
                  <a:srgbClr val="FF2500"/>
                </a:solidFill>
                <a:effectLst/>
                <a:latin typeface="Lucida Grande" panose="020B0600040502020204" pitchFamily="34" charset="0"/>
              </a:rPr>
              <a:t>bushels.</a:t>
            </a:r>
            <a:r>
              <a:rPr lang="en-US" baseline="30000" dirty="0" err="1">
                <a:solidFill>
                  <a:srgbClr val="FF2500"/>
                </a:solidFill>
                <a:effectLst/>
                <a:latin typeface="Lucida Grande" panose="020B0600040502020204" pitchFamily="34" charset="0"/>
              </a:rPr>
              <a:t>a</a:t>
            </a:r>
            <a:r>
              <a:rPr lang="en-US" dirty="0">
                <a:solidFill>
                  <a:srgbClr val="FF2500"/>
                </a:solidFill>
                <a:effectLst/>
                <a:latin typeface="Lucida Grande" panose="020B0600040502020204" pitchFamily="34" charset="0"/>
              </a:rPr>
              <a:t>’</a:t>
            </a:r>
          </a:p>
          <a:p>
            <a:pPr>
              <a:buNone/>
            </a:pPr>
            <a:endParaRPr lang="en-US" dirty="0">
              <a:effectLst/>
              <a:latin typeface="Lucida Grande" panose="020B0600040502020204" pitchFamily="34" charset="0"/>
            </a:endParaRPr>
          </a:p>
          <a:p>
            <a:pPr>
              <a:buNone/>
            </a:pPr>
            <a:r>
              <a:rPr lang="en-US" b="1" dirty="0">
                <a:solidFill>
                  <a:srgbClr val="006699"/>
                </a:solidFill>
                <a:effectLst/>
                <a:latin typeface="Helvetica Neue" panose="02000503000000020004" pitchFamily="2" charset="0"/>
              </a:rPr>
              <a:t>Luke 16:8</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“The rich man had to admire the dishonest rascal for being so shrewd. And it is true that the children of this world are more shrewd in dealing with the world around them than are the children of the light.</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9</a:t>
            </a:r>
            <a:r>
              <a:rPr lang="en-US" dirty="0">
                <a:solidFill>
                  <a:srgbClr val="FF2500"/>
                </a:solidFill>
                <a:effectLst/>
                <a:latin typeface="Lucida Grande" panose="020B0600040502020204" pitchFamily="34" charset="0"/>
              </a:rPr>
              <a:t> Here’s the lesson: Use your worldly resources to benefit others and make friends. Then, when your possessions are gone, they will welcome you to an eternal home.</a:t>
            </a:r>
            <a:br>
              <a:rPr lang="en-US" dirty="0">
                <a:effectLst/>
                <a:latin typeface="Lucida Grande" panose="020B0600040502020204" pitchFamily="34" charset="0"/>
              </a:rPr>
            </a:br>
            <a:endParaRPr lang="en-US" dirty="0">
              <a:effectLst/>
              <a:latin typeface="Lucida Grande" panose="020B0600040502020204" pitchFamily="34" charset="0"/>
            </a:endParaRPr>
          </a:p>
          <a:p>
            <a:pPr>
              <a:buNone/>
            </a:pPr>
            <a:r>
              <a:rPr lang="en-US" b="1" dirty="0">
                <a:solidFill>
                  <a:srgbClr val="006699"/>
                </a:solidFill>
                <a:effectLst/>
                <a:latin typeface="Helvetica Neue" panose="02000503000000020004" pitchFamily="2" charset="0"/>
              </a:rPr>
              <a:t>Luke 16:10</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“If you are faithful in little things, you will be faithful in large ones. But if you are dishonest in little things, you won’t be honest with greater responsibilities.</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11</a:t>
            </a:r>
            <a:r>
              <a:rPr lang="en-US" dirty="0">
                <a:solidFill>
                  <a:srgbClr val="FF2500"/>
                </a:solidFill>
                <a:effectLst/>
                <a:latin typeface="Lucida Grande" panose="020B0600040502020204" pitchFamily="34" charset="0"/>
              </a:rPr>
              <a:t> And if you are untrustworthy about worldly wealth, who will trust you with the true riches of heaven?</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12</a:t>
            </a:r>
            <a:r>
              <a:rPr lang="en-US" dirty="0">
                <a:solidFill>
                  <a:srgbClr val="FF2500"/>
                </a:solidFill>
                <a:effectLst/>
                <a:latin typeface="Lucida Grande" panose="020B0600040502020204" pitchFamily="34" charset="0"/>
              </a:rPr>
              <a:t> And if you are not faithful with other people’s things, why should you be trusted with things of your own?</a:t>
            </a:r>
            <a:br>
              <a:rPr lang="en-US" dirty="0">
                <a:effectLst/>
                <a:latin typeface="Lucida Grande" panose="020B0600040502020204" pitchFamily="34" charset="0"/>
              </a:rPr>
            </a:br>
            <a:endParaRPr lang="en-US" dirty="0">
              <a:effectLst/>
              <a:latin typeface="Lucida Grande" panose="020B0600040502020204" pitchFamily="34" charset="0"/>
            </a:endParaRPr>
          </a:p>
          <a:p>
            <a:pPr>
              <a:buNone/>
            </a:pPr>
            <a:r>
              <a:rPr lang="en-US" b="1" dirty="0">
                <a:solidFill>
                  <a:srgbClr val="006699"/>
                </a:solidFill>
                <a:effectLst/>
                <a:latin typeface="Helvetica Neue" panose="02000503000000020004" pitchFamily="2" charset="0"/>
              </a:rPr>
              <a:t>Luke 16:13</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“No one can serve two masters. For you will hate one and love the other; you will be devoted to one and despise the other. You cannot serve God and be enslaved to money.”</a:t>
            </a:r>
          </a:p>
          <a:p>
            <a:pPr>
              <a:buNone/>
            </a:pPr>
            <a:endParaRPr lang="en-US" dirty="0">
              <a:effectLst/>
              <a:latin typeface="Lucida Grande" panose="020B0600040502020204" pitchFamily="34" charset="0"/>
            </a:endParaRPr>
          </a:p>
          <a:p>
            <a:pPr>
              <a:buNone/>
            </a:pPr>
            <a:r>
              <a:rPr lang="en-US" b="1" dirty="0">
                <a:solidFill>
                  <a:srgbClr val="006699"/>
                </a:solidFill>
                <a:effectLst/>
                <a:latin typeface="Helvetica Neue" panose="02000503000000020004" pitchFamily="2" charset="0"/>
              </a:rPr>
              <a:t>Luke 16:14</a:t>
            </a:r>
            <a:r>
              <a:rPr lang="en-US" dirty="0">
                <a:solidFill>
                  <a:srgbClr val="000000"/>
                </a:solidFill>
                <a:effectLst/>
                <a:latin typeface="Lucida Grande" panose="020B0600040502020204" pitchFamily="34" charset="0"/>
              </a:rPr>
              <a:t>    The Pharisees, who dearly loved their money, heard all this and scoffed at him. </a:t>
            </a:r>
            <a:r>
              <a:rPr lang="en-US" b="1" baseline="30000" dirty="0">
                <a:solidFill>
                  <a:srgbClr val="006699"/>
                </a:solidFill>
                <a:effectLst/>
                <a:latin typeface="Helvetica Neue" panose="02000503000000020004" pitchFamily="2" charset="0"/>
              </a:rPr>
              <a:t>15</a:t>
            </a:r>
            <a:r>
              <a:rPr lang="en-US" dirty="0">
                <a:solidFill>
                  <a:srgbClr val="000000"/>
                </a:solidFill>
                <a:effectLst/>
                <a:latin typeface="Lucida Grande" panose="020B0600040502020204" pitchFamily="34" charset="0"/>
              </a:rPr>
              <a:t> Then he said to them, </a:t>
            </a:r>
            <a:r>
              <a:rPr lang="en-US" dirty="0">
                <a:solidFill>
                  <a:srgbClr val="FF2500"/>
                </a:solidFill>
                <a:effectLst/>
                <a:latin typeface="Lucida Grande" panose="020B0600040502020204" pitchFamily="34" charset="0"/>
              </a:rPr>
              <a:t>“You like to appear righteous in public, but God knows your hearts. What this world honors is detestable in the sight of God.</a:t>
            </a:r>
          </a:p>
          <a:p>
            <a:pPr>
              <a:buNone/>
            </a:pPr>
            <a:endParaRPr lang="en-US" dirty="0">
              <a:effectLst/>
              <a:latin typeface="Lucida Grande" panose="020B0600040502020204" pitchFamily="34" charset="0"/>
            </a:endParaRPr>
          </a:p>
          <a:p>
            <a:pPr>
              <a:buNone/>
            </a:pPr>
            <a:r>
              <a:rPr lang="en-US" b="1" dirty="0">
                <a:solidFill>
                  <a:srgbClr val="006699"/>
                </a:solidFill>
                <a:effectLst/>
                <a:latin typeface="Helvetica Neue" panose="02000503000000020004" pitchFamily="2" charset="0"/>
              </a:rPr>
              <a:t>Luke 16:16</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“Until John the Baptist, the law of Moses and the messages of the prophets were your guides. But now the Good News of the Kingdom of God is preached, and everyone is eager to get in.</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17</a:t>
            </a:r>
            <a:r>
              <a:rPr lang="en-US" dirty="0">
                <a:solidFill>
                  <a:srgbClr val="FF2500"/>
                </a:solidFill>
                <a:effectLst/>
                <a:latin typeface="Lucida Grande" panose="020B0600040502020204" pitchFamily="34" charset="0"/>
              </a:rPr>
              <a:t> But that doesn’t mean that the law has lost its force. It is easier for heaven and earth to disappear than for the smallest point of God’s law to be overturned.</a:t>
            </a:r>
          </a:p>
          <a:p>
            <a:pPr>
              <a:buNone/>
            </a:pPr>
            <a:endParaRPr lang="en-US" dirty="0">
              <a:effectLst/>
              <a:latin typeface="Lucida Grande" panose="020B0600040502020204" pitchFamily="34" charset="0"/>
            </a:endParaRPr>
          </a:p>
          <a:p>
            <a:pPr>
              <a:buNone/>
            </a:pPr>
            <a:r>
              <a:rPr lang="en-US" b="1" dirty="0">
                <a:solidFill>
                  <a:srgbClr val="006699"/>
                </a:solidFill>
                <a:effectLst/>
                <a:latin typeface="Helvetica Neue" panose="02000503000000020004" pitchFamily="2" charset="0"/>
              </a:rPr>
              <a:t>Luke 16:18</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“For example, a man who divorces his wife and marries someone else commits adultery. And anyone who marries a woman divorced from her husband commits adultery.”</a:t>
            </a:r>
            <a:br>
              <a:rPr lang="en-US" dirty="0">
                <a:effectLst/>
                <a:latin typeface="Lucida Grande" panose="020B0600040502020204" pitchFamily="34" charset="0"/>
              </a:rPr>
            </a:br>
            <a:endParaRPr lang="en-US" dirty="0">
              <a:effectLst/>
              <a:latin typeface="Lucida Grande" panose="020B0600040502020204" pitchFamily="34" charset="0"/>
            </a:endParaRPr>
          </a:p>
          <a:p>
            <a:pPr>
              <a:buNone/>
            </a:pPr>
            <a:r>
              <a:rPr lang="en-US" dirty="0">
                <a:effectLst/>
                <a:latin typeface="Lucida Grande" panose="020B0600040502020204" pitchFamily="34" charset="0"/>
              </a:rPr>
              <a:t>Parable of the Rich Man and Lazarus</a:t>
            </a:r>
            <a:br>
              <a:rPr lang="en-US" dirty="0">
                <a:effectLst/>
                <a:latin typeface="Lucida Grande" panose="020B0600040502020204" pitchFamily="34" charset="0"/>
              </a:rPr>
            </a:br>
            <a:endParaRPr lang="en-US" dirty="0">
              <a:effectLst/>
              <a:latin typeface="Lucida Grande" panose="020B0600040502020204" pitchFamily="34" charset="0"/>
            </a:endParaRPr>
          </a:p>
          <a:p>
            <a:pPr>
              <a:buNone/>
            </a:pPr>
            <a:r>
              <a:rPr lang="en-US" b="1" dirty="0">
                <a:solidFill>
                  <a:srgbClr val="006699"/>
                </a:solidFill>
                <a:effectLst/>
                <a:latin typeface="Helvetica Neue" panose="02000503000000020004" pitchFamily="2" charset="0"/>
              </a:rPr>
              <a:t>Luke 16:19</a:t>
            </a:r>
            <a:r>
              <a:rPr lang="en-US" dirty="0">
                <a:solidFill>
                  <a:srgbClr val="000000"/>
                </a:solidFill>
                <a:effectLst/>
                <a:latin typeface="Lucida Grande" panose="020B0600040502020204" pitchFamily="34" charset="0"/>
              </a:rPr>
              <a:t>    Jesus said, </a:t>
            </a:r>
            <a:r>
              <a:rPr lang="en-US" dirty="0">
                <a:solidFill>
                  <a:srgbClr val="FF2500"/>
                </a:solidFill>
                <a:effectLst/>
                <a:latin typeface="Lucida Grande" panose="020B0600040502020204" pitchFamily="34" charset="0"/>
              </a:rPr>
              <a:t>“There was a certain rich man who was splendidly clothed in purple and fine linen and who lived each day in luxury.</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20</a:t>
            </a:r>
            <a:r>
              <a:rPr lang="en-US" dirty="0">
                <a:solidFill>
                  <a:srgbClr val="FF2500"/>
                </a:solidFill>
                <a:effectLst/>
                <a:latin typeface="Lucida Grande" panose="020B0600040502020204" pitchFamily="34" charset="0"/>
              </a:rPr>
              <a:t> At his gate lay a poor man named Lazarus who was covered with sores.</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21</a:t>
            </a:r>
            <a:r>
              <a:rPr lang="en-US" dirty="0">
                <a:solidFill>
                  <a:srgbClr val="FF2500"/>
                </a:solidFill>
                <a:effectLst/>
                <a:latin typeface="Lucida Grande" panose="020B0600040502020204" pitchFamily="34" charset="0"/>
              </a:rPr>
              <a:t> As Lazarus lay there longing for scraps from the rich man’s table, the dogs would come and lick his open sores.</a:t>
            </a:r>
            <a:br>
              <a:rPr lang="en-US" dirty="0">
                <a:effectLst/>
                <a:latin typeface="Lucida Grande" panose="020B0600040502020204" pitchFamily="34" charset="0"/>
              </a:rPr>
            </a:br>
            <a:endParaRPr lang="en-US" dirty="0">
              <a:effectLst/>
              <a:latin typeface="Lucida Grande" panose="020B0600040502020204" pitchFamily="34" charset="0"/>
            </a:endParaRPr>
          </a:p>
          <a:p>
            <a:pPr>
              <a:buNone/>
            </a:pPr>
            <a:r>
              <a:rPr lang="en-US" b="1" dirty="0">
                <a:solidFill>
                  <a:srgbClr val="006699"/>
                </a:solidFill>
                <a:effectLst/>
                <a:latin typeface="Helvetica Neue" panose="02000503000000020004" pitchFamily="2" charset="0"/>
              </a:rPr>
              <a:t>Luke 16:22</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“Finally, the poor man died and was carried by the angels to sit beside Abraham at the heavenly </a:t>
            </a:r>
            <a:r>
              <a:rPr lang="en-US" dirty="0" err="1">
                <a:solidFill>
                  <a:srgbClr val="FF2500"/>
                </a:solidFill>
                <a:effectLst/>
                <a:latin typeface="Lucida Grande" panose="020B0600040502020204" pitchFamily="34" charset="0"/>
              </a:rPr>
              <a:t>banquet.</a:t>
            </a:r>
            <a:r>
              <a:rPr lang="en-US" baseline="30000" dirty="0" err="1">
                <a:solidFill>
                  <a:srgbClr val="FF2500"/>
                </a:solidFill>
                <a:effectLst/>
                <a:latin typeface="Lucida Grande" panose="020B0600040502020204" pitchFamily="34" charset="0"/>
              </a:rPr>
              <a:t>a</a:t>
            </a:r>
            <a:r>
              <a:rPr lang="en-US" dirty="0">
                <a:solidFill>
                  <a:srgbClr val="FF2500"/>
                </a:solidFill>
                <a:effectLst/>
                <a:latin typeface="Lucida Grande" panose="020B0600040502020204" pitchFamily="34" charset="0"/>
              </a:rPr>
              <a:t> The rich man also died and was buried,</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23</a:t>
            </a:r>
            <a:r>
              <a:rPr lang="en-US" dirty="0">
                <a:solidFill>
                  <a:srgbClr val="FF2500"/>
                </a:solidFill>
                <a:effectLst/>
                <a:latin typeface="Lucida Grande" panose="020B0600040502020204" pitchFamily="34" charset="0"/>
              </a:rPr>
              <a:t> and he went to the place of the </a:t>
            </a:r>
            <a:r>
              <a:rPr lang="en-US" dirty="0" err="1">
                <a:solidFill>
                  <a:srgbClr val="FF2500"/>
                </a:solidFill>
                <a:effectLst/>
                <a:latin typeface="Lucida Grande" panose="020B0600040502020204" pitchFamily="34" charset="0"/>
              </a:rPr>
              <a:t>dead.</a:t>
            </a:r>
            <a:r>
              <a:rPr lang="en-US" baseline="30000" dirty="0" err="1">
                <a:solidFill>
                  <a:srgbClr val="FF2500"/>
                </a:solidFill>
                <a:effectLst/>
                <a:latin typeface="Lucida Grande" panose="020B0600040502020204" pitchFamily="34" charset="0"/>
              </a:rPr>
              <a:t>a</a:t>
            </a:r>
            <a:r>
              <a:rPr lang="en-US" dirty="0">
                <a:solidFill>
                  <a:srgbClr val="FF2500"/>
                </a:solidFill>
                <a:effectLst/>
                <a:latin typeface="Lucida Grande" panose="020B0600040502020204" pitchFamily="34" charset="0"/>
              </a:rPr>
              <a:t> There, in torment, he saw Abraham in the far distance with Lazarus at his side.</a:t>
            </a:r>
            <a:br>
              <a:rPr lang="en-US" dirty="0">
                <a:effectLst/>
                <a:latin typeface="Lucida Grande" panose="020B0600040502020204" pitchFamily="34" charset="0"/>
              </a:rPr>
            </a:br>
            <a:endParaRPr lang="en-US" dirty="0">
              <a:effectLst/>
              <a:latin typeface="Lucida Grande" panose="020B0600040502020204" pitchFamily="34" charset="0"/>
            </a:endParaRPr>
          </a:p>
          <a:p>
            <a:pPr>
              <a:buNone/>
            </a:pPr>
            <a:r>
              <a:rPr lang="en-US" b="1" dirty="0">
                <a:solidFill>
                  <a:srgbClr val="006699"/>
                </a:solidFill>
                <a:effectLst/>
                <a:latin typeface="Helvetica Neue" panose="02000503000000020004" pitchFamily="2" charset="0"/>
              </a:rPr>
              <a:t>Luke 16:24</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“The rich man shouted, ‘Father Abraham, have some pity! Send Lazarus over here to dip the tip of his finger in water and cool my tongue. I am in anguish in these flames.’</a:t>
            </a:r>
            <a:br>
              <a:rPr lang="en-US" dirty="0">
                <a:effectLst/>
                <a:latin typeface="Lucida Grande" panose="020B0600040502020204" pitchFamily="34" charset="0"/>
              </a:rPr>
            </a:br>
            <a:endParaRPr lang="en-US" dirty="0">
              <a:effectLst/>
              <a:latin typeface="Lucida Grande" panose="020B0600040502020204" pitchFamily="34" charset="0"/>
            </a:endParaRPr>
          </a:p>
          <a:p>
            <a:pPr>
              <a:buNone/>
            </a:pPr>
            <a:r>
              <a:rPr lang="en-US" b="1" dirty="0">
                <a:solidFill>
                  <a:srgbClr val="006699"/>
                </a:solidFill>
                <a:effectLst/>
                <a:latin typeface="Helvetica Neue" panose="02000503000000020004" pitchFamily="2" charset="0"/>
              </a:rPr>
              <a:t>Luke 16:25</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“But Abraham said to him, ‘Son, remember that during your lifetime you had everything you wanted, and Lazarus had nothing. So now he is here being comforted, and you are in anguish.</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26</a:t>
            </a:r>
            <a:r>
              <a:rPr lang="en-US" dirty="0">
                <a:solidFill>
                  <a:srgbClr val="FF2500"/>
                </a:solidFill>
                <a:effectLst/>
                <a:latin typeface="Lucida Grande" panose="020B0600040502020204" pitchFamily="34" charset="0"/>
              </a:rPr>
              <a:t> And besides, there is a great chasm separating us. No one can cross over to you from here, and no one can cross over to us from there.’</a:t>
            </a:r>
          </a:p>
          <a:p>
            <a:pPr>
              <a:buNone/>
            </a:pPr>
            <a:endParaRPr lang="en-US" dirty="0">
              <a:effectLst/>
              <a:latin typeface="Lucida Grande" panose="020B0600040502020204" pitchFamily="34" charset="0"/>
            </a:endParaRPr>
          </a:p>
          <a:p>
            <a:pPr>
              <a:buNone/>
            </a:pPr>
            <a:r>
              <a:rPr lang="en-US" b="1" dirty="0">
                <a:solidFill>
                  <a:srgbClr val="006699"/>
                </a:solidFill>
                <a:effectLst/>
                <a:latin typeface="Helvetica Neue" panose="02000503000000020004" pitchFamily="2" charset="0"/>
              </a:rPr>
              <a:t>Luke 16:27</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“Then the rich man said, ‘Please, Father Abraham, at least send him to my father’s home.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28</a:t>
            </a:r>
            <a:r>
              <a:rPr lang="en-US" dirty="0">
                <a:solidFill>
                  <a:srgbClr val="FF2500"/>
                </a:solidFill>
                <a:effectLst/>
                <a:latin typeface="Lucida Grande" panose="020B0600040502020204" pitchFamily="34" charset="0"/>
              </a:rPr>
              <a:t> For I have five brothers, and I want him to warn them so they don’t end up in this place of torment.’</a:t>
            </a:r>
          </a:p>
          <a:p>
            <a:pPr>
              <a:buNone/>
            </a:pPr>
            <a:endParaRPr lang="en-US" dirty="0">
              <a:effectLst/>
              <a:latin typeface="Lucida Grande" panose="020B0600040502020204" pitchFamily="34" charset="0"/>
            </a:endParaRPr>
          </a:p>
          <a:p>
            <a:pPr>
              <a:buNone/>
            </a:pPr>
            <a:r>
              <a:rPr lang="en-US" b="1" dirty="0">
                <a:solidFill>
                  <a:srgbClr val="006699"/>
                </a:solidFill>
                <a:effectLst/>
                <a:latin typeface="Helvetica Neue" panose="02000503000000020004" pitchFamily="2" charset="0"/>
              </a:rPr>
              <a:t>Luke 16:29</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“But Abraham said, ‘Moses and the prophets have warned them. Your brothers can read what they wrote.’</a:t>
            </a:r>
          </a:p>
          <a:p>
            <a:pPr>
              <a:buNone/>
            </a:pPr>
            <a:endParaRPr lang="en-US" dirty="0">
              <a:effectLst/>
              <a:latin typeface="Lucida Grande" panose="020B0600040502020204" pitchFamily="34" charset="0"/>
            </a:endParaRPr>
          </a:p>
          <a:p>
            <a:pPr>
              <a:buNone/>
            </a:pPr>
            <a:r>
              <a:rPr lang="en-US" b="1" dirty="0">
                <a:solidFill>
                  <a:srgbClr val="006699"/>
                </a:solidFill>
                <a:effectLst/>
                <a:latin typeface="Helvetica Neue" panose="02000503000000020004" pitchFamily="2" charset="0"/>
              </a:rPr>
              <a:t>Luke 16:30</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“The rich man replied, ‘No, Father Abraham! But if someone is sent to them from the dead, then they will repent of their sins and turn to God.’</a:t>
            </a:r>
          </a:p>
          <a:p>
            <a:pPr>
              <a:buNone/>
            </a:pP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16:31</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“But Abraham said, ‘If they won’t listen to Moses and the prophets, they won’t be persuaded even if someone rises from the dead.’”</a:t>
            </a:r>
          </a:p>
        </p:txBody>
      </p:sp>
      <p:sp>
        <p:nvSpPr>
          <p:cNvPr id="4" name="Slide Number Placeholder 3"/>
          <p:cNvSpPr>
            <a:spLocks noGrp="1"/>
          </p:cNvSpPr>
          <p:nvPr>
            <p:ph type="sldNum" sz="quarter" idx="5"/>
          </p:nvPr>
        </p:nvSpPr>
        <p:spPr/>
        <p:txBody>
          <a:bodyPr/>
          <a:lstStyle/>
          <a:p>
            <a:fld id="{36357491-AF78-4EAC-91FC-8D2D6145DAF5}" type="slidenum">
              <a:rPr lang="en-GB" smtClean="0"/>
              <a:t>66</a:t>
            </a:fld>
            <a:endParaRPr lang="en-GB"/>
          </a:p>
        </p:txBody>
      </p:sp>
    </p:spTree>
    <p:extLst>
      <p:ext uri="{BB962C8B-B14F-4D97-AF65-F5344CB8AC3E}">
        <p14:creationId xmlns:p14="http://schemas.microsoft.com/office/powerpoint/2010/main" val="71016708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31042" rtl="0" eaLnBrk="1" fontAlgn="auto" latinLnBrk="0" hangingPunct="1">
              <a:lnSpc>
                <a:spcPct val="100000"/>
              </a:lnSpc>
              <a:spcBef>
                <a:spcPts val="0"/>
              </a:spcBef>
              <a:spcAft>
                <a:spcPts val="0"/>
              </a:spcAft>
              <a:buClrTx/>
              <a:buSzTx/>
              <a:buFontTx/>
              <a:buNone/>
              <a:tabLst/>
              <a:defRPr/>
            </a:pPr>
            <a:fld id="{59F0D061-6C80-4568-9B35-874F8BC2FE7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042"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2828435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Good ways exist to teach the value of money. One effective means of savings in America in the 1960s was the Defense Stamp Album.</a:t>
            </a:r>
          </a:p>
          <a:p>
            <a:r>
              <a:rPr lang="en-US"/>
              <a:t>• Boys saved 187 10-cent stamps with a value of $18.75 that grew to $25 after 10 years.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892FE0-5A4D-4A44-9D6F-A4092DA6EEB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292918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892FE0-5A4D-4A44-9D6F-A4092DA6EEB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537290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892FE0-5A4D-4A44-9D6F-A4092DA6EEB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905071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892FE0-5A4D-4A44-9D6F-A4092DA6EEB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6031214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892FE0-5A4D-4A44-9D6F-A4092DA6EEB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058838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56472" indent="-290951" eaLnBrk="0" hangingPunct="0">
              <a:defRPr>
                <a:solidFill>
                  <a:schemeClr val="tx1"/>
                </a:solidFill>
                <a:latin typeface="Arial" charset="0"/>
              </a:defRPr>
            </a:lvl2pPr>
            <a:lvl3pPr marL="1163803" indent="-232761" eaLnBrk="0" hangingPunct="0">
              <a:defRPr>
                <a:solidFill>
                  <a:schemeClr val="tx1"/>
                </a:solidFill>
                <a:latin typeface="Arial" charset="0"/>
              </a:defRPr>
            </a:lvl3pPr>
            <a:lvl4pPr marL="1629324" indent="-232761" eaLnBrk="0" hangingPunct="0">
              <a:defRPr>
                <a:solidFill>
                  <a:schemeClr val="tx1"/>
                </a:solidFill>
                <a:latin typeface="Arial" charset="0"/>
              </a:defRPr>
            </a:lvl4pPr>
            <a:lvl5pPr marL="2094845" indent="-232761" eaLnBrk="0" hangingPunct="0">
              <a:defRPr>
                <a:solidFill>
                  <a:schemeClr val="tx1"/>
                </a:solidFill>
                <a:latin typeface="Arial" charset="0"/>
              </a:defRPr>
            </a:lvl5pPr>
            <a:lvl6pPr marL="2560366" indent="-232761" eaLnBrk="0" fontAlgn="base" hangingPunct="0">
              <a:spcBef>
                <a:spcPct val="0"/>
              </a:spcBef>
              <a:spcAft>
                <a:spcPct val="0"/>
              </a:spcAft>
              <a:defRPr>
                <a:solidFill>
                  <a:schemeClr val="tx1"/>
                </a:solidFill>
                <a:latin typeface="Arial" charset="0"/>
              </a:defRPr>
            </a:lvl6pPr>
            <a:lvl7pPr marL="3025887" indent="-232761" eaLnBrk="0" fontAlgn="base" hangingPunct="0">
              <a:spcBef>
                <a:spcPct val="0"/>
              </a:spcBef>
              <a:spcAft>
                <a:spcPct val="0"/>
              </a:spcAft>
              <a:defRPr>
                <a:solidFill>
                  <a:schemeClr val="tx1"/>
                </a:solidFill>
                <a:latin typeface="Arial" charset="0"/>
              </a:defRPr>
            </a:lvl7pPr>
            <a:lvl8pPr marL="3491408" indent="-232761" eaLnBrk="0" fontAlgn="base" hangingPunct="0">
              <a:spcBef>
                <a:spcPct val="0"/>
              </a:spcBef>
              <a:spcAft>
                <a:spcPct val="0"/>
              </a:spcAft>
              <a:defRPr>
                <a:solidFill>
                  <a:schemeClr val="tx1"/>
                </a:solidFill>
                <a:latin typeface="Arial" charset="0"/>
              </a:defRPr>
            </a:lvl8pPr>
            <a:lvl9pPr marL="3956929" indent="-232761" eaLnBrk="0" fontAlgn="base" hangingPunct="0">
              <a:spcBef>
                <a:spcPct val="0"/>
              </a:spcBef>
              <a:spcAft>
                <a:spcPct val="0"/>
              </a:spcAft>
              <a:defRPr>
                <a:solidFill>
                  <a:schemeClr val="tx1"/>
                </a:solidFill>
                <a:latin typeface="Arial" charset="0"/>
              </a:defRPr>
            </a:lvl9pPr>
          </a:lstStyle>
          <a:p>
            <a:pPr marL="0" marR="0" lvl="0" indent="0" algn="r" defTabSz="931042" rtl="0" eaLnBrk="1" fontAlgn="auto" latinLnBrk="0" hangingPunct="1">
              <a:lnSpc>
                <a:spcPct val="100000"/>
              </a:lnSpc>
              <a:spcBef>
                <a:spcPts val="0"/>
              </a:spcBef>
              <a:spcAft>
                <a:spcPts val="0"/>
              </a:spcAft>
              <a:buClrTx/>
              <a:buSzTx/>
              <a:buFontTx/>
              <a:buNone/>
              <a:tabLst/>
              <a:defRPr/>
            </a:pPr>
            <a:fld id="{D20EC54F-60A5-4D64-82D6-C3BC2A45F09A}" type="slidenum">
              <a:rPr kumimoji="0" lang="en-US" alt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31042" rtl="0" eaLnBrk="1" fontAlgn="auto" latinLnBrk="0" hangingPunct="1">
                <a:lnSpc>
                  <a:spcPct val="100000"/>
                </a:lnSpc>
                <a:spcBef>
                  <a:spcPts val="0"/>
                </a:spcBef>
                <a:spcAft>
                  <a:spcPts val="0"/>
                </a:spcAft>
                <a:buClrTx/>
                <a:buSzTx/>
                <a:buFontTx/>
                <a:buNone/>
                <a:tabLst/>
                <a:defRPr/>
              </a:pPr>
              <a:t>73</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38495154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675"/>
              </a:spcBef>
              <a:buNone/>
            </a:pPr>
            <a:r>
              <a:rPr lang="en-US" altLang="en-US"/>
              <a:t>"</a:t>
            </a:r>
            <a:r>
              <a:rPr lang="en-US">
                <a:effectLst/>
                <a:latin typeface="Helvetica" pitchFamily="2" charset="0"/>
              </a:rPr>
              <a:t>By reducing the debts, he would certainly make friends. As the household manager, he still had the authority to do that. This 'bill' was actually a written document, signed by both parties as a contract for payment. Once it was turned back over to the debtor, he was free from his obligation. The account was 'paid in full.' This may not have been ethical, but it was legal.</a:t>
            </a:r>
          </a:p>
          <a:p>
            <a:pPr>
              <a:buNone/>
            </a:pPr>
            <a:r>
              <a:rPr lang="en-US">
                <a:effectLst/>
                <a:latin typeface="Helvetica" pitchFamily="2" charset="0"/>
              </a:rPr>
              <a:t>Derrett suggests that he was not reducing the actual debt owed but simply knocking off the interest (i.e., 'usury') that had accrued on the loan. If this were the case, he would have been rightly following OT law (Exod 22:25; Lev 25:36–37; Deut 15:7–8; 23:19–20).</a:t>
            </a:r>
            <a:r>
              <a:rPr lang="en-US" baseline="30000">
                <a:effectLst/>
                <a:latin typeface="Helvetica" pitchFamily="2" charset="0"/>
              </a:rPr>
              <a:t>36</a:t>
            </a:r>
            <a:r>
              <a:rPr lang="en-US">
                <a:effectLst/>
                <a:latin typeface="Helvetica" pitchFamily="2" charset="0"/>
              </a:rPr>
              <a:t> Although this act would have lowered the master’s income, it would have raised his reputation. To that extent, it would have been a wise move for both the manager and the master."</a:t>
            </a:r>
            <a:br>
              <a:rPr lang="en-US">
                <a:effectLst/>
                <a:latin typeface="Helvetica" pitchFamily="2" charset="0"/>
              </a:rPr>
            </a:br>
            <a:endParaRPr lang="en-US">
              <a:effectLst/>
              <a:latin typeface="Helvetica" pitchFamily="2" charset="0"/>
            </a:endParaRPr>
          </a:p>
          <a:p>
            <a:pPr>
              <a:buNone/>
            </a:pPr>
            <a:r>
              <a:rPr lang="en-US" baseline="30000">
                <a:effectLst/>
                <a:latin typeface="Calibri" panose="020F0502020204030204" pitchFamily="34" charset="0"/>
              </a:rPr>
              <a:t>36</a:t>
            </a:r>
            <a:r>
              <a:rPr lang="en-US">
                <a:effectLst/>
                <a:latin typeface="Calibri" panose="020F0502020204030204" pitchFamily="34" charset="0"/>
              </a:rPr>
              <a:t> J.D.M. Derrett, “Fresh Light on St Luke 16:1, The Parable of the Unjust Steward,” </a:t>
            </a:r>
            <a:r>
              <a:rPr lang="en-US" i="1">
                <a:effectLst/>
                <a:latin typeface="Calibri" panose="020F0502020204030204" pitchFamily="34" charset="0"/>
              </a:rPr>
              <a:t>NTS</a:t>
            </a:r>
            <a:r>
              <a:rPr lang="en-US">
                <a:effectLst/>
                <a:latin typeface="Calibri" panose="020F0502020204030204" pitchFamily="34" charset="0"/>
              </a:rPr>
              <a:t> 7 (1961): 198–219. However, Derrett’s deductions are based on the Mishnah tractates which were not codified until the third century. Furthermore, the parable does not suggest that the servant reduced the usury from the payment. In fact, the term “unrighteous manager” [</a:t>
            </a:r>
            <a:r>
              <a:rPr lang="en-US" i="1">
                <a:effectLst/>
                <a:latin typeface="Calibri" panose="020F0502020204030204" pitchFamily="34" charset="0"/>
              </a:rPr>
              <a:t>ton oikonomon tēs adikias</a:t>
            </a:r>
            <a:r>
              <a:rPr lang="en-US">
                <a:effectLst/>
                <a:latin typeface="Calibri" panose="020F0502020204030204" pitchFamily="34" charset="0"/>
              </a:rPr>
              <a:t>] seems to speak against the view that the manager was a noble character. J. A. Fitzmyer, “The Story of the Dishonest Manager,” </a:t>
            </a:r>
            <a:r>
              <a:rPr lang="en-US" i="1">
                <a:effectLst/>
                <a:latin typeface="Calibri" panose="020F0502020204030204" pitchFamily="34" charset="0"/>
              </a:rPr>
              <a:t>TS</a:t>
            </a:r>
            <a:r>
              <a:rPr lang="en-US">
                <a:effectLst/>
                <a:latin typeface="Calibri" panose="020F0502020204030204" pitchFamily="34" charset="0"/>
              </a:rPr>
              <a:t> 25 (1964): 23–42, offers an alternate explanation. He suggests that the steward reduced the debt by the amount of his commission. Both Fitzmeyer and Derrett would thus interpret the steward’s actions as legal and commendable. This alleviates the tension of a master praising a dishonest deed. But both theories appear to go beyond the evidence available concerning ancient contracts and the job of managers. Like Derrett and Fitzmyer, D. Landry and B. May argue that the steward actually did a good thing. They suggest that the real issue is not money but honor. By pilfering funds he shamed his master who would be ridiculed for not being able to control his servant. When the servant reduced the debts, however, he would cause the master to be seen as magnanimous. Thus the steward undid the damage to his master’s reputation. “Honor Restored: New Light on the Parable of the Prudent Steward (Lk. 16:1–8a),” </a:t>
            </a:r>
            <a:r>
              <a:rPr lang="en-US" i="1">
                <a:effectLst/>
                <a:latin typeface="Calibri" panose="020F0502020204030204" pitchFamily="34" charset="0"/>
              </a:rPr>
              <a:t>JBL</a:t>
            </a:r>
            <a:r>
              <a:rPr lang="en-US">
                <a:effectLst/>
                <a:latin typeface="Calibri" panose="020F0502020204030204" pitchFamily="34" charset="0"/>
              </a:rPr>
              <a:t> 119/2 (2000): 287–309.</a:t>
            </a:r>
          </a:p>
          <a:p>
            <a:endParaRPr lang="en-US">
              <a:effectLst/>
              <a:latin typeface="Calibri" panose="020F0502020204030204" pitchFamily="34" charset="0"/>
            </a:endParaRPr>
          </a:p>
          <a:p>
            <a:r>
              <a:rPr lang="en-US">
                <a:effectLst/>
                <a:latin typeface="Calibri" panose="020F0502020204030204" pitchFamily="34" charset="0"/>
              </a:rPr>
              <a:t>—Mark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431–432.</a:t>
            </a:r>
          </a:p>
          <a:p>
            <a:pPr eaLnBrk="1" hangingPunct="1"/>
            <a:endParaRPr lang="en-US" altLang="en-US"/>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56472" indent="-290951" eaLnBrk="0" hangingPunct="0">
              <a:defRPr>
                <a:solidFill>
                  <a:schemeClr val="tx1"/>
                </a:solidFill>
                <a:latin typeface="Arial" charset="0"/>
              </a:defRPr>
            </a:lvl2pPr>
            <a:lvl3pPr marL="1163803" indent="-232761" eaLnBrk="0" hangingPunct="0">
              <a:defRPr>
                <a:solidFill>
                  <a:schemeClr val="tx1"/>
                </a:solidFill>
                <a:latin typeface="Arial" charset="0"/>
              </a:defRPr>
            </a:lvl3pPr>
            <a:lvl4pPr marL="1629324" indent="-232761" eaLnBrk="0" hangingPunct="0">
              <a:defRPr>
                <a:solidFill>
                  <a:schemeClr val="tx1"/>
                </a:solidFill>
                <a:latin typeface="Arial" charset="0"/>
              </a:defRPr>
            </a:lvl4pPr>
            <a:lvl5pPr marL="2094845" indent="-232761" eaLnBrk="0" hangingPunct="0">
              <a:defRPr>
                <a:solidFill>
                  <a:schemeClr val="tx1"/>
                </a:solidFill>
                <a:latin typeface="Arial" charset="0"/>
              </a:defRPr>
            </a:lvl5pPr>
            <a:lvl6pPr marL="2560366" indent="-232761" eaLnBrk="0" fontAlgn="base" hangingPunct="0">
              <a:spcBef>
                <a:spcPct val="0"/>
              </a:spcBef>
              <a:spcAft>
                <a:spcPct val="0"/>
              </a:spcAft>
              <a:defRPr>
                <a:solidFill>
                  <a:schemeClr val="tx1"/>
                </a:solidFill>
                <a:latin typeface="Arial" charset="0"/>
              </a:defRPr>
            </a:lvl6pPr>
            <a:lvl7pPr marL="3025887" indent="-232761" eaLnBrk="0" fontAlgn="base" hangingPunct="0">
              <a:spcBef>
                <a:spcPct val="0"/>
              </a:spcBef>
              <a:spcAft>
                <a:spcPct val="0"/>
              </a:spcAft>
              <a:defRPr>
                <a:solidFill>
                  <a:schemeClr val="tx1"/>
                </a:solidFill>
                <a:latin typeface="Arial" charset="0"/>
              </a:defRPr>
            </a:lvl7pPr>
            <a:lvl8pPr marL="3491408" indent="-232761" eaLnBrk="0" fontAlgn="base" hangingPunct="0">
              <a:spcBef>
                <a:spcPct val="0"/>
              </a:spcBef>
              <a:spcAft>
                <a:spcPct val="0"/>
              </a:spcAft>
              <a:defRPr>
                <a:solidFill>
                  <a:schemeClr val="tx1"/>
                </a:solidFill>
                <a:latin typeface="Arial" charset="0"/>
              </a:defRPr>
            </a:lvl8pPr>
            <a:lvl9pPr marL="3956929" indent="-232761"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E96D9F4-3374-4472-B028-C1E74A582A2A}" type="slidenum">
              <a:rPr kumimoji="0" lang="en-US" alt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78160319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56472" indent="-290951" eaLnBrk="0" hangingPunct="0">
              <a:defRPr>
                <a:solidFill>
                  <a:schemeClr val="tx1"/>
                </a:solidFill>
                <a:latin typeface="Arial" charset="0"/>
              </a:defRPr>
            </a:lvl2pPr>
            <a:lvl3pPr marL="1163803" indent="-232761" eaLnBrk="0" hangingPunct="0">
              <a:defRPr>
                <a:solidFill>
                  <a:schemeClr val="tx1"/>
                </a:solidFill>
                <a:latin typeface="Arial" charset="0"/>
              </a:defRPr>
            </a:lvl3pPr>
            <a:lvl4pPr marL="1629324" indent="-232761" eaLnBrk="0" hangingPunct="0">
              <a:defRPr>
                <a:solidFill>
                  <a:schemeClr val="tx1"/>
                </a:solidFill>
                <a:latin typeface="Arial" charset="0"/>
              </a:defRPr>
            </a:lvl4pPr>
            <a:lvl5pPr marL="2094845" indent="-232761" eaLnBrk="0" hangingPunct="0">
              <a:defRPr>
                <a:solidFill>
                  <a:schemeClr val="tx1"/>
                </a:solidFill>
                <a:latin typeface="Arial" charset="0"/>
              </a:defRPr>
            </a:lvl5pPr>
            <a:lvl6pPr marL="2560366" indent="-232761" eaLnBrk="0" fontAlgn="base" hangingPunct="0">
              <a:spcBef>
                <a:spcPct val="0"/>
              </a:spcBef>
              <a:spcAft>
                <a:spcPct val="0"/>
              </a:spcAft>
              <a:defRPr>
                <a:solidFill>
                  <a:schemeClr val="tx1"/>
                </a:solidFill>
                <a:latin typeface="Arial" charset="0"/>
              </a:defRPr>
            </a:lvl6pPr>
            <a:lvl7pPr marL="3025887" indent="-232761" eaLnBrk="0" fontAlgn="base" hangingPunct="0">
              <a:spcBef>
                <a:spcPct val="0"/>
              </a:spcBef>
              <a:spcAft>
                <a:spcPct val="0"/>
              </a:spcAft>
              <a:defRPr>
                <a:solidFill>
                  <a:schemeClr val="tx1"/>
                </a:solidFill>
                <a:latin typeface="Arial" charset="0"/>
              </a:defRPr>
            </a:lvl7pPr>
            <a:lvl8pPr marL="3491408" indent="-232761" eaLnBrk="0" fontAlgn="base" hangingPunct="0">
              <a:spcBef>
                <a:spcPct val="0"/>
              </a:spcBef>
              <a:spcAft>
                <a:spcPct val="0"/>
              </a:spcAft>
              <a:defRPr>
                <a:solidFill>
                  <a:schemeClr val="tx1"/>
                </a:solidFill>
                <a:latin typeface="Arial" charset="0"/>
              </a:defRPr>
            </a:lvl8pPr>
            <a:lvl9pPr marL="3956929" indent="-232761"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E96D9F4-3374-4472-B028-C1E74A582A2A}" type="slidenum">
              <a:rPr kumimoji="0" lang="en-US" alt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920437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effectLst/>
                <a:latin typeface="Lucida Grande" panose="020B0600040502020204" pitchFamily="34" charset="0"/>
              </a:rPr>
              <a:t>The Cost of Being a Disciple</a:t>
            </a:r>
          </a:p>
          <a:p>
            <a:pPr>
              <a:buNone/>
            </a:pPr>
            <a:endParaRPr lang="en-US" dirty="0">
              <a:effectLst/>
              <a:latin typeface="Lucida Grande" panose="020B0600040502020204" pitchFamily="34" charset="0"/>
            </a:endParaRPr>
          </a:p>
          <a:p>
            <a:pPr>
              <a:buNone/>
            </a:pPr>
            <a:r>
              <a:rPr lang="en-US" b="1" dirty="0">
                <a:solidFill>
                  <a:srgbClr val="006699"/>
                </a:solidFill>
                <a:effectLst/>
                <a:latin typeface="Helvetica Neue" panose="02000503000000020004" pitchFamily="2" charset="0"/>
              </a:rPr>
              <a:t>Luke 14:25 NLT</a:t>
            </a:r>
            <a:r>
              <a:rPr lang="en-US" dirty="0">
                <a:solidFill>
                  <a:srgbClr val="000000"/>
                </a:solidFill>
                <a:effectLst/>
                <a:latin typeface="Lucida Grande" panose="020B0600040502020204" pitchFamily="34" charset="0"/>
              </a:rPr>
              <a:t>    A large crowd was following Jesus. He turned around and said to them, </a:t>
            </a:r>
            <a:r>
              <a:rPr lang="en-US" b="1" baseline="30000" dirty="0">
                <a:solidFill>
                  <a:srgbClr val="006699"/>
                </a:solidFill>
                <a:effectLst/>
                <a:latin typeface="Helvetica Neue" panose="02000503000000020004" pitchFamily="2" charset="0"/>
              </a:rPr>
              <a:t>26</a:t>
            </a:r>
            <a:r>
              <a:rPr lang="en-US" dirty="0">
                <a:solidFill>
                  <a:srgbClr val="FF2500"/>
                </a:solidFill>
                <a:effectLst/>
                <a:latin typeface="Lucida Grande" panose="020B0600040502020204" pitchFamily="34" charset="0"/>
              </a:rPr>
              <a:t> “If you want to be my disciple, you must, by comparison, hate everyone else—your father and mother, wife and children, brothers and sisters—yes, even your own life. Otherwise, you cannot be my disciple.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27</a:t>
            </a:r>
            <a:r>
              <a:rPr lang="en-US" dirty="0">
                <a:solidFill>
                  <a:srgbClr val="FF2500"/>
                </a:solidFill>
                <a:effectLst/>
                <a:latin typeface="Lucida Grande" panose="020B0600040502020204" pitchFamily="34" charset="0"/>
              </a:rPr>
              <a:t> And if you do not carry your own cross and follow me, you cannot be my disciple.</a:t>
            </a:r>
          </a:p>
          <a:p>
            <a:pPr>
              <a:buNone/>
            </a:pPr>
            <a:endParaRPr lang="en-US" dirty="0">
              <a:effectLst/>
              <a:latin typeface="Lucida Grande" panose="020B0600040502020204" pitchFamily="34" charset="0"/>
            </a:endParaRPr>
          </a:p>
          <a:p>
            <a:pPr>
              <a:buNone/>
            </a:pPr>
            <a:r>
              <a:rPr lang="en-US" b="1" dirty="0">
                <a:solidFill>
                  <a:srgbClr val="006699"/>
                </a:solidFill>
                <a:effectLst/>
                <a:latin typeface="Helvetica Neue" panose="02000503000000020004" pitchFamily="2" charset="0"/>
              </a:rPr>
              <a:t>Luke 14:28</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“But don’t begin until you count the cost. For who would begin construction of a building without first calculating the cost to see if there is enough money to finish it?</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29</a:t>
            </a:r>
            <a:r>
              <a:rPr lang="en-US" dirty="0">
                <a:solidFill>
                  <a:srgbClr val="FF2500"/>
                </a:solidFill>
                <a:effectLst/>
                <a:latin typeface="Lucida Grande" panose="020B0600040502020204" pitchFamily="34" charset="0"/>
              </a:rPr>
              <a:t> Otherwise, you might complete only the foundation before running out of money, and then everyone would laugh at you.</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30</a:t>
            </a:r>
            <a:r>
              <a:rPr lang="en-US" dirty="0">
                <a:solidFill>
                  <a:srgbClr val="FF2500"/>
                </a:solidFill>
                <a:effectLst/>
                <a:latin typeface="Lucida Grande" panose="020B0600040502020204" pitchFamily="34" charset="0"/>
              </a:rPr>
              <a:t> They would say, ‘There’s the person who started that building and couldn’t afford to finish it!’</a:t>
            </a:r>
          </a:p>
          <a:p>
            <a:pPr>
              <a:buNone/>
            </a:pPr>
            <a:endParaRPr lang="en-US" dirty="0">
              <a:effectLst/>
              <a:latin typeface="Lucida Grande" panose="020B0600040502020204" pitchFamily="34" charset="0"/>
            </a:endParaRPr>
          </a:p>
          <a:p>
            <a:pPr>
              <a:buNone/>
            </a:pPr>
            <a:r>
              <a:rPr lang="en-US" b="1" dirty="0">
                <a:solidFill>
                  <a:srgbClr val="006699"/>
                </a:solidFill>
                <a:effectLst/>
                <a:latin typeface="Helvetica Neue" panose="02000503000000020004" pitchFamily="2" charset="0"/>
              </a:rPr>
              <a:t>Luke 14:31</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“Or what king would go to war against another king without first sitting down with his counselors to discuss whether his army of 10,000 could defeat the 20,000 soldiers marching against him?</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32</a:t>
            </a:r>
            <a:r>
              <a:rPr lang="en-US" dirty="0">
                <a:solidFill>
                  <a:srgbClr val="FF2500"/>
                </a:solidFill>
                <a:effectLst/>
                <a:latin typeface="Lucida Grande" panose="020B0600040502020204" pitchFamily="34" charset="0"/>
              </a:rPr>
              <a:t> And if he can’t, he will send a delegation to discuss terms of peace while the enemy is still far away.</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33</a:t>
            </a:r>
            <a:r>
              <a:rPr lang="en-US" dirty="0">
                <a:solidFill>
                  <a:srgbClr val="FF2500"/>
                </a:solidFill>
                <a:effectLst/>
                <a:latin typeface="Lucida Grande" panose="020B0600040502020204" pitchFamily="34" charset="0"/>
              </a:rPr>
              <a:t> So you cannot become my disciple without giving up everything you own.</a:t>
            </a:r>
          </a:p>
          <a:p>
            <a:pPr>
              <a:buNone/>
            </a:pP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14:34</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“Salt is good for seasoning. But if it loses its flavor, how do you make it salty again?</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35</a:t>
            </a:r>
            <a:r>
              <a:rPr lang="en-US" dirty="0">
                <a:solidFill>
                  <a:srgbClr val="FF2500"/>
                </a:solidFill>
                <a:effectLst/>
                <a:latin typeface="Lucida Grande" panose="020B0600040502020204" pitchFamily="34" charset="0"/>
              </a:rPr>
              <a:t> Flavorless salt is good neither for the soil nor for the manure pile. It is thrown away. Anyone with ears to hear should listen and understand!”</a:t>
            </a:r>
          </a:p>
          <a:p>
            <a:endParaRPr lang="en-US" dirty="0">
              <a:solidFill>
                <a:srgbClr val="FF2500"/>
              </a:solidFill>
              <a:effectLst/>
              <a:latin typeface="Lucida Grande" panose="020B0600040502020204" pitchFamily="34" charset="0"/>
            </a:endParaRPr>
          </a:p>
          <a:p>
            <a:r>
              <a:rPr lang="en-US" dirty="0">
                <a:solidFill>
                  <a:srgbClr val="FF2500"/>
                </a:solidFill>
                <a:effectLst/>
                <a:latin typeface="Lucida Grande" panose="020B0600040502020204" pitchFamily="34" charset="0"/>
              </a:rPr>
              <a:t>Thought question: Is Jesus speaking of counting the cost to trust him for salvation or discipleship of those who already believed?</a:t>
            </a:r>
          </a:p>
          <a:p>
            <a:endParaRPr lang="en-US" dirty="0">
              <a:solidFill>
                <a:srgbClr val="FF2500"/>
              </a:solidFill>
              <a:effectLst/>
              <a:latin typeface="Lucida Grande" panose="020B0600040502020204" pitchFamily="34" charset="0"/>
            </a:endParaRPr>
          </a:p>
          <a:p>
            <a:r>
              <a:rPr lang="en-US" dirty="0">
                <a:solidFill>
                  <a:srgbClr val="FF2500"/>
                </a:solidFill>
                <a:effectLst/>
                <a:latin typeface="Lucida Grande" panose="020B0600040502020204" pitchFamily="34" charset="0"/>
              </a:rPr>
              <a:t>—————————</a:t>
            </a:r>
          </a:p>
          <a:p>
            <a:r>
              <a:rPr lang="en-US" dirty="0">
                <a:solidFill>
                  <a:srgbClr val="FF2500"/>
                </a:solidFill>
                <a:effectLst/>
                <a:latin typeface="Lucida Grande" panose="020B0600040502020204" pitchFamily="34" charset="0"/>
              </a:rPr>
              <a:t>Moore sees this as a call to salvation:</a:t>
            </a:r>
          </a:p>
          <a:p>
            <a:endParaRPr lang="en-US" dirty="0">
              <a:solidFill>
                <a:srgbClr val="FF2500"/>
              </a:solidFill>
              <a:effectLst/>
              <a:latin typeface="Lucida Grande" panose="020B0600040502020204" pitchFamily="34" charset="0"/>
            </a:endParaRPr>
          </a:p>
          <a:p>
            <a:pPr>
              <a:buNone/>
            </a:pPr>
            <a:r>
              <a:rPr lang="en-US" dirty="0">
                <a:solidFill>
                  <a:srgbClr val="FF2500"/>
                </a:solidFill>
                <a:effectLst/>
                <a:latin typeface="Lucida Grande" panose="020B0600040502020204" pitchFamily="34" charset="0"/>
              </a:rPr>
              <a:t>"</a:t>
            </a:r>
            <a:r>
              <a:rPr lang="en-US">
                <a:effectLst/>
                <a:latin typeface="Helvetica" pitchFamily="2" charset="0"/>
              </a:rPr>
              <a:t>In the world, we ask, “Does he have what it takes to win?” In the church, God asks, “Has he given up everything to be saved?” The world calls us to gain; Christ call us to die…</a:t>
            </a:r>
            <a:endParaRPr lang="en-US" dirty="0">
              <a:solidFill>
                <a:srgbClr val="FF2500"/>
              </a:solidFill>
              <a:effectLst/>
              <a:latin typeface="Lucida Grande" panose="020B0600040502020204" pitchFamily="34" charset="0"/>
            </a:endParaRPr>
          </a:p>
          <a:p>
            <a:pPr>
              <a:spcBef>
                <a:spcPts val="675"/>
              </a:spcBef>
              <a:buNone/>
            </a:pPr>
            <a:r>
              <a:rPr lang="en-US">
                <a:effectLst/>
                <a:latin typeface="Helvetica" pitchFamily="2" charset="0"/>
              </a:rPr>
              <a:t>[vv. 34–35 = Mt 5:13, see comments on § 54c; also Mk 9:50, § 91]</a:t>
            </a:r>
          </a:p>
          <a:p>
            <a:pPr>
              <a:spcBef>
                <a:spcPts val="675"/>
              </a:spcBef>
              <a:buNone/>
            </a:pPr>
            <a:r>
              <a:rPr lang="en-US">
                <a:effectLst/>
                <a:latin typeface="Helvetica" pitchFamily="2" charset="0"/>
              </a:rPr>
              <a:t>This is a famous saying of Jesus.</a:t>
            </a:r>
            <a:r>
              <a:rPr lang="en-US" baseline="30000">
                <a:effectLst/>
                <a:latin typeface="Helvetica" pitchFamily="2" charset="0"/>
              </a:rPr>
              <a:t>22</a:t>
            </a:r>
            <a:r>
              <a:rPr lang="en-US">
                <a:effectLst/>
                <a:latin typeface="Helvetica" pitchFamily="2" charset="0"/>
              </a:rPr>
              <a:t> Only here, verse 35 adds an extra detail about being thrown on the manure pile. Sodium chloride (i.e., salt) is an extremely stable chemical. It cannot actually “lose its saltiness.” Therefore, we must be talking about some kind of counterfeit salt. It looks like salt but has none of its properties. It was so worthless that it did not even have chemical nutrients which could be useful on a compost pile.</a:t>
            </a:r>
            <a:r>
              <a:rPr lang="en-US" baseline="30000">
                <a:effectLst/>
                <a:latin typeface="Helvetica" pitchFamily="2" charset="0"/>
              </a:rPr>
              <a:t>23</a:t>
            </a:r>
            <a:r>
              <a:rPr lang="en-US">
                <a:effectLst/>
                <a:latin typeface="Helvetica" pitchFamily="2" charset="0"/>
              </a:rPr>
              <a:t> It is totally useless filler."</a:t>
            </a:r>
            <a:br>
              <a:rPr lang="en-US">
                <a:effectLst/>
                <a:latin typeface="Helvetica" pitchFamily="2" charset="0"/>
              </a:rPr>
            </a:br>
            <a:endParaRPr lang="en-US">
              <a:effectLst/>
              <a:latin typeface="Helvetica" pitchFamily="2" charset="0"/>
            </a:endParaRPr>
          </a:p>
          <a:p>
            <a:pPr>
              <a:buNone/>
            </a:pPr>
            <a:r>
              <a:rPr lang="en-US" baseline="30000">
                <a:effectLst/>
                <a:latin typeface="Calibri" panose="020F0502020204030204" pitchFamily="34" charset="0"/>
              </a:rPr>
              <a:t>22</a:t>
            </a:r>
            <a:r>
              <a:rPr lang="en-US">
                <a:effectLst/>
                <a:latin typeface="Calibri" panose="020F0502020204030204" pitchFamily="34" charset="0"/>
              </a:rPr>
              <a:t> W. Nauck interprets the major “salt” sayings of the NT (Mk 9:49–50; Lk 14:34–35; Mt 5:13; Col 4:6) against the backdrop of a proverb on salt from the Rabbinic treatise </a:t>
            </a:r>
            <a:r>
              <a:rPr lang="en-US" i="1">
                <a:effectLst/>
                <a:latin typeface="Calibri" panose="020F0502020204030204" pitchFamily="34" charset="0"/>
              </a:rPr>
              <a:t>Derek ‘Erec Zuta</a:t>
            </a:r>
            <a:r>
              <a:rPr lang="en-US">
                <a:effectLst/>
                <a:latin typeface="Calibri" panose="020F0502020204030204" pitchFamily="34" charset="0"/>
              </a:rPr>
              <a:t>. He proposes that each text is best understood by interpreting the metaphor of salt as wisdom and industriousness in the context of discipleship. This fits well our present context of judiciously counting the cost of following Jesus and wisely listening to (i.e., obeying) Jesus’ words (W. Nauck, “Salt as a Metaphor,” </a:t>
            </a:r>
            <a:r>
              <a:rPr lang="en-US" i="1">
                <a:effectLst/>
                <a:latin typeface="Calibri" panose="020F0502020204030204" pitchFamily="34" charset="0"/>
              </a:rPr>
              <a:t>ST</a:t>
            </a:r>
            <a:r>
              <a:rPr lang="en-US">
                <a:effectLst/>
                <a:latin typeface="Calibri" panose="020F0502020204030204" pitchFamily="34" charset="0"/>
              </a:rPr>
              <a:t> [1952]: 165–178).</a:t>
            </a:r>
          </a:p>
          <a:p>
            <a:pPr>
              <a:buNone/>
            </a:pPr>
            <a:r>
              <a:rPr lang="en-US" baseline="30000">
                <a:effectLst/>
                <a:latin typeface="Calibri" panose="020F0502020204030204" pitchFamily="34" charset="0"/>
              </a:rPr>
              <a:t>23</a:t>
            </a:r>
            <a:r>
              <a:rPr lang="en-US">
                <a:effectLst/>
                <a:latin typeface="Calibri" panose="020F0502020204030204" pitchFamily="34" charset="0"/>
              </a:rPr>
              <a:t> E.P. Deatrick, “Salt, Soil, Savior,” </a:t>
            </a:r>
            <a:r>
              <a:rPr lang="en-US" i="1">
                <a:effectLst/>
                <a:latin typeface="Calibri" panose="020F0502020204030204" pitchFamily="34" charset="0"/>
              </a:rPr>
              <a:t>BA</a:t>
            </a:r>
            <a:r>
              <a:rPr lang="en-US">
                <a:effectLst/>
                <a:latin typeface="Calibri" panose="020F0502020204030204" pitchFamily="34" charset="0"/>
              </a:rPr>
              <a:t> 25 (1962): 41–48, gives helpful scientific details."</a:t>
            </a: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424.</a:t>
            </a:r>
          </a:p>
          <a:p>
            <a:r>
              <a:rPr lang="en-US">
                <a:effectLst/>
                <a:latin typeface="Calibri" panose="020F0502020204030204" pitchFamily="34" charset="0"/>
              </a:rPr>
              <a:t>_______________________</a:t>
            </a:r>
          </a:p>
          <a:p>
            <a:r>
              <a:rPr lang="en-US">
                <a:effectLst/>
                <a:latin typeface="Calibri" panose="020F0502020204030204" pitchFamily="34" charset="0"/>
              </a:rPr>
              <a:t>DI-01-DiscipleshipInTheGospels-3</a:t>
            </a:r>
          </a:p>
          <a:p>
            <a:r>
              <a:rPr lang="en-US">
                <a:effectLst/>
                <a:latin typeface="Calibri" panose="020F0502020204030204" pitchFamily="34" charset="0"/>
              </a:rPr>
              <a:t>LC-06-Preparation-9</a:t>
            </a:r>
          </a:p>
          <a:p>
            <a:endParaRPr lang="en-US" dirty="0">
              <a:solidFill>
                <a:srgbClr val="FF2500"/>
              </a:solidFill>
              <a:effectLst/>
              <a:latin typeface="Lucida Grande" panose="020B0600040502020204" pitchFamily="34" charset="0"/>
            </a:endParaRPr>
          </a:p>
        </p:txBody>
      </p:sp>
      <p:sp>
        <p:nvSpPr>
          <p:cNvPr id="4" name="Slide Number Placeholder 3"/>
          <p:cNvSpPr>
            <a:spLocks noGrp="1"/>
          </p:cNvSpPr>
          <p:nvPr>
            <p:ph type="sldNum" sz="quarter" idx="5"/>
          </p:nvPr>
        </p:nvSpPr>
        <p:spPr/>
        <p:txBody>
          <a:bodyPr/>
          <a:lstStyle/>
          <a:p>
            <a:fld id="{36357491-AF78-4EAC-91FC-8D2D6145DAF5}" type="slidenum">
              <a:rPr lang="en-GB" smtClean="0"/>
              <a:t>9</a:t>
            </a:fld>
            <a:endParaRPr lang="en-GB"/>
          </a:p>
        </p:txBody>
      </p:sp>
    </p:spTree>
    <p:extLst>
      <p:ext uri="{BB962C8B-B14F-4D97-AF65-F5344CB8AC3E}">
        <p14:creationId xmlns:p14="http://schemas.microsoft.com/office/powerpoint/2010/main" val="392315378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56472" indent="-290951" eaLnBrk="0" hangingPunct="0">
              <a:defRPr>
                <a:solidFill>
                  <a:schemeClr val="tx1"/>
                </a:solidFill>
                <a:latin typeface="Arial" charset="0"/>
              </a:defRPr>
            </a:lvl2pPr>
            <a:lvl3pPr marL="1163803" indent="-232761" eaLnBrk="0" hangingPunct="0">
              <a:defRPr>
                <a:solidFill>
                  <a:schemeClr val="tx1"/>
                </a:solidFill>
                <a:latin typeface="Arial" charset="0"/>
              </a:defRPr>
            </a:lvl3pPr>
            <a:lvl4pPr marL="1629324" indent="-232761" eaLnBrk="0" hangingPunct="0">
              <a:defRPr>
                <a:solidFill>
                  <a:schemeClr val="tx1"/>
                </a:solidFill>
                <a:latin typeface="Arial" charset="0"/>
              </a:defRPr>
            </a:lvl4pPr>
            <a:lvl5pPr marL="2094845" indent="-232761" eaLnBrk="0" hangingPunct="0">
              <a:defRPr>
                <a:solidFill>
                  <a:schemeClr val="tx1"/>
                </a:solidFill>
                <a:latin typeface="Arial" charset="0"/>
              </a:defRPr>
            </a:lvl5pPr>
            <a:lvl6pPr marL="2560366" indent="-232761" eaLnBrk="0" fontAlgn="base" hangingPunct="0">
              <a:spcBef>
                <a:spcPct val="0"/>
              </a:spcBef>
              <a:spcAft>
                <a:spcPct val="0"/>
              </a:spcAft>
              <a:defRPr>
                <a:solidFill>
                  <a:schemeClr val="tx1"/>
                </a:solidFill>
                <a:latin typeface="Arial" charset="0"/>
              </a:defRPr>
            </a:lvl6pPr>
            <a:lvl7pPr marL="3025887" indent="-232761" eaLnBrk="0" fontAlgn="base" hangingPunct="0">
              <a:spcBef>
                <a:spcPct val="0"/>
              </a:spcBef>
              <a:spcAft>
                <a:spcPct val="0"/>
              </a:spcAft>
              <a:defRPr>
                <a:solidFill>
                  <a:schemeClr val="tx1"/>
                </a:solidFill>
                <a:latin typeface="Arial" charset="0"/>
              </a:defRPr>
            </a:lvl7pPr>
            <a:lvl8pPr marL="3491408" indent="-232761" eaLnBrk="0" fontAlgn="base" hangingPunct="0">
              <a:spcBef>
                <a:spcPct val="0"/>
              </a:spcBef>
              <a:spcAft>
                <a:spcPct val="0"/>
              </a:spcAft>
              <a:defRPr>
                <a:solidFill>
                  <a:schemeClr val="tx1"/>
                </a:solidFill>
                <a:latin typeface="Arial" charset="0"/>
              </a:defRPr>
            </a:lvl8pPr>
            <a:lvl9pPr marL="3956929" indent="-232761"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20EC54F-60A5-4D64-82D6-C3BC2A45F09A}" type="slidenum">
              <a:rPr kumimoji="0" lang="en-US" alt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81985660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56472" indent="-290951" eaLnBrk="0" hangingPunct="0">
              <a:defRPr>
                <a:solidFill>
                  <a:schemeClr val="tx1"/>
                </a:solidFill>
                <a:latin typeface="Arial" charset="0"/>
              </a:defRPr>
            </a:lvl2pPr>
            <a:lvl3pPr marL="1163803" indent="-232761" eaLnBrk="0" hangingPunct="0">
              <a:defRPr>
                <a:solidFill>
                  <a:schemeClr val="tx1"/>
                </a:solidFill>
                <a:latin typeface="Arial" charset="0"/>
              </a:defRPr>
            </a:lvl3pPr>
            <a:lvl4pPr marL="1629324" indent="-232761" eaLnBrk="0" hangingPunct="0">
              <a:defRPr>
                <a:solidFill>
                  <a:schemeClr val="tx1"/>
                </a:solidFill>
                <a:latin typeface="Arial" charset="0"/>
              </a:defRPr>
            </a:lvl4pPr>
            <a:lvl5pPr marL="2094845" indent="-232761" eaLnBrk="0" hangingPunct="0">
              <a:defRPr>
                <a:solidFill>
                  <a:schemeClr val="tx1"/>
                </a:solidFill>
                <a:latin typeface="Arial" charset="0"/>
              </a:defRPr>
            </a:lvl5pPr>
            <a:lvl6pPr marL="2560366" indent="-232761" eaLnBrk="0" fontAlgn="base" hangingPunct="0">
              <a:spcBef>
                <a:spcPct val="0"/>
              </a:spcBef>
              <a:spcAft>
                <a:spcPct val="0"/>
              </a:spcAft>
              <a:defRPr>
                <a:solidFill>
                  <a:schemeClr val="tx1"/>
                </a:solidFill>
                <a:latin typeface="Arial" charset="0"/>
              </a:defRPr>
            </a:lvl6pPr>
            <a:lvl7pPr marL="3025887" indent="-232761" eaLnBrk="0" fontAlgn="base" hangingPunct="0">
              <a:spcBef>
                <a:spcPct val="0"/>
              </a:spcBef>
              <a:spcAft>
                <a:spcPct val="0"/>
              </a:spcAft>
              <a:defRPr>
                <a:solidFill>
                  <a:schemeClr val="tx1"/>
                </a:solidFill>
                <a:latin typeface="Arial" charset="0"/>
              </a:defRPr>
            </a:lvl7pPr>
            <a:lvl8pPr marL="3491408" indent="-232761" eaLnBrk="0" fontAlgn="base" hangingPunct="0">
              <a:spcBef>
                <a:spcPct val="0"/>
              </a:spcBef>
              <a:spcAft>
                <a:spcPct val="0"/>
              </a:spcAft>
              <a:defRPr>
                <a:solidFill>
                  <a:schemeClr val="tx1"/>
                </a:solidFill>
                <a:latin typeface="Arial" charset="0"/>
              </a:defRPr>
            </a:lvl8pPr>
            <a:lvl9pPr marL="3956929" indent="-232761"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893B3D8-4CF9-4BA2-B484-D556DDF04124}" type="slidenum">
              <a:rPr kumimoji="0" lang="en-US" alt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mn-cs"/>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56472" indent="-290951" eaLnBrk="0" hangingPunct="0">
              <a:defRPr>
                <a:solidFill>
                  <a:schemeClr val="tx1"/>
                </a:solidFill>
                <a:latin typeface="Arial" charset="0"/>
              </a:defRPr>
            </a:lvl2pPr>
            <a:lvl3pPr marL="1163803" indent="-232761" eaLnBrk="0" hangingPunct="0">
              <a:defRPr>
                <a:solidFill>
                  <a:schemeClr val="tx1"/>
                </a:solidFill>
                <a:latin typeface="Arial" charset="0"/>
              </a:defRPr>
            </a:lvl3pPr>
            <a:lvl4pPr marL="1629324" indent="-232761" eaLnBrk="0" hangingPunct="0">
              <a:defRPr>
                <a:solidFill>
                  <a:schemeClr val="tx1"/>
                </a:solidFill>
                <a:latin typeface="Arial" charset="0"/>
              </a:defRPr>
            </a:lvl4pPr>
            <a:lvl5pPr marL="2094845" indent="-232761" eaLnBrk="0" hangingPunct="0">
              <a:defRPr>
                <a:solidFill>
                  <a:schemeClr val="tx1"/>
                </a:solidFill>
                <a:latin typeface="Arial" charset="0"/>
              </a:defRPr>
            </a:lvl5pPr>
            <a:lvl6pPr marL="2560366" indent="-232761" eaLnBrk="0" fontAlgn="base" hangingPunct="0">
              <a:spcBef>
                <a:spcPct val="0"/>
              </a:spcBef>
              <a:spcAft>
                <a:spcPct val="0"/>
              </a:spcAft>
              <a:defRPr>
                <a:solidFill>
                  <a:schemeClr val="tx1"/>
                </a:solidFill>
                <a:latin typeface="Arial" charset="0"/>
              </a:defRPr>
            </a:lvl6pPr>
            <a:lvl7pPr marL="3025887" indent="-232761" eaLnBrk="0" fontAlgn="base" hangingPunct="0">
              <a:spcBef>
                <a:spcPct val="0"/>
              </a:spcBef>
              <a:spcAft>
                <a:spcPct val="0"/>
              </a:spcAft>
              <a:defRPr>
                <a:solidFill>
                  <a:schemeClr val="tx1"/>
                </a:solidFill>
                <a:latin typeface="Arial" charset="0"/>
              </a:defRPr>
            </a:lvl7pPr>
            <a:lvl8pPr marL="3491408" indent="-232761" eaLnBrk="0" fontAlgn="base" hangingPunct="0">
              <a:spcBef>
                <a:spcPct val="0"/>
              </a:spcBef>
              <a:spcAft>
                <a:spcPct val="0"/>
              </a:spcAft>
              <a:defRPr>
                <a:solidFill>
                  <a:schemeClr val="tx1"/>
                </a:solidFill>
                <a:latin typeface="Arial" charset="0"/>
              </a:defRPr>
            </a:lvl8pPr>
            <a:lvl9pPr marL="3956929" indent="-232761"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893B3D8-4CF9-4BA2-B484-D556DDF04124}" type="slidenum">
              <a:rPr kumimoji="0" lang="en-US" alt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20725945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65148" rtl="0" eaLnBrk="1" fontAlgn="auto" latinLnBrk="0" hangingPunct="1">
              <a:lnSpc>
                <a:spcPct val="100000"/>
              </a:lnSpc>
              <a:spcBef>
                <a:spcPts val="0"/>
              </a:spcBef>
              <a:spcAft>
                <a:spcPts val="0"/>
              </a:spcAft>
              <a:buClrTx/>
              <a:buSzTx/>
              <a:buFontTx/>
              <a:buNone/>
              <a:tabLst/>
              <a:defRPr/>
            </a:pPr>
            <a:fld id="{59F0D061-6C80-4568-9B35-874F8BC2FE7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148"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590271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65148" rtl="0" eaLnBrk="1" fontAlgn="auto" latinLnBrk="0" hangingPunct="1">
              <a:lnSpc>
                <a:spcPct val="100000"/>
              </a:lnSpc>
              <a:spcBef>
                <a:spcPts val="0"/>
              </a:spcBef>
              <a:spcAft>
                <a:spcPts val="0"/>
              </a:spcAft>
              <a:buClrTx/>
              <a:buSzTx/>
              <a:buFontTx/>
              <a:buNone/>
              <a:tabLst/>
              <a:defRPr/>
            </a:pPr>
            <a:fld id="{59F0D061-6C80-4568-9B35-874F8BC2FE7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148"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83537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65148" rtl="0" eaLnBrk="1" fontAlgn="auto" latinLnBrk="0" hangingPunct="1">
              <a:lnSpc>
                <a:spcPct val="100000"/>
              </a:lnSpc>
              <a:spcBef>
                <a:spcPts val="0"/>
              </a:spcBef>
              <a:spcAft>
                <a:spcPts val="0"/>
              </a:spcAft>
              <a:buClrTx/>
              <a:buSzTx/>
              <a:buFontTx/>
              <a:buNone/>
              <a:tabLst/>
              <a:defRPr/>
            </a:pPr>
            <a:fld id="{59F0D061-6C80-4568-9B35-874F8BC2FE7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148"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992700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65148" rtl="0" eaLnBrk="1" fontAlgn="auto" latinLnBrk="0" hangingPunct="1">
              <a:lnSpc>
                <a:spcPct val="100000"/>
              </a:lnSpc>
              <a:spcBef>
                <a:spcPts val="0"/>
              </a:spcBef>
              <a:spcAft>
                <a:spcPts val="0"/>
              </a:spcAft>
              <a:buClrTx/>
              <a:buSzTx/>
              <a:buFontTx/>
              <a:buNone/>
              <a:tabLst/>
              <a:defRPr/>
            </a:pPr>
            <a:fld id="{59F0D061-6C80-4568-9B35-874F8BC2FE7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148"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645309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65148" rtl="0" eaLnBrk="1" fontAlgn="auto" latinLnBrk="0" hangingPunct="1">
              <a:lnSpc>
                <a:spcPct val="100000"/>
              </a:lnSpc>
              <a:spcBef>
                <a:spcPts val="0"/>
              </a:spcBef>
              <a:spcAft>
                <a:spcPts val="0"/>
              </a:spcAft>
              <a:buClrTx/>
              <a:buSzTx/>
              <a:buFontTx/>
              <a:buNone/>
              <a:tabLst/>
              <a:defRPr/>
            </a:pPr>
            <a:fld id="{59F0D061-6C80-4568-9B35-874F8BC2FE7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148"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674461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31042" rtl="0" eaLnBrk="1" fontAlgn="auto" latinLnBrk="0" hangingPunct="1">
              <a:lnSpc>
                <a:spcPct val="100000"/>
              </a:lnSpc>
              <a:spcBef>
                <a:spcPts val="0"/>
              </a:spcBef>
              <a:spcAft>
                <a:spcPts val="0"/>
              </a:spcAft>
              <a:buClrTx/>
              <a:buSzTx/>
              <a:buFontTx/>
              <a:buNone/>
              <a:tabLst/>
              <a:defRPr/>
            </a:pPr>
            <a:fld id="{59F0D061-6C80-4568-9B35-874F8BC2FE7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042"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2828435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3E35E3-3BF1-4F43-A222-9DE6BE894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805836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LOST SHEEP—LOST  COIN—LOST SON (Luke 15)</a:t>
            </a:r>
          </a:p>
          <a:p>
            <a:r>
              <a:rPr lang="en-US" dirty="0"/>
              <a:t>1—Something of value is lost</a:t>
            </a:r>
          </a:p>
          <a:p>
            <a:r>
              <a:rPr lang="en-US" dirty="0"/>
              <a:t>2—One who sees this value searches tirelessly to recover it</a:t>
            </a:r>
          </a:p>
          <a:p>
            <a:r>
              <a:rPr lang="en-US" dirty="0"/>
              <a:t>3—Once found, the owner rejoices and asks others also to rejoice</a:t>
            </a:r>
          </a:p>
          <a:p>
            <a:endParaRPr lang="en-US" dirty="0"/>
          </a:p>
          <a:p>
            <a:r>
              <a:rPr lang="en-US" dirty="0"/>
              <a:t>The focus is on God, whose attitude is to rejoice over the lost.</a:t>
            </a:r>
          </a:p>
        </p:txBody>
      </p:sp>
      <p:sp>
        <p:nvSpPr>
          <p:cNvPr id="4" name="Slide Number Placeholder 3"/>
          <p:cNvSpPr>
            <a:spLocks noGrp="1"/>
          </p:cNvSpPr>
          <p:nvPr>
            <p:ph type="sldNum" sz="quarter" idx="5"/>
          </p:nvPr>
        </p:nvSpPr>
        <p:spPr/>
        <p:txBody>
          <a:bodyPr/>
          <a:lstStyle/>
          <a:p>
            <a:fld id="{36357491-AF78-4EAC-91FC-8D2D6145DAF5}" type="slidenum">
              <a:rPr lang="en-GB" smtClean="0"/>
              <a:t>10</a:t>
            </a:fld>
            <a:endParaRPr lang="en-GB"/>
          </a:p>
        </p:txBody>
      </p:sp>
    </p:spTree>
    <p:extLst>
      <p:ext uri="{BB962C8B-B14F-4D97-AF65-F5344CB8AC3E}">
        <p14:creationId xmlns:p14="http://schemas.microsoft.com/office/powerpoint/2010/main" val="403051516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b="0" dirty="0">
                <a:solidFill>
                  <a:srgbClr val="006699"/>
                </a:solidFill>
                <a:effectLst/>
                <a:latin typeface="Arial" panose="020B0604020202020204" pitchFamily="34" charset="0"/>
              </a:rPr>
              <a:t>• The context of the story of the rich man and Lazarus is found in Matthew 19:23-25.</a:t>
            </a:r>
          </a:p>
          <a:p>
            <a:endParaRPr lang="en-SG" b="0" dirty="0">
              <a:solidFill>
                <a:srgbClr val="006699"/>
              </a:solidFill>
              <a:effectLst/>
              <a:latin typeface="Arial" panose="020B0604020202020204" pitchFamily="34" charset="0"/>
            </a:endParaRPr>
          </a:p>
          <a:p>
            <a:r>
              <a:rPr lang="en-SG" b="1" dirty="0">
                <a:solidFill>
                  <a:srgbClr val="006699"/>
                </a:solidFill>
                <a:effectLst/>
                <a:latin typeface="Arial" panose="020B0604020202020204" pitchFamily="34" charset="0"/>
              </a:rPr>
              <a:t>• Matt. 19:23</a:t>
            </a:r>
            <a:r>
              <a:rPr lang="en-SG" dirty="0">
                <a:solidFill>
                  <a:srgbClr val="000000"/>
                </a:solidFill>
                <a:effectLst/>
                <a:latin typeface="Arial" panose="020B0604020202020204" pitchFamily="34" charset="0"/>
              </a:rPr>
              <a:t>    Then Jesus said to his disciples, </a:t>
            </a:r>
            <a:r>
              <a:rPr lang="en-SG" dirty="0">
                <a:solidFill>
                  <a:srgbClr val="FF2500"/>
                </a:solidFill>
                <a:effectLst/>
                <a:latin typeface="Arial" panose="020B0604020202020204" pitchFamily="34" charset="0"/>
              </a:rPr>
              <a:t>“I tell you the truth, it is very hard for a rich person to enter the Kingdom of Heaven.</a:t>
            </a:r>
            <a:r>
              <a:rPr lang="en-SG" dirty="0">
                <a:solidFill>
                  <a:srgbClr val="000000"/>
                </a:solidFill>
                <a:effectLst/>
                <a:latin typeface="Arial" panose="020B0604020202020204" pitchFamily="34" charset="0"/>
              </a:rPr>
              <a:t> </a:t>
            </a:r>
            <a:r>
              <a:rPr lang="en-SG" b="1" dirty="0">
                <a:solidFill>
                  <a:srgbClr val="006699"/>
                </a:solidFill>
                <a:effectLst/>
                <a:latin typeface="Arial" panose="020B0604020202020204" pitchFamily="34" charset="0"/>
              </a:rPr>
              <a:t>24</a:t>
            </a:r>
            <a:r>
              <a:rPr lang="en-SG" dirty="0">
                <a:solidFill>
                  <a:srgbClr val="FF2500"/>
                </a:solidFill>
                <a:effectLst/>
                <a:latin typeface="Arial" panose="020B0604020202020204" pitchFamily="34" charset="0"/>
              </a:rPr>
              <a:t> I’ll say it again—it is easier for a camel to go through the eye of a needle than for a rich person to enter the Kingdom of God!”</a:t>
            </a:r>
          </a:p>
          <a:p>
            <a:r>
              <a:rPr lang="en-SG" b="1" dirty="0">
                <a:solidFill>
                  <a:srgbClr val="006699"/>
                </a:solidFill>
                <a:effectLst/>
                <a:latin typeface="Arial" panose="020B0604020202020204" pitchFamily="34" charset="0"/>
              </a:rPr>
              <a:t>• Matt. 19:25</a:t>
            </a:r>
            <a:r>
              <a:rPr lang="en-SG" dirty="0">
                <a:effectLst/>
                <a:latin typeface="Arial" panose="020B0604020202020204" pitchFamily="34" charset="0"/>
              </a:rPr>
              <a:t>    The disciples were astounded. “Then who in the world can be saved?” they asked.</a:t>
            </a:r>
          </a:p>
          <a:p>
            <a:endParaRPr lang="en-SG" dirty="0">
              <a:effectLst/>
              <a:latin typeface="Arial" panose="020B0604020202020204" pitchFamily="34" charset="0"/>
            </a:endParaRPr>
          </a:p>
          <a:p>
            <a:r>
              <a:rPr lang="en-SG" dirty="0">
                <a:effectLst/>
                <a:latin typeface="Arial" panose="020B0604020202020204" pitchFamily="34" charset="0"/>
              </a:rPr>
              <a:t>• The Issue….</a:t>
            </a:r>
          </a:p>
          <a:p>
            <a:r>
              <a:rPr lang="en-SG" b="1" dirty="0">
                <a:solidFill>
                  <a:srgbClr val="006699"/>
                </a:solidFill>
                <a:effectLst/>
                <a:latin typeface="Arial" panose="020B0604020202020204" pitchFamily="34" charset="0"/>
              </a:rPr>
              <a:t>Pharisees said YES!</a:t>
            </a:r>
            <a:endParaRPr lang="en-US" dirty="0"/>
          </a:p>
          <a:p>
            <a:r>
              <a:rPr lang="en-US" dirty="0"/>
              <a:t>Pharisees applied the blessings and </a:t>
            </a:r>
            <a:r>
              <a:rPr lang="en-US" dirty="0" err="1"/>
              <a:t>curses</a:t>
            </a:r>
            <a:r>
              <a:rPr lang="en-US" dirty="0"/>
              <a:t> passages (Lev 26; </a:t>
            </a:r>
            <a:r>
              <a:rPr lang="en-US" dirty="0" err="1"/>
              <a:t>Deut</a:t>
            </a:r>
            <a:r>
              <a:rPr lang="en-US" dirty="0"/>
              <a:t> 28) to every individual. They hadn't read Job! They were prosperity gospel teachers.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SG" b="1" dirty="0">
                <a:solidFill>
                  <a:srgbClr val="006699"/>
                </a:solidFill>
                <a:effectLst/>
                <a:latin typeface="Arial" panose="020B0604020202020204" pitchFamily="34" charset="0"/>
              </a:rPr>
              <a:t>Luke 16:14</a:t>
            </a:r>
            <a:r>
              <a:rPr lang="en-SG" dirty="0">
                <a:effectLst/>
                <a:latin typeface="Arial" panose="020B0604020202020204" pitchFamily="34" charset="0"/>
              </a:rPr>
              <a:t>    The </a:t>
            </a:r>
            <a:r>
              <a:rPr lang="en-SG" b="1" dirty="0">
                <a:solidFill>
                  <a:srgbClr val="FF2500"/>
                </a:solidFill>
                <a:effectLst/>
                <a:latin typeface="Arial" panose="020B0604020202020204" pitchFamily="34" charset="0"/>
              </a:rPr>
              <a:t>Pharisees</a:t>
            </a:r>
            <a:r>
              <a:rPr lang="en-SG" dirty="0">
                <a:effectLst/>
                <a:latin typeface="Arial" panose="020B0604020202020204" pitchFamily="34" charset="0"/>
              </a:rPr>
              <a:t>, who dearly </a:t>
            </a:r>
            <a:r>
              <a:rPr lang="en-SG" b="1" dirty="0">
                <a:solidFill>
                  <a:srgbClr val="FF2500"/>
                </a:solidFill>
                <a:effectLst/>
                <a:latin typeface="Arial" panose="020B0604020202020204" pitchFamily="34" charset="0"/>
              </a:rPr>
              <a:t>loved </a:t>
            </a:r>
            <a:r>
              <a:rPr lang="en-SG" dirty="0">
                <a:effectLst/>
                <a:latin typeface="Arial" panose="020B0604020202020204" pitchFamily="34" charset="0"/>
              </a:rPr>
              <a:t>their money, heard all this and scoffed at him.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3E35E3-3BF1-4F43-A222-9DE6BE894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172027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3E35E3-3BF1-4F43-A222-9DE6BE894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3430172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3E35E3-3BF1-4F43-A222-9DE6BE894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639631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Jordan has the delicious masef dish with bread. The rich man had even more!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3E35E3-3BF1-4F43-A222-9DE6BE894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9428546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3E35E3-3BF1-4F43-A222-9DE6BE894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880320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contrast between these men could hardly be more exaggerated!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3E35E3-3BF1-4F43-A222-9DE6BE894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93409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 ossuary was a stone burial box that protected the bones of a body after the flesh had decayed, typically after a year in the tomb.</a:t>
            </a:r>
          </a:p>
          <a:p>
            <a:endParaRPr lang="en-US"/>
          </a:p>
          <a:p>
            <a:r>
              <a:rPr lang="en-US"/>
              <a:t>The rich man had such a burial.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3E35E3-3BF1-4F43-A222-9DE6BE894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081419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Valley of Gehenna is a beautiful park SW of Jerusalem's Old City. </a:t>
            </a:r>
          </a:p>
          <a:p>
            <a:r>
              <a:rPr lang="en-US"/>
              <a:t>• Yet, in the time of Jesus, bodies of criminals were thrown there to be burned up.</a:t>
            </a:r>
          </a:p>
          <a:p>
            <a:r>
              <a:rPr lang="en-US"/>
              <a:t>Such was the fate of Lazarus.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3E35E3-3BF1-4F43-A222-9DE6BE894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234810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3E35E3-3BF1-4F43-A222-9DE6BE894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2310365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3E35E3-3BF1-4F43-A222-9DE6BE894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831718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The animal that the Bible compares us to most is the sheep. Why do you think that is so?</a:t>
            </a:r>
            <a:endParaRPr lang="en-US" dirty="0">
              <a:cs typeface="ＭＳ Ｐゴシック" charset="0"/>
            </a:endParaRPr>
          </a:p>
        </p:txBody>
      </p:sp>
    </p:spTree>
    <p:extLst>
      <p:ext uri="{BB962C8B-B14F-4D97-AF65-F5344CB8AC3E}">
        <p14:creationId xmlns:p14="http://schemas.microsoft.com/office/powerpoint/2010/main" val="345018761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3E35E3-3BF1-4F43-A222-9DE6BE894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2310365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3E35E3-3BF1-4F43-A222-9DE6BE894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342810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3E35E3-3BF1-4F43-A222-9DE6BE894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2310365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3E35E3-3BF1-4F43-A222-9DE6BE894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342810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3E35E3-3BF1-4F43-A222-9DE6BE894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766659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3E35E3-3BF1-4F43-A222-9DE6BE894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581195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65148" rtl="0" eaLnBrk="1" fontAlgn="auto" latinLnBrk="0" hangingPunct="1">
              <a:lnSpc>
                <a:spcPct val="100000"/>
              </a:lnSpc>
              <a:spcBef>
                <a:spcPts val="0"/>
              </a:spcBef>
              <a:spcAft>
                <a:spcPts val="0"/>
              </a:spcAft>
              <a:buClrTx/>
              <a:buSzTx/>
              <a:buFontTx/>
              <a:buNone/>
              <a:tabLst/>
              <a:defRPr/>
            </a:pPr>
            <a:fld id="{59F0D061-6C80-4568-9B35-874F8BC2FE7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148"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645309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3E35E3-3BF1-4F43-A222-9DE6BE894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380811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65148" rtl="0" eaLnBrk="1" fontAlgn="auto" latinLnBrk="0" hangingPunct="1">
              <a:lnSpc>
                <a:spcPct val="100000"/>
              </a:lnSpc>
              <a:spcBef>
                <a:spcPts val="0"/>
              </a:spcBef>
              <a:spcAft>
                <a:spcPts val="0"/>
              </a:spcAft>
              <a:buClrTx/>
              <a:buSzTx/>
              <a:buFontTx/>
              <a:buNone/>
              <a:tabLst/>
              <a:defRPr/>
            </a:pPr>
            <a:fld id="{59F0D061-6C80-4568-9B35-874F8BC2FE7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148"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388726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Christ's death, all the dead went to OT Sheol or the underworld of the dead—both saved and unsaved. But Jesus brought believers to Paradise after his resurrection. Also, Hades is different from Hell in that Hades is a temporary place of punishment now, while Hell is the future and eternal place of torment.</a:t>
            </a:r>
          </a:p>
          <a:p>
            <a:r>
              <a:rPr lang="en-US" dirty="0"/>
              <a:t>___________________</a:t>
            </a:r>
          </a:p>
          <a:p>
            <a:r>
              <a:rPr lang="en-US" dirty="0"/>
              <a:t>Common-472</a:t>
            </a:r>
          </a:p>
          <a:p>
            <a:r>
              <a:rPr lang="en-US" dirty="0"/>
              <a:t>ES-03-Reincarnation&amp;SpiritsInPrison-45</a:t>
            </a:r>
          </a:p>
          <a:p>
            <a:r>
              <a:rPr lang="en-US" dirty="0"/>
              <a:t>LC-06-Preparation of the Disciples by the King-104</a:t>
            </a:r>
          </a:p>
          <a:p>
            <a:r>
              <a:rPr lang="en-US" dirty="0"/>
              <a:t>OB-38-Salvation-45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OP-Eccles9:1-18</a:t>
            </a:r>
            <a:r>
              <a:rPr lang="en-US"/>
              <a:t>—slide 28</a:t>
            </a:r>
            <a:endParaRPr lang="en-US" dirty="0"/>
          </a:p>
          <a:p>
            <a:r>
              <a:rPr lang="en-US" dirty="0"/>
              <a:t>NS-08-2Cor-268</a:t>
            </a:r>
          </a:p>
          <a:p>
            <a:r>
              <a:rPr lang="en-US" dirty="0"/>
              <a:t>NS-10-Ephesians-270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NS-21-1Peter-235</a:t>
            </a:r>
          </a:p>
          <a:p>
            <a:r>
              <a:rPr lang="en-US"/>
              <a:t>NS-22-Rev20-22-slide 155</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D9ADB14-012B-B84D-BD57-F0ED7A691E81}"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8183127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08/11/2025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882774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08/11/2025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5718934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A7D0EA75-F23C-8645-826F-581259E83FFE}" type="slidenum">
              <a:rPr lang="en-US"/>
              <a:pPr>
                <a:defRPr/>
              </a:pPr>
              <a:t>‹#›</a:t>
            </a:fld>
            <a:endParaRPr lang="en-US"/>
          </a:p>
        </p:txBody>
      </p:sp>
    </p:spTree>
    <p:extLst>
      <p:ext uri="{BB962C8B-B14F-4D97-AF65-F5344CB8AC3E}">
        <p14:creationId xmlns:p14="http://schemas.microsoft.com/office/powerpoint/2010/main" val="132813401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Arial" charset="0"/>
              </a:defRPr>
            </a:lvl1pPr>
          </a:lstStyle>
          <a:p>
            <a:pPr>
              <a:defRPr/>
            </a:pPr>
            <a:fld id="{EB90C7CA-61D1-534B-AC0C-0FB83C892DA1}" type="slidenum">
              <a:rPr lang="en-US"/>
              <a:pPr>
                <a:defRPr/>
              </a:pPr>
              <a:t>‹#›</a:t>
            </a:fld>
            <a:endParaRPr lang="en-US"/>
          </a:p>
        </p:txBody>
      </p:sp>
    </p:spTree>
    <p:extLst>
      <p:ext uri="{BB962C8B-B14F-4D97-AF65-F5344CB8AC3E}">
        <p14:creationId xmlns:p14="http://schemas.microsoft.com/office/powerpoint/2010/main" val="124674306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auto">
          <a:xfrm>
            <a:off x="3024222" y="46038"/>
            <a:ext cx="3144837" cy="1046162"/>
          </a:xfrm>
          <a:custGeom>
            <a:avLst/>
            <a:gdLst>
              <a:gd name="T0" fmla="*/ 2147483647 w 1981"/>
              <a:gd name="T1" fmla="*/ 2147483647 h 659"/>
              <a:gd name="T2" fmla="*/ 2147483647 w 1981"/>
              <a:gd name="T3" fmla="*/ 2147483647 h 659"/>
              <a:gd name="T4" fmla="*/ 2147483647 w 1981"/>
              <a:gd name="T5" fmla="*/ 2147483647 h 659"/>
              <a:gd name="T6" fmla="*/ 2147483647 w 1981"/>
              <a:gd name="T7" fmla="*/ 2147483647 h 659"/>
              <a:gd name="T8" fmla="*/ 2147483647 w 1981"/>
              <a:gd name="T9" fmla="*/ 2147483647 h 659"/>
              <a:gd name="T10" fmla="*/ 2147483647 w 1981"/>
              <a:gd name="T11" fmla="*/ 2147483647 h 659"/>
              <a:gd name="T12" fmla="*/ 2147483647 w 1981"/>
              <a:gd name="T13" fmla="*/ 2147483647 h 659"/>
              <a:gd name="T14" fmla="*/ 2147483647 w 1981"/>
              <a:gd name="T15" fmla="*/ 2147483647 h 659"/>
              <a:gd name="T16" fmla="*/ 2147483647 w 1981"/>
              <a:gd name="T17" fmla="*/ 2147483647 h 659"/>
              <a:gd name="T18" fmla="*/ 2147483647 w 1981"/>
              <a:gd name="T19" fmla="*/ 0 h 659"/>
              <a:gd name="T20" fmla="*/ 2147483647 w 1981"/>
              <a:gd name="T21" fmla="*/ 2147483647 h 659"/>
              <a:gd name="T22" fmla="*/ 2147483647 w 1981"/>
              <a:gd name="T23" fmla="*/ 2147483647 h 659"/>
              <a:gd name="T24" fmla="*/ 2147483647 w 1981"/>
              <a:gd name="T25" fmla="*/ 2147483647 h 659"/>
              <a:gd name="T26" fmla="*/ 2147483647 w 1981"/>
              <a:gd name="T27" fmla="*/ 2147483647 h 659"/>
              <a:gd name="T28" fmla="*/ 2147483647 w 1981"/>
              <a:gd name="T29" fmla="*/ 2147483647 h 659"/>
              <a:gd name="T30" fmla="*/ 2147483647 w 1981"/>
              <a:gd name="T31" fmla="*/ 2147483647 h 659"/>
              <a:gd name="T32" fmla="*/ 2147483647 w 1981"/>
              <a:gd name="T33" fmla="*/ 2147483647 h 659"/>
              <a:gd name="T34" fmla="*/ 2147483647 w 1981"/>
              <a:gd name="T35" fmla="*/ 2147483647 h 659"/>
              <a:gd name="T36" fmla="*/ 2147483647 w 1981"/>
              <a:gd name="T37" fmla="*/ 2147483647 h 659"/>
              <a:gd name="T38" fmla="*/ 2147483647 w 1981"/>
              <a:gd name="T39" fmla="*/ 2147483647 h 659"/>
              <a:gd name="T40" fmla="*/ 2147483647 w 1981"/>
              <a:gd name="T41" fmla="*/ 2147483647 h 659"/>
              <a:gd name="T42" fmla="*/ 2147483647 w 1981"/>
              <a:gd name="T43" fmla="*/ 2147483647 h 659"/>
              <a:gd name="T44" fmla="*/ 2147483647 w 1981"/>
              <a:gd name="T45" fmla="*/ 2147483647 h 659"/>
              <a:gd name="T46" fmla="*/ 2147483647 w 1981"/>
              <a:gd name="T47" fmla="*/ 2147483647 h 659"/>
              <a:gd name="T48" fmla="*/ 2147483647 w 1981"/>
              <a:gd name="T49" fmla="*/ 2147483647 h 659"/>
              <a:gd name="T50" fmla="*/ 2147483647 w 1981"/>
              <a:gd name="T51" fmla="*/ 2147483647 h 659"/>
              <a:gd name="T52" fmla="*/ 2147483647 w 1981"/>
              <a:gd name="T53" fmla="*/ 2147483647 h 659"/>
              <a:gd name="T54" fmla="*/ 2147483647 w 1981"/>
              <a:gd name="T55" fmla="*/ 2147483647 h 659"/>
              <a:gd name="T56" fmla="*/ 0 w 1981"/>
              <a:gd name="T57" fmla="*/ 2147483647 h 659"/>
              <a:gd name="T58" fmla="*/ 0 w 1981"/>
              <a:gd name="T59" fmla="*/ 2147483647 h 659"/>
              <a:gd name="T60" fmla="*/ 0 w 1981"/>
              <a:gd name="T61" fmla="*/ 2147483647 h 659"/>
              <a:gd name="T62" fmla="*/ 2147483647 w 1981"/>
              <a:gd name="T63" fmla="*/ 2147483647 h 659"/>
              <a:gd name="T64" fmla="*/ 2147483647 w 1981"/>
              <a:gd name="T65" fmla="*/ 2147483647 h 659"/>
              <a:gd name="T66" fmla="*/ 2147483647 w 1981"/>
              <a:gd name="T67" fmla="*/ 214748364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5" name="Oval 3"/>
          <p:cNvSpPr>
            <a:spLocks noChangeArrowheads="1"/>
          </p:cNvSpPr>
          <p:nvPr/>
        </p:nvSpPr>
        <p:spPr bwMode="auto">
          <a:xfrm>
            <a:off x="4003709"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lIns="91280" tIns="45640" rIns="91280" bIns="45640"/>
          <a:lstStyle/>
          <a:p>
            <a:pPr algn="ctr"/>
            <a:endParaRPr kumimoji="1" lang="en-US">
              <a:solidFill>
                <a:srgbClr val="FFFFCC"/>
              </a:solidFill>
            </a:endParaRPr>
          </a:p>
        </p:txBody>
      </p:sp>
      <p:sp>
        <p:nvSpPr>
          <p:cNvPr id="6" name="Freeform 4"/>
          <p:cNvSpPr>
            <a:spLocks/>
          </p:cNvSpPr>
          <p:nvPr/>
        </p:nvSpPr>
        <p:spPr bwMode="auto">
          <a:xfrm>
            <a:off x="3022634" y="684213"/>
            <a:ext cx="3146425" cy="485775"/>
          </a:xfrm>
          <a:custGeom>
            <a:avLst/>
            <a:gdLst>
              <a:gd name="T0" fmla="*/ 2147483647 w 1982"/>
              <a:gd name="T1" fmla="*/ 2147483647 h 306"/>
              <a:gd name="T2" fmla="*/ 2147483647 w 1982"/>
              <a:gd name="T3" fmla="*/ 2147483647 h 306"/>
              <a:gd name="T4" fmla="*/ 2147483647 w 1982"/>
              <a:gd name="T5" fmla="*/ 2147483647 h 306"/>
              <a:gd name="T6" fmla="*/ 2147483647 w 1982"/>
              <a:gd name="T7" fmla="*/ 2147483647 h 306"/>
              <a:gd name="T8" fmla="*/ 2147483647 w 1982"/>
              <a:gd name="T9" fmla="*/ 2147483647 h 306"/>
              <a:gd name="T10" fmla="*/ 2147483647 w 1982"/>
              <a:gd name="T11" fmla="*/ 2147483647 h 306"/>
              <a:gd name="T12" fmla="*/ 2147483647 w 1982"/>
              <a:gd name="T13" fmla="*/ 2147483647 h 306"/>
              <a:gd name="T14" fmla="*/ 2147483647 w 1982"/>
              <a:gd name="T15" fmla="*/ 2147483647 h 306"/>
              <a:gd name="T16" fmla="*/ 2147483647 w 1982"/>
              <a:gd name="T17" fmla="*/ 2147483647 h 306"/>
              <a:gd name="T18" fmla="*/ 2147483647 w 1982"/>
              <a:gd name="T19" fmla="*/ 2147483647 h 306"/>
              <a:gd name="T20" fmla="*/ 2147483647 w 1982"/>
              <a:gd name="T21" fmla="*/ 2147483647 h 306"/>
              <a:gd name="T22" fmla="*/ 2147483647 w 1982"/>
              <a:gd name="T23" fmla="*/ 2147483647 h 306"/>
              <a:gd name="T24" fmla="*/ 2147483647 w 1982"/>
              <a:gd name="T25" fmla="*/ 2147483647 h 306"/>
              <a:gd name="T26" fmla="*/ 2147483647 w 1982"/>
              <a:gd name="T27" fmla="*/ 2147483647 h 306"/>
              <a:gd name="T28" fmla="*/ 2147483647 w 1982"/>
              <a:gd name="T29" fmla="*/ 2147483647 h 306"/>
              <a:gd name="T30" fmla="*/ 2147483647 w 1982"/>
              <a:gd name="T31" fmla="*/ 2147483647 h 306"/>
              <a:gd name="T32" fmla="*/ 2147483647 w 1982"/>
              <a:gd name="T33" fmla="*/ 2147483647 h 306"/>
              <a:gd name="T34" fmla="*/ 2147483647 w 1982"/>
              <a:gd name="T35" fmla="*/ 2147483647 h 306"/>
              <a:gd name="T36" fmla="*/ 2147483647 w 1982"/>
              <a:gd name="T37" fmla="*/ 2147483647 h 306"/>
              <a:gd name="T38" fmla="*/ 2147483647 w 1982"/>
              <a:gd name="T39" fmla="*/ 2147483647 h 306"/>
              <a:gd name="T40" fmla="*/ 2147483647 w 1982"/>
              <a:gd name="T41" fmla="*/ 2147483647 h 306"/>
              <a:gd name="T42" fmla="*/ 2147483647 w 1982"/>
              <a:gd name="T43" fmla="*/ 2147483647 h 306"/>
              <a:gd name="T44" fmla="*/ 2147483647 w 1982"/>
              <a:gd name="T45" fmla="*/ 2147483647 h 306"/>
              <a:gd name="T46" fmla="*/ 2147483647 w 1982"/>
              <a:gd name="T47" fmla="*/ 2147483647 h 306"/>
              <a:gd name="T48" fmla="*/ 2147483647 w 1982"/>
              <a:gd name="T49" fmla="*/ 2147483647 h 306"/>
              <a:gd name="T50" fmla="*/ 2147483647 w 1982"/>
              <a:gd name="T51" fmla="*/ 2147483647 h 306"/>
              <a:gd name="T52" fmla="*/ 2147483647 w 1982"/>
              <a:gd name="T53" fmla="*/ 2147483647 h 306"/>
              <a:gd name="T54" fmla="*/ 2147483647 w 1982"/>
              <a:gd name="T55" fmla="*/ 2147483647 h 306"/>
              <a:gd name="T56" fmla="*/ 2147483647 w 1982"/>
              <a:gd name="T57" fmla="*/ 0 h 306"/>
              <a:gd name="T58" fmla="*/ 2147483647 w 1982"/>
              <a:gd name="T59" fmla="*/ 2147483647 h 306"/>
              <a:gd name="T60" fmla="*/ 2147483647 w 1982"/>
              <a:gd name="T61" fmla="*/ 2147483647 h 306"/>
              <a:gd name="T62" fmla="*/ 2147483647 w 1982"/>
              <a:gd name="T63" fmla="*/ 2147483647 h 306"/>
              <a:gd name="T64" fmla="*/ 2147483647 w 1982"/>
              <a:gd name="T65" fmla="*/ 2147483647 h 306"/>
              <a:gd name="T66" fmla="*/ 2147483647 w 1982"/>
              <a:gd name="T67" fmla="*/ 2147483647 h 306"/>
              <a:gd name="T68" fmla="*/ 2147483647 w 1982"/>
              <a:gd name="T69" fmla="*/ 2147483647 h 306"/>
              <a:gd name="T70" fmla="*/ 0 w 1982"/>
              <a:gd name="T71" fmla="*/ 2147483647 h 306"/>
              <a:gd name="T72" fmla="*/ 2147483647 w 1982"/>
              <a:gd name="T73" fmla="*/ 2147483647 h 306"/>
              <a:gd name="T74" fmla="*/ 2147483647 w 1982"/>
              <a:gd name="T75" fmla="*/ 2147483647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7" name="Freeform 5"/>
          <p:cNvSpPr>
            <a:spLocks/>
          </p:cNvSpPr>
          <p:nvPr/>
        </p:nvSpPr>
        <p:spPr bwMode="auto">
          <a:xfrm>
            <a:off x="3022634" y="771525"/>
            <a:ext cx="3146425" cy="490538"/>
          </a:xfrm>
          <a:custGeom>
            <a:avLst/>
            <a:gdLst>
              <a:gd name="T0" fmla="*/ 2147483647 w 1982"/>
              <a:gd name="T1" fmla="*/ 2147483647 h 309"/>
              <a:gd name="T2" fmla="*/ 2147483647 w 1982"/>
              <a:gd name="T3" fmla="*/ 2147483647 h 309"/>
              <a:gd name="T4" fmla="*/ 2147483647 w 1982"/>
              <a:gd name="T5" fmla="*/ 2147483647 h 309"/>
              <a:gd name="T6" fmla="*/ 2147483647 w 1982"/>
              <a:gd name="T7" fmla="*/ 2147483647 h 309"/>
              <a:gd name="T8" fmla="*/ 2147483647 w 1982"/>
              <a:gd name="T9" fmla="*/ 2147483647 h 309"/>
              <a:gd name="T10" fmla="*/ 2147483647 w 1982"/>
              <a:gd name="T11" fmla="*/ 2147483647 h 309"/>
              <a:gd name="T12" fmla="*/ 2147483647 w 1982"/>
              <a:gd name="T13" fmla="*/ 2147483647 h 309"/>
              <a:gd name="T14" fmla="*/ 2147483647 w 1982"/>
              <a:gd name="T15" fmla="*/ 2147483647 h 309"/>
              <a:gd name="T16" fmla="*/ 2147483647 w 1982"/>
              <a:gd name="T17" fmla="*/ 2147483647 h 309"/>
              <a:gd name="T18" fmla="*/ 2147483647 w 1982"/>
              <a:gd name="T19" fmla="*/ 2147483647 h 309"/>
              <a:gd name="T20" fmla="*/ 2147483647 w 1982"/>
              <a:gd name="T21" fmla="*/ 2147483647 h 309"/>
              <a:gd name="T22" fmla="*/ 2147483647 w 1982"/>
              <a:gd name="T23" fmla="*/ 0 h 309"/>
              <a:gd name="T24" fmla="*/ 2147483647 w 1982"/>
              <a:gd name="T25" fmla="*/ 2147483647 h 309"/>
              <a:gd name="T26" fmla="*/ 2147483647 w 1982"/>
              <a:gd name="T27" fmla="*/ 2147483647 h 309"/>
              <a:gd name="T28" fmla="*/ 2147483647 w 1982"/>
              <a:gd name="T29" fmla="*/ 2147483647 h 309"/>
              <a:gd name="T30" fmla="*/ 2147483647 w 1982"/>
              <a:gd name="T31" fmla="*/ 2147483647 h 309"/>
              <a:gd name="T32" fmla="*/ 2147483647 w 1982"/>
              <a:gd name="T33" fmla="*/ 2147483647 h 309"/>
              <a:gd name="T34" fmla="*/ 2147483647 w 1982"/>
              <a:gd name="T35" fmla="*/ 2147483647 h 309"/>
              <a:gd name="T36" fmla="*/ 2147483647 w 1982"/>
              <a:gd name="T37" fmla="*/ 2147483647 h 309"/>
              <a:gd name="T38" fmla="*/ 2147483647 w 1982"/>
              <a:gd name="T39" fmla="*/ 2147483647 h 309"/>
              <a:gd name="T40" fmla="*/ 2147483647 w 1982"/>
              <a:gd name="T41" fmla="*/ 2147483647 h 309"/>
              <a:gd name="T42" fmla="*/ 2147483647 w 1982"/>
              <a:gd name="T43" fmla="*/ 2147483647 h 309"/>
              <a:gd name="T44" fmla="*/ 2147483647 w 1982"/>
              <a:gd name="T45" fmla="*/ 2147483647 h 309"/>
              <a:gd name="T46" fmla="*/ 2147483647 w 1982"/>
              <a:gd name="T47" fmla="*/ 2147483647 h 309"/>
              <a:gd name="T48" fmla="*/ 2147483647 w 1982"/>
              <a:gd name="T49" fmla="*/ 2147483647 h 309"/>
              <a:gd name="T50" fmla="*/ 2147483647 w 1982"/>
              <a:gd name="T51" fmla="*/ 2147483647 h 309"/>
              <a:gd name="T52" fmla="*/ 2147483647 w 1982"/>
              <a:gd name="T53" fmla="*/ 2147483647 h 309"/>
              <a:gd name="T54" fmla="*/ 2147483647 w 1982"/>
              <a:gd name="T55" fmla="*/ 2147483647 h 309"/>
              <a:gd name="T56" fmla="*/ 2147483647 w 1982"/>
              <a:gd name="T57" fmla="*/ 2147483647 h 309"/>
              <a:gd name="T58" fmla="*/ 2147483647 w 1982"/>
              <a:gd name="T59" fmla="*/ 2147483647 h 309"/>
              <a:gd name="T60" fmla="*/ 2147483647 w 1982"/>
              <a:gd name="T61" fmla="*/ 2147483647 h 309"/>
              <a:gd name="T62" fmla="*/ 2147483647 w 1982"/>
              <a:gd name="T63" fmla="*/ 2147483647 h 309"/>
              <a:gd name="T64" fmla="*/ 2147483647 w 1982"/>
              <a:gd name="T65" fmla="*/ 2147483647 h 309"/>
              <a:gd name="T66" fmla="*/ 2147483647 w 1982"/>
              <a:gd name="T67" fmla="*/ 2147483647 h 309"/>
              <a:gd name="T68" fmla="*/ 2147483647 w 1982"/>
              <a:gd name="T69" fmla="*/ 2147483647 h 309"/>
              <a:gd name="T70" fmla="*/ 2147483647 w 1982"/>
              <a:gd name="T71" fmla="*/ 2147483647 h 309"/>
              <a:gd name="T72" fmla="*/ 2147483647 w 1982"/>
              <a:gd name="T73" fmla="*/ 2147483647 h 309"/>
              <a:gd name="T74" fmla="*/ 2147483647 w 1982"/>
              <a:gd name="T75" fmla="*/ 2147483647 h 309"/>
              <a:gd name="T76" fmla="*/ 2147483647 w 1982"/>
              <a:gd name="T77" fmla="*/ 2147483647 h 309"/>
              <a:gd name="T78" fmla="*/ 2147483647 w 1982"/>
              <a:gd name="T79" fmla="*/ 2147483647 h 309"/>
              <a:gd name="T80" fmla="*/ 2147483647 w 1982"/>
              <a:gd name="T81" fmla="*/ 2147483647 h 309"/>
              <a:gd name="T82" fmla="*/ 2147483647 w 1982"/>
              <a:gd name="T83" fmla="*/ 2147483647 h 309"/>
              <a:gd name="T84" fmla="*/ 2147483647 w 1982"/>
              <a:gd name="T85" fmla="*/ 2147483647 h 309"/>
              <a:gd name="T86" fmla="*/ 2147483647 w 1982"/>
              <a:gd name="T87" fmla="*/ 2147483647 h 309"/>
              <a:gd name="T88" fmla="*/ 2147483647 w 1982"/>
              <a:gd name="T89" fmla="*/ 2147483647 h 309"/>
              <a:gd name="T90" fmla="*/ 2147483647 w 1982"/>
              <a:gd name="T91" fmla="*/ 2147483647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8" name="Freeform 6"/>
          <p:cNvSpPr>
            <a:spLocks/>
          </p:cNvSpPr>
          <p:nvPr/>
        </p:nvSpPr>
        <p:spPr bwMode="auto">
          <a:xfrm>
            <a:off x="3044825" y="850901"/>
            <a:ext cx="3086100" cy="365125"/>
          </a:xfrm>
          <a:custGeom>
            <a:avLst/>
            <a:gdLst>
              <a:gd name="T0" fmla="*/ 2147483647 w 1944"/>
              <a:gd name="T1" fmla="*/ 2147483647 h 230"/>
              <a:gd name="T2" fmla="*/ 2147483647 w 1944"/>
              <a:gd name="T3" fmla="*/ 2147483647 h 230"/>
              <a:gd name="T4" fmla="*/ 2147483647 w 1944"/>
              <a:gd name="T5" fmla="*/ 2147483647 h 230"/>
              <a:gd name="T6" fmla="*/ 2147483647 w 1944"/>
              <a:gd name="T7" fmla="*/ 2147483647 h 230"/>
              <a:gd name="T8" fmla="*/ 2147483647 w 1944"/>
              <a:gd name="T9" fmla="*/ 2147483647 h 230"/>
              <a:gd name="T10" fmla="*/ 0 w 1944"/>
              <a:gd name="T11" fmla="*/ 2147483647 h 230"/>
              <a:gd name="T12" fmla="*/ 2147483647 w 1944"/>
              <a:gd name="T13" fmla="*/ 2147483647 h 230"/>
              <a:gd name="T14" fmla="*/ 2147483647 w 1944"/>
              <a:gd name="T15" fmla="*/ 2147483647 h 230"/>
              <a:gd name="T16" fmla="*/ 2147483647 w 1944"/>
              <a:gd name="T17" fmla="*/ 2147483647 h 230"/>
              <a:gd name="T18" fmla="*/ 2147483647 w 1944"/>
              <a:gd name="T19" fmla="*/ 2147483647 h 230"/>
              <a:gd name="T20" fmla="*/ 2147483647 w 1944"/>
              <a:gd name="T21" fmla="*/ 2147483647 h 230"/>
              <a:gd name="T22" fmla="*/ 2147483647 w 1944"/>
              <a:gd name="T23" fmla="*/ 2147483647 h 230"/>
              <a:gd name="T24" fmla="*/ 2147483647 w 1944"/>
              <a:gd name="T25" fmla="*/ 2147483647 h 230"/>
              <a:gd name="T26" fmla="*/ 2147483647 w 1944"/>
              <a:gd name="T27" fmla="*/ 2147483647 h 230"/>
              <a:gd name="T28" fmla="*/ 2147483647 w 1944"/>
              <a:gd name="T29" fmla="*/ 2147483647 h 230"/>
              <a:gd name="T30" fmla="*/ 2147483647 w 1944"/>
              <a:gd name="T31" fmla="*/ 2147483647 h 230"/>
              <a:gd name="T32" fmla="*/ 2147483647 w 1944"/>
              <a:gd name="T33" fmla="*/ 2147483647 h 230"/>
              <a:gd name="T34" fmla="*/ 2147483647 w 1944"/>
              <a:gd name="T35" fmla="*/ 2147483647 h 230"/>
              <a:gd name="T36" fmla="*/ 2147483647 w 1944"/>
              <a:gd name="T37" fmla="*/ 2147483647 h 230"/>
              <a:gd name="T38" fmla="*/ 2147483647 w 1944"/>
              <a:gd name="T39" fmla="*/ 2147483647 h 230"/>
              <a:gd name="T40" fmla="*/ 2147483647 w 1944"/>
              <a:gd name="T41" fmla="*/ 2147483647 h 230"/>
              <a:gd name="T42" fmla="*/ 2147483647 w 1944"/>
              <a:gd name="T43" fmla="*/ 2147483647 h 230"/>
              <a:gd name="T44" fmla="*/ 2147483647 w 1944"/>
              <a:gd name="T45" fmla="*/ 2147483647 h 230"/>
              <a:gd name="T46" fmla="*/ 2147483647 w 1944"/>
              <a:gd name="T47" fmla="*/ 2147483647 h 230"/>
              <a:gd name="T48" fmla="*/ 2147483647 w 1944"/>
              <a:gd name="T49" fmla="*/ 2147483647 h 230"/>
              <a:gd name="T50" fmla="*/ 2147483647 w 1944"/>
              <a:gd name="T51" fmla="*/ 2147483647 h 230"/>
              <a:gd name="T52" fmla="*/ 2147483647 w 1944"/>
              <a:gd name="T53" fmla="*/ 2147483647 h 230"/>
              <a:gd name="T54" fmla="*/ 2147483647 w 1944"/>
              <a:gd name="T55" fmla="*/ 2147483647 h 230"/>
              <a:gd name="T56" fmla="*/ 2147483647 w 1944"/>
              <a:gd name="T57" fmla="*/ 2147483647 h 230"/>
              <a:gd name="T58" fmla="*/ 2147483647 w 1944"/>
              <a:gd name="T59" fmla="*/ 2147483647 h 230"/>
              <a:gd name="T60" fmla="*/ 2147483647 w 1944"/>
              <a:gd name="T61" fmla="*/ 2147483647 h 230"/>
              <a:gd name="T62" fmla="*/ 2147483647 w 1944"/>
              <a:gd name="T63" fmla="*/ 2147483647 h 230"/>
              <a:gd name="T64" fmla="*/ 2147483647 w 1944"/>
              <a:gd name="T65" fmla="*/ 2147483647 h 230"/>
              <a:gd name="T66" fmla="*/ 2147483647 w 1944"/>
              <a:gd name="T67" fmla="*/ 2147483647 h 230"/>
              <a:gd name="T68" fmla="*/ 2147483647 w 1944"/>
              <a:gd name="T69" fmla="*/ 2147483647 h 230"/>
              <a:gd name="T70" fmla="*/ 2147483647 w 1944"/>
              <a:gd name="T71" fmla="*/ 2147483647 h 230"/>
              <a:gd name="T72" fmla="*/ 2147483647 w 1944"/>
              <a:gd name="T73" fmla="*/ 2147483647 h 230"/>
              <a:gd name="T74" fmla="*/ 2147483647 w 1944"/>
              <a:gd name="T75" fmla="*/ 2147483647 h 230"/>
              <a:gd name="T76" fmla="*/ 2147483647 w 1944"/>
              <a:gd name="T77" fmla="*/ 2147483647 h 230"/>
              <a:gd name="T78" fmla="*/ 2147483647 w 1944"/>
              <a:gd name="T79" fmla="*/ 2147483647 h 230"/>
              <a:gd name="T80" fmla="*/ 2147483647 w 1944"/>
              <a:gd name="T81" fmla="*/ 2147483647 h 230"/>
              <a:gd name="T82" fmla="*/ 2147483647 w 1944"/>
              <a:gd name="T83" fmla="*/ 214748364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9" name="Freeform 7"/>
          <p:cNvSpPr>
            <a:spLocks/>
          </p:cNvSpPr>
          <p:nvPr/>
        </p:nvSpPr>
        <p:spPr bwMode="auto">
          <a:xfrm>
            <a:off x="5057809" y="358775"/>
            <a:ext cx="193675" cy="649288"/>
          </a:xfrm>
          <a:custGeom>
            <a:avLst/>
            <a:gdLst>
              <a:gd name="T0" fmla="*/ 2147483647 w 122"/>
              <a:gd name="T1" fmla="*/ 2147483647 h 409"/>
              <a:gd name="T2" fmla="*/ 2147483647 w 122"/>
              <a:gd name="T3" fmla="*/ 2147483647 h 409"/>
              <a:gd name="T4" fmla="*/ 2147483647 w 122"/>
              <a:gd name="T5" fmla="*/ 2147483647 h 409"/>
              <a:gd name="T6" fmla="*/ 2147483647 w 122"/>
              <a:gd name="T7" fmla="*/ 2147483647 h 409"/>
              <a:gd name="T8" fmla="*/ 2147483647 w 122"/>
              <a:gd name="T9" fmla="*/ 2147483647 h 409"/>
              <a:gd name="T10" fmla="*/ 2147483647 w 122"/>
              <a:gd name="T11" fmla="*/ 2147483647 h 409"/>
              <a:gd name="T12" fmla="*/ 2147483647 w 122"/>
              <a:gd name="T13" fmla="*/ 2147483647 h 409"/>
              <a:gd name="T14" fmla="*/ 2147483647 w 122"/>
              <a:gd name="T15" fmla="*/ 2147483647 h 409"/>
              <a:gd name="T16" fmla="*/ 2147483647 w 122"/>
              <a:gd name="T17" fmla="*/ 2147483647 h 409"/>
              <a:gd name="T18" fmla="*/ 2147483647 w 122"/>
              <a:gd name="T19" fmla="*/ 2147483647 h 409"/>
              <a:gd name="T20" fmla="*/ 2147483647 w 122"/>
              <a:gd name="T21" fmla="*/ 2147483647 h 409"/>
              <a:gd name="T22" fmla="*/ 2147483647 w 122"/>
              <a:gd name="T23" fmla="*/ 2147483647 h 409"/>
              <a:gd name="T24" fmla="*/ 2147483647 w 122"/>
              <a:gd name="T25" fmla="*/ 2147483647 h 409"/>
              <a:gd name="T26" fmla="*/ 0 w 122"/>
              <a:gd name="T27" fmla="*/ 2147483647 h 409"/>
              <a:gd name="T28" fmla="*/ 2147483647 w 122"/>
              <a:gd name="T29" fmla="*/ 2147483647 h 409"/>
              <a:gd name="T30" fmla="*/ 2147483647 w 122"/>
              <a:gd name="T31" fmla="*/ 2147483647 h 409"/>
              <a:gd name="T32" fmla="*/ 2147483647 w 122"/>
              <a:gd name="T33" fmla="*/ 2147483647 h 409"/>
              <a:gd name="T34" fmla="*/ 2147483647 w 122"/>
              <a:gd name="T35" fmla="*/ 2147483647 h 409"/>
              <a:gd name="T36" fmla="*/ 2147483647 w 122"/>
              <a:gd name="T37" fmla="*/ 2147483647 h 409"/>
              <a:gd name="T38" fmla="*/ 2147483647 w 122"/>
              <a:gd name="T39" fmla="*/ 2147483647 h 409"/>
              <a:gd name="T40" fmla="*/ 2147483647 w 122"/>
              <a:gd name="T41" fmla="*/ 2147483647 h 409"/>
              <a:gd name="T42" fmla="*/ 2147483647 w 122"/>
              <a:gd name="T43" fmla="*/ 2147483647 h 409"/>
              <a:gd name="T44" fmla="*/ 2147483647 w 122"/>
              <a:gd name="T45" fmla="*/ 2147483647 h 409"/>
              <a:gd name="T46" fmla="*/ 2147483647 w 122"/>
              <a:gd name="T47" fmla="*/ 2147483647 h 409"/>
              <a:gd name="T48" fmla="*/ 2147483647 w 122"/>
              <a:gd name="T49" fmla="*/ 0 h 409"/>
              <a:gd name="T50" fmla="*/ 2147483647 w 122"/>
              <a:gd name="T51" fmla="*/ 2147483647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0" name="Freeform 8"/>
          <p:cNvSpPr>
            <a:spLocks/>
          </p:cNvSpPr>
          <p:nvPr/>
        </p:nvSpPr>
        <p:spPr bwMode="auto">
          <a:xfrm>
            <a:off x="3052763" y="4797"/>
            <a:ext cx="3092450" cy="642937"/>
          </a:xfrm>
          <a:custGeom>
            <a:avLst/>
            <a:gdLst>
              <a:gd name="T0" fmla="*/ 0 w 1948"/>
              <a:gd name="T1" fmla="*/ 2147483647 h 405"/>
              <a:gd name="T2" fmla="*/ 2147483647 w 1948"/>
              <a:gd name="T3" fmla="*/ 2147483647 h 405"/>
              <a:gd name="T4" fmla="*/ 2147483647 w 1948"/>
              <a:gd name="T5" fmla="*/ 2147483647 h 405"/>
              <a:gd name="T6" fmla="*/ 2147483647 w 1948"/>
              <a:gd name="T7" fmla="*/ 2147483647 h 405"/>
              <a:gd name="T8" fmla="*/ 2147483647 w 1948"/>
              <a:gd name="T9" fmla="*/ 2147483647 h 405"/>
              <a:gd name="T10" fmla="*/ 2147483647 w 1948"/>
              <a:gd name="T11" fmla="*/ 2147483647 h 405"/>
              <a:gd name="T12" fmla="*/ 2147483647 w 1948"/>
              <a:gd name="T13" fmla="*/ 2147483647 h 405"/>
              <a:gd name="T14" fmla="*/ 2147483647 w 1948"/>
              <a:gd name="T15" fmla="*/ 2147483647 h 405"/>
              <a:gd name="T16" fmla="*/ 2147483647 w 1948"/>
              <a:gd name="T17" fmla="*/ 2147483647 h 405"/>
              <a:gd name="T18" fmla="*/ 2147483647 w 1948"/>
              <a:gd name="T19" fmla="*/ 2147483647 h 405"/>
              <a:gd name="T20" fmla="*/ 2147483647 w 1948"/>
              <a:gd name="T21" fmla="*/ 2147483647 h 405"/>
              <a:gd name="T22" fmla="*/ 2147483647 w 1948"/>
              <a:gd name="T23" fmla="*/ 2147483647 h 405"/>
              <a:gd name="T24" fmla="*/ 2147483647 w 1948"/>
              <a:gd name="T25" fmla="*/ 2147483647 h 405"/>
              <a:gd name="T26" fmla="*/ 2147483647 w 1948"/>
              <a:gd name="T27" fmla="*/ 2147483647 h 405"/>
              <a:gd name="T28" fmla="*/ 2147483647 w 1948"/>
              <a:gd name="T29" fmla="*/ 2147483647 h 405"/>
              <a:gd name="T30" fmla="*/ 2147483647 w 1948"/>
              <a:gd name="T31" fmla="*/ 2147483647 h 405"/>
              <a:gd name="T32" fmla="*/ 2147483647 w 1948"/>
              <a:gd name="T33" fmla="*/ 2147483647 h 405"/>
              <a:gd name="T34" fmla="*/ 2147483647 w 1948"/>
              <a:gd name="T35" fmla="*/ 2147483647 h 405"/>
              <a:gd name="T36" fmla="*/ 2147483647 w 1948"/>
              <a:gd name="T37" fmla="*/ 2147483647 h 405"/>
              <a:gd name="T38" fmla="*/ 2147483647 w 1948"/>
              <a:gd name="T39" fmla="*/ 2147483647 h 405"/>
              <a:gd name="T40" fmla="*/ 2147483647 w 1948"/>
              <a:gd name="T41" fmla="*/ 2147483647 h 405"/>
              <a:gd name="T42" fmla="*/ 2147483647 w 1948"/>
              <a:gd name="T43" fmla="*/ 2147483647 h 405"/>
              <a:gd name="T44" fmla="*/ 2147483647 w 1948"/>
              <a:gd name="T45" fmla="*/ 2147483647 h 405"/>
              <a:gd name="T46" fmla="*/ 2147483647 w 1948"/>
              <a:gd name="T47" fmla="*/ 2147483647 h 405"/>
              <a:gd name="T48" fmla="*/ 2147483647 w 1948"/>
              <a:gd name="T49" fmla="*/ 2147483647 h 405"/>
              <a:gd name="T50" fmla="*/ 2147483647 w 1948"/>
              <a:gd name="T51" fmla="*/ 2147483647 h 405"/>
              <a:gd name="T52" fmla="*/ 2147483647 w 1948"/>
              <a:gd name="T53" fmla="*/ 2147483647 h 405"/>
              <a:gd name="T54" fmla="*/ 2147483647 w 1948"/>
              <a:gd name="T55" fmla="*/ 2147483647 h 405"/>
              <a:gd name="T56" fmla="*/ 2147483647 w 1948"/>
              <a:gd name="T57" fmla="*/ 2147483647 h 405"/>
              <a:gd name="T58" fmla="*/ 2147483647 w 1948"/>
              <a:gd name="T59" fmla="*/ 2147483647 h 405"/>
              <a:gd name="T60" fmla="*/ 2147483647 w 1948"/>
              <a:gd name="T61" fmla="*/ 2147483647 h 405"/>
              <a:gd name="T62" fmla="*/ 2147483647 w 1948"/>
              <a:gd name="T63" fmla="*/ 2147483647 h 405"/>
              <a:gd name="T64" fmla="*/ 2147483647 w 1948"/>
              <a:gd name="T65" fmla="*/ 2147483647 h 405"/>
              <a:gd name="T66" fmla="*/ 2147483647 w 1948"/>
              <a:gd name="T67" fmla="*/ 2147483647 h 405"/>
              <a:gd name="T68" fmla="*/ 2147483647 w 1948"/>
              <a:gd name="T69" fmla="*/ 2147483647 h 405"/>
              <a:gd name="T70" fmla="*/ 2147483647 w 1948"/>
              <a:gd name="T71" fmla="*/ 2147483647 h 405"/>
              <a:gd name="T72" fmla="*/ 2147483647 w 1948"/>
              <a:gd name="T73" fmla="*/ 2147483647 h 405"/>
              <a:gd name="T74" fmla="*/ 2147483647 w 1948"/>
              <a:gd name="T75" fmla="*/ 2147483647 h 405"/>
              <a:gd name="T76" fmla="*/ 2147483647 w 1948"/>
              <a:gd name="T77" fmla="*/ 2147483647 h 405"/>
              <a:gd name="T78" fmla="*/ 2147483647 w 1948"/>
              <a:gd name="T79" fmla="*/ 2147483647 h 405"/>
              <a:gd name="T80" fmla="*/ 2147483647 w 1948"/>
              <a:gd name="T81" fmla="*/ 2147483647 h 405"/>
              <a:gd name="T82" fmla="*/ 2147483647 w 1948"/>
              <a:gd name="T83" fmla="*/ 2147483647 h 405"/>
              <a:gd name="T84" fmla="*/ 2147483647 w 1948"/>
              <a:gd name="T85" fmla="*/ 2147483647 h 405"/>
              <a:gd name="T86" fmla="*/ 2147483647 w 1948"/>
              <a:gd name="T87" fmla="*/ 2147483647 h 405"/>
              <a:gd name="T88" fmla="*/ 2147483647 w 1948"/>
              <a:gd name="T89" fmla="*/ 2147483647 h 405"/>
              <a:gd name="T90" fmla="*/ 2147483647 w 1948"/>
              <a:gd name="T91" fmla="*/ 2147483647 h 405"/>
              <a:gd name="T92" fmla="*/ 2147483647 w 1948"/>
              <a:gd name="T93" fmla="*/ 2147483647 h 405"/>
              <a:gd name="T94" fmla="*/ 2147483647 w 1948"/>
              <a:gd name="T95" fmla="*/ 2147483647 h 405"/>
              <a:gd name="T96" fmla="*/ 2147483647 w 1948"/>
              <a:gd name="T97" fmla="*/ 2147483647 h 405"/>
              <a:gd name="T98" fmla="*/ 2147483647 w 1948"/>
              <a:gd name="T99" fmla="*/ 2147483647 h 405"/>
              <a:gd name="T100" fmla="*/ 2147483647 w 1948"/>
              <a:gd name="T101" fmla="*/ 2147483647 h 405"/>
              <a:gd name="T102" fmla="*/ 2147483647 w 1948"/>
              <a:gd name="T103" fmla="*/ 2147483647 h 405"/>
              <a:gd name="T104" fmla="*/ 2147483647 w 1948"/>
              <a:gd name="T105" fmla="*/ 2147483647 h 405"/>
              <a:gd name="T106" fmla="*/ 2147483647 w 1948"/>
              <a:gd name="T107" fmla="*/ 2147483647 h 405"/>
              <a:gd name="T108" fmla="*/ 2147483647 w 1948"/>
              <a:gd name="T109" fmla="*/ 0 h 405"/>
              <a:gd name="T110" fmla="*/ 2147483647 w 1948"/>
              <a:gd name="T111" fmla="*/ 2147483647 h 405"/>
              <a:gd name="T112" fmla="*/ 2147483647 w 1948"/>
              <a:gd name="T113" fmla="*/ 2147483647 h 405"/>
              <a:gd name="T114" fmla="*/ 2147483647 w 1948"/>
              <a:gd name="T115" fmla="*/ 2147483647 h 405"/>
              <a:gd name="T116" fmla="*/ 2147483647 w 1948"/>
              <a:gd name="T117" fmla="*/ 2147483647 h 405"/>
              <a:gd name="T118" fmla="*/ 2147483647 w 1948"/>
              <a:gd name="T119" fmla="*/ 2147483647 h 405"/>
              <a:gd name="T120" fmla="*/ 2147483647 w 1948"/>
              <a:gd name="T121" fmla="*/ 2147483647 h 405"/>
              <a:gd name="T122" fmla="*/ 2147483647 w 1948"/>
              <a:gd name="T123" fmla="*/ 2147483647 h 405"/>
              <a:gd name="T124" fmla="*/ 0 w 1948"/>
              <a:gd name="T125" fmla="*/ 2147483647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1" name="Freeform 9"/>
          <p:cNvSpPr>
            <a:spLocks/>
          </p:cNvSpPr>
          <p:nvPr/>
        </p:nvSpPr>
        <p:spPr bwMode="auto">
          <a:xfrm>
            <a:off x="3981484" y="334997"/>
            <a:ext cx="142875" cy="638175"/>
          </a:xfrm>
          <a:custGeom>
            <a:avLst/>
            <a:gdLst>
              <a:gd name="T0" fmla="*/ 2147483647 w 90"/>
              <a:gd name="T1" fmla="*/ 2147483647 h 402"/>
              <a:gd name="T2" fmla="*/ 2147483647 w 90"/>
              <a:gd name="T3" fmla="*/ 2147483647 h 402"/>
              <a:gd name="T4" fmla="*/ 2147483647 w 90"/>
              <a:gd name="T5" fmla="*/ 2147483647 h 402"/>
              <a:gd name="T6" fmla="*/ 2147483647 w 90"/>
              <a:gd name="T7" fmla="*/ 2147483647 h 402"/>
              <a:gd name="T8" fmla="*/ 2147483647 w 90"/>
              <a:gd name="T9" fmla="*/ 2147483647 h 402"/>
              <a:gd name="T10" fmla="*/ 0 w 90"/>
              <a:gd name="T11" fmla="*/ 2147483647 h 402"/>
              <a:gd name="T12" fmla="*/ 2147483647 w 90"/>
              <a:gd name="T13" fmla="*/ 2147483647 h 402"/>
              <a:gd name="T14" fmla="*/ 2147483647 w 90"/>
              <a:gd name="T15" fmla="*/ 2147483647 h 402"/>
              <a:gd name="T16" fmla="*/ 2147483647 w 90"/>
              <a:gd name="T17" fmla="*/ 2147483647 h 402"/>
              <a:gd name="T18" fmla="*/ 2147483647 w 90"/>
              <a:gd name="T19" fmla="*/ 2147483647 h 402"/>
              <a:gd name="T20" fmla="*/ 2147483647 w 90"/>
              <a:gd name="T21" fmla="*/ 2147483647 h 402"/>
              <a:gd name="T22" fmla="*/ 2147483647 w 90"/>
              <a:gd name="T23" fmla="*/ 2147483647 h 402"/>
              <a:gd name="T24" fmla="*/ 2147483647 w 90"/>
              <a:gd name="T25" fmla="*/ 2147483647 h 402"/>
              <a:gd name="T26" fmla="*/ 2147483647 w 90"/>
              <a:gd name="T27" fmla="*/ 2147483647 h 402"/>
              <a:gd name="T28" fmla="*/ 2147483647 w 90"/>
              <a:gd name="T29" fmla="*/ 2147483647 h 402"/>
              <a:gd name="T30" fmla="*/ 2147483647 w 90"/>
              <a:gd name="T31" fmla="*/ 2147483647 h 402"/>
              <a:gd name="T32" fmla="*/ 2147483647 w 90"/>
              <a:gd name="T33" fmla="*/ 2147483647 h 402"/>
              <a:gd name="T34" fmla="*/ 2147483647 w 90"/>
              <a:gd name="T35" fmla="*/ 2147483647 h 402"/>
              <a:gd name="T36" fmla="*/ 2147483647 w 90"/>
              <a:gd name="T37" fmla="*/ 2147483647 h 402"/>
              <a:gd name="T38" fmla="*/ 2147483647 w 90"/>
              <a:gd name="T39" fmla="*/ 2147483647 h 402"/>
              <a:gd name="T40" fmla="*/ 2147483647 w 90"/>
              <a:gd name="T41" fmla="*/ 2147483647 h 402"/>
              <a:gd name="T42" fmla="*/ 2147483647 w 90"/>
              <a:gd name="T43" fmla="*/ 2147483647 h 402"/>
              <a:gd name="T44" fmla="*/ 2147483647 w 90"/>
              <a:gd name="T45" fmla="*/ 0 h 402"/>
              <a:gd name="T46" fmla="*/ 2147483647 w 90"/>
              <a:gd name="T47" fmla="*/ 2147483647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grpSp>
        <p:nvGrpSpPr>
          <p:cNvPr id="12" name="Group 10"/>
          <p:cNvGrpSpPr>
            <a:grpSpLocks/>
          </p:cNvGrpSpPr>
          <p:nvPr/>
        </p:nvGrpSpPr>
        <p:grpSpPr bwMode="auto">
          <a:xfrm>
            <a:off x="134972" y="209550"/>
            <a:ext cx="2808287" cy="844550"/>
            <a:chOff x="85" y="132"/>
            <a:chExt cx="1769" cy="532"/>
          </a:xfrm>
        </p:grpSpPr>
        <p:sp>
          <p:nvSpPr>
            <p:cNvPr id="13" name="Freeform 11"/>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4" name="Freeform 12"/>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5" name="Freeform 13"/>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6" name="Freeform 14"/>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7" name="Freeform 15"/>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grpSp>
        <p:nvGrpSpPr>
          <p:cNvPr id="18" name="Group 16"/>
          <p:cNvGrpSpPr>
            <a:grpSpLocks/>
          </p:cNvGrpSpPr>
          <p:nvPr/>
        </p:nvGrpSpPr>
        <p:grpSpPr bwMode="auto">
          <a:xfrm>
            <a:off x="6243672" y="222250"/>
            <a:ext cx="2795587" cy="866775"/>
            <a:chOff x="3933" y="140"/>
            <a:chExt cx="1761" cy="546"/>
          </a:xfrm>
        </p:grpSpPr>
        <p:sp>
          <p:nvSpPr>
            <p:cNvPr id="19" name="Freeform 17"/>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0" name="Freeform 18"/>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1" name="Freeform 19"/>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2" name="Freeform 20"/>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3" name="Freeform 21"/>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sp>
        <p:nvSpPr>
          <p:cNvPr id="173078" name="Rectangle 22"/>
          <p:cNvSpPr>
            <a:spLocks noGrp="1" noChangeArrowheads="1"/>
          </p:cNvSpPr>
          <p:nvPr>
            <p:ph type="ctrTitle" sz="quarter"/>
          </p:nvPr>
        </p:nvSpPr>
        <p:spPr>
          <a:xfrm>
            <a:off x="685800" y="2286000"/>
            <a:ext cx="7772400" cy="1143000"/>
          </a:xfrm>
          <a:ln w="12700" cap="sq">
            <a:headEnd type="none" w="sm" len="sm"/>
            <a:tailEnd type="none" w="sm" len="sm"/>
          </a:ln>
        </p:spPr>
        <p:txBody>
          <a:bodyPr lIns="91280" tIns="45640" rIns="91280" bIns="45640"/>
          <a:lstStyle>
            <a:lvl1pPr>
              <a:defRPr/>
            </a:lvl1pPr>
          </a:lstStyle>
          <a:p>
            <a:r>
              <a:rPr lang="en-US"/>
              <a:t>Click to edit Master title style</a:t>
            </a:r>
          </a:p>
        </p:txBody>
      </p:sp>
      <p:sp>
        <p:nvSpPr>
          <p:cNvPr id="173079" name="Rectangle 23"/>
          <p:cNvSpPr>
            <a:spLocks noGrp="1" noChangeArrowheads="1"/>
          </p:cNvSpPr>
          <p:nvPr>
            <p:ph type="subTitle" sz="quarter" idx="1"/>
          </p:nvPr>
        </p:nvSpPr>
        <p:spPr>
          <a:xfrm>
            <a:off x="1371600" y="3886201"/>
            <a:ext cx="6400800" cy="1752600"/>
          </a:xfrm>
          <a:ln w="12700" cap="sq">
            <a:headEnd type="none" w="sm" len="sm"/>
            <a:tailEnd type="none" w="sm" len="sm"/>
          </a:ln>
        </p:spPr>
        <p:txBody>
          <a:bodyPr lIns="91280" tIns="45640" rIns="91280" bIns="45640"/>
          <a:lstStyle>
            <a:lvl1pPr marL="0" indent="0" algn="ctr">
              <a:buFont typeface="Wingdings" charset="2"/>
              <a:buNone/>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a:lvl1pPr>
          </a:lstStyle>
          <a:p>
            <a:pPr>
              <a:defRPr/>
            </a:pPr>
            <a:endParaRPr lang="en-US">
              <a:solidFill>
                <a:srgbClr val="FFFFCC"/>
              </a:solidFill>
              <a:latin typeface="Times New Roman"/>
            </a:endParaRPr>
          </a:p>
        </p:txBody>
      </p:sp>
      <p:sp>
        <p:nvSpPr>
          <p:cNvPr id="25" name="Rectangle 25"/>
          <p:cNvSpPr>
            <a:spLocks noGrp="1" noChangeArrowheads="1"/>
          </p:cNvSpPr>
          <p:nvPr>
            <p:ph type="ftr" sz="quarter" idx="11"/>
          </p:nvPr>
        </p:nvSpPr>
        <p:spPr/>
        <p:txBody>
          <a:bodyPr/>
          <a:lstStyle>
            <a:lvl1pPr>
              <a:defRPr/>
            </a:lvl1pPr>
          </a:lstStyle>
          <a:p>
            <a:pPr>
              <a:defRPr/>
            </a:pPr>
            <a:endParaRPr lang="en-US">
              <a:solidFill>
                <a:srgbClr val="FFFFCC"/>
              </a:solidFill>
              <a:latin typeface="Times New Roman"/>
            </a:endParaRPr>
          </a:p>
        </p:txBody>
      </p:sp>
      <p:sp>
        <p:nvSpPr>
          <p:cNvPr id="26" name="Rectangle 26"/>
          <p:cNvSpPr>
            <a:spLocks noGrp="1" noChangeArrowheads="1"/>
          </p:cNvSpPr>
          <p:nvPr>
            <p:ph type="sldNum" sz="quarter" idx="12"/>
          </p:nvPr>
        </p:nvSpPr>
        <p:spPr/>
        <p:txBody>
          <a:bodyPr/>
          <a:lstStyle>
            <a:lvl1pPr>
              <a:defRPr/>
            </a:lvl1pPr>
          </a:lstStyle>
          <a:p>
            <a:pPr>
              <a:defRPr/>
            </a:pPr>
            <a:fld id="{E9138036-73AF-254D-B06C-EF38F5B3988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90067972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F8026663-6F3C-284E-A54B-E97E0300498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50379971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33" indent="0">
              <a:buNone/>
              <a:defRPr sz="1800"/>
            </a:lvl2pPr>
            <a:lvl3pPr marL="912870" indent="0">
              <a:buNone/>
              <a:defRPr sz="1600"/>
            </a:lvl3pPr>
            <a:lvl4pPr marL="1369288" indent="0">
              <a:buNone/>
              <a:defRPr sz="1400"/>
            </a:lvl4pPr>
            <a:lvl5pPr marL="1825734" indent="0">
              <a:buNone/>
              <a:defRPr sz="1400"/>
            </a:lvl5pPr>
            <a:lvl6pPr marL="2282149" indent="0">
              <a:buNone/>
              <a:defRPr sz="1400"/>
            </a:lvl6pPr>
            <a:lvl7pPr marL="2738576" indent="0">
              <a:buNone/>
              <a:defRPr sz="1400"/>
            </a:lvl7pPr>
            <a:lvl8pPr marL="3195003" indent="0">
              <a:buNone/>
              <a:defRPr sz="1400"/>
            </a:lvl8pPr>
            <a:lvl9pPr marL="3651436"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C0C17496-D223-9146-A594-B2654906A26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47880896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72" y="2116172"/>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47" y="2116172"/>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AB2021B6-3180-5E40-867C-4A066FA17AB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9401566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9" y="1535113"/>
            <a:ext cx="4041775"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26"/>
          <p:cNvSpPr>
            <a:spLocks noGrp="1" noChangeArrowheads="1"/>
          </p:cNvSpPr>
          <p:nvPr>
            <p:ph type="sldNum" sz="quarter" idx="12"/>
          </p:nvPr>
        </p:nvSpPr>
        <p:spPr>
          <a:ln/>
        </p:spPr>
        <p:txBody>
          <a:bodyPr/>
          <a:lstStyle>
            <a:lvl1pPr>
              <a:defRPr/>
            </a:lvl1pPr>
          </a:lstStyle>
          <a:p>
            <a:pPr>
              <a:defRPr/>
            </a:pPr>
            <a:fld id="{3125D8AA-5D6E-D449-82C8-B74A1E28249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8599759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5" name="Rectangle 26"/>
          <p:cNvSpPr>
            <a:spLocks noGrp="1" noChangeArrowheads="1"/>
          </p:cNvSpPr>
          <p:nvPr>
            <p:ph type="sldNum" sz="quarter" idx="12"/>
          </p:nvPr>
        </p:nvSpPr>
        <p:spPr>
          <a:ln/>
        </p:spPr>
        <p:txBody>
          <a:bodyPr/>
          <a:lstStyle>
            <a:lvl1pPr>
              <a:defRPr/>
            </a:lvl1pPr>
          </a:lstStyle>
          <a:p>
            <a:pPr>
              <a:defRPr/>
            </a:pPr>
            <a:fld id="{391033DE-8512-FB4C-BB6F-7004AC20DFC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9056855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3"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4" name="Rectangle 26"/>
          <p:cNvSpPr>
            <a:spLocks noGrp="1" noChangeArrowheads="1"/>
          </p:cNvSpPr>
          <p:nvPr>
            <p:ph type="sldNum" sz="quarter" idx="12"/>
          </p:nvPr>
        </p:nvSpPr>
        <p:spPr>
          <a:ln/>
        </p:spPr>
        <p:txBody>
          <a:bodyPr/>
          <a:lstStyle>
            <a:lvl1pPr>
              <a:defRPr/>
            </a:lvl1pPr>
          </a:lstStyle>
          <a:p>
            <a:pPr>
              <a:defRPr/>
            </a:pPr>
            <a:fld id="{48906D17-106D-D344-A858-E6A44AB52BA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44770172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0214AE33-933F-9F4B-9671-C7E7AC54E21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4990334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08/11/2025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7288220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33" indent="0">
              <a:buNone/>
              <a:defRPr sz="2800"/>
            </a:lvl2pPr>
            <a:lvl3pPr marL="912870" indent="0">
              <a:buNone/>
              <a:defRPr sz="2400"/>
            </a:lvl3pPr>
            <a:lvl4pPr marL="1369288" indent="0">
              <a:buNone/>
              <a:defRPr sz="2000"/>
            </a:lvl4pPr>
            <a:lvl5pPr marL="1825734" indent="0">
              <a:buNone/>
              <a:defRPr sz="2000"/>
            </a:lvl5pPr>
            <a:lvl6pPr marL="2282149" indent="0">
              <a:buNone/>
              <a:defRPr sz="2000"/>
            </a:lvl6pPr>
            <a:lvl7pPr marL="2738576" indent="0">
              <a:buNone/>
              <a:defRPr sz="2000"/>
            </a:lvl7pPr>
            <a:lvl8pPr marL="3195003" indent="0">
              <a:buNone/>
              <a:defRPr sz="2000"/>
            </a:lvl8pPr>
            <a:lvl9pPr marL="365143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C05A4956-F9AF-CC49-A688-71E57B523B00}"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07088069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5C97DAC9-08CC-8044-B137-6AE0B87ED03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406493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1"/>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1"/>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51CD059-8728-8746-80F7-37C1B87BDBF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5861929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377815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270523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36389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955353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130027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871801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76757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08/11/2025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23214688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528260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82526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249636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537588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877336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0543150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5350250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3298679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0076369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456161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08/11/2025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75999469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9007143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07186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7722210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7512694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6949603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5243702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2130425"/>
            <a:ext cx="7772400" cy="1470025"/>
          </a:xfrm>
          <a:prstGeom prst="rect">
            <a:avLst/>
          </a:prstGeom>
        </p:spPr>
        <p:txBody>
          <a:bodyPr/>
          <a:lstStyle/>
          <a:p>
            <a:r>
              <a:t>Title Text</a:t>
            </a:r>
          </a:p>
        </p:txBody>
      </p:sp>
      <p:sp>
        <p:nvSpPr>
          <p:cNvPr id="12" name="Shape 12"/>
          <p:cNvSpPr>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776154493"/>
      </p:ext>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331986247"/>
      </p:ext>
    </p:extLst>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Shape 30"/>
          <p:cNvSpPr>
            <a:spLocks noGrp="1"/>
          </p:cNvSpPr>
          <p:nvPr>
            <p:ph type="body" sz="quarter" idx="1"/>
          </p:nvPr>
        </p:nvSpPr>
        <p:spPr>
          <a:xfrm>
            <a:off x="722312" y="2906713"/>
            <a:ext cx="7772401" cy="1500190"/>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418343715"/>
      </p:ext>
    </p:extLst>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111116571"/>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t>08/11/2025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9504613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4645025" y="1535112"/>
            <a:ext cx="4041775" cy="639765"/>
          </a:xfrm>
          <a:prstGeom prst="rect">
            <a:avLst/>
          </a:prstGeom>
        </p:spPr>
        <p:txBody>
          <a:bodyPr anchor="b"/>
          <a:lstStyle/>
          <a:p>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486857567"/>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157490629"/>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437646051"/>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457200" y="273050"/>
            <a:ext cx="3008316" cy="1162050"/>
          </a:xfrm>
          <a:prstGeom prst="rect">
            <a:avLst/>
          </a:prstGeom>
        </p:spPr>
        <p:txBody>
          <a:bodyPr anchor="b"/>
          <a:lstStyle>
            <a:lvl1pPr algn="l">
              <a:defRPr sz="2000" b="1"/>
            </a:lvl1pPr>
          </a:lstStyle>
          <a:p>
            <a:r>
              <a:t>Title Text</a:t>
            </a:r>
          </a:p>
        </p:txBody>
      </p:sp>
      <p:sp>
        <p:nvSpPr>
          <p:cNvPr id="73" name="Shape 73"/>
          <p:cNvSpPr>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half" idx="13"/>
          </p:nvPr>
        </p:nvSpPr>
        <p:spPr>
          <a:xfrm>
            <a:off x="457198" y="1435100"/>
            <a:ext cx="3008317" cy="4691063"/>
          </a:xfrm>
          <a:prstGeom prst="rect">
            <a:avLst/>
          </a:prstGeom>
        </p:spPr>
        <p:txBody>
          <a:bodyPr/>
          <a:lstStyle/>
          <a:p>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921806091"/>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1792288" y="4800600"/>
            <a:ext cx="5486403" cy="566738"/>
          </a:xfrm>
          <a:prstGeom prst="rect">
            <a:avLst/>
          </a:prstGeom>
        </p:spPr>
        <p:txBody>
          <a:bodyPr anchor="b"/>
          <a:lstStyle>
            <a:lvl1pPr algn="l">
              <a:defRPr sz="2000" b="1"/>
            </a:lvl1pPr>
          </a:lstStyle>
          <a:p>
            <a:r>
              <a:t>Title Text</a:t>
            </a:r>
          </a:p>
        </p:txBody>
      </p:sp>
      <p:sp>
        <p:nvSpPr>
          <p:cNvPr id="83" name="Shape 83"/>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84" name="Shape 84"/>
          <p:cNvSpPr>
            <a:spLocks noGrp="1"/>
          </p:cNvSpPr>
          <p:nvPr>
            <p:ph type="body" sz="quarter" idx="1"/>
          </p:nvPr>
        </p:nvSpPr>
        <p:spPr>
          <a:xfrm>
            <a:off x="1792288" y="5367337"/>
            <a:ext cx="5486403" cy="804865"/>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426093949"/>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Title Text</a:t>
            </a:r>
          </a:p>
        </p:txBody>
      </p:sp>
      <p:sp>
        <p:nvSpPr>
          <p:cNvPr id="93" name="Shape 9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133551332"/>
      </p:ext>
    </p:extLst>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6629400" y="274638"/>
            <a:ext cx="2057400" cy="5851527"/>
          </a:xfrm>
          <a:prstGeom prst="rect">
            <a:avLst/>
          </a:prstGeom>
        </p:spPr>
        <p:txBody>
          <a:bodyPr/>
          <a:lstStyle/>
          <a:p>
            <a:r>
              <a:t>Title Text</a:t>
            </a:r>
          </a:p>
        </p:txBody>
      </p:sp>
      <p:sp>
        <p:nvSpPr>
          <p:cNvPr id="102" name="Shape 102"/>
          <p:cNvSpPr>
            <a:spLocks noGrp="1"/>
          </p:cNvSpPr>
          <p:nvPr>
            <p:ph type="body" idx="1"/>
          </p:nvPr>
        </p:nvSpPr>
        <p:spPr>
          <a:xfrm>
            <a:off x="457200" y="274638"/>
            <a:ext cx="60198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173776001"/>
      </p:ext>
    </p:extLst>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110" name="Shape 110"/>
          <p:cNvSpPr>
            <a:spLocks noGrp="1"/>
          </p:cNvSpPr>
          <p:nvPr>
            <p:ph type="title"/>
          </p:nvPr>
        </p:nvSpPr>
        <p:spPr>
          <a:xfrm>
            <a:off x="685800" y="2130425"/>
            <a:ext cx="7772400" cy="1470028"/>
          </a:xfrm>
          <a:prstGeom prst="rect">
            <a:avLst/>
          </a:prstGeom>
        </p:spPr>
        <p:txBody>
          <a:bodyPr lIns="45630" tIns="45630" rIns="45630" bIns="45630"/>
          <a:lstStyle>
            <a:lvl1pPr defTabSz="456342"/>
          </a:lstStyle>
          <a:p>
            <a:r>
              <a:t>Title Text</a:t>
            </a:r>
          </a:p>
        </p:txBody>
      </p:sp>
      <p:sp>
        <p:nvSpPr>
          <p:cNvPr id="111" name="Shape 111"/>
          <p:cNvSpPr>
            <a:spLocks noGrp="1"/>
          </p:cNvSpPr>
          <p:nvPr>
            <p:ph type="body" sz="quarter" idx="1"/>
          </p:nvPr>
        </p:nvSpPr>
        <p:spPr>
          <a:xfrm>
            <a:off x="1371600" y="3886201"/>
            <a:ext cx="6400800" cy="1752603"/>
          </a:xfrm>
          <a:prstGeom prst="rect">
            <a:avLst/>
          </a:prstGeom>
        </p:spPr>
        <p:txBody>
          <a:bodyPr lIns="45630" tIns="45630" rIns="45630" bIns="45630"/>
          <a:lstStyle>
            <a:lvl1pPr marL="0" indent="0" algn="ctr" defTabSz="456342">
              <a:buSzTx/>
              <a:buFontTx/>
              <a:buNone/>
              <a:defRPr>
                <a:solidFill>
                  <a:srgbClr val="888888"/>
                </a:solidFill>
              </a:defRPr>
            </a:lvl1pPr>
            <a:lvl2pPr marL="0" indent="0" algn="ctr" defTabSz="456342">
              <a:buSzTx/>
              <a:buFontTx/>
              <a:buNone/>
              <a:defRPr>
                <a:solidFill>
                  <a:srgbClr val="888888"/>
                </a:solidFill>
              </a:defRPr>
            </a:lvl2pPr>
            <a:lvl3pPr marL="0" indent="0" algn="ctr" defTabSz="456342">
              <a:buSzTx/>
              <a:buFontTx/>
              <a:buNone/>
              <a:defRPr>
                <a:solidFill>
                  <a:srgbClr val="888888"/>
                </a:solidFill>
              </a:defRPr>
            </a:lvl3pPr>
            <a:lvl4pPr marL="0" indent="0" algn="ctr" defTabSz="456342">
              <a:buSzTx/>
              <a:buFontTx/>
              <a:buNone/>
              <a:defRPr>
                <a:solidFill>
                  <a:srgbClr val="888888"/>
                </a:solidFill>
              </a:defRPr>
            </a:lvl4pPr>
            <a:lvl5pPr marL="0" indent="0" algn="ctr" defTabSz="456342">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334279083"/>
      </p:ext>
    </p:extLst>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19" name="Shape 119"/>
          <p:cNvSpPr>
            <a:spLocks noGrp="1"/>
          </p:cNvSpPr>
          <p:nvPr>
            <p:ph type="title"/>
          </p:nvPr>
        </p:nvSpPr>
        <p:spPr>
          <a:prstGeom prst="rect">
            <a:avLst/>
          </a:prstGeom>
        </p:spPr>
        <p:txBody>
          <a:bodyPr lIns="45630" tIns="45630" rIns="45630" bIns="45630"/>
          <a:lstStyle>
            <a:lvl1pPr defTabSz="456342"/>
          </a:lstStyle>
          <a:p>
            <a:r>
              <a:t>Title Text</a:t>
            </a:r>
          </a:p>
        </p:txBody>
      </p:sp>
      <p:sp>
        <p:nvSpPr>
          <p:cNvPr id="120" name="Shape 120"/>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21" name="Shape 121"/>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111765869"/>
      </p:ext>
    </p:extLst>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28" name="Shape 128"/>
          <p:cNvSpPr>
            <a:spLocks noGrp="1"/>
          </p:cNvSpPr>
          <p:nvPr>
            <p:ph type="title"/>
          </p:nvPr>
        </p:nvSpPr>
        <p:spPr>
          <a:xfrm>
            <a:off x="722312" y="4406900"/>
            <a:ext cx="7772401" cy="1362075"/>
          </a:xfrm>
          <a:prstGeom prst="rect">
            <a:avLst/>
          </a:prstGeom>
        </p:spPr>
        <p:txBody>
          <a:bodyPr lIns="45630" tIns="45630" rIns="45630" bIns="45630" anchor="t"/>
          <a:lstStyle>
            <a:lvl1pPr algn="l" defTabSz="456342">
              <a:defRPr sz="4000" b="1" cap="all"/>
            </a:lvl1pPr>
          </a:lstStyle>
          <a:p>
            <a:r>
              <a:t>Title Text</a:t>
            </a:r>
          </a:p>
        </p:txBody>
      </p:sp>
      <p:sp>
        <p:nvSpPr>
          <p:cNvPr id="129" name="Shape 129"/>
          <p:cNvSpPr>
            <a:spLocks noGrp="1"/>
          </p:cNvSpPr>
          <p:nvPr>
            <p:ph type="body" sz="quarter" idx="1"/>
          </p:nvPr>
        </p:nvSpPr>
        <p:spPr>
          <a:xfrm>
            <a:off x="722312" y="2906714"/>
            <a:ext cx="7772401" cy="1500190"/>
          </a:xfrm>
          <a:prstGeom prst="rect">
            <a:avLst/>
          </a:prstGeom>
        </p:spPr>
        <p:txBody>
          <a:bodyPr lIns="45630" tIns="45630" rIns="45630" bIns="45630" anchor="b"/>
          <a:lstStyle>
            <a:lvl1pPr marL="0" indent="0" defTabSz="456342">
              <a:spcBef>
                <a:spcPts val="400"/>
              </a:spcBef>
              <a:buSzTx/>
              <a:buFontTx/>
              <a:buNone/>
              <a:defRPr sz="2000">
                <a:solidFill>
                  <a:srgbClr val="888888"/>
                </a:solidFill>
              </a:defRPr>
            </a:lvl1pPr>
            <a:lvl2pPr marL="0" indent="0" defTabSz="456342">
              <a:spcBef>
                <a:spcPts val="400"/>
              </a:spcBef>
              <a:buSzTx/>
              <a:buFontTx/>
              <a:buNone/>
              <a:defRPr sz="2000">
                <a:solidFill>
                  <a:srgbClr val="888888"/>
                </a:solidFill>
              </a:defRPr>
            </a:lvl2pPr>
            <a:lvl3pPr marL="0" indent="0" defTabSz="456342">
              <a:spcBef>
                <a:spcPts val="400"/>
              </a:spcBef>
              <a:buSzTx/>
              <a:buFontTx/>
              <a:buNone/>
              <a:defRPr sz="2000">
                <a:solidFill>
                  <a:srgbClr val="888888"/>
                </a:solidFill>
              </a:defRPr>
            </a:lvl3pPr>
            <a:lvl4pPr marL="0" indent="0" defTabSz="456342">
              <a:spcBef>
                <a:spcPts val="400"/>
              </a:spcBef>
              <a:buSzTx/>
              <a:buFontTx/>
              <a:buNone/>
              <a:defRPr sz="2000">
                <a:solidFill>
                  <a:srgbClr val="888888"/>
                </a:solidFill>
              </a:defRPr>
            </a:lvl4pPr>
            <a:lvl5pPr marL="0" indent="0" defTabSz="456342">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0" name="Shape 130"/>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944860979"/>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t>08/11/2025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05615659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37" name="Shape 137"/>
          <p:cNvSpPr>
            <a:spLocks noGrp="1"/>
          </p:cNvSpPr>
          <p:nvPr>
            <p:ph type="title"/>
          </p:nvPr>
        </p:nvSpPr>
        <p:spPr>
          <a:prstGeom prst="rect">
            <a:avLst/>
          </a:prstGeom>
        </p:spPr>
        <p:txBody>
          <a:bodyPr lIns="45630" tIns="45630" rIns="45630" bIns="45630"/>
          <a:lstStyle>
            <a:lvl1pPr defTabSz="456342"/>
          </a:lstStyle>
          <a:p>
            <a:r>
              <a:t>Title Text</a:t>
            </a:r>
          </a:p>
        </p:txBody>
      </p:sp>
      <p:sp>
        <p:nvSpPr>
          <p:cNvPr id="138" name="Shape 138"/>
          <p:cNvSpPr>
            <a:spLocks noGrp="1"/>
          </p:cNvSpPr>
          <p:nvPr>
            <p:ph type="body" sz="half" idx="1"/>
          </p:nvPr>
        </p:nvSpPr>
        <p:spPr>
          <a:xfrm>
            <a:off x="457200" y="1600200"/>
            <a:ext cx="4038600" cy="4525963"/>
          </a:xfrm>
          <a:prstGeom prst="rect">
            <a:avLst/>
          </a:prstGeom>
        </p:spPr>
        <p:txBody>
          <a:bodyPr lIns="45630" tIns="45630" rIns="45630" bIns="45630"/>
          <a:lstStyle>
            <a:lvl1pPr marL="342252" indent="-342252" defTabSz="456342">
              <a:spcBef>
                <a:spcPts val="600"/>
              </a:spcBef>
              <a:defRPr sz="2800"/>
            </a:lvl1pPr>
            <a:lvl2pPr marL="789082" indent="-332754" defTabSz="456342">
              <a:spcBef>
                <a:spcPts val="600"/>
              </a:spcBef>
              <a:defRPr sz="2800"/>
            </a:lvl2pPr>
            <a:lvl3pPr marL="1232105" indent="-319439" defTabSz="456342">
              <a:spcBef>
                <a:spcPts val="600"/>
              </a:spcBef>
              <a:defRPr sz="2800"/>
            </a:lvl3pPr>
            <a:lvl4pPr marL="1723956" indent="-354932" defTabSz="456342">
              <a:spcBef>
                <a:spcPts val="600"/>
              </a:spcBef>
              <a:defRPr sz="2800"/>
            </a:lvl4pPr>
            <a:lvl5pPr marL="2180284" indent="-354932" defTabSz="456342">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39" name="Shape 13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002486460"/>
      </p:ext>
    </p:extLst>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46" name="Shape 146"/>
          <p:cNvSpPr>
            <a:spLocks noGrp="1"/>
          </p:cNvSpPr>
          <p:nvPr>
            <p:ph type="title"/>
          </p:nvPr>
        </p:nvSpPr>
        <p:spPr>
          <a:prstGeom prst="rect">
            <a:avLst/>
          </a:prstGeom>
        </p:spPr>
        <p:txBody>
          <a:bodyPr lIns="45630" tIns="45630" rIns="45630" bIns="45630"/>
          <a:lstStyle>
            <a:lvl1pPr defTabSz="456342"/>
          </a:lstStyle>
          <a:p>
            <a:r>
              <a:t>Title Text</a:t>
            </a:r>
          </a:p>
        </p:txBody>
      </p:sp>
      <p:sp>
        <p:nvSpPr>
          <p:cNvPr id="147" name="Shape 147"/>
          <p:cNvSpPr>
            <a:spLocks noGrp="1"/>
          </p:cNvSpPr>
          <p:nvPr>
            <p:ph type="body" sz="quarter" idx="1"/>
          </p:nvPr>
        </p:nvSpPr>
        <p:spPr>
          <a:xfrm>
            <a:off x="457200" y="1535112"/>
            <a:ext cx="4040188" cy="639763"/>
          </a:xfrm>
          <a:prstGeom prst="rect">
            <a:avLst/>
          </a:prstGeom>
        </p:spPr>
        <p:txBody>
          <a:bodyPr lIns="45630" tIns="45630" rIns="45630" bIns="45630" anchor="b"/>
          <a:lstStyle>
            <a:lvl1pPr marL="0" indent="0" defTabSz="456342">
              <a:spcBef>
                <a:spcPts val="500"/>
              </a:spcBef>
              <a:buSzTx/>
              <a:buFontTx/>
              <a:buNone/>
              <a:defRPr sz="2400" b="1"/>
            </a:lvl1pPr>
            <a:lvl2pPr marL="0" indent="0" defTabSz="456342">
              <a:spcBef>
                <a:spcPts val="500"/>
              </a:spcBef>
              <a:buSzTx/>
              <a:buFontTx/>
              <a:buNone/>
              <a:defRPr sz="2400" b="1"/>
            </a:lvl2pPr>
            <a:lvl3pPr marL="0" indent="0" defTabSz="456342">
              <a:spcBef>
                <a:spcPts val="500"/>
              </a:spcBef>
              <a:buSzTx/>
              <a:buFontTx/>
              <a:buNone/>
              <a:defRPr sz="2400" b="1"/>
            </a:lvl3pPr>
            <a:lvl4pPr marL="0" indent="0" defTabSz="456342">
              <a:spcBef>
                <a:spcPts val="500"/>
              </a:spcBef>
              <a:buSzTx/>
              <a:buFontTx/>
              <a:buNone/>
              <a:defRPr sz="2400" b="1"/>
            </a:lvl4pPr>
            <a:lvl5pPr marL="0" indent="0" defTabSz="456342">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48" name="Shape 148"/>
          <p:cNvSpPr>
            <a:spLocks noGrp="1"/>
          </p:cNvSpPr>
          <p:nvPr>
            <p:ph type="body" sz="quarter" idx="13"/>
          </p:nvPr>
        </p:nvSpPr>
        <p:spPr>
          <a:xfrm>
            <a:off x="4645061" y="1535112"/>
            <a:ext cx="4041778" cy="639765"/>
          </a:xfrm>
          <a:prstGeom prst="rect">
            <a:avLst/>
          </a:prstGeom>
        </p:spPr>
        <p:txBody>
          <a:bodyPr anchor="b"/>
          <a:lstStyle/>
          <a:p>
            <a:endParaRPr/>
          </a:p>
        </p:txBody>
      </p:sp>
      <p:sp>
        <p:nvSpPr>
          <p:cNvPr id="149" name="Shape 14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498659244"/>
      </p:ext>
    </p:extLst>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56" name="Shape 156"/>
          <p:cNvSpPr>
            <a:spLocks noGrp="1"/>
          </p:cNvSpPr>
          <p:nvPr>
            <p:ph type="title"/>
          </p:nvPr>
        </p:nvSpPr>
        <p:spPr>
          <a:prstGeom prst="rect">
            <a:avLst/>
          </a:prstGeom>
        </p:spPr>
        <p:txBody>
          <a:bodyPr lIns="45630" tIns="45630" rIns="45630" bIns="45630"/>
          <a:lstStyle>
            <a:lvl1pPr defTabSz="456342"/>
          </a:lstStyle>
          <a:p>
            <a:r>
              <a:t>Title Text</a:t>
            </a:r>
          </a:p>
        </p:txBody>
      </p:sp>
      <p:sp>
        <p:nvSpPr>
          <p:cNvPr id="157" name="Shape 157"/>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064016179"/>
      </p:ext>
    </p:extLst>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64" name="Shape 16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288793783"/>
      </p:ext>
    </p:extLst>
  </p:cSld>
  <p:clrMapOvr>
    <a:masterClrMapping/>
  </p:clrMapOvr>
  <p:transition spd="med"/>
</p:sldLayout>
</file>

<file path=ppt/slideLayouts/slideLayout154.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171" name="Shape 171"/>
          <p:cNvSpPr>
            <a:spLocks noGrp="1"/>
          </p:cNvSpPr>
          <p:nvPr>
            <p:ph type="title"/>
          </p:nvPr>
        </p:nvSpPr>
        <p:spPr>
          <a:xfrm>
            <a:off x="457237" y="273050"/>
            <a:ext cx="3008317" cy="1162050"/>
          </a:xfrm>
          <a:prstGeom prst="rect">
            <a:avLst/>
          </a:prstGeom>
        </p:spPr>
        <p:txBody>
          <a:bodyPr lIns="45630" tIns="45630" rIns="45630" bIns="45630" anchor="b"/>
          <a:lstStyle>
            <a:lvl1pPr algn="l" defTabSz="456342">
              <a:defRPr sz="2000" b="1"/>
            </a:lvl1pPr>
          </a:lstStyle>
          <a:p>
            <a:r>
              <a:t>Title Text</a:t>
            </a:r>
          </a:p>
        </p:txBody>
      </p:sp>
      <p:sp>
        <p:nvSpPr>
          <p:cNvPr id="172" name="Shape 172"/>
          <p:cNvSpPr>
            <a:spLocks noGrp="1"/>
          </p:cNvSpPr>
          <p:nvPr>
            <p:ph type="body" idx="1"/>
          </p:nvPr>
        </p:nvSpPr>
        <p:spPr>
          <a:xfrm>
            <a:off x="3575050" y="273088"/>
            <a:ext cx="5111750" cy="5853113"/>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73" name="Shape 173"/>
          <p:cNvSpPr>
            <a:spLocks noGrp="1"/>
          </p:cNvSpPr>
          <p:nvPr>
            <p:ph type="body" sz="half" idx="13"/>
          </p:nvPr>
        </p:nvSpPr>
        <p:spPr>
          <a:xfrm>
            <a:off x="457237" y="1435101"/>
            <a:ext cx="3008317" cy="4691063"/>
          </a:xfrm>
          <a:prstGeom prst="rect">
            <a:avLst/>
          </a:prstGeom>
        </p:spPr>
        <p:txBody>
          <a:bodyPr/>
          <a:lstStyle/>
          <a:p>
            <a:endParaRPr/>
          </a:p>
        </p:txBody>
      </p:sp>
      <p:sp>
        <p:nvSpPr>
          <p:cNvPr id="174" name="Shape 17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788186775"/>
      </p:ext>
    </p:extLst>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81" name="Shape 181"/>
          <p:cNvSpPr>
            <a:spLocks noGrp="1"/>
          </p:cNvSpPr>
          <p:nvPr>
            <p:ph type="title"/>
          </p:nvPr>
        </p:nvSpPr>
        <p:spPr>
          <a:xfrm>
            <a:off x="1792288" y="4800600"/>
            <a:ext cx="5486403" cy="566738"/>
          </a:xfrm>
          <a:prstGeom prst="rect">
            <a:avLst/>
          </a:prstGeom>
        </p:spPr>
        <p:txBody>
          <a:bodyPr lIns="45630" tIns="45630" rIns="45630" bIns="45630" anchor="b"/>
          <a:lstStyle>
            <a:lvl1pPr algn="l" defTabSz="456342">
              <a:defRPr sz="2000" b="1"/>
            </a:lvl1pPr>
          </a:lstStyle>
          <a:p>
            <a:r>
              <a:t>Title Text</a:t>
            </a:r>
          </a:p>
        </p:txBody>
      </p:sp>
      <p:sp>
        <p:nvSpPr>
          <p:cNvPr id="182" name="Shape 182"/>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183" name="Shape 183"/>
          <p:cNvSpPr>
            <a:spLocks noGrp="1"/>
          </p:cNvSpPr>
          <p:nvPr>
            <p:ph type="body" sz="quarter" idx="1"/>
          </p:nvPr>
        </p:nvSpPr>
        <p:spPr>
          <a:xfrm>
            <a:off x="1792288" y="5367337"/>
            <a:ext cx="5486403" cy="804865"/>
          </a:xfrm>
          <a:prstGeom prst="rect">
            <a:avLst/>
          </a:prstGeom>
        </p:spPr>
        <p:txBody>
          <a:bodyPr lIns="45630" tIns="45630" rIns="45630" bIns="45630"/>
          <a:lstStyle>
            <a:lvl1pPr marL="0" indent="0" defTabSz="456342">
              <a:spcBef>
                <a:spcPts val="300"/>
              </a:spcBef>
              <a:buSzTx/>
              <a:buFontTx/>
              <a:buNone/>
              <a:defRPr sz="1400"/>
            </a:lvl1pPr>
            <a:lvl2pPr marL="0" indent="0" defTabSz="456342">
              <a:spcBef>
                <a:spcPts val="300"/>
              </a:spcBef>
              <a:buSzTx/>
              <a:buFontTx/>
              <a:buNone/>
              <a:defRPr sz="1400"/>
            </a:lvl2pPr>
            <a:lvl3pPr marL="0" indent="0" defTabSz="456342">
              <a:spcBef>
                <a:spcPts val="300"/>
              </a:spcBef>
              <a:buSzTx/>
              <a:buFontTx/>
              <a:buNone/>
              <a:defRPr sz="1400"/>
            </a:lvl3pPr>
            <a:lvl4pPr marL="0" indent="0" defTabSz="456342">
              <a:spcBef>
                <a:spcPts val="300"/>
              </a:spcBef>
              <a:buSzTx/>
              <a:buFontTx/>
              <a:buNone/>
              <a:defRPr sz="1400"/>
            </a:lvl4pPr>
            <a:lvl5pPr marL="0" indent="0" defTabSz="456342">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84" name="Shape 18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745597725"/>
      </p:ext>
    </p:extLst>
  </p:cSld>
  <p:clrMapOvr>
    <a:masterClrMapping/>
  </p:clrMapOvr>
  <p:transition spd="med"/>
</p:sldLayout>
</file>

<file path=ppt/slideLayouts/slideLayout156.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191" name="Shape 191"/>
          <p:cNvSpPr>
            <a:spLocks noGrp="1"/>
          </p:cNvSpPr>
          <p:nvPr>
            <p:ph type="title"/>
          </p:nvPr>
        </p:nvSpPr>
        <p:spPr>
          <a:prstGeom prst="rect">
            <a:avLst/>
          </a:prstGeom>
        </p:spPr>
        <p:txBody>
          <a:bodyPr lIns="45630" tIns="45630" rIns="45630" bIns="45630"/>
          <a:lstStyle>
            <a:lvl1pPr defTabSz="456342"/>
          </a:lstStyle>
          <a:p>
            <a:r>
              <a:t>Title Text</a:t>
            </a:r>
          </a:p>
        </p:txBody>
      </p:sp>
      <p:sp>
        <p:nvSpPr>
          <p:cNvPr id="192" name="Shape 192"/>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93" name="Shape 193"/>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480794280"/>
      </p:ext>
    </p:extLst>
  </p:cSld>
  <p:clrMapOvr>
    <a:masterClrMapping/>
  </p:clrMapOvr>
  <p:transition spd="med"/>
</p:sldLayout>
</file>

<file path=ppt/slideLayouts/slideLayout157.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200" name="Shape 200"/>
          <p:cNvSpPr>
            <a:spLocks noGrp="1"/>
          </p:cNvSpPr>
          <p:nvPr>
            <p:ph type="title"/>
          </p:nvPr>
        </p:nvSpPr>
        <p:spPr>
          <a:xfrm>
            <a:off x="6629400" y="274674"/>
            <a:ext cx="2057400" cy="5851529"/>
          </a:xfrm>
          <a:prstGeom prst="rect">
            <a:avLst/>
          </a:prstGeom>
        </p:spPr>
        <p:txBody>
          <a:bodyPr lIns="45630" tIns="45630" rIns="45630" bIns="45630"/>
          <a:lstStyle>
            <a:lvl1pPr defTabSz="456342"/>
          </a:lstStyle>
          <a:p>
            <a:r>
              <a:t>Title Text</a:t>
            </a:r>
          </a:p>
        </p:txBody>
      </p:sp>
      <p:sp>
        <p:nvSpPr>
          <p:cNvPr id="201" name="Shape 201"/>
          <p:cNvSpPr>
            <a:spLocks noGrp="1"/>
          </p:cNvSpPr>
          <p:nvPr>
            <p:ph type="body" idx="1"/>
          </p:nvPr>
        </p:nvSpPr>
        <p:spPr>
          <a:xfrm>
            <a:off x="457200" y="274674"/>
            <a:ext cx="6019800" cy="5851529"/>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202" name="Shape 20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88260122"/>
      </p:ext>
    </p:extLst>
  </p:cSld>
  <p:clrMapOvr>
    <a:masterClrMapping/>
  </p:clrMapOvr>
  <p:transition spd="med"/>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D91AC0B-5766-CE45-8294-4546A173B0F1}" type="slidenum">
              <a:rPr lang="en-US"/>
              <a:pPr>
                <a:defRPr/>
              </a:pPr>
              <a:t>‹#›</a:t>
            </a:fld>
            <a:endParaRPr lang="en-US"/>
          </a:p>
        </p:txBody>
      </p:sp>
    </p:spTree>
    <p:extLst>
      <p:ext uri="{BB962C8B-B14F-4D97-AF65-F5344CB8AC3E}">
        <p14:creationId xmlns:p14="http://schemas.microsoft.com/office/powerpoint/2010/main" val="2895423744"/>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6A0FEAF-34AF-084A-A313-67981DCD048C}" type="slidenum">
              <a:rPr lang="en-US"/>
              <a:pPr>
                <a:defRPr/>
              </a:pPr>
              <a:t>‹#›</a:t>
            </a:fld>
            <a:endParaRPr lang="en-US"/>
          </a:p>
        </p:txBody>
      </p:sp>
    </p:spTree>
    <p:extLst>
      <p:ext uri="{BB962C8B-B14F-4D97-AF65-F5344CB8AC3E}">
        <p14:creationId xmlns:p14="http://schemas.microsoft.com/office/powerpoint/2010/main" val="686827474"/>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t>08/11/2025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62048725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CA40B23-AB25-F34D-A7FD-8EF257AF4D65}" type="slidenum">
              <a:rPr lang="en-US"/>
              <a:pPr>
                <a:defRPr/>
              </a:pPr>
              <a:t>‹#›</a:t>
            </a:fld>
            <a:endParaRPr lang="en-US"/>
          </a:p>
        </p:txBody>
      </p:sp>
    </p:spTree>
    <p:extLst>
      <p:ext uri="{BB962C8B-B14F-4D97-AF65-F5344CB8AC3E}">
        <p14:creationId xmlns:p14="http://schemas.microsoft.com/office/powerpoint/2010/main" val="1234674254"/>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F5C9618-4BB7-0046-9E24-14FB6D02D496}" type="slidenum">
              <a:rPr lang="en-US"/>
              <a:pPr>
                <a:defRPr/>
              </a:pPr>
              <a:t>‹#›</a:t>
            </a:fld>
            <a:endParaRPr lang="en-US"/>
          </a:p>
        </p:txBody>
      </p:sp>
    </p:spTree>
    <p:extLst>
      <p:ext uri="{BB962C8B-B14F-4D97-AF65-F5344CB8AC3E}">
        <p14:creationId xmlns:p14="http://schemas.microsoft.com/office/powerpoint/2010/main" val="989735264"/>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0DAED51-70B1-AB48-B88F-260483F6BCDE}" type="slidenum">
              <a:rPr lang="en-US"/>
              <a:pPr>
                <a:defRPr/>
              </a:pPr>
              <a:t>‹#›</a:t>
            </a:fld>
            <a:endParaRPr lang="en-US"/>
          </a:p>
        </p:txBody>
      </p:sp>
    </p:spTree>
    <p:extLst>
      <p:ext uri="{BB962C8B-B14F-4D97-AF65-F5344CB8AC3E}">
        <p14:creationId xmlns:p14="http://schemas.microsoft.com/office/powerpoint/2010/main" val="1378083281"/>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E5E6BFE-496D-AF40-8F91-E7A9E087BFC1}" type="slidenum">
              <a:rPr lang="en-US"/>
              <a:pPr>
                <a:defRPr/>
              </a:pPr>
              <a:t>‹#›</a:t>
            </a:fld>
            <a:endParaRPr lang="en-US"/>
          </a:p>
        </p:txBody>
      </p:sp>
    </p:spTree>
    <p:extLst>
      <p:ext uri="{BB962C8B-B14F-4D97-AF65-F5344CB8AC3E}">
        <p14:creationId xmlns:p14="http://schemas.microsoft.com/office/powerpoint/2010/main" val="1306952831"/>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F40CD92-FEF1-3746-93AE-EECC574F5D14}" type="slidenum">
              <a:rPr lang="en-US"/>
              <a:pPr>
                <a:defRPr/>
              </a:pPr>
              <a:t>‹#›</a:t>
            </a:fld>
            <a:endParaRPr lang="en-US"/>
          </a:p>
        </p:txBody>
      </p:sp>
    </p:spTree>
    <p:extLst>
      <p:ext uri="{BB962C8B-B14F-4D97-AF65-F5344CB8AC3E}">
        <p14:creationId xmlns:p14="http://schemas.microsoft.com/office/powerpoint/2010/main" val="3220589388"/>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3F23550-CEEB-3B49-84F8-BF28D94A78B8}" type="slidenum">
              <a:rPr lang="en-US"/>
              <a:pPr>
                <a:defRPr/>
              </a:pPr>
              <a:t>‹#›</a:t>
            </a:fld>
            <a:endParaRPr lang="en-US"/>
          </a:p>
        </p:txBody>
      </p:sp>
    </p:spTree>
    <p:extLst>
      <p:ext uri="{BB962C8B-B14F-4D97-AF65-F5344CB8AC3E}">
        <p14:creationId xmlns:p14="http://schemas.microsoft.com/office/powerpoint/2010/main" val="2395738160"/>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EE31A9C-D361-5E4D-88C1-F03F7858F292}" type="slidenum">
              <a:rPr lang="en-US"/>
              <a:pPr>
                <a:defRPr/>
              </a:pPr>
              <a:t>‹#›</a:t>
            </a:fld>
            <a:endParaRPr lang="en-US"/>
          </a:p>
        </p:txBody>
      </p:sp>
    </p:spTree>
    <p:extLst>
      <p:ext uri="{BB962C8B-B14F-4D97-AF65-F5344CB8AC3E}">
        <p14:creationId xmlns:p14="http://schemas.microsoft.com/office/powerpoint/2010/main" val="2105744164"/>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D887717-F0CA-524E-AC0A-572A7D9847DB}" type="slidenum">
              <a:rPr lang="en-US"/>
              <a:pPr>
                <a:defRPr/>
              </a:pPr>
              <a:t>‹#›</a:t>
            </a:fld>
            <a:endParaRPr lang="en-US"/>
          </a:p>
        </p:txBody>
      </p:sp>
    </p:spTree>
    <p:extLst>
      <p:ext uri="{BB962C8B-B14F-4D97-AF65-F5344CB8AC3E}">
        <p14:creationId xmlns:p14="http://schemas.microsoft.com/office/powerpoint/2010/main" val="747670738"/>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8436381-3B77-6E4F-AE9C-A01BC19F836C}" type="slidenum">
              <a:rPr lang="en-US"/>
              <a:pPr>
                <a:defRPr/>
              </a:pPr>
              <a:t>‹#›</a:t>
            </a:fld>
            <a:endParaRPr lang="en-US"/>
          </a:p>
        </p:txBody>
      </p:sp>
    </p:spTree>
    <p:extLst>
      <p:ext uri="{BB962C8B-B14F-4D97-AF65-F5344CB8AC3E}">
        <p14:creationId xmlns:p14="http://schemas.microsoft.com/office/powerpoint/2010/main" val="3984207286"/>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626332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t>08/11/2025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68245719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2935149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4998" indent="0">
              <a:buNone/>
              <a:defRPr sz="1800"/>
            </a:lvl2pPr>
            <a:lvl3pPr marL="909996" indent="0">
              <a:buNone/>
              <a:defRPr sz="1600"/>
            </a:lvl3pPr>
            <a:lvl4pPr marL="1364972" indent="0">
              <a:buNone/>
              <a:defRPr sz="1400"/>
            </a:lvl4pPr>
            <a:lvl5pPr marL="1819980" indent="0">
              <a:buNone/>
              <a:defRPr sz="1400"/>
            </a:lvl5pPr>
            <a:lvl6pPr marL="2274953" indent="0">
              <a:buNone/>
              <a:defRPr sz="1400"/>
            </a:lvl6pPr>
            <a:lvl7pPr marL="2729942" indent="0">
              <a:buNone/>
              <a:defRPr sz="1400"/>
            </a:lvl7pPr>
            <a:lvl8pPr marL="3184932" indent="0">
              <a:buNone/>
              <a:defRPr sz="1400"/>
            </a:lvl8pPr>
            <a:lvl9pPr marL="3639924"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5424349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9022052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86" y="1535113"/>
            <a:ext cx="4041775"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8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4398350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2574557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473420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3149385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998" indent="0">
              <a:buNone/>
              <a:defRPr sz="2800"/>
            </a:lvl2pPr>
            <a:lvl3pPr marL="909996" indent="0">
              <a:buNone/>
              <a:defRPr sz="2400"/>
            </a:lvl3pPr>
            <a:lvl4pPr marL="1364972" indent="0">
              <a:buNone/>
              <a:defRPr sz="2000"/>
            </a:lvl4pPr>
            <a:lvl5pPr marL="1819980" indent="0">
              <a:buNone/>
              <a:defRPr sz="2000"/>
            </a:lvl5pPr>
            <a:lvl6pPr marL="2274953" indent="0">
              <a:buNone/>
              <a:defRPr sz="2000"/>
            </a:lvl6pPr>
            <a:lvl7pPr marL="2729942" indent="0">
              <a:buNone/>
              <a:defRPr sz="2000"/>
            </a:lvl7pPr>
            <a:lvl8pPr marL="3184932" indent="0">
              <a:buNone/>
              <a:defRPr sz="2000"/>
            </a:lvl8pPr>
            <a:lvl9pPr marL="363992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3957183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9359379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02558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t>08/11/2025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30254889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solidFill>
                  <a:srgbClr val="FFFFCC"/>
                </a:solidFill>
              </a:endParaRPr>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2" name="Rectangle 14"/>
          <p:cNvSpPr>
            <a:spLocks noGrp="1" noChangeArrowheads="1"/>
          </p:cNvSpPr>
          <p:nvPr>
            <p:ph type="ftr" sz="quarter" idx="3"/>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3" name="Rectangle 15"/>
          <p:cNvSpPr>
            <a:spLocks noGrp="1" noChangeArrowheads="1"/>
          </p:cNvSpPr>
          <p:nvPr>
            <p:ph type="sldNum" sz="quarter" idx="4"/>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10979488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27804439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85875646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77223382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CC"/>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CC"/>
              </a:solidFill>
            </a:endParaRPr>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29988489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84843629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CC"/>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CC"/>
              </a:solidFill>
            </a:endParaRPr>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51437796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35935029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86497514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6240981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08/11/2025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18000718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99076848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60664800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10" name="Rectangle 1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11" name="Rectangle 11"/>
          <p:cNvSpPr>
            <a:spLocks noGrp="1" noChangeArrowheads="1"/>
          </p:cNvSpPr>
          <p:nvPr>
            <p:ph type="sldNum" sz="quarter" idx="12"/>
          </p:nvPr>
        </p:nvSpPr>
        <p:spPr/>
        <p:txBody>
          <a:bodyPr/>
          <a:lstStyle>
            <a:lvl1pPr>
              <a:defRPr/>
            </a:lvl1pPr>
          </a:lstStyle>
          <a:p>
            <a:pPr>
              <a:defRPr/>
            </a:pPr>
            <a:fld id="{7FB225AB-A1F3-8B41-A187-FD6A547AED3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99125707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2212AF59-9D71-004E-9F21-50A220EB8B7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96408245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172CA69-FFBB-104C-B2AF-9DC6FE14C6E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10252733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20721F4-4ED4-F94E-9754-8C24C8D799C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4894588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0D42B678-FADE-6F47-95B5-0CD0F49F930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06462491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A2E717FE-833C-3548-A3F7-824B2D21885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1682877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5C9EE9CF-490B-1748-8CF4-6562B9DA665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0378450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FFD0041-402C-8340-A66C-372432B783A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703896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08/11/2025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1889521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08/11/2025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45426895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DEEE41B-A339-F34F-9E3F-D5575156ABE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89412208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69CAF8DB-A72F-8C45-A865-F21DF2E7FFC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1104780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60EEBCC-0FED-4246-8CC8-2B95167CF21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44110556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863E202B-80D4-3746-9607-25A032510E6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33749485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54178651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52874298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38083158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86124820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05314777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1259710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08/11/2025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27534286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55257131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13670006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16223788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96072049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55689842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30393944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631954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8600" y="3124200"/>
            <a:ext cx="8564563" cy="390525"/>
            <a:chOff x="144" y="1968"/>
            <a:chExt cx="5395" cy="246"/>
          </a:xfrm>
        </p:grpSpPr>
        <p:sp>
          <p:nvSpPr>
            <p:cNvPr id="5" name="Freeform 3"/>
            <p:cNvSpPr>
              <a:spLocks/>
            </p:cNvSpPr>
            <p:nvPr userDrawn="1"/>
          </p:nvSpPr>
          <p:spPr bwMode="auto">
            <a:xfrm rot="-5400000" flipH="1" flipV="1">
              <a:off x="2794" y="-586"/>
              <a:ext cx="96" cy="5395"/>
            </a:xfrm>
            <a:custGeom>
              <a:avLst/>
              <a:gdLst>
                <a:gd name="T0" fmla="*/ 0 w 1699"/>
                <a:gd name="T1" fmla="*/ 48415 h 3264"/>
                <a:gd name="T2" fmla="*/ 0 w 1699"/>
                <a:gd name="T3" fmla="*/ 16116 h 3264"/>
                <a:gd name="T4" fmla="*/ 0 w 1699"/>
                <a:gd name="T5" fmla="*/ 2962 h 3264"/>
                <a:gd name="T6" fmla="*/ 0 w 1699"/>
                <a:gd name="T7" fmla="*/ 2962 h 3264"/>
                <a:gd name="T8" fmla="*/ 0 w 1699"/>
                <a:gd name="T9" fmla="*/ 940 h 3264"/>
                <a:gd name="T10" fmla="*/ 0 w 1699"/>
                <a:gd name="T11" fmla="*/ 2284 h 3264"/>
                <a:gd name="T12" fmla="*/ 0 w 1699"/>
                <a:gd name="T13" fmla="*/ 14704 h 3264"/>
                <a:gd name="T14" fmla="*/ 0 w 1699"/>
                <a:gd name="T15" fmla="*/ 37382 h 3264"/>
                <a:gd name="T16" fmla="*/ 0 w 1699"/>
                <a:gd name="T17" fmla="*/ 67816 h 3264"/>
                <a:gd name="T18" fmla="*/ 0 w 1699"/>
                <a:gd name="T19" fmla="*/ 108355 h 3264"/>
                <a:gd name="T20" fmla="*/ 0 w 1699"/>
                <a:gd name="T21" fmla="*/ 145577 h 3264"/>
                <a:gd name="T22" fmla="*/ 0 w 1699"/>
                <a:gd name="T23" fmla="*/ 205511 h 3264"/>
                <a:gd name="T24" fmla="*/ 0 w 1699"/>
                <a:gd name="T25" fmla="*/ 260601 h 3264"/>
                <a:gd name="T26" fmla="*/ 0 w 1699"/>
                <a:gd name="T27" fmla="*/ 281345 h 3264"/>
                <a:gd name="T28" fmla="*/ 0 w 1699"/>
                <a:gd name="T29" fmla="*/ 297778 h 3264"/>
                <a:gd name="T30" fmla="*/ 0 w 1699"/>
                <a:gd name="T31" fmla="*/ 297778 h 3264"/>
                <a:gd name="T32" fmla="*/ 0 w 1699"/>
                <a:gd name="T33" fmla="*/ 295046 h 3264"/>
                <a:gd name="T34" fmla="*/ 0 w 1699"/>
                <a:gd name="T35" fmla="*/ 299161 h 3264"/>
                <a:gd name="T36" fmla="*/ 0 w 1699"/>
                <a:gd name="T37" fmla="*/ 291629 h 3264"/>
                <a:gd name="T38" fmla="*/ 0 w 1699"/>
                <a:gd name="T39" fmla="*/ 271633 h 3264"/>
                <a:gd name="T40" fmla="*/ 0 w 1699"/>
                <a:gd name="T41" fmla="*/ 244122 h 3264"/>
                <a:gd name="T42" fmla="*/ 0 w 1699"/>
                <a:gd name="T43" fmla="*/ 205511 h 3264"/>
                <a:gd name="T44" fmla="*/ 0 w 1699"/>
                <a:gd name="T45" fmla="*/ 166967 h 3264"/>
                <a:gd name="T46" fmla="*/ 0 w 1699"/>
                <a:gd name="T47" fmla="*/ 115945 h 3264"/>
                <a:gd name="T48" fmla="*/ 0 w 1699"/>
                <a:gd name="T49" fmla="*/ 84236 h 3264"/>
                <a:gd name="T50" fmla="*/ 0 w 1699"/>
                <a:gd name="T51" fmla="*/ 48415 h 3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nvGrpSpPr>
            <p:cNvPr id="6" name="Group 4"/>
            <p:cNvGrpSpPr>
              <a:grpSpLocks/>
            </p:cNvGrpSpPr>
            <p:nvPr userDrawn="1"/>
          </p:nvGrpSpPr>
          <p:grpSpPr bwMode="auto">
            <a:xfrm>
              <a:off x="2400" y="1968"/>
              <a:ext cx="768" cy="246"/>
              <a:chOff x="1797" y="3074"/>
              <a:chExt cx="2346" cy="655"/>
            </a:xfrm>
          </p:grpSpPr>
          <p:grpSp>
            <p:nvGrpSpPr>
              <p:cNvPr id="7" name="Group 5"/>
              <p:cNvGrpSpPr>
                <a:grpSpLocks/>
              </p:cNvGrpSpPr>
              <p:nvPr/>
            </p:nvGrpSpPr>
            <p:grpSpPr bwMode="auto">
              <a:xfrm>
                <a:off x="1797" y="3074"/>
                <a:ext cx="2346" cy="655"/>
                <a:chOff x="1865" y="1810"/>
                <a:chExt cx="2346" cy="655"/>
              </a:xfrm>
            </p:grpSpPr>
            <p:sp>
              <p:nvSpPr>
                <p:cNvPr id="11" name="Freeform 6"/>
                <p:cNvSpPr>
                  <a:spLocks/>
                </p:cNvSpPr>
                <p:nvPr/>
              </p:nvSpPr>
              <p:spPr bwMode="auto">
                <a:xfrm>
                  <a:off x="2051" y="2007"/>
                  <a:ext cx="2160" cy="458"/>
                </a:xfrm>
                <a:custGeom>
                  <a:avLst/>
                  <a:gdLst>
                    <a:gd name="T0" fmla="*/ 7 w 2161"/>
                    <a:gd name="T1" fmla="*/ 139 h 457"/>
                    <a:gd name="T2" fmla="*/ 89 w 2161"/>
                    <a:gd name="T3" fmla="*/ 275 h 457"/>
                    <a:gd name="T4" fmla="*/ 187 w 2161"/>
                    <a:gd name="T5" fmla="*/ 342 h 457"/>
                    <a:gd name="T6" fmla="*/ 351 w 2161"/>
                    <a:gd name="T7" fmla="*/ 312 h 457"/>
                    <a:gd name="T8" fmla="*/ 561 w 2161"/>
                    <a:gd name="T9" fmla="*/ 290 h 457"/>
                    <a:gd name="T10" fmla="*/ 852 w 2161"/>
                    <a:gd name="T11" fmla="*/ 268 h 457"/>
                    <a:gd name="T12" fmla="*/ 1158 w 2161"/>
                    <a:gd name="T13" fmla="*/ 268 h 457"/>
                    <a:gd name="T14" fmla="*/ 1532 w 2161"/>
                    <a:gd name="T15" fmla="*/ 327 h 457"/>
                    <a:gd name="T16" fmla="*/ 1749 w 2161"/>
                    <a:gd name="T17" fmla="*/ 410 h 457"/>
                    <a:gd name="T18" fmla="*/ 1898 w 2161"/>
                    <a:gd name="T19" fmla="*/ 462 h 457"/>
                    <a:gd name="T20" fmla="*/ 2040 w 2161"/>
                    <a:gd name="T21" fmla="*/ 432 h 457"/>
                    <a:gd name="T22" fmla="*/ 2100 w 2161"/>
                    <a:gd name="T23" fmla="*/ 357 h 457"/>
                    <a:gd name="T24" fmla="*/ 2100 w 2161"/>
                    <a:gd name="T25" fmla="*/ 260 h 457"/>
                    <a:gd name="T26" fmla="*/ 1995 w 2161"/>
                    <a:gd name="T27" fmla="*/ 154 h 457"/>
                    <a:gd name="T28" fmla="*/ 1158 w 2161"/>
                    <a:gd name="T29" fmla="*/ 27 h 457"/>
                    <a:gd name="T30" fmla="*/ 336 w 2161"/>
                    <a:gd name="T31" fmla="*/ 4 h 457"/>
                    <a:gd name="T32" fmla="*/ 52 w 2161"/>
                    <a:gd name="T33" fmla="*/ 49 h 457"/>
                    <a:gd name="T34" fmla="*/ 7 w 2161"/>
                    <a:gd name="T35" fmla="*/ 139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2" name="Freeform 7"/>
                <p:cNvSpPr>
                  <a:spLocks/>
                </p:cNvSpPr>
                <p:nvPr/>
              </p:nvSpPr>
              <p:spPr bwMode="auto">
                <a:xfrm>
                  <a:off x="1865" y="1810"/>
                  <a:ext cx="2340" cy="586"/>
                </a:xfrm>
                <a:custGeom>
                  <a:avLst/>
                  <a:gdLst>
                    <a:gd name="T0" fmla="*/ 506 w 2341"/>
                    <a:gd name="T1" fmla="*/ 450 h 585"/>
                    <a:gd name="T2" fmla="*/ 274 w 2341"/>
                    <a:gd name="T3" fmla="*/ 524 h 585"/>
                    <a:gd name="T4" fmla="*/ 72 w 2341"/>
                    <a:gd name="T5" fmla="*/ 495 h 585"/>
                    <a:gd name="T6" fmla="*/ 5 w 2341"/>
                    <a:gd name="T7" fmla="*/ 382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58 w 2341"/>
                    <a:gd name="T19" fmla="*/ 7 h 585"/>
                    <a:gd name="T20" fmla="*/ 1769 w 2341"/>
                    <a:gd name="T21" fmla="*/ 7 h 585"/>
                    <a:gd name="T22" fmla="*/ 2195 w 2341"/>
                    <a:gd name="T23" fmla="*/ 52 h 585"/>
                    <a:gd name="T24" fmla="*/ 2278 w 2341"/>
                    <a:gd name="T25" fmla="*/ 111 h 585"/>
                    <a:gd name="T26" fmla="*/ 2323 w 2341"/>
                    <a:gd name="T27" fmla="*/ 246 h 585"/>
                    <a:gd name="T28" fmla="*/ 2330 w 2341"/>
                    <a:gd name="T29" fmla="*/ 382 h 585"/>
                    <a:gd name="T30" fmla="*/ 2315 w 2341"/>
                    <a:gd name="T31" fmla="*/ 465 h 585"/>
                    <a:gd name="T32" fmla="*/ 2330 w 2341"/>
                    <a:gd name="T33" fmla="*/ 547 h 585"/>
                    <a:gd name="T34" fmla="*/ 2300 w 2341"/>
                    <a:gd name="T35" fmla="*/ 592 h 585"/>
                    <a:gd name="T36" fmla="*/ 2225 w 2341"/>
                    <a:gd name="T37" fmla="*/ 562 h 585"/>
                    <a:gd name="T38" fmla="*/ 2053 w 2341"/>
                    <a:gd name="T39" fmla="*/ 495 h 585"/>
                    <a:gd name="T40" fmla="*/ 1769 w 2341"/>
                    <a:gd name="T41" fmla="*/ 457 h 585"/>
                    <a:gd name="T42" fmla="*/ 1604 w 2341"/>
                    <a:gd name="T43" fmla="*/ 457 h 585"/>
                    <a:gd name="T44" fmla="*/ 1320 w 2341"/>
                    <a:gd name="T45" fmla="*/ 427 h 585"/>
                    <a:gd name="T46" fmla="*/ 1186 w 2341"/>
                    <a:gd name="T47" fmla="*/ 420 h 585"/>
                    <a:gd name="T48" fmla="*/ 895 w 2341"/>
                    <a:gd name="T49" fmla="*/ 435 h 585"/>
                    <a:gd name="T50" fmla="*/ 671 w 2341"/>
                    <a:gd name="T51" fmla="*/ 420 h 585"/>
                    <a:gd name="T52" fmla="*/ 506 w 2341"/>
                    <a:gd name="T53" fmla="*/ 450 h 5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sp>
            <p:nvSpPr>
              <p:cNvPr id="8" name="Freeform 8"/>
              <p:cNvSpPr>
                <a:spLocks/>
              </p:cNvSpPr>
              <p:nvPr/>
            </p:nvSpPr>
            <p:spPr bwMode="auto">
              <a:xfrm>
                <a:off x="1864" y="3173"/>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 name="Freeform 9"/>
              <p:cNvSpPr>
                <a:spLocks/>
              </p:cNvSpPr>
              <p:nvPr/>
            </p:nvSpPr>
            <p:spPr bwMode="auto">
              <a:xfrm>
                <a:off x="3352" y="3074"/>
                <a:ext cx="156" cy="338"/>
              </a:xfrm>
              <a:custGeom>
                <a:avLst/>
                <a:gdLst>
                  <a:gd name="T0" fmla="*/ 81 w 157"/>
                  <a:gd name="T1" fmla="*/ 8 h 337"/>
                  <a:gd name="T2" fmla="*/ 148 w 157"/>
                  <a:gd name="T3" fmla="*/ 204 h 337"/>
                  <a:gd name="T4" fmla="*/ 133 w 157"/>
                  <a:gd name="T5" fmla="*/ 346 h 337"/>
                  <a:gd name="T6" fmla="*/ 0 w 157"/>
                  <a:gd name="T7" fmla="*/ 0 h 337"/>
                  <a:gd name="T8" fmla="*/ 81 w 157"/>
                  <a:gd name="T9" fmla="*/ 8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 name="Freeform 10"/>
              <p:cNvSpPr>
                <a:spLocks/>
              </p:cNvSpPr>
              <p:nvPr/>
            </p:nvSpPr>
            <p:spPr bwMode="auto">
              <a:xfrm>
                <a:off x="3306" y="3127"/>
                <a:ext cx="809" cy="397"/>
              </a:xfrm>
              <a:custGeom>
                <a:avLst/>
                <a:gdLst>
                  <a:gd name="T0" fmla="*/ 0 w 808"/>
                  <a:gd name="T1" fmla="*/ 375 h 396"/>
                  <a:gd name="T2" fmla="*/ 105 w 808"/>
                  <a:gd name="T3" fmla="*/ 375 h 396"/>
                  <a:gd name="T4" fmla="*/ 255 w 808"/>
                  <a:gd name="T5" fmla="*/ 315 h 396"/>
                  <a:gd name="T6" fmla="*/ 480 w 808"/>
                  <a:gd name="T7" fmla="*/ 112 h 396"/>
                  <a:gd name="T8" fmla="*/ 307 w 808"/>
                  <a:gd name="T9" fmla="*/ 67 h 396"/>
                  <a:gd name="T10" fmla="*/ 232 w 808"/>
                  <a:gd name="T11" fmla="*/ 22 h 396"/>
                  <a:gd name="T12" fmla="*/ 352 w 808"/>
                  <a:gd name="T13" fmla="*/ 22 h 396"/>
                  <a:gd name="T14" fmla="*/ 533 w 808"/>
                  <a:gd name="T15" fmla="*/ 74 h 396"/>
                  <a:gd name="T16" fmla="*/ 630 w 808"/>
                  <a:gd name="T17" fmla="*/ 0 h 396"/>
                  <a:gd name="T18" fmla="*/ 690 w 808"/>
                  <a:gd name="T19" fmla="*/ 0 h 396"/>
                  <a:gd name="T20" fmla="*/ 585 w 808"/>
                  <a:gd name="T21" fmla="*/ 82 h 396"/>
                  <a:gd name="T22" fmla="*/ 810 w 808"/>
                  <a:gd name="T23" fmla="*/ 134 h 396"/>
                  <a:gd name="T24" fmla="*/ 817 w 808"/>
                  <a:gd name="T25" fmla="*/ 218 h 396"/>
                  <a:gd name="T26" fmla="*/ 525 w 808"/>
                  <a:gd name="T27" fmla="*/ 134 h 396"/>
                  <a:gd name="T28" fmla="*/ 344 w 808"/>
                  <a:gd name="T29" fmla="*/ 300 h 396"/>
                  <a:gd name="T30" fmla="*/ 277 w 808"/>
                  <a:gd name="T31" fmla="*/ 353 h 396"/>
                  <a:gd name="T32" fmla="*/ 157 w 808"/>
                  <a:gd name="T33" fmla="*/ 405 h 396"/>
                  <a:gd name="T34" fmla="*/ 0 w 808"/>
                  <a:gd name="T35" fmla="*/ 375 h 3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sp>
        <p:nvSpPr>
          <p:cNvPr id="57355" name="Rectangle 11"/>
          <p:cNvSpPr>
            <a:spLocks noGrp="1" noChangeArrowheads="1"/>
          </p:cNvSpPr>
          <p:nvPr>
            <p:ph type="ctrTitle"/>
          </p:nvPr>
        </p:nvSpPr>
        <p:spPr>
          <a:xfrm>
            <a:off x="685800" y="1416050"/>
            <a:ext cx="7772400" cy="1403350"/>
          </a:xfrm>
        </p:spPr>
        <p:txBody>
          <a:bodyPr anchor="b"/>
          <a:lstStyle>
            <a:lvl1pPr algn="ctr">
              <a:defRPr/>
            </a:lvl1pPr>
          </a:lstStyle>
          <a:p>
            <a:r>
              <a:rPr lang="en-US"/>
              <a:t>Click to edit Master title style</a:t>
            </a:r>
          </a:p>
        </p:txBody>
      </p:sp>
      <p:sp>
        <p:nvSpPr>
          <p:cNvPr id="57356" name="Rectangle 12"/>
          <p:cNvSpPr>
            <a:spLocks noGrp="1" noChangeArrowheads="1"/>
          </p:cNvSpPr>
          <p:nvPr>
            <p:ph type="subTitle" idx="1"/>
          </p:nvPr>
        </p:nvSpPr>
        <p:spPr>
          <a:xfrm>
            <a:off x="1371600" y="3886200"/>
            <a:ext cx="6400800" cy="1066800"/>
          </a:xfrm>
        </p:spPr>
        <p:txBody>
          <a:bodyPr>
            <a:spAutoFit/>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a:xfrm>
            <a:off x="685800" y="6324600"/>
            <a:ext cx="1905000" cy="457200"/>
          </a:xfrm>
        </p:spPr>
        <p:txBody>
          <a:bodyPr/>
          <a:lstStyle>
            <a:lvl1pPr>
              <a:defRPr/>
            </a:lvl1pPr>
          </a:lstStyle>
          <a:p>
            <a:pPr>
              <a:defRPr/>
            </a:pPr>
            <a:endParaRPr lang="en-US">
              <a:solidFill>
                <a:srgbClr val="000000"/>
              </a:solidFill>
              <a:latin typeface="Comic Sans MS"/>
            </a:endParaRPr>
          </a:p>
        </p:txBody>
      </p:sp>
      <p:sp>
        <p:nvSpPr>
          <p:cNvPr id="14" name="Rectangle 14"/>
          <p:cNvSpPr>
            <a:spLocks noGrp="1" noChangeArrowheads="1"/>
          </p:cNvSpPr>
          <p:nvPr>
            <p:ph type="ftr" sz="quarter" idx="11"/>
          </p:nvPr>
        </p:nvSpPr>
        <p:spPr>
          <a:xfrm>
            <a:off x="3124200" y="6324600"/>
            <a:ext cx="2895600" cy="457200"/>
          </a:xfrm>
        </p:spPr>
        <p:txBody>
          <a:bodyPr/>
          <a:lstStyle>
            <a:lvl1pPr>
              <a:defRPr/>
            </a:lvl1pPr>
          </a:lstStyle>
          <a:p>
            <a:pPr>
              <a:defRPr/>
            </a:pPr>
            <a:endParaRPr lang="en-US">
              <a:solidFill>
                <a:srgbClr val="000000"/>
              </a:solidFill>
              <a:latin typeface="Comic Sans MS"/>
            </a:endParaRPr>
          </a:p>
        </p:txBody>
      </p:sp>
      <p:sp>
        <p:nvSpPr>
          <p:cNvPr id="15" name="Rectangle 15"/>
          <p:cNvSpPr>
            <a:spLocks noGrp="1" noChangeArrowheads="1"/>
          </p:cNvSpPr>
          <p:nvPr>
            <p:ph type="sldNum" sz="quarter" idx="12"/>
          </p:nvPr>
        </p:nvSpPr>
        <p:spPr>
          <a:xfrm>
            <a:off x="6553200" y="6324600"/>
            <a:ext cx="1905000" cy="457200"/>
          </a:xfrm>
        </p:spPr>
        <p:txBody>
          <a:bodyPr/>
          <a:lstStyle>
            <a:lvl1pPr>
              <a:defRPr/>
            </a:lvl1pPr>
          </a:lstStyle>
          <a:p>
            <a:pPr>
              <a:defRPr/>
            </a:pPr>
            <a:fld id="{03E195A1-0734-D440-9942-5F3F0D4855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8892590"/>
      </p:ext>
    </p:extLst>
  </p:cSld>
  <p:clrMapOvr>
    <a:masterClrMapping/>
  </p:clrMapOvr>
  <p:transition>
    <p:fade thruBlk="1"/>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83DBC97D-57BC-7F4F-8DB3-F98C7552C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7115263"/>
      </p:ext>
    </p:extLst>
  </p:cSld>
  <p:clrMapOvr>
    <a:masterClrMapping/>
  </p:clrMapOvr>
  <p:transition>
    <p:fade thruBlk="1"/>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0FF3F72F-0C73-E94C-9150-4BCD3A824A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3940456"/>
      </p:ext>
    </p:extLst>
  </p:cSld>
  <p:clrMapOvr>
    <a:masterClrMapping/>
  </p:clrMapOvr>
  <p:transition>
    <p:fade thruBlk="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08/11/2025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89962898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7" name="Rectangle 9"/>
          <p:cNvSpPr>
            <a:spLocks noGrp="1" noChangeArrowheads="1"/>
          </p:cNvSpPr>
          <p:nvPr>
            <p:ph type="sldNum" sz="quarter" idx="12"/>
          </p:nvPr>
        </p:nvSpPr>
        <p:spPr>
          <a:ln/>
        </p:spPr>
        <p:txBody>
          <a:bodyPr/>
          <a:lstStyle>
            <a:lvl1pPr>
              <a:defRPr/>
            </a:lvl1pPr>
          </a:lstStyle>
          <a:p>
            <a:pPr>
              <a:defRPr/>
            </a:pPr>
            <a:fld id="{C168D6C0-40DA-DC4E-8659-BABBBB0F05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603044"/>
      </p:ext>
    </p:extLst>
  </p:cSld>
  <p:clrMapOvr>
    <a:masterClrMapping/>
  </p:clrMapOvr>
  <p:transition>
    <p:fade thruBlk="1"/>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9" name="Rectangle 9"/>
          <p:cNvSpPr>
            <a:spLocks noGrp="1" noChangeArrowheads="1"/>
          </p:cNvSpPr>
          <p:nvPr>
            <p:ph type="sldNum" sz="quarter" idx="12"/>
          </p:nvPr>
        </p:nvSpPr>
        <p:spPr>
          <a:ln/>
        </p:spPr>
        <p:txBody>
          <a:bodyPr/>
          <a:lstStyle>
            <a:lvl1pPr>
              <a:defRPr/>
            </a:lvl1pPr>
          </a:lstStyle>
          <a:p>
            <a:pPr>
              <a:defRPr/>
            </a:pPr>
            <a:fld id="{EFF7BC26-C6A7-0448-8234-B4416CC727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4024572"/>
      </p:ext>
    </p:extLst>
  </p:cSld>
  <p:clrMapOvr>
    <a:masterClrMapping/>
  </p:clrMapOvr>
  <p:transition>
    <p:fade thruBlk="1"/>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5" name="Rectangle 9"/>
          <p:cNvSpPr>
            <a:spLocks noGrp="1" noChangeArrowheads="1"/>
          </p:cNvSpPr>
          <p:nvPr>
            <p:ph type="sldNum" sz="quarter" idx="12"/>
          </p:nvPr>
        </p:nvSpPr>
        <p:spPr>
          <a:ln/>
        </p:spPr>
        <p:txBody>
          <a:bodyPr/>
          <a:lstStyle>
            <a:lvl1pPr>
              <a:defRPr/>
            </a:lvl1pPr>
          </a:lstStyle>
          <a:p>
            <a:pPr>
              <a:defRPr/>
            </a:pPr>
            <a:fld id="{7EA33B5F-E911-884E-A230-0DA0298D87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6290907"/>
      </p:ext>
    </p:extLst>
  </p:cSld>
  <p:clrMapOvr>
    <a:masterClrMapping/>
  </p:clrMapOvr>
  <p:transition>
    <p:fade thruBlk="1"/>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4" name="Rectangle 9"/>
          <p:cNvSpPr>
            <a:spLocks noGrp="1" noChangeArrowheads="1"/>
          </p:cNvSpPr>
          <p:nvPr>
            <p:ph type="sldNum" sz="quarter" idx="12"/>
          </p:nvPr>
        </p:nvSpPr>
        <p:spPr>
          <a:ln/>
        </p:spPr>
        <p:txBody>
          <a:bodyPr/>
          <a:lstStyle>
            <a:lvl1pPr>
              <a:defRPr/>
            </a:lvl1pPr>
          </a:lstStyle>
          <a:p>
            <a:pPr>
              <a:defRPr/>
            </a:pPr>
            <a:fld id="{88089971-46F2-244F-AC35-AC0A45AD77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9879017"/>
      </p:ext>
    </p:extLst>
  </p:cSld>
  <p:clrMapOvr>
    <a:masterClrMapping/>
  </p:clrMapOvr>
  <p:transition>
    <p:fade thruBlk="1"/>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7" name="Rectangle 9"/>
          <p:cNvSpPr>
            <a:spLocks noGrp="1" noChangeArrowheads="1"/>
          </p:cNvSpPr>
          <p:nvPr>
            <p:ph type="sldNum" sz="quarter" idx="12"/>
          </p:nvPr>
        </p:nvSpPr>
        <p:spPr>
          <a:ln/>
        </p:spPr>
        <p:txBody>
          <a:bodyPr/>
          <a:lstStyle>
            <a:lvl1pPr>
              <a:defRPr/>
            </a:lvl1pPr>
          </a:lstStyle>
          <a:p>
            <a:pPr>
              <a:defRPr/>
            </a:pPr>
            <a:fld id="{A0798B53-5809-F44D-B9B5-64F47F6CA8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8730378"/>
      </p:ext>
    </p:extLst>
  </p:cSld>
  <p:clrMapOvr>
    <a:masterClrMapping/>
  </p:clrMapOvr>
  <p:transition>
    <p:fade thruBlk="1"/>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7" name="Rectangle 9"/>
          <p:cNvSpPr>
            <a:spLocks noGrp="1" noChangeArrowheads="1"/>
          </p:cNvSpPr>
          <p:nvPr>
            <p:ph type="sldNum" sz="quarter" idx="12"/>
          </p:nvPr>
        </p:nvSpPr>
        <p:spPr>
          <a:ln/>
        </p:spPr>
        <p:txBody>
          <a:bodyPr/>
          <a:lstStyle>
            <a:lvl1pPr>
              <a:defRPr/>
            </a:lvl1pPr>
          </a:lstStyle>
          <a:p>
            <a:pPr>
              <a:defRPr/>
            </a:pPr>
            <a:fld id="{38791B59-B86E-5C4C-9192-AE3548AD97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3299370"/>
      </p:ext>
    </p:extLst>
  </p:cSld>
  <p:clrMapOvr>
    <a:masterClrMapping/>
  </p:clrMapOvr>
  <p:transition>
    <p:fade thruBlk="1"/>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886D6EDA-B2EC-C143-B92D-342CC68632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4305623"/>
      </p:ext>
    </p:extLst>
  </p:cSld>
  <p:clrMapOvr>
    <a:masterClrMapping/>
  </p:clrMapOvr>
  <p:transition>
    <p:fade thruBlk="1"/>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5950" y="547688"/>
            <a:ext cx="2147888" cy="56245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9113" y="547688"/>
            <a:ext cx="6294437" cy="56245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D51B2980-890D-0846-A91C-6B49BD60ED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0656144"/>
      </p:ext>
    </p:extLst>
  </p:cSld>
  <p:clrMapOvr>
    <a:masterClrMapping/>
  </p:clrMapOvr>
  <p:transition>
    <p:fade thruBlk="1"/>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defRPr>
            </a:lvl1pPr>
          </a:lstStyle>
          <a:p>
            <a:pPr>
              <a:defRPr/>
            </a:pPr>
            <a:fld id="{1B8E24C1-6F90-894A-A205-C17159FD57CE}" type="slidenum">
              <a:rPr lang="en-GB"/>
              <a:pPr>
                <a:defRPr/>
              </a:pPr>
              <a:t>‹#›</a:t>
            </a:fld>
            <a:endParaRPr lang="en-GB"/>
          </a:p>
        </p:txBody>
      </p:sp>
    </p:spTree>
    <p:extLst>
      <p:ext uri="{BB962C8B-B14F-4D97-AF65-F5344CB8AC3E}">
        <p14:creationId xmlns:p14="http://schemas.microsoft.com/office/powerpoint/2010/main" val="243270613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37C87CE-EFA6-47BD-81E6-C42A36D4F591}" type="datetimeFigureOut">
              <a:rPr lang="en-US" smtClean="0"/>
              <a:t>11/8/25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A8B484-45B3-4436-BC47-5E85AA0F1A04}" type="slidenum">
              <a:rPr lang="en-US" smtClean="0"/>
              <a:t>‹#›</a:t>
            </a:fld>
            <a:endParaRPr lang="en-US"/>
          </a:p>
        </p:txBody>
      </p:sp>
    </p:spTree>
    <p:extLst>
      <p:ext uri="{BB962C8B-B14F-4D97-AF65-F5344CB8AC3E}">
        <p14:creationId xmlns:p14="http://schemas.microsoft.com/office/powerpoint/2010/main" val="17470509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717F6450-BF1A-124E-A9E1-E5FE7E77BA11}" type="slidenum">
              <a:rPr lang="en-US"/>
              <a:pPr>
                <a:defRPr/>
              </a:pPr>
              <a:t>‹#›</a:t>
            </a:fld>
            <a:endParaRPr lang="en-US"/>
          </a:p>
        </p:txBody>
      </p:sp>
    </p:spTree>
    <p:extLst>
      <p:ext uri="{BB962C8B-B14F-4D97-AF65-F5344CB8AC3E}">
        <p14:creationId xmlns:p14="http://schemas.microsoft.com/office/powerpoint/2010/main" val="334358002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7C87CE-EFA6-47BD-81E6-C42A36D4F591}" type="datetimeFigureOut">
              <a:rPr lang="en-US" smtClean="0"/>
              <a:t>11/8/25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A8B484-45B3-4436-BC47-5E85AA0F1A04}" type="slidenum">
              <a:rPr lang="en-US" smtClean="0"/>
              <a:t>‹#›</a:t>
            </a:fld>
            <a:endParaRPr lang="en-US"/>
          </a:p>
        </p:txBody>
      </p:sp>
    </p:spTree>
    <p:extLst>
      <p:ext uri="{BB962C8B-B14F-4D97-AF65-F5344CB8AC3E}">
        <p14:creationId xmlns:p14="http://schemas.microsoft.com/office/powerpoint/2010/main" val="246532884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37C87CE-EFA6-47BD-81E6-C42A36D4F591}" type="datetimeFigureOut">
              <a:rPr lang="en-US" smtClean="0"/>
              <a:t>11/8/25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A8B484-45B3-4436-BC47-5E85AA0F1A04}" type="slidenum">
              <a:rPr lang="en-US" smtClean="0"/>
              <a:t>‹#›</a:t>
            </a:fld>
            <a:endParaRPr lang="en-US"/>
          </a:p>
        </p:txBody>
      </p:sp>
    </p:spTree>
    <p:extLst>
      <p:ext uri="{BB962C8B-B14F-4D97-AF65-F5344CB8AC3E}">
        <p14:creationId xmlns:p14="http://schemas.microsoft.com/office/powerpoint/2010/main" val="222444472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37C87CE-EFA6-47BD-81E6-C42A36D4F591}" type="datetimeFigureOut">
              <a:rPr lang="en-US" smtClean="0"/>
              <a:t>11/8/25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A8B484-45B3-4436-BC47-5E85AA0F1A04}" type="slidenum">
              <a:rPr lang="en-US" smtClean="0"/>
              <a:t>‹#›</a:t>
            </a:fld>
            <a:endParaRPr lang="en-US"/>
          </a:p>
        </p:txBody>
      </p:sp>
    </p:spTree>
    <p:extLst>
      <p:ext uri="{BB962C8B-B14F-4D97-AF65-F5344CB8AC3E}">
        <p14:creationId xmlns:p14="http://schemas.microsoft.com/office/powerpoint/2010/main" val="341629713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37C87CE-EFA6-47BD-81E6-C42A36D4F591}" type="datetimeFigureOut">
              <a:rPr lang="en-US" smtClean="0"/>
              <a:t>11/8/25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A8B484-45B3-4436-BC47-5E85AA0F1A04}" type="slidenum">
              <a:rPr lang="en-US" smtClean="0"/>
              <a:t>‹#›</a:t>
            </a:fld>
            <a:endParaRPr lang="en-US"/>
          </a:p>
        </p:txBody>
      </p:sp>
    </p:spTree>
    <p:extLst>
      <p:ext uri="{BB962C8B-B14F-4D97-AF65-F5344CB8AC3E}">
        <p14:creationId xmlns:p14="http://schemas.microsoft.com/office/powerpoint/2010/main" val="253675572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37C87CE-EFA6-47BD-81E6-C42A36D4F591}" type="datetimeFigureOut">
              <a:rPr lang="en-US" smtClean="0"/>
              <a:t>11/8/25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A8B484-45B3-4436-BC47-5E85AA0F1A04}" type="slidenum">
              <a:rPr lang="en-US" smtClean="0"/>
              <a:t>‹#›</a:t>
            </a:fld>
            <a:endParaRPr lang="en-US"/>
          </a:p>
        </p:txBody>
      </p:sp>
    </p:spTree>
    <p:extLst>
      <p:ext uri="{BB962C8B-B14F-4D97-AF65-F5344CB8AC3E}">
        <p14:creationId xmlns:p14="http://schemas.microsoft.com/office/powerpoint/2010/main" val="52530055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7C87CE-EFA6-47BD-81E6-C42A36D4F591}" type="datetimeFigureOut">
              <a:rPr lang="en-US" smtClean="0"/>
              <a:t>11/8/25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A8B484-45B3-4436-BC47-5E85AA0F1A04}" type="slidenum">
              <a:rPr lang="en-US" smtClean="0"/>
              <a:t>‹#›</a:t>
            </a:fld>
            <a:endParaRPr lang="en-US"/>
          </a:p>
        </p:txBody>
      </p:sp>
    </p:spTree>
    <p:extLst>
      <p:ext uri="{BB962C8B-B14F-4D97-AF65-F5344CB8AC3E}">
        <p14:creationId xmlns:p14="http://schemas.microsoft.com/office/powerpoint/2010/main" val="259614201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37C87CE-EFA6-47BD-81E6-C42A36D4F591}" type="datetimeFigureOut">
              <a:rPr lang="en-US" smtClean="0"/>
              <a:t>11/8/25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A8B484-45B3-4436-BC47-5E85AA0F1A04}" type="slidenum">
              <a:rPr lang="en-US" smtClean="0"/>
              <a:t>‹#›</a:t>
            </a:fld>
            <a:endParaRPr lang="en-US"/>
          </a:p>
        </p:txBody>
      </p:sp>
    </p:spTree>
    <p:extLst>
      <p:ext uri="{BB962C8B-B14F-4D97-AF65-F5344CB8AC3E}">
        <p14:creationId xmlns:p14="http://schemas.microsoft.com/office/powerpoint/2010/main" val="137137178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37C87CE-EFA6-47BD-81E6-C42A36D4F591}" type="datetimeFigureOut">
              <a:rPr lang="en-US" smtClean="0"/>
              <a:t>11/8/25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A8B484-45B3-4436-BC47-5E85AA0F1A04}" type="slidenum">
              <a:rPr lang="en-US" smtClean="0"/>
              <a:t>‹#›</a:t>
            </a:fld>
            <a:endParaRPr lang="en-US"/>
          </a:p>
        </p:txBody>
      </p:sp>
    </p:spTree>
    <p:extLst>
      <p:ext uri="{BB962C8B-B14F-4D97-AF65-F5344CB8AC3E}">
        <p14:creationId xmlns:p14="http://schemas.microsoft.com/office/powerpoint/2010/main" val="375340885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7C87CE-EFA6-47BD-81E6-C42A36D4F591}" type="datetimeFigureOut">
              <a:rPr lang="en-US" smtClean="0"/>
              <a:t>11/8/25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A8B484-45B3-4436-BC47-5E85AA0F1A04}" type="slidenum">
              <a:rPr lang="en-US" smtClean="0"/>
              <a:t>‹#›</a:t>
            </a:fld>
            <a:endParaRPr lang="en-US"/>
          </a:p>
        </p:txBody>
      </p:sp>
    </p:spTree>
    <p:extLst>
      <p:ext uri="{BB962C8B-B14F-4D97-AF65-F5344CB8AC3E}">
        <p14:creationId xmlns:p14="http://schemas.microsoft.com/office/powerpoint/2010/main" val="285431119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7C87CE-EFA6-47BD-81E6-C42A36D4F591}" type="datetimeFigureOut">
              <a:rPr lang="en-US" smtClean="0"/>
              <a:t>11/8/25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A8B484-45B3-4436-BC47-5E85AA0F1A04}" type="slidenum">
              <a:rPr lang="en-US" smtClean="0"/>
              <a:t>‹#›</a:t>
            </a:fld>
            <a:endParaRPr lang="en-US"/>
          </a:p>
        </p:txBody>
      </p:sp>
    </p:spTree>
    <p:extLst>
      <p:ext uri="{BB962C8B-B14F-4D97-AF65-F5344CB8AC3E}">
        <p14:creationId xmlns:p14="http://schemas.microsoft.com/office/powerpoint/2010/main" val="23026796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12BDC8BC-B3B9-CE45-A429-F23718E4BC22}" type="slidenum">
              <a:rPr lang="en-US"/>
              <a:pPr>
                <a:defRPr/>
              </a:pPr>
              <a:t>‹#›</a:t>
            </a:fld>
            <a:endParaRPr lang="en-US"/>
          </a:p>
        </p:txBody>
      </p:sp>
    </p:spTree>
    <p:extLst>
      <p:ext uri="{BB962C8B-B14F-4D97-AF65-F5344CB8AC3E}">
        <p14:creationId xmlns:p14="http://schemas.microsoft.com/office/powerpoint/2010/main" val="14200382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90F0ED2-81D5-4B49-B538-D70313673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508741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4C9B23-9E93-492F-B0C0-44EF2FC76D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47955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3EF23C-86A7-4B44-8059-27026F43D4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703232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038848-EE6F-47AD-A742-DEB013D2AA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434762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3484387-71C0-4A7E-A217-7FB386D6AF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9506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5DB8E39-6158-46F9-A24E-25DB2B4AB9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318935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66701EF-042D-4E04-9FCA-8110FB6EA6F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83515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BA8E648-D8D6-4EFA-857E-06152177AD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543129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B82927-D546-40AA-9334-F83341E192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459254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F83EC2-2E05-4948-B53A-A8E0FCCFD5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86207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FEC1CD42-E654-1A45-9CF3-B1CFA7728AE2}" type="slidenum">
              <a:rPr lang="en-US"/>
              <a:pPr>
                <a:defRPr/>
              </a:pPr>
              <a:t>‹#›</a:t>
            </a:fld>
            <a:endParaRPr lang="en-US"/>
          </a:p>
        </p:txBody>
      </p:sp>
    </p:spTree>
    <p:extLst>
      <p:ext uri="{BB962C8B-B14F-4D97-AF65-F5344CB8AC3E}">
        <p14:creationId xmlns:p14="http://schemas.microsoft.com/office/powerpoint/2010/main" val="392413925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BD6BCF-1E4F-4377-A2AC-B2C78BB18C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469800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918581F-700D-4CED-BB1A-C66F27A5240D}" type="datetimeFigureOut">
              <a:rPr lang="en-US" smtClean="0"/>
              <a:t>11/8/25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6EAE26-0528-4772-A48F-668DFB92F684}" type="slidenum">
              <a:rPr lang="en-US" smtClean="0"/>
              <a:t>‹#›</a:t>
            </a:fld>
            <a:endParaRPr lang="en-US"/>
          </a:p>
        </p:txBody>
      </p:sp>
    </p:spTree>
    <p:extLst>
      <p:ext uri="{BB962C8B-B14F-4D97-AF65-F5344CB8AC3E}">
        <p14:creationId xmlns:p14="http://schemas.microsoft.com/office/powerpoint/2010/main" val="327057671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18581F-700D-4CED-BB1A-C66F27A5240D}" type="datetimeFigureOut">
              <a:rPr lang="en-US" smtClean="0"/>
              <a:t>11/8/25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6EAE26-0528-4772-A48F-668DFB92F684}" type="slidenum">
              <a:rPr lang="en-US" smtClean="0"/>
              <a:t>‹#›</a:t>
            </a:fld>
            <a:endParaRPr lang="en-US"/>
          </a:p>
        </p:txBody>
      </p:sp>
    </p:spTree>
    <p:extLst>
      <p:ext uri="{BB962C8B-B14F-4D97-AF65-F5344CB8AC3E}">
        <p14:creationId xmlns:p14="http://schemas.microsoft.com/office/powerpoint/2010/main" val="312645515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18581F-700D-4CED-BB1A-C66F27A5240D}" type="datetimeFigureOut">
              <a:rPr lang="en-US" smtClean="0"/>
              <a:t>11/8/25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6EAE26-0528-4772-A48F-668DFB92F684}" type="slidenum">
              <a:rPr lang="en-US" smtClean="0"/>
              <a:t>‹#›</a:t>
            </a:fld>
            <a:endParaRPr lang="en-US"/>
          </a:p>
        </p:txBody>
      </p:sp>
    </p:spTree>
    <p:extLst>
      <p:ext uri="{BB962C8B-B14F-4D97-AF65-F5344CB8AC3E}">
        <p14:creationId xmlns:p14="http://schemas.microsoft.com/office/powerpoint/2010/main" val="28035095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918581F-700D-4CED-BB1A-C66F27A5240D}" type="datetimeFigureOut">
              <a:rPr lang="en-US" smtClean="0"/>
              <a:t>11/8/25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6EAE26-0528-4772-A48F-668DFB92F684}" type="slidenum">
              <a:rPr lang="en-US" smtClean="0"/>
              <a:t>‹#›</a:t>
            </a:fld>
            <a:endParaRPr lang="en-US"/>
          </a:p>
        </p:txBody>
      </p:sp>
    </p:spTree>
    <p:extLst>
      <p:ext uri="{BB962C8B-B14F-4D97-AF65-F5344CB8AC3E}">
        <p14:creationId xmlns:p14="http://schemas.microsoft.com/office/powerpoint/2010/main" val="92676827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918581F-700D-4CED-BB1A-C66F27A5240D}" type="datetimeFigureOut">
              <a:rPr lang="en-US" smtClean="0"/>
              <a:t>11/8/25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6EAE26-0528-4772-A48F-668DFB92F684}" type="slidenum">
              <a:rPr lang="en-US" smtClean="0"/>
              <a:t>‹#›</a:t>
            </a:fld>
            <a:endParaRPr lang="en-US"/>
          </a:p>
        </p:txBody>
      </p:sp>
    </p:spTree>
    <p:extLst>
      <p:ext uri="{BB962C8B-B14F-4D97-AF65-F5344CB8AC3E}">
        <p14:creationId xmlns:p14="http://schemas.microsoft.com/office/powerpoint/2010/main" val="252507830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918581F-700D-4CED-BB1A-C66F27A5240D}" type="datetimeFigureOut">
              <a:rPr lang="en-US" smtClean="0"/>
              <a:t>11/8/25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6EAE26-0528-4772-A48F-668DFB92F684}" type="slidenum">
              <a:rPr lang="en-US" smtClean="0"/>
              <a:t>‹#›</a:t>
            </a:fld>
            <a:endParaRPr lang="en-US"/>
          </a:p>
        </p:txBody>
      </p:sp>
    </p:spTree>
    <p:extLst>
      <p:ext uri="{BB962C8B-B14F-4D97-AF65-F5344CB8AC3E}">
        <p14:creationId xmlns:p14="http://schemas.microsoft.com/office/powerpoint/2010/main" val="409112580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18581F-700D-4CED-BB1A-C66F27A5240D}" type="datetimeFigureOut">
              <a:rPr lang="en-US" smtClean="0"/>
              <a:t>11/8/25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6EAE26-0528-4772-A48F-668DFB92F684}" type="slidenum">
              <a:rPr lang="en-US" smtClean="0"/>
              <a:t>‹#›</a:t>
            </a:fld>
            <a:endParaRPr lang="en-US"/>
          </a:p>
        </p:txBody>
      </p:sp>
    </p:spTree>
    <p:extLst>
      <p:ext uri="{BB962C8B-B14F-4D97-AF65-F5344CB8AC3E}">
        <p14:creationId xmlns:p14="http://schemas.microsoft.com/office/powerpoint/2010/main" val="272151946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918581F-700D-4CED-BB1A-C66F27A5240D}" type="datetimeFigureOut">
              <a:rPr lang="en-US" smtClean="0"/>
              <a:t>11/8/25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6EAE26-0528-4772-A48F-668DFB92F684}" type="slidenum">
              <a:rPr lang="en-US" smtClean="0"/>
              <a:t>‹#›</a:t>
            </a:fld>
            <a:endParaRPr lang="en-US"/>
          </a:p>
        </p:txBody>
      </p:sp>
    </p:spTree>
    <p:extLst>
      <p:ext uri="{BB962C8B-B14F-4D97-AF65-F5344CB8AC3E}">
        <p14:creationId xmlns:p14="http://schemas.microsoft.com/office/powerpoint/2010/main" val="189552971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918581F-700D-4CED-BB1A-C66F27A5240D}" type="datetimeFigureOut">
              <a:rPr lang="en-US" smtClean="0"/>
              <a:t>11/8/25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6EAE26-0528-4772-A48F-668DFB92F684}" type="slidenum">
              <a:rPr lang="en-US" smtClean="0"/>
              <a:t>‹#›</a:t>
            </a:fld>
            <a:endParaRPr lang="en-US"/>
          </a:p>
        </p:txBody>
      </p:sp>
    </p:spTree>
    <p:extLst>
      <p:ext uri="{BB962C8B-B14F-4D97-AF65-F5344CB8AC3E}">
        <p14:creationId xmlns:p14="http://schemas.microsoft.com/office/powerpoint/2010/main" val="20552904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2C8DC45A-4D80-764C-B296-B9573938CD20}" type="slidenum">
              <a:rPr lang="en-US"/>
              <a:pPr>
                <a:defRPr/>
              </a:pPr>
              <a:t>‹#›</a:t>
            </a:fld>
            <a:endParaRPr lang="en-US"/>
          </a:p>
        </p:txBody>
      </p:sp>
    </p:spTree>
    <p:extLst>
      <p:ext uri="{BB962C8B-B14F-4D97-AF65-F5344CB8AC3E}">
        <p14:creationId xmlns:p14="http://schemas.microsoft.com/office/powerpoint/2010/main" val="412167361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18581F-700D-4CED-BB1A-C66F27A5240D}" type="datetimeFigureOut">
              <a:rPr lang="en-US" smtClean="0"/>
              <a:t>11/8/25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6EAE26-0528-4772-A48F-668DFB92F684}" type="slidenum">
              <a:rPr lang="en-US" smtClean="0"/>
              <a:t>‹#›</a:t>
            </a:fld>
            <a:endParaRPr lang="en-US"/>
          </a:p>
        </p:txBody>
      </p:sp>
    </p:spTree>
    <p:extLst>
      <p:ext uri="{BB962C8B-B14F-4D97-AF65-F5344CB8AC3E}">
        <p14:creationId xmlns:p14="http://schemas.microsoft.com/office/powerpoint/2010/main" val="267585444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18581F-700D-4CED-BB1A-C66F27A5240D}" type="datetimeFigureOut">
              <a:rPr lang="en-US" smtClean="0"/>
              <a:t>11/8/25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6EAE26-0528-4772-A48F-668DFB92F684}" type="slidenum">
              <a:rPr lang="en-US" smtClean="0"/>
              <a:t>‹#›</a:t>
            </a:fld>
            <a:endParaRPr lang="en-US"/>
          </a:p>
        </p:txBody>
      </p:sp>
    </p:spTree>
    <p:extLst>
      <p:ext uri="{BB962C8B-B14F-4D97-AF65-F5344CB8AC3E}">
        <p14:creationId xmlns:p14="http://schemas.microsoft.com/office/powerpoint/2010/main" val="218048491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defRPr>
            </a:lvl1pPr>
          </a:lstStyle>
          <a:p>
            <a:pPr>
              <a:defRPr/>
            </a:pPr>
            <a:fld id="{F0008996-75F6-D84C-96B8-C7EBB3878901}" type="slidenum">
              <a:rPr lang="en-US"/>
              <a:pPr>
                <a:defRPr/>
              </a:pPr>
              <a:t>‹#›</a:t>
            </a:fld>
            <a:endParaRPr lang="en-US"/>
          </a:p>
        </p:txBody>
      </p:sp>
    </p:spTree>
    <p:extLst>
      <p:ext uri="{BB962C8B-B14F-4D97-AF65-F5344CB8AC3E}">
        <p14:creationId xmlns:p14="http://schemas.microsoft.com/office/powerpoint/2010/main" val="115876220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defRPr>
            </a:lvl1pPr>
          </a:lstStyle>
          <a:p>
            <a:pPr>
              <a:defRPr/>
            </a:pPr>
            <a:fld id="{6821F036-2361-B644-9D86-92F5050B2470}" type="slidenum">
              <a:rPr lang="en-US"/>
              <a:pPr>
                <a:defRPr/>
              </a:pPr>
              <a:t>‹#›</a:t>
            </a:fld>
            <a:endParaRPr lang="en-US"/>
          </a:p>
        </p:txBody>
      </p:sp>
    </p:spTree>
    <p:extLst>
      <p:ext uri="{BB962C8B-B14F-4D97-AF65-F5344CB8AC3E}">
        <p14:creationId xmlns:p14="http://schemas.microsoft.com/office/powerpoint/2010/main" val="258417716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defRPr>
            </a:lvl1pPr>
          </a:lstStyle>
          <a:p>
            <a:pPr>
              <a:defRPr/>
            </a:pPr>
            <a:fld id="{11452AEC-0BAC-0548-A77B-DA9CBF2841F3}" type="slidenum">
              <a:rPr lang="en-US"/>
              <a:pPr>
                <a:defRPr/>
              </a:pPr>
              <a:t>‹#›</a:t>
            </a:fld>
            <a:endParaRPr lang="en-US"/>
          </a:p>
        </p:txBody>
      </p:sp>
    </p:spTree>
    <p:extLst>
      <p:ext uri="{BB962C8B-B14F-4D97-AF65-F5344CB8AC3E}">
        <p14:creationId xmlns:p14="http://schemas.microsoft.com/office/powerpoint/2010/main" val="409543645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defRPr>
            </a:lvl1pPr>
          </a:lstStyle>
          <a:p>
            <a:pPr>
              <a:defRPr/>
            </a:pPr>
            <a:fld id="{BB4D6095-9722-CD45-A0F0-43261986EC2C}" type="slidenum">
              <a:rPr lang="en-US"/>
              <a:pPr>
                <a:defRPr/>
              </a:pPr>
              <a:t>‹#›</a:t>
            </a:fld>
            <a:endParaRPr lang="en-US"/>
          </a:p>
        </p:txBody>
      </p:sp>
    </p:spTree>
    <p:extLst>
      <p:ext uri="{BB962C8B-B14F-4D97-AF65-F5344CB8AC3E}">
        <p14:creationId xmlns:p14="http://schemas.microsoft.com/office/powerpoint/2010/main" val="236393643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a:defRPr>
            </a:lvl1pPr>
          </a:lstStyle>
          <a:p>
            <a:pPr>
              <a:defRPr/>
            </a:pPr>
            <a:fld id="{EA809B3A-B3C1-6E4F-8117-52B6F281C156}" type="slidenum">
              <a:rPr lang="en-US"/>
              <a:pPr>
                <a:defRPr/>
              </a:pPr>
              <a:t>‹#›</a:t>
            </a:fld>
            <a:endParaRPr lang="en-US"/>
          </a:p>
        </p:txBody>
      </p:sp>
    </p:spTree>
    <p:extLst>
      <p:ext uri="{BB962C8B-B14F-4D97-AF65-F5344CB8AC3E}">
        <p14:creationId xmlns:p14="http://schemas.microsoft.com/office/powerpoint/2010/main" val="211178745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a:defRPr>
            </a:lvl1pPr>
          </a:lstStyle>
          <a:p>
            <a:pPr>
              <a:defRPr/>
            </a:pPr>
            <a:fld id="{280BE959-B483-A849-B30A-DFB7DCE0DBFD}" type="slidenum">
              <a:rPr lang="en-US"/>
              <a:pPr>
                <a:defRPr/>
              </a:pPr>
              <a:t>‹#›</a:t>
            </a:fld>
            <a:endParaRPr lang="en-US"/>
          </a:p>
        </p:txBody>
      </p:sp>
    </p:spTree>
    <p:extLst>
      <p:ext uri="{BB962C8B-B14F-4D97-AF65-F5344CB8AC3E}">
        <p14:creationId xmlns:p14="http://schemas.microsoft.com/office/powerpoint/2010/main" val="390816349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a:defRPr>
            </a:lvl1pPr>
          </a:lstStyle>
          <a:p>
            <a:pPr>
              <a:defRPr/>
            </a:pPr>
            <a:fld id="{4B82E03C-D951-A348-A6B3-FFA3F9E0D680}" type="slidenum">
              <a:rPr lang="en-US"/>
              <a:pPr>
                <a:defRPr/>
              </a:pPr>
              <a:t>‹#›</a:t>
            </a:fld>
            <a:endParaRPr lang="en-US"/>
          </a:p>
        </p:txBody>
      </p:sp>
    </p:spTree>
    <p:extLst>
      <p:ext uri="{BB962C8B-B14F-4D97-AF65-F5344CB8AC3E}">
        <p14:creationId xmlns:p14="http://schemas.microsoft.com/office/powerpoint/2010/main" val="27409314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defRPr>
            </a:lvl1pPr>
          </a:lstStyle>
          <a:p>
            <a:pPr>
              <a:defRPr/>
            </a:pPr>
            <a:fld id="{514C5536-E288-554B-980D-7E77EA7B2FCE}" type="slidenum">
              <a:rPr lang="en-US"/>
              <a:pPr>
                <a:defRPr/>
              </a:pPr>
              <a:t>‹#›</a:t>
            </a:fld>
            <a:endParaRPr lang="en-US"/>
          </a:p>
        </p:txBody>
      </p:sp>
    </p:spTree>
    <p:extLst>
      <p:ext uri="{BB962C8B-B14F-4D97-AF65-F5344CB8AC3E}">
        <p14:creationId xmlns:p14="http://schemas.microsoft.com/office/powerpoint/2010/main" val="5926570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cs typeface="ＭＳ Ｐゴシック" charset="0"/>
              </a:defRPr>
            </a:lvl1pPr>
          </a:lstStyle>
          <a:p>
            <a:pPr>
              <a:defRPr/>
            </a:pPr>
            <a:fld id="{1EBCF720-5313-E640-A1E0-17451C41B085}" type="slidenum">
              <a:rPr lang="en-US"/>
              <a:pPr>
                <a:defRPr/>
              </a:pPr>
              <a:t>‹#›</a:t>
            </a:fld>
            <a:endParaRPr lang="en-US"/>
          </a:p>
        </p:txBody>
      </p:sp>
    </p:spTree>
    <p:extLst>
      <p:ext uri="{BB962C8B-B14F-4D97-AF65-F5344CB8AC3E}">
        <p14:creationId xmlns:p14="http://schemas.microsoft.com/office/powerpoint/2010/main" val="76492424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defRPr>
            </a:lvl1pPr>
          </a:lstStyle>
          <a:p>
            <a:pPr>
              <a:defRPr/>
            </a:pPr>
            <a:fld id="{A5F06463-6C53-7F40-891F-6DC3A516C027}" type="slidenum">
              <a:rPr lang="en-US"/>
              <a:pPr>
                <a:defRPr/>
              </a:pPr>
              <a:t>‹#›</a:t>
            </a:fld>
            <a:endParaRPr lang="en-US"/>
          </a:p>
        </p:txBody>
      </p:sp>
    </p:spTree>
    <p:extLst>
      <p:ext uri="{BB962C8B-B14F-4D97-AF65-F5344CB8AC3E}">
        <p14:creationId xmlns:p14="http://schemas.microsoft.com/office/powerpoint/2010/main" val="26732340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defRPr>
            </a:lvl1pPr>
          </a:lstStyle>
          <a:p>
            <a:pPr>
              <a:defRPr/>
            </a:pPr>
            <a:fld id="{3DAFC735-94C0-3D44-8A05-8D24F8F09402}" type="slidenum">
              <a:rPr lang="en-US"/>
              <a:pPr>
                <a:defRPr/>
              </a:pPr>
              <a:t>‹#›</a:t>
            </a:fld>
            <a:endParaRPr lang="en-US"/>
          </a:p>
        </p:txBody>
      </p:sp>
    </p:spTree>
    <p:extLst>
      <p:ext uri="{BB962C8B-B14F-4D97-AF65-F5344CB8AC3E}">
        <p14:creationId xmlns:p14="http://schemas.microsoft.com/office/powerpoint/2010/main" val="181853784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defRPr>
            </a:lvl1pPr>
          </a:lstStyle>
          <a:p>
            <a:pPr>
              <a:defRPr/>
            </a:pPr>
            <a:fld id="{51B5754D-5852-EE43-B7BC-097D87A2CCE4}" type="slidenum">
              <a:rPr lang="en-US"/>
              <a:pPr>
                <a:defRPr/>
              </a:pPr>
              <a:t>‹#›</a:t>
            </a:fld>
            <a:endParaRPr lang="en-US"/>
          </a:p>
        </p:txBody>
      </p:sp>
    </p:spTree>
    <p:extLst>
      <p:ext uri="{BB962C8B-B14F-4D97-AF65-F5344CB8AC3E}">
        <p14:creationId xmlns:p14="http://schemas.microsoft.com/office/powerpoint/2010/main" val="32328447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lgn="ctr" eaLnBrk="1" hangingPunct="1">
              <a:defRPr b="1"/>
            </a:lvl1pPr>
          </a:lstStyle>
          <a:p>
            <a:pPr>
              <a:defRPr/>
            </a:pPr>
            <a:endParaRPr lang="en-US"/>
          </a:p>
        </p:txBody>
      </p:sp>
      <p:sp>
        <p:nvSpPr>
          <p:cNvPr id="3" name="Footer Placeholder 2"/>
          <p:cNvSpPr>
            <a:spLocks noGrp="1"/>
          </p:cNvSpPr>
          <p:nvPr>
            <p:ph type="ftr" sz="quarter" idx="11"/>
          </p:nvPr>
        </p:nvSpPr>
        <p:spPr/>
        <p:txBody>
          <a:bodyPr/>
          <a:lstStyle>
            <a:lvl1pPr eaLnBrk="1" hangingPunct="1">
              <a:defRPr b="1"/>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b="1"/>
            </a:lvl1pPr>
          </a:lstStyle>
          <a:p>
            <a:fld id="{D6799E93-74B3-664C-AE87-64D7A48E5843}" type="slidenum">
              <a:rPr lang="en-US"/>
              <a:pPr/>
              <a:t>‹#›</a:t>
            </a:fld>
            <a:endParaRPr lang="en-US"/>
          </a:p>
        </p:txBody>
      </p:sp>
    </p:spTree>
    <p:extLst>
      <p:ext uri="{BB962C8B-B14F-4D97-AF65-F5344CB8AC3E}">
        <p14:creationId xmlns:p14="http://schemas.microsoft.com/office/powerpoint/2010/main" val="212210702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7"/>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1DAD7D73-3D59-4444-A768-4ABE31B4CD32}" type="slidenum">
              <a:rPr lang="en-US"/>
              <a:pPr>
                <a:defRPr/>
              </a:pPr>
              <a:t>‹#›</a:t>
            </a:fld>
            <a:endParaRPr lang="en-US"/>
          </a:p>
        </p:txBody>
      </p:sp>
    </p:spTree>
    <p:extLst>
      <p:ext uri="{BB962C8B-B14F-4D97-AF65-F5344CB8AC3E}">
        <p14:creationId xmlns:p14="http://schemas.microsoft.com/office/powerpoint/2010/main" val="66014724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A91D9F8F-4350-684C-A9E0-61E76DBA7EBE}" type="slidenum">
              <a:rPr lang="en-US"/>
              <a:pPr>
                <a:defRPr/>
              </a:pPr>
              <a:t>‹#›</a:t>
            </a:fld>
            <a:endParaRPr lang="en-US"/>
          </a:p>
        </p:txBody>
      </p:sp>
    </p:spTree>
    <p:extLst>
      <p:ext uri="{BB962C8B-B14F-4D97-AF65-F5344CB8AC3E}">
        <p14:creationId xmlns:p14="http://schemas.microsoft.com/office/powerpoint/2010/main" val="173664791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E1FADD0C-215E-5248-81C3-5BC47D994A97}" type="slidenum">
              <a:rPr lang="en-US"/>
              <a:pPr>
                <a:defRPr/>
              </a:pPr>
              <a:t>‹#›</a:t>
            </a:fld>
            <a:endParaRPr lang="en-US"/>
          </a:p>
        </p:txBody>
      </p:sp>
    </p:spTree>
    <p:extLst>
      <p:ext uri="{BB962C8B-B14F-4D97-AF65-F5344CB8AC3E}">
        <p14:creationId xmlns:p14="http://schemas.microsoft.com/office/powerpoint/2010/main" val="320560278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3796C781-5D16-2C4E-A188-A7F675D7F4C2}" type="slidenum">
              <a:rPr lang="en-US"/>
              <a:pPr>
                <a:defRPr/>
              </a:pPr>
              <a:t>‹#›</a:t>
            </a:fld>
            <a:endParaRPr lang="en-US"/>
          </a:p>
        </p:txBody>
      </p:sp>
    </p:spTree>
    <p:extLst>
      <p:ext uri="{BB962C8B-B14F-4D97-AF65-F5344CB8AC3E}">
        <p14:creationId xmlns:p14="http://schemas.microsoft.com/office/powerpoint/2010/main" val="391520693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C6F4B1E2-6300-854E-8FC0-8F070A133F28}" type="slidenum">
              <a:rPr lang="en-US"/>
              <a:pPr>
                <a:defRPr/>
              </a:pPr>
              <a:t>‹#›</a:t>
            </a:fld>
            <a:endParaRPr lang="en-US"/>
          </a:p>
        </p:txBody>
      </p:sp>
    </p:spTree>
    <p:extLst>
      <p:ext uri="{BB962C8B-B14F-4D97-AF65-F5344CB8AC3E}">
        <p14:creationId xmlns:p14="http://schemas.microsoft.com/office/powerpoint/2010/main" val="137924239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793D88D2-FD20-D547-83C6-90EB826A0A5A}" type="slidenum">
              <a:rPr lang="en-US"/>
              <a:pPr>
                <a:defRPr/>
              </a:pPr>
              <a:t>‹#›</a:t>
            </a:fld>
            <a:endParaRPr lang="en-US"/>
          </a:p>
        </p:txBody>
      </p:sp>
    </p:spTree>
    <p:extLst>
      <p:ext uri="{BB962C8B-B14F-4D97-AF65-F5344CB8AC3E}">
        <p14:creationId xmlns:p14="http://schemas.microsoft.com/office/powerpoint/2010/main" val="8807647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cs typeface="ＭＳ Ｐゴシック" charset="0"/>
              </a:defRPr>
            </a:lvl1pPr>
          </a:lstStyle>
          <a:p>
            <a:pPr>
              <a:defRPr/>
            </a:pPr>
            <a:fld id="{FF7CD2FC-68EF-C944-9C09-EC6593DBF98C}" type="slidenum">
              <a:rPr lang="en-US"/>
              <a:pPr>
                <a:defRPr/>
              </a:pPr>
              <a:t>‹#›</a:t>
            </a:fld>
            <a:endParaRPr lang="en-US"/>
          </a:p>
        </p:txBody>
      </p:sp>
    </p:spTree>
    <p:extLst>
      <p:ext uri="{BB962C8B-B14F-4D97-AF65-F5344CB8AC3E}">
        <p14:creationId xmlns:p14="http://schemas.microsoft.com/office/powerpoint/2010/main" val="254658973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0CBBEBF2-172D-9849-8639-76785F027914}" type="slidenum">
              <a:rPr lang="en-US"/>
              <a:pPr>
                <a:defRPr/>
              </a:pPr>
              <a:t>‹#›</a:t>
            </a:fld>
            <a:endParaRPr lang="en-US"/>
          </a:p>
        </p:txBody>
      </p:sp>
    </p:spTree>
    <p:extLst>
      <p:ext uri="{BB962C8B-B14F-4D97-AF65-F5344CB8AC3E}">
        <p14:creationId xmlns:p14="http://schemas.microsoft.com/office/powerpoint/2010/main" val="162955605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E6DBF271-B823-2E42-AB96-1E442E29F111}" type="slidenum">
              <a:rPr lang="en-US"/>
              <a:pPr>
                <a:defRPr/>
              </a:pPr>
              <a:t>‹#›</a:t>
            </a:fld>
            <a:endParaRPr lang="en-US"/>
          </a:p>
        </p:txBody>
      </p:sp>
    </p:spTree>
    <p:extLst>
      <p:ext uri="{BB962C8B-B14F-4D97-AF65-F5344CB8AC3E}">
        <p14:creationId xmlns:p14="http://schemas.microsoft.com/office/powerpoint/2010/main" val="420873018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3E08EB2C-4504-6740-9EFA-1B5189359F27}" type="slidenum">
              <a:rPr lang="en-US"/>
              <a:pPr>
                <a:defRPr/>
              </a:pPr>
              <a:t>‹#›</a:t>
            </a:fld>
            <a:endParaRPr lang="en-US"/>
          </a:p>
        </p:txBody>
      </p:sp>
    </p:spTree>
    <p:extLst>
      <p:ext uri="{BB962C8B-B14F-4D97-AF65-F5344CB8AC3E}">
        <p14:creationId xmlns:p14="http://schemas.microsoft.com/office/powerpoint/2010/main" val="182823020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22D92F5E-25AF-B24A-B7B4-3FF6B58FDC6F}" type="slidenum">
              <a:rPr lang="en-US"/>
              <a:pPr>
                <a:defRPr/>
              </a:pPr>
              <a:t>‹#›</a:t>
            </a:fld>
            <a:endParaRPr lang="en-US"/>
          </a:p>
        </p:txBody>
      </p:sp>
    </p:spTree>
    <p:extLst>
      <p:ext uri="{BB962C8B-B14F-4D97-AF65-F5344CB8AC3E}">
        <p14:creationId xmlns:p14="http://schemas.microsoft.com/office/powerpoint/2010/main" val="30993235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F1B8E2BF-B229-9544-AC8E-931ECF3C6BCA}" type="slidenum">
              <a:rPr lang="en-US"/>
              <a:pPr>
                <a:defRPr/>
              </a:pPr>
              <a:t>‹#›</a:t>
            </a:fld>
            <a:endParaRPr lang="en-US"/>
          </a:p>
        </p:txBody>
      </p:sp>
    </p:spTree>
    <p:extLst>
      <p:ext uri="{BB962C8B-B14F-4D97-AF65-F5344CB8AC3E}">
        <p14:creationId xmlns:p14="http://schemas.microsoft.com/office/powerpoint/2010/main" val="387623547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A58FC1C5-B441-7042-AF35-DEE682BDBDF1}" type="slidenum">
              <a:rPr lang="en-US"/>
              <a:pPr>
                <a:defRPr/>
              </a:pPr>
              <a:t>‹#›</a:t>
            </a:fld>
            <a:endParaRPr lang="en-US"/>
          </a:p>
        </p:txBody>
      </p:sp>
    </p:spTree>
    <p:extLst>
      <p:ext uri="{BB962C8B-B14F-4D97-AF65-F5344CB8AC3E}">
        <p14:creationId xmlns:p14="http://schemas.microsoft.com/office/powerpoint/2010/main" val="395397842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3389FEEE-63AD-FE4D-B6C0-17052670CE79}" type="slidenum">
              <a:rPr lang="en-US"/>
              <a:pPr>
                <a:defRPr/>
              </a:pPr>
              <a:t>‹#›</a:t>
            </a:fld>
            <a:endParaRPr lang="en-US"/>
          </a:p>
        </p:txBody>
      </p:sp>
    </p:spTree>
    <p:extLst>
      <p:ext uri="{BB962C8B-B14F-4D97-AF65-F5344CB8AC3E}">
        <p14:creationId xmlns:p14="http://schemas.microsoft.com/office/powerpoint/2010/main" val="31032081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cs typeface="ＭＳ Ｐゴシック" charset="0"/>
              </a:defRPr>
            </a:lvl1pPr>
          </a:lstStyle>
          <a:p>
            <a:pPr>
              <a:defRPr/>
            </a:pPr>
            <a:fld id="{BE3D6862-558B-974B-8DB7-3BD447538B9C}" type="slidenum">
              <a:rPr lang="en-US"/>
              <a:pPr>
                <a:defRPr/>
              </a:pPr>
              <a:t>‹#›</a:t>
            </a:fld>
            <a:endParaRPr lang="en-US"/>
          </a:p>
        </p:txBody>
      </p:sp>
    </p:spTree>
    <p:extLst>
      <p:ext uri="{BB962C8B-B14F-4D97-AF65-F5344CB8AC3E}">
        <p14:creationId xmlns:p14="http://schemas.microsoft.com/office/powerpoint/2010/main" val="3082074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t>08/11/2025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39788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5C7EC7CA-3E41-F64A-9CC8-8FE5D94852BA}" type="slidenum">
              <a:rPr lang="en-US"/>
              <a:pPr>
                <a:defRPr/>
              </a:pPr>
              <a:t>‹#›</a:t>
            </a:fld>
            <a:endParaRPr lang="en-US"/>
          </a:p>
        </p:txBody>
      </p:sp>
    </p:spTree>
    <p:extLst>
      <p:ext uri="{BB962C8B-B14F-4D97-AF65-F5344CB8AC3E}">
        <p14:creationId xmlns:p14="http://schemas.microsoft.com/office/powerpoint/2010/main" val="18205825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0EA6879B-A16E-2D4C-B24E-F268B862406E}" type="slidenum">
              <a:rPr lang="en-US"/>
              <a:pPr>
                <a:defRPr/>
              </a:pPr>
              <a:t>‹#›</a:t>
            </a:fld>
            <a:endParaRPr lang="en-US"/>
          </a:p>
        </p:txBody>
      </p:sp>
    </p:spTree>
    <p:extLst>
      <p:ext uri="{BB962C8B-B14F-4D97-AF65-F5344CB8AC3E}">
        <p14:creationId xmlns:p14="http://schemas.microsoft.com/office/powerpoint/2010/main" val="26400515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5CD2C32F-D086-3948-9E5C-126D4B4A0342}" type="slidenum">
              <a:rPr lang="en-US"/>
              <a:pPr>
                <a:defRPr/>
              </a:pPr>
              <a:t>‹#›</a:t>
            </a:fld>
            <a:endParaRPr lang="en-US"/>
          </a:p>
        </p:txBody>
      </p:sp>
    </p:spTree>
    <p:extLst>
      <p:ext uri="{BB962C8B-B14F-4D97-AF65-F5344CB8AC3E}">
        <p14:creationId xmlns:p14="http://schemas.microsoft.com/office/powerpoint/2010/main" val="25160551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76519142-A45F-9E4D-9D02-2F935ED47830}" type="slidenum">
              <a:rPr lang="en-US"/>
              <a:pPr>
                <a:defRPr/>
              </a:pPr>
              <a:t>‹#›</a:t>
            </a:fld>
            <a:endParaRPr lang="en-US"/>
          </a:p>
        </p:txBody>
      </p:sp>
    </p:spTree>
    <p:extLst>
      <p:ext uri="{BB962C8B-B14F-4D97-AF65-F5344CB8AC3E}">
        <p14:creationId xmlns:p14="http://schemas.microsoft.com/office/powerpoint/2010/main" val="11725804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80885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27435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07648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80459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13106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87713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t>08/11/2025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009296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43633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47080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91281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54754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62130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36352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97444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871969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337875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80798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t>08/11/2025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3484430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673748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851954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638083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664869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236170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329894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226271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299815A4-86C4-6340-8DB1-1A34EC14E37D}" type="slidenum">
              <a:rPr lang="en-US"/>
              <a:pPr>
                <a:defRPr/>
              </a:pPr>
              <a:t>‹#›</a:t>
            </a:fld>
            <a:endParaRPr lang="en-US"/>
          </a:p>
        </p:txBody>
      </p:sp>
    </p:spTree>
    <p:extLst>
      <p:ext uri="{BB962C8B-B14F-4D97-AF65-F5344CB8AC3E}">
        <p14:creationId xmlns:p14="http://schemas.microsoft.com/office/powerpoint/2010/main" val="14597697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C3377066-6E1B-244A-A5AD-16829F1AD4C0}" type="slidenum">
              <a:rPr lang="en-US"/>
              <a:pPr>
                <a:defRPr/>
              </a:pPr>
              <a:t>‹#›</a:t>
            </a:fld>
            <a:endParaRPr lang="en-US"/>
          </a:p>
        </p:txBody>
      </p:sp>
    </p:spTree>
    <p:extLst>
      <p:ext uri="{BB962C8B-B14F-4D97-AF65-F5344CB8AC3E}">
        <p14:creationId xmlns:p14="http://schemas.microsoft.com/office/powerpoint/2010/main" val="27369814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4B0EC590-4ECF-FB4C-A775-F3DB2B00CBB5}" type="slidenum">
              <a:rPr lang="en-US"/>
              <a:pPr>
                <a:defRPr/>
              </a:pPr>
              <a:t>‹#›</a:t>
            </a:fld>
            <a:endParaRPr lang="en-US"/>
          </a:p>
        </p:txBody>
      </p:sp>
    </p:spTree>
    <p:extLst>
      <p:ext uri="{BB962C8B-B14F-4D97-AF65-F5344CB8AC3E}">
        <p14:creationId xmlns:p14="http://schemas.microsoft.com/office/powerpoint/2010/main" val="932351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t>08/11/2025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5407323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462D0F56-CB59-F747-A67A-EFC29A59EC08}" type="slidenum">
              <a:rPr lang="en-US"/>
              <a:pPr>
                <a:defRPr/>
              </a:pPr>
              <a:t>‹#›</a:t>
            </a:fld>
            <a:endParaRPr lang="en-US"/>
          </a:p>
        </p:txBody>
      </p:sp>
    </p:spTree>
    <p:extLst>
      <p:ext uri="{BB962C8B-B14F-4D97-AF65-F5344CB8AC3E}">
        <p14:creationId xmlns:p14="http://schemas.microsoft.com/office/powerpoint/2010/main" val="31199486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defRPr>
            </a:lvl1pPr>
          </a:lstStyle>
          <a:p>
            <a:pPr>
              <a:defRPr/>
            </a:pPr>
            <a:fld id="{07291979-FC43-DF4C-8138-CF662709471F}" type="slidenum">
              <a:rPr lang="en-US"/>
              <a:pPr>
                <a:defRPr/>
              </a:pPr>
              <a:t>‹#›</a:t>
            </a:fld>
            <a:endParaRPr lang="en-US"/>
          </a:p>
        </p:txBody>
      </p:sp>
    </p:spTree>
    <p:extLst>
      <p:ext uri="{BB962C8B-B14F-4D97-AF65-F5344CB8AC3E}">
        <p14:creationId xmlns:p14="http://schemas.microsoft.com/office/powerpoint/2010/main" val="36306863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defRPr>
            </a:lvl1pPr>
          </a:lstStyle>
          <a:p>
            <a:pPr>
              <a:defRPr/>
            </a:pPr>
            <a:fld id="{2DC7E938-B2C9-F242-8183-92991FA87D8C}" type="slidenum">
              <a:rPr lang="en-US"/>
              <a:pPr>
                <a:defRPr/>
              </a:pPr>
              <a:t>‹#›</a:t>
            </a:fld>
            <a:endParaRPr lang="en-US"/>
          </a:p>
        </p:txBody>
      </p:sp>
    </p:spTree>
    <p:extLst>
      <p:ext uri="{BB962C8B-B14F-4D97-AF65-F5344CB8AC3E}">
        <p14:creationId xmlns:p14="http://schemas.microsoft.com/office/powerpoint/2010/main" val="28441378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defRPr>
            </a:lvl1pPr>
          </a:lstStyle>
          <a:p>
            <a:pPr>
              <a:defRPr/>
            </a:pPr>
            <a:fld id="{5079CA44-8F90-2E44-859D-9FF7A31BAB08}" type="slidenum">
              <a:rPr lang="en-US"/>
              <a:pPr>
                <a:defRPr/>
              </a:pPr>
              <a:t>‹#›</a:t>
            </a:fld>
            <a:endParaRPr lang="en-US"/>
          </a:p>
        </p:txBody>
      </p:sp>
    </p:spTree>
    <p:extLst>
      <p:ext uri="{BB962C8B-B14F-4D97-AF65-F5344CB8AC3E}">
        <p14:creationId xmlns:p14="http://schemas.microsoft.com/office/powerpoint/2010/main" val="36549100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AA3A8745-7BB9-B343-8692-39BDB97F5DF2}" type="slidenum">
              <a:rPr lang="en-US"/>
              <a:pPr>
                <a:defRPr/>
              </a:pPr>
              <a:t>‹#›</a:t>
            </a:fld>
            <a:endParaRPr lang="en-US"/>
          </a:p>
        </p:txBody>
      </p:sp>
    </p:spTree>
    <p:extLst>
      <p:ext uri="{BB962C8B-B14F-4D97-AF65-F5344CB8AC3E}">
        <p14:creationId xmlns:p14="http://schemas.microsoft.com/office/powerpoint/2010/main" val="353151762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17EC9E16-3941-C444-8655-04D48D55EDB0}" type="slidenum">
              <a:rPr lang="en-US"/>
              <a:pPr>
                <a:defRPr/>
              </a:pPr>
              <a:t>‹#›</a:t>
            </a:fld>
            <a:endParaRPr lang="en-US"/>
          </a:p>
        </p:txBody>
      </p:sp>
    </p:spTree>
    <p:extLst>
      <p:ext uri="{BB962C8B-B14F-4D97-AF65-F5344CB8AC3E}">
        <p14:creationId xmlns:p14="http://schemas.microsoft.com/office/powerpoint/2010/main" val="24829386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1E0F4DDF-4E7E-7C4F-8A49-B95ED1E001D4}" type="slidenum">
              <a:rPr lang="en-US"/>
              <a:pPr>
                <a:defRPr/>
              </a:pPr>
              <a:t>‹#›</a:t>
            </a:fld>
            <a:endParaRPr lang="en-US"/>
          </a:p>
        </p:txBody>
      </p:sp>
    </p:spTree>
    <p:extLst>
      <p:ext uri="{BB962C8B-B14F-4D97-AF65-F5344CB8AC3E}">
        <p14:creationId xmlns:p14="http://schemas.microsoft.com/office/powerpoint/2010/main" val="21700246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297DD300-840A-C24F-A490-F30F3F162D0F}" type="slidenum">
              <a:rPr lang="en-US"/>
              <a:pPr>
                <a:defRPr/>
              </a:pPr>
              <a:t>‹#›</a:t>
            </a:fld>
            <a:endParaRPr lang="en-US"/>
          </a:p>
        </p:txBody>
      </p:sp>
    </p:spTree>
    <p:extLst>
      <p:ext uri="{BB962C8B-B14F-4D97-AF65-F5344CB8AC3E}">
        <p14:creationId xmlns:p14="http://schemas.microsoft.com/office/powerpoint/2010/main" val="11803572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912158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45569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t>08/11/2025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6192231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33" indent="0">
              <a:buNone/>
              <a:defRPr sz="1800"/>
            </a:lvl2pPr>
            <a:lvl3pPr marL="912870" indent="0">
              <a:buNone/>
              <a:defRPr sz="1600"/>
            </a:lvl3pPr>
            <a:lvl4pPr marL="1369288" indent="0">
              <a:buNone/>
              <a:defRPr sz="1400"/>
            </a:lvl4pPr>
            <a:lvl5pPr marL="1825734" indent="0">
              <a:buNone/>
              <a:defRPr sz="1400"/>
            </a:lvl5pPr>
            <a:lvl6pPr marL="2282149" indent="0">
              <a:buNone/>
              <a:defRPr sz="1400"/>
            </a:lvl6pPr>
            <a:lvl7pPr marL="2738576" indent="0">
              <a:buNone/>
              <a:defRPr sz="1400"/>
            </a:lvl7pPr>
            <a:lvl8pPr marL="3195003" indent="0">
              <a:buNone/>
              <a:defRPr sz="1400"/>
            </a:lvl8pPr>
            <a:lvl9pPr marL="365143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68220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5863666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9" y="1535113"/>
            <a:ext cx="4041775"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779268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877969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69529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745732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33" indent="0">
              <a:buNone/>
              <a:defRPr sz="2800"/>
            </a:lvl2pPr>
            <a:lvl3pPr marL="912870" indent="0">
              <a:buNone/>
              <a:defRPr sz="2400"/>
            </a:lvl3pPr>
            <a:lvl4pPr marL="1369288" indent="0">
              <a:buNone/>
              <a:defRPr sz="2000"/>
            </a:lvl4pPr>
            <a:lvl5pPr marL="1825734" indent="0">
              <a:buNone/>
              <a:defRPr sz="2000"/>
            </a:lvl5pPr>
            <a:lvl6pPr marL="2282149" indent="0">
              <a:buNone/>
              <a:defRPr sz="2000"/>
            </a:lvl6pPr>
            <a:lvl7pPr marL="2738576" indent="0">
              <a:buNone/>
              <a:defRPr sz="2000"/>
            </a:lvl7pPr>
            <a:lvl8pPr marL="3195003" indent="0">
              <a:buNone/>
              <a:defRPr sz="2000"/>
            </a:lvl8pPr>
            <a:lvl9pPr marL="365143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8466047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1363698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9826490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101"/>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119" indent="0" algn="ctr">
              <a:buNone/>
              <a:defRPr/>
            </a:lvl2pPr>
            <a:lvl3pPr marL="642238" indent="0" algn="ctr">
              <a:buNone/>
              <a:defRPr/>
            </a:lvl3pPr>
            <a:lvl4pPr marL="963359" indent="0" algn="ctr">
              <a:buNone/>
              <a:defRPr/>
            </a:lvl4pPr>
            <a:lvl5pPr marL="1284476" indent="0" algn="ctr">
              <a:buNone/>
              <a:defRPr/>
            </a:lvl5pPr>
            <a:lvl6pPr marL="1605603" indent="0" algn="ctr">
              <a:buNone/>
              <a:defRPr/>
            </a:lvl6pPr>
            <a:lvl7pPr marL="1926722" indent="0" algn="ctr">
              <a:buNone/>
              <a:defRPr/>
            </a:lvl7pPr>
            <a:lvl8pPr marL="2247848" indent="0" algn="ctr">
              <a:buNone/>
              <a:defRPr/>
            </a:lvl8pPr>
            <a:lvl9pPr marL="2568953"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A12AF6EC-3247-BB4F-989D-6C704377776F}" type="slidenum">
              <a:rPr lang="en-US"/>
              <a:pPr/>
              <a:t>‹#›</a:t>
            </a:fld>
            <a:endParaRPr lang="en-US"/>
          </a:p>
        </p:txBody>
      </p:sp>
    </p:spTree>
    <p:extLst>
      <p:ext uri="{BB962C8B-B14F-4D97-AF65-F5344CB8AC3E}">
        <p14:creationId xmlns:p14="http://schemas.microsoft.com/office/powerpoint/2010/main" val="1415996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08/11/2025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3763339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214DA236-2DFC-8249-826F-4C49F458D955}" type="slidenum">
              <a:rPr lang="en-US"/>
              <a:pPr/>
              <a:t>‹#›</a:t>
            </a:fld>
            <a:endParaRPr lang="en-US"/>
          </a:p>
        </p:txBody>
      </p:sp>
    </p:spTree>
    <p:extLst>
      <p:ext uri="{BB962C8B-B14F-4D97-AF65-F5344CB8AC3E}">
        <p14:creationId xmlns:p14="http://schemas.microsoft.com/office/powerpoint/2010/main" val="240761253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01" y="4406426"/>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301" y="2907086"/>
            <a:ext cx="7772009" cy="1499316"/>
          </a:xfrm>
        </p:spPr>
        <p:txBody>
          <a:bodyPr anchor="b"/>
          <a:lstStyle>
            <a:lvl1pPr marL="0" indent="0">
              <a:buNone/>
              <a:defRPr sz="1400"/>
            </a:lvl1pPr>
            <a:lvl2pPr marL="321119" indent="0">
              <a:buNone/>
              <a:defRPr sz="1300"/>
            </a:lvl2pPr>
            <a:lvl3pPr marL="642238" indent="0">
              <a:buNone/>
              <a:defRPr sz="1100"/>
            </a:lvl3pPr>
            <a:lvl4pPr marL="963359" indent="0">
              <a:buNone/>
              <a:defRPr sz="1000"/>
            </a:lvl4pPr>
            <a:lvl5pPr marL="1284476" indent="0">
              <a:buNone/>
              <a:defRPr sz="1000"/>
            </a:lvl5pPr>
            <a:lvl6pPr marL="1605603" indent="0">
              <a:buNone/>
              <a:defRPr sz="1000"/>
            </a:lvl6pPr>
            <a:lvl7pPr marL="1926722" indent="0">
              <a:buNone/>
              <a:defRPr sz="1000"/>
            </a:lvl7pPr>
            <a:lvl8pPr marL="2247848" indent="0">
              <a:buNone/>
              <a:defRPr sz="1000"/>
            </a:lvl8pPr>
            <a:lvl9pPr marL="2568953"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594B93A-18C2-1542-91F9-E98FF0214EC0}" type="slidenum">
              <a:rPr lang="en-US"/>
              <a:pPr/>
              <a:t>‹#›</a:t>
            </a:fld>
            <a:endParaRPr lang="en-US"/>
          </a:p>
        </p:txBody>
      </p:sp>
    </p:spTree>
    <p:extLst>
      <p:ext uri="{BB962C8B-B14F-4D97-AF65-F5344CB8AC3E}">
        <p14:creationId xmlns:p14="http://schemas.microsoft.com/office/powerpoint/2010/main" val="34624058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32" y="1125348"/>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48"/>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E91F785B-04C0-CA44-9B77-FB99ADEA8BD7}" type="slidenum">
              <a:rPr lang="en-US"/>
              <a:pPr/>
              <a:t>‹#›</a:t>
            </a:fld>
            <a:endParaRPr lang="en-US"/>
          </a:p>
        </p:txBody>
      </p:sp>
    </p:spTree>
    <p:extLst>
      <p:ext uri="{BB962C8B-B14F-4D97-AF65-F5344CB8AC3E}">
        <p14:creationId xmlns:p14="http://schemas.microsoft.com/office/powerpoint/2010/main" val="24734349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7"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27" y="1535040"/>
            <a:ext cx="4040061" cy="639693"/>
          </a:xfrm>
        </p:spPr>
        <p:txBody>
          <a:bodyPr anchor="b"/>
          <a:lstStyle>
            <a:lvl1pPr marL="0" indent="0">
              <a:buNone/>
              <a:defRPr sz="1700" b="1"/>
            </a:lvl1pPr>
            <a:lvl2pPr marL="321119" indent="0">
              <a:buNone/>
              <a:defRPr sz="1400" b="1"/>
            </a:lvl2pPr>
            <a:lvl3pPr marL="642238" indent="0">
              <a:buNone/>
              <a:defRPr sz="1300" b="1"/>
            </a:lvl3pPr>
            <a:lvl4pPr marL="963359" indent="0">
              <a:buNone/>
              <a:defRPr sz="1100" b="1"/>
            </a:lvl4pPr>
            <a:lvl5pPr marL="1284476" indent="0">
              <a:buNone/>
              <a:defRPr sz="1100" b="1"/>
            </a:lvl5pPr>
            <a:lvl6pPr marL="1605603" indent="0">
              <a:buNone/>
              <a:defRPr sz="1100" b="1"/>
            </a:lvl6pPr>
            <a:lvl7pPr marL="1926722" indent="0">
              <a:buNone/>
              <a:defRPr sz="1100" b="1"/>
            </a:lvl7pPr>
            <a:lvl8pPr marL="2247848" indent="0">
              <a:buNone/>
              <a:defRPr sz="1100" b="1"/>
            </a:lvl8pPr>
            <a:lvl9pPr marL="2568953"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27"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119" indent="0">
              <a:buNone/>
              <a:defRPr sz="1400" b="1"/>
            </a:lvl2pPr>
            <a:lvl3pPr marL="642238" indent="0">
              <a:buNone/>
              <a:defRPr sz="1300" b="1"/>
            </a:lvl3pPr>
            <a:lvl4pPr marL="963359" indent="0">
              <a:buNone/>
              <a:defRPr sz="1100" b="1"/>
            </a:lvl4pPr>
            <a:lvl5pPr marL="1284476" indent="0">
              <a:buNone/>
              <a:defRPr sz="1100" b="1"/>
            </a:lvl5pPr>
            <a:lvl6pPr marL="1605603" indent="0">
              <a:buNone/>
              <a:defRPr sz="1100" b="1"/>
            </a:lvl6pPr>
            <a:lvl7pPr marL="1926722" indent="0">
              <a:buNone/>
              <a:defRPr sz="1100" b="1"/>
            </a:lvl7pPr>
            <a:lvl8pPr marL="2247848" indent="0">
              <a:buNone/>
              <a:defRPr sz="1100" b="1"/>
            </a:lvl8pPr>
            <a:lvl9pPr marL="2568953"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CE37D75B-D99F-7047-AB69-E8FC0FE6E932}" type="slidenum">
              <a:rPr lang="en-US"/>
              <a:pPr/>
              <a:t>‹#›</a:t>
            </a:fld>
            <a:endParaRPr lang="en-US"/>
          </a:p>
        </p:txBody>
      </p:sp>
    </p:spTree>
    <p:extLst>
      <p:ext uri="{BB962C8B-B14F-4D97-AF65-F5344CB8AC3E}">
        <p14:creationId xmlns:p14="http://schemas.microsoft.com/office/powerpoint/2010/main" val="387512874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7BBC3D53-28E4-3C4C-AC49-1FBCFD756FC5}" type="slidenum">
              <a:rPr lang="en-US"/>
              <a:pPr/>
              <a:t>‹#›</a:t>
            </a:fld>
            <a:endParaRPr lang="en-US"/>
          </a:p>
        </p:txBody>
      </p:sp>
    </p:spTree>
    <p:extLst>
      <p:ext uri="{BB962C8B-B14F-4D97-AF65-F5344CB8AC3E}">
        <p14:creationId xmlns:p14="http://schemas.microsoft.com/office/powerpoint/2010/main" val="35339615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69B55EEA-ACCC-B84E-8549-81E93C4C8218}" type="slidenum">
              <a:rPr lang="en-US"/>
              <a:pPr/>
              <a:t>‹#›</a:t>
            </a:fld>
            <a:endParaRPr lang="en-US"/>
          </a:p>
        </p:txBody>
      </p:sp>
    </p:spTree>
    <p:extLst>
      <p:ext uri="{BB962C8B-B14F-4D97-AF65-F5344CB8AC3E}">
        <p14:creationId xmlns:p14="http://schemas.microsoft.com/office/powerpoint/2010/main" val="289769916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7"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27" y="1434565"/>
            <a:ext cx="3007439" cy="4691082"/>
          </a:xfrm>
        </p:spPr>
        <p:txBody>
          <a:bodyPr/>
          <a:lstStyle>
            <a:lvl1pPr marL="0" indent="0">
              <a:buNone/>
              <a:defRPr sz="1000"/>
            </a:lvl1pPr>
            <a:lvl2pPr marL="321119" indent="0">
              <a:buNone/>
              <a:defRPr sz="800"/>
            </a:lvl2pPr>
            <a:lvl3pPr marL="642238" indent="0">
              <a:buNone/>
              <a:defRPr sz="700"/>
            </a:lvl3pPr>
            <a:lvl4pPr marL="963359" indent="0">
              <a:buNone/>
              <a:defRPr sz="600"/>
            </a:lvl4pPr>
            <a:lvl5pPr marL="1284476" indent="0">
              <a:buNone/>
              <a:defRPr sz="600"/>
            </a:lvl5pPr>
            <a:lvl6pPr marL="1605603" indent="0">
              <a:buNone/>
              <a:defRPr sz="600"/>
            </a:lvl6pPr>
            <a:lvl7pPr marL="1926722" indent="0">
              <a:buNone/>
              <a:defRPr sz="600"/>
            </a:lvl7pPr>
            <a:lvl8pPr marL="2247848" indent="0">
              <a:buNone/>
              <a:defRPr sz="600"/>
            </a:lvl8pPr>
            <a:lvl9pPr marL="2568953"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A2344513-4EE7-0042-B6E9-ACB443695BB2}" type="slidenum">
              <a:rPr lang="en-US"/>
              <a:pPr/>
              <a:t>‹#›</a:t>
            </a:fld>
            <a:endParaRPr lang="en-US"/>
          </a:p>
        </p:txBody>
      </p:sp>
    </p:spTree>
    <p:extLst>
      <p:ext uri="{BB962C8B-B14F-4D97-AF65-F5344CB8AC3E}">
        <p14:creationId xmlns:p14="http://schemas.microsoft.com/office/powerpoint/2010/main" val="225572799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12"/>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24"/>
            <a:ext cx="5486846" cy="4115023"/>
          </a:xfrm>
        </p:spPr>
        <p:txBody>
          <a:bodyPr/>
          <a:lstStyle>
            <a:lvl1pPr marL="0" indent="0">
              <a:buNone/>
              <a:defRPr sz="2300"/>
            </a:lvl1pPr>
            <a:lvl2pPr marL="321119" indent="0">
              <a:buNone/>
              <a:defRPr sz="2000"/>
            </a:lvl2pPr>
            <a:lvl3pPr marL="642238" indent="0">
              <a:buNone/>
              <a:defRPr sz="1700"/>
            </a:lvl3pPr>
            <a:lvl4pPr marL="963359" indent="0">
              <a:buNone/>
              <a:defRPr sz="1400"/>
            </a:lvl4pPr>
            <a:lvl5pPr marL="1284476" indent="0">
              <a:buNone/>
              <a:defRPr sz="1400"/>
            </a:lvl5pPr>
            <a:lvl6pPr marL="1605603" indent="0">
              <a:buNone/>
              <a:defRPr sz="1400"/>
            </a:lvl6pPr>
            <a:lvl7pPr marL="1926722" indent="0">
              <a:buNone/>
              <a:defRPr sz="1400"/>
            </a:lvl7pPr>
            <a:lvl8pPr marL="2247848" indent="0">
              <a:buNone/>
              <a:defRPr sz="1400"/>
            </a:lvl8pPr>
            <a:lvl9pPr marL="2568953" indent="0">
              <a:buNone/>
              <a:defRPr sz="1400"/>
            </a:lvl9pPr>
          </a:lstStyle>
          <a:p>
            <a:endParaRPr lang="en-US"/>
          </a:p>
        </p:txBody>
      </p:sp>
      <p:sp>
        <p:nvSpPr>
          <p:cNvPr id="4" name="Text Placeholder 3"/>
          <p:cNvSpPr>
            <a:spLocks noGrp="1"/>
          </p:cNvSpPr>
          <p:nvPr>
            <p:ph type="body" sz="half" idx="2"/>
          </p:nvPr>
        </p:nvSpPr>
        <p:spPr>
          <a:xfrm>
            <a:off x="1791738" y="5367640"/>
            <a:ext cx="5486846" cy="804919"/>
          </a:xfrm>
        </p:spPr>
        <p:txBody>
          <a:bodyPr/>
          <a:lstStyle>
            <a:lvl1pPr marL="0" indent="0">
              <a:buNone/>
              <a:defRPr sz="1000"/>
            </a:lvl1pPr>
            <a:lvl2pPr marL="321119" indent="0">
              <a:buNone/>
              <a:defRPr sz="800"/>
            </a:lvl2pPr>
            <a:lvl3pPr marL="642238" indent="0">
              <a:buNone/>
              <a:defRPr sz="700"/>
            </a:lvl3pPr>
            <a:lvl4pPr marL="963359" indent="0">
              <a:buNone/>
              <a:defRPr sz="600"/>
            </a:lvl4pPr>
            <a:lvl5pPr marL="1284476" indent="0">
              <a:buNone/>
              <a:defRPr sz="600"/>
            </a:lvl5pPr>
            <a:lvl6pPr marL="1605603" indent="0">
              <a:buNone/>
              <a:defRPr sz="600"/>
            </a:lvl6pPr>
            <a:lvl7pPr marL="1926722" indent="0">
              <a:buNone/>
              <a:defRPr sz="600"/>
            </a:lvl7pPr>
            <a:lvl8pPr marL="2247848" indent="0">
              <a:buNone/>
              <a:defRPr sz="600"/>
            </a:lvl8pPr>
            <a:lvl9pPr marL="2568953"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FD4711-5D81-1D41-B576-07C91C12D1F3}" type="slidenum">
              <a:rPr lang="en-US"/>
              <a:pPr/>
              <a:t>‹#›</a:t>
            </a:fld>
            <a:endParaRPr lang="en-US"/>
          </a:p>
        </p:txBody>
      </p:sp>
    </p:spTree>
    <p:extLst>
      <p:ext uri="{BB962C8B-B14F-4D97-AF65-F5344CB8AC3E}">
        <p14:creationId xmlns:p14="http://schemas.microsoft.com/office/powerpoint/2010/main" val="310839586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F486477-9020-AB47-A362-9CDF615742DD}" type="slidenum">
              <a:rPr lang="en-US"/>
              <a:pPr/>
              <a:t>‹#›</a:t>
            </a:fld>
            <a:endParaRPr lang="en-US"/>
          </a:p>
        </p:txBody>
      </p:sp>
    </p:spTree>
    <p:extLst>
      <p:ext uri="{BB962C8B-B14F-4D97-AF65-F5344CB8AC3E}">
        <p14:creationId xmlns:p14="http://schemas.microsoft.com/office/powerpoint/2010/main" val="59491766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1AF2EF24-E3B6-E445-A24C-41B364EEC635}" type="slidenum">
              <a:rPr lang="en-US"/>
              <a:pPr/>
              <a:t>‹#›</a:t>
            </a:fld>
            <a:endParaRPr lang="en-US"/>
          </a:p>
        </p:txBody>
      </p:sp>
    </p:spTree>
    <p:extLst>
      <p:ext uri="{BB962C8B-B14F-4D97-AF65-F5344CB8AC3E}">
        <p14:creationId xmlns:p14="http://schemas.microsoft.com/office/powerpoint/2010/main" val="4202165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08/11/2025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606388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433" indent="0" algn="ctr">
              <a:buNone/>
              <a:defRPr/>
            </a:lvl2pPr>
            <a:lvl3pPr marL="912870" indent="0" algn="ctr">
              <a:buNone/>
              <a:defRPr/>
            </a:lvl3pPr>
            <a:lvl4pPr marL="1369288" indent="0" algn="ctr">
              <a:buNone/>
              <a:defRPr/>
            </a:lvl4pPr>
            <a:lvl5pPr marL="1825734" indent="0" algn="ctr">
              <a:buNone/>
              <a:defRPr/>
            </a:lvl5pPr>
            <a:lvl6pPr marL="2282149" indent="0" algn="ctr">
              <a:buNone/>
              <a:defRPr/>
            </a:lvl6pPr>
            <a:lvl7pPr marL="2738576" indent="0" algn="ctr">
              <a:buNone/>
              <a:defRPr/>
            </a:lvl7pPr>
            <a:lvl8pPr marL="3195003" indent="0" algn="ctr">
              <a:buNone/>
              <a:defRPr/>
            </a:lvl8pPr>
            <a:lvl9pPr marL="3651436"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4B50769B-B734-CC49-AB4C-8E14D7EE6424}" type="slidenum">
              <a:rPr lang="en-US"/>
              <a:pPr>
                <a:defRPr/>
              </a:pPr>
              <a:t>‹#›</a:t>
            </a:fld>
            <a:endParaRPr lang="en-US"/>
          </a:p>
        </p:txBody>
      </p:sp>
    </p:spTree>
    <p:extLst>
      <p:ext uri="{BB962C8B-B14F-4D97-AF65-F5344CB8AC3E}">
        <p14:creationId xmlns:p14="http://schemas.microsoft.com/office/powerpoint/2010/main" val="78055786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B67038A9-252A-D842-9EBA-FBE3BC3B8E1C}" type="slidenum">
              <a:rPr lang="en-US"/>
              <a:pPr>
                <a:defRPr/>
              </a:pPr>
              <a:t>‹#›</a:t>
            </a:fld>
            <a:endParaRPr lang="en-US"/>
          </a:p>
        </p:txBody>
      </p:sp>
    </p:spTree>
    <p:extLst>
      <p:ext uri="{BB962C8B-B14F-4D97-AF65-F5344CB8AC3E}">
        <p14:creationId xmlns:p14="http://schemas.microsoft.com/office/powerpoint/2010/main" val="295838354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33" indent="0">
              <a:buNone/>
              <a:defRPr sz="1800"/>
            </a:lvl2pPr>
            <a:lvl3pPr marL="912870" indent="0">
              <a:buNone/>
              <a:defRPr sz="1600"/>
            </a:lvl3pPr>
            <a:lvl4pPr marL="1369288" indent="0">
              <a:buNone/>
              <a:defRPr sz="1400"/>
            </a:lvl4pPr>
            <a:lvl5pPr marL="1825734" indent="0">
              <a:buNone/>
              <a:defRPr sz="1400"/>
            </a:lvl5pPr>
            <a:lvl6pPr marL="2282149" indent="0">
              <a:buNone/>
              <a:defRPr sz="1400"/>
            </a:lvl6pPr>
            <a:lvl7pPr marL="2738576" indent="0">
              <a:buNone/>
              <a:defRPr sz="1400"/>
            </a:lvl7pPr>
            <a:lvl8pPr marL="3195003" indent="0">
              <a:buNone/>
              <a:defRPr sz="1400"/>
            </a:lvl8pPr>
            <a:lvl9pPr marL="3651436"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B59ABADF-6102-4741-91A5-EA69572EFA06}" type="slidenum">
              <a:rPr lang="en-US"/>
              <a:pPr>
                <a:defRPr/>
              </a:pPr>
              <a:t>‹#›</a:t>
            </a:fld>
            <a:endParaRPr lang="en-US"/>
          </a:p>
        </p:txBody>
      </p:sp>
    </p:spTree>
    <p:extLst>
      <p:ext uri="{BB962C8B-B14F-4D97-AF65-F5344CB8AC3E}">
        <p14:creationId xmlns:p14="http://schemas.microsoft.com/office/powerpoint/2010/main" val="114226027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A9033C45-C511-2B42-9FC4-41AECEF387F9}" type="slidenum">
              <a:rPr lang="en-US"/>
              <a:pPr>
                <a:defRPr/>
              </a:pPr>
              <a:t>‹#›</a:t>
            </a:fld>
            <a:endParaRPr lang="en-US"/>
          </a:p>
        </p:txBody>
      </p:sp>
    </p:spTree>
    <p:extLst>
      <p:ext uri="{BB962C8B-B14F-4D97-AF65-F5344CB8AC3E}">
        <p14:creationId xmlns:p14="http://schemas.microsoft.com/office/powerpoint/2010/main" val="156415762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9" y="1535113"/>
            <a:ext cx="4041775"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B28D1315-557E-0540-9549-C69EC3CC211F}" type="slidenum">
              <a:rPr lang="en-US"/>
              <a:pPr>
                <a:defRPr/>
              </a:pPr>
              <a:t>‹#›</a:t>
            </a:fld>
            <a:endParaRPr lang="en-US"/>
          </a:p>
        </p:txBody>
      </p:sp>
    </p:spTree>
    <p:extLst>
      <p:ext uri="{BB962C8B-B14F-4D97-AF65-F5344CB8AC3E}">
        <p14:creationId xmlns:p14="http://schemas.microsoft.com/office/powerpoint/2010/main" val="371865789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85054EAD-1DD4-794C-B40D-09F16F545066}" type="slidenum">
              <a:rPr lang="en-US"/>
              <a:pPr>
                <a:defRPr/>
              </a:pPr>
              <a:t>‹#›</a:t>
            </a:fld>
            <a:endParaRPr lang="en-US"/>
          </a:p>
        </p:txBody>
      </p:sp>
    </p:spTree>
    <p:extLst>
      <p:ext uri="{BB962C8B-B14F-4D97-AF65-F5344CB8AC3E}">
        <p14:creationId xmlns:p14="http://schemas.microsoft.com/office/powerpoint/2010/main" val="304440043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1E0E14AE-1A86-724F-A9FB-3AB201EFD3D1}" type="slidenum">
              <a:rPr lang="en-US"/>
              <a:pPr>
                <a:defRPr/>
              </a:pPr>
              <a:t>‹#›</a:t>
            </a:fld>
            <a:endParaRPr lang="en-US"/>
          </a:p>
        </p:txBody>
      </p:sp>
    </p:spTree>
    <p:extLst>
      <p:ext uri="{BB962C8B-B14F-4D97-AF65-F5344CB8AC3E}">
        <p14:creationId xmlns:p14="http://schemas.microsoft.com/office/powerpoint/2010/main" val="429261818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A40EF904-8F5F-AC42-8CE4-3B8CFCC5ABD8}" type="slidenum">
              <a:rPr lang="en-US"/>
              <a:pPr>
                <a:defRPr/>
              </a:pPr>
              <a:t>‹#›</a:t>
            </a:fld>
            <a:endParaRPr lang="en-US"/>
          </a:p>
        </p:txBody>
      </p:sp>
    </p:spTree>
    <p:extLst>
      <p:ext uri="{BB962C8B-B14F-4D97-AF65-F5344CB8AC3E}">
        <p14:creationId xmlns:p14="http://schemas.microsoft.com/office/powerpoint/2010/main" val="160178336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33" indent="0">
              <a:buNone/>
              <a:defRPr sz="2800"/>
            </a:lvl2pPr>
            <a:lvl3pPr marL="912870" indent="0">
              <a:buNone/>
              <a:defRPr sz="2400"/>
            </a:lvl3pPr>
            <a:lvl4pPr marL="1369288" indent="0">
              <a:buNone/>
              <a:defRPr sz="2000"/>
            </a:lvl4pPr>
            <a:lvl5pPr marL="1825734" indent="0">
              <a:buNone/>
              <a:defRPr sz="2000"/>
            </a:lvl5pPr>
            <a:lvl6pPr marL="2282149" indent="0">
              <a:buNone/>
              <a:defRPr sz="2000"/>
            </a:lvl6pPr>
            <a:lvl7pPr marL="2738576" indent="0">
              <a:buNone/>
              <a:defRPr sz="2000"/>
            </a:lvl7pPr>
            <a:lvl8pPr marL="3195003" indent="0">
              <a:buNone/>
              <a:defRPr sz="2000"/>
            </a:lvl8pPr>
            <a:lvl9pPr marL="365143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546F53B6-51E7-604B-980F-41DA8DDBD4C7}" type="slidenum">
              <a:rPr lang="en-US"/>
              <a:pPr>
                <a:defRPr/>
              </a:pPr>
              <a:t>‹#›</a:t>
            </a:fld>
            <a:endParaRPr lang="en-US"/>
          </a:p>
        </p:txBody>
      </p:sp>
    </p:spTree>
    <p:extLst>
      <p:ext uri="{BB962C8B-B14F-4D97-AF65-F5344CB8AC3E}">
        <p14:creationId xmlns:p14="http://schemas.microsoft.com/office/powerpoint/2010/main" val="70128981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3156732F-5FB1-5246-8633-99001191700D}" type="slidenum">
              <a:rPr lang="en-US"/>
              <a:pPr>
                <a:defRPr/>
              </a:pPr>
              <a:t>‹#›</a:t>
            </a:fld>
            <a:endParaRPr lang="en-US"/>
          </a:p>
        </p:txBody>
      </p:sp>
    </p:spTree>
    <p:extLst>
      <p:ext uri="{BB962C8B-B14F-4D97-AF65-F5344CB8AC3E}">
        <p14:creationId xmlns:p14="http://schemas.microsoft.com/office/powerpoint/2010/main" val="4112511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0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theme" Target="../theme/theme12.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3.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slideLayout" Target="../slideLayouts/slideLayout148.xml"/><Relationship Id="rId18" Type="http://schemas.openxmlformats.org/officeDocument/2006/relationships/slideLayout" Target="../slideLayouts/slideLayout153.xml"/><Relationship Id="rId3" Type="http://schemas.openxmlformats.org/officeDocument/2006/relationships/slideLayout" Target="../slideLayouts/slideLayout138.xml"/><Relationship Id="rId21" Type="http://schemas.openxmlformats.org/officeDocument/2006/relationships/slideLayout" Target="../slideLayouts/slideLayout156.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17" Type="http://schemas.openxmlformats.org/officeDocument/2006/relationships/slideLayout" Target="../slideLayouts/slideLayout152.xml"/><Relationship Id="rId2" Type="http://schemas.openxmlformats.org/officeDocument/2006/relationships/slideLayout" Target="../slideLayouts/slideLayout137.xml"/><Relationship Id="rId16" Type="http://schemas.openxmlformats.org/officeDocument/2006/relationships/slideLayout" Target="../slideLayouts/slideLayout151.xml"/><Relationship Id="rId20" Type="http://schemas.openxmlformats.org/officeDocument/2006/relationships/slideLayout" Target="../slideLayouts/slideLayout155.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5" Type="http://schemas.openxmlformats.org/officeDocument/2006/relationships/slideLayout" Target="../slideLayouts/slideLayout150.xml"/><Relationship Id="rId23" Type="http://schemas.openxmlformats.org/officeDocument/2006/relationships/theme" Target="../theme/theme14.xml"/><Relationship Id="rId10" Type="http://schemas.openxmlformats.org/officeDocument/2006/relationships/slideLayout" Target="../slideLayouts/slideLayout145.xml"/><Relationship Id="rId19" Type="http://schemas.openxmlformats.org/officeDocument/2006/relationships/slideLayout" Target="../slideLayouts/slideLayout154.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slideLayout" Target="../slideLayouts/slideLayout149.xml"/><Relationship Id="rId22" Type="http://schemas.openxmlformats.org/officeDocument/2006/relationships/slideLayout" Target="../slideLayouts/slideLayout15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5.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6.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theme" Target="../theme/theme1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slideLayout" Target="../slideLayouts/slideLayout191.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theme" Target="../theme/theme18.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slideLayout" Target="../slideLayouts/slideLayout203.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1.xml"/><Relationship Id="rId13" Type="http://schemas.openxmlformats.org/officeDocument/2006/relationships/slideLayout" Target="../slideLayouts/slideLayout216.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slideLayout" Target="../slideLayouts/slideLayout215.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4.xml"/><Relationship Id="rId13" Type="http://schemas.openxmlformats.org/officeDocument/2006/relationships/image" Target="../media/image1.png"/><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theme" Target="../theme/theme20.xml"/><Relationship Id="rId2" Type="http://schemas.openxmlformats.org/officeDocument/2006/relationships/slideLayout" Target="../slideLayouts/slideLayout218.xml"/><Relationship Id="rId16" Type="http://schemas.openxmlformats.org/officeDocument/2006/relationships/image" Target="../media/image4.png"/><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5" Type="http://schemas.openxmlformats.org/officeDocument/2006/relationships/image" Target="../media/image3.png"/><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 Id="rId14" Type="http://schemas.openxmlformats.org/officeDocument/2006/relationships/image" Target="../media/image2.png"/></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228.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6.x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theme" Target="../theme/theme22.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7.xml"/><Relationship Id="rId3" Type="http://schemas.openxmlformats.org/officeDocument/2006/relationships/slideLayout" Target="../slideLayouts/slideLayout242.xml"/><Relationship Id="rId7" Type="http://schemas.openxmlformats.org/officeDocument/2006/relationships/slideLayout" Target="../slideLayouts/slideLayout246.xml"/><Relationship Id="rId12" Type="http://schemas.openxmlformats.org/officeDocument/2006/relationships/theme" Target="../theme/theme23.xml"/><Relationship Id="rId2" Type="http://schemas.openxmlformats.org/officeDocument/2006/relationships/slideLayout" Target="../slideLayouts/slideLayout241.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5" Type="http://schemas.openxmlformats.org/officeDocument/2006/relationships/slideLayout" Target="../slideLayouts/slideLayout244.xml"/><Relationship Id="rId10" Type="http://schemas.openxmlformats.org/officeDocument/2006/relationships/slideLayout" Target="../slideLayouts/slideLayout249.xml"/><Relationship Id="rId4" Type="http://schemas.openxmlformats.org/officeDocument/2006/relationships/slideLayout" Target="../slideLayouts/slideLayout243.xml"/><Relationship Id="rId9" Type="http://schemas.openxmlformats.org/officeDocument/2006/relationships/slideLayout" Target="../slideLayouts/slideLayout248.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8.xml"/><Relationship Id="rId3" Type="http://schemas.openxmlformats.org/officeDocument/2006/relationships/slideLayout" Target="../slideLayouts/slideLayout253.xml"/><Relationship Id="rId7" Type="http://schemas.openxmlformats.org/officeDocument/2006/relationships/slideLayout" Target="../slideLayouts/slideLayout257.xml"/><Relationship Id="rId12" Type="http://schemas.openxmlformats.org/officeDocument/2006/relationships/theme" Target="../theme/theme24.xml"/><Relationship Id="rId2" Type="http://schemas.openxmlformats.org/officeDocument/2006/relationships/slideLayout" Target="../slideLayouts/slideLayout252.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5" Type="http://schemas.openxmlformats.org/officeDocument/2006/relationships/slideLayout" Target="../slideLayouts/slideLayout255.xml"/><Relationship Id="rId10" Type="http://schemas.openxmlformats.org/officeDocument/2006/relationships/slideLayout" Target="../slideLayouts/slideLayout260.xml"/><Relationship Id="rId4" Type="http://schemas.openxmlformats.org/officeDocument/2006/relationships/slideLayout" Target="../slideLayouts/slideLayout254.xml"/><Relationship Id="rId9" Type="http://schemas.openxmlformats.org/officeDocument/2006/relationships/slideLayout" Target="../slideLayouts/slideLayout259.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9.xml"/><Relationship Id="rId3" Type="http://schemas.openxmlformats.org/officeDocument/2006/relationships/slideLayout" Target="../slideLayouts/slideLayout264.xml"/><Relationship Id="rId7" Type="http://schemas.openxmlformats.org/officeDocument/2006/relationships/slideLayout" Target="../slideLayouts/slideLayout268.xml"/><Relationship Id="rId12" Type="http://schemas.openxmlformats.org/officeDocument/2006/relationships/theme" Target="../theme/theme25.xml"/><Relationship Id="rId2" Type="http://schemas.openxmlformats.org/officeDocument/2006/relationships/slideLayout" Target="../slideLayouts/slideLayout263.xml"/><Relationship Id="rId1" Type="http://schemas.openxmlformats.org/officeDocument/2006/relationships/slideLayout" Target="../slideLayouts/slideLayout262.xml"/><Relationship Id="rId6" Type="http://schemas.openxmlformats.org/officeDocument/2006/relationships/slideLayout" Target="../slideLayouts/slideLayout267.xml"/><Relationship Id="rId11" Type="http://schemas.openxmlformats.org/officeDocument/2006/relationships/slideLayout" Target="../slideLayouts/slideLayout272.xml"/><Relationship Id="rId5" Type="http://schemas.openxmlformats.org/officeDocument/2006/relationships/slideLayout" Target="../slideLayouts/slideLayout266.xml"/><Relationship Id="rId10" Type="http://schemas.openxmlformats.org/officeDocument/2006/relationships/slideLayout" Target="../slideLayouts/slideLayout271.xml"/><Relationship Id="rId4" Type="http://schemas.openxmlformats.org/officeDocument/2006/relationships/slideLayout" Target="../slideLayouts/slideLayout265.xml"/><Relationship Id="rId9" Type="http://schemas.openxmlformats.org/officeDocument/2006/relationships/slideLayout" Target="../slideLayouts/slideLayout270.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273.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1.xml"/><Relationship Id="rId13" Type="http://schemas.openxmlformats.org/officeDocument/2006/relationships/slideLayout" Target="../slideLayouts/slideLayout286.xml"/><Relationship Id="rId3" Type="http://schemas.openxmlformats.org/officeDocument/2006/relationships/slideLayout" Target="../slideLayouts/slideLayout276.xml"/><Relationship Id="rId7" Type="http://schemas.openxmlformats.org/officeDocument/2006/relationships/slideLayout" Target="../slideLayouts/slideLayout280.xml"/><Relationship Id="rId12" Type="http://schemas.openxmlformats.org/officeDocument/2006/relationships/slideLayout" Target="../slideLayouts/slideLayout285.xml"/><Relationship Id="rId2" Type="http://schemas.openxmlformats.org/officeDocument/2006/relationships/slideLayout" Target="../slideLayouts/slideLayout275.xml"/><Relationship Id="rId1" Type="http://schemas.openxmlformats.org/officeDocument/2006/relationships/slideLayout" Target="../slideLayouts/slideLayout274.xml"/><Relationship Id="rId6" Type="http://schemas.openxmlformats.org/officeDocument/2006/relationships/slideLayout" Target="../slideLayouts/slideLayout279.xml"/><Relationship Id="rId11" Type="http://schemas.openxmlformats.org/officeDocument/2006/relationships/slideLayout" Target="../slideLayouts/slideLayout284.xml"/><Relationship Id="rId5" Type="http://schemas.openxmlformats.org/officeDocument/2006/relationships/slideLayout" Target="../slideLayouts/slideLayout278.xml"/><Relationship Id="rId10" Type="http://schemas.openxmlformats.org/officeDocument/2006/relationships/slideLayout" Target="../slideLayouts/slideLayout283.xml"/><Relationship Id="rId4" Type="http://schemas.openxmlformats.org/officeDocument/2006/relationships/slideLayout" Target="../slideLayouts/slideLayout277.xml"/><Relationship Id="rId9" Type="http://schemas.openxmlformats.org/officeDocument/2006/relationships/slideLayout" Target="../slideLayouts/slideLayout282.xml"/><Relationship Id="rId14" Type="http://schemas.openxmlformats.org/officeDocument/2006/relationships/theme" Target="../theme/theme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t>08/11/2025</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t>‹#›</a:t>
            </a:fld>
            <a:endParaRPr lang="en-GB"/>
          </a:p>
        </p:txBody>
      </p:sp>
    </p:spTree>
    <p:extLst>
      <p:ext uri="{BB962C8B-B14F-4D97-AF65-F5344CB8AC3E}">
        <p14:creationId xmlns:p14="http://schemas.microsoft.com/office/powerpoint/2010/main" val="4216473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ctr" anchorCtr="0" compatLnSpc="1">
            <a:prstTxWarp prst="textNoShape">
              <a:avLst/>
            </a:prstTxWarp>
          </a:bodyPr>
          <a:lstStyle/>
          <a:p>
            <a:pPr lvl="0"/>
            <a:r>
              <a:rPr lang="en-US"/>
              <a:t>Click to edit Master title style</a:t>
            </a:r>
          </a:p>
        </p:txBody>
      </p:sp>
      <p:sp>
        <p:nvSpPr>
          <p:cNvPr id="1894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eaLnBrk="1" hangingPunct="1">
              <a:defRPr sz="1400" b="0">
                <a:solidFill>
                  <a:srgbClr val="000000"/>
                </a:solidFill>
                <a:latin typeface="Times New Roman"/>
                <a:ea typeface="ＭＳ Ｐゴシック" pitchFamily="34" charset="-128"/>
                <a:cs typeface="+mn-cs"/>
              </a:defRPr>
            </a:lvl1pPr>
          </a:lstStyle>
          <a:p>
            <a:pPr>
              <a:defRPr/>
            </a:pPr>
            <a:endParaRPr lang="en-US"/>
          </a:p>
        </p:txBody>
      </p:sp>
      <p:sp>
        <p:nvSpPr>
          <p:cNvPr id="61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ctr" eaLnBrk="1" hangingPunct="1">
              <a:defRPr sz="1400" b="0">
                <a:solidFill>
                  <a:srgbClr val="000000"/>
                </a:solidFill>
                <a:latin typeface="Times New Roman"/>
                <a:ea typeface="ＭＳ Ｐゴシック" pitchFamily="34" charset="-128"/>
                <a:cs typeface="+mn-cs"/>
              </a:defRPr>
            </a:lvl1pPr>
          </a:lstStyle>
          <a:p>
            <a:pPr>
              <a:defRPr/>
            </a:pPr>
            <a:endParaRPr lang="en-US"/>
          </a:p>
        </p:txBody>
      </p:sp>
      <p:sp>
        <p:nvSpPr>
          <p:cNvPr id="61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74FA92B7-B403-6F43-B473-DB5E69C5D876}" type="slidenum">
              <a:rPr lang="en-US"/>
              <a:pPr>
                <a:defRPr/>
              </a:pPr>
              <a:t>‹#›</a:t>
            </a:fld>
            <a:endParaRPr lang="en-US"/>
          </a:p>
        </p:txBody>
      </p:sp>
    </p:spTree>
    <p:extLst>
      <p:ext uri="{BB962C8B-B14F-4D97-AF65-F5344CB8AC3E}">
        <p14:creationId xmlns:p14="http://schemas.microsoft.com/office/powerpoint/2010/main" val="3285485383"/>
      </p:ext>
    </p:extLst>
  </p:cSld>
  <p:clrMap bg1="lt1" tx1="dk1" bg2="lt2" tx2="dk2" accent1="accent1" accent2="accent2" accent3="accent3" accent4="accent4" accent5="accent5" accent6="accent6" hlink="hlink" folHlink="folHlink"/>
  <p:sldLayoutIdLst>
    <p:sldLayoutId id="2147483770"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latin typeface="Times New Roman"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Times New Roman"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Times New Roman"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Times New Roman" charset="0"/>
          <a:ea typeface="ＭＳ Ｐゴシック" pitchFamily="-65" charset="-128"/>
          <a:cs typeface="ＭＳ Ｐゴシック" pitchFamily="-65" charset="-128"/>
        </a:defRPr>
      </a:lvl5pPr>
      <a:lvl6pPr marL="456433" algn="ctr" rtl="0" eaLnBrk="0" fontAlgn="base" hangingPunct="0">
        <a:spcBef>
          <a:spcPct val="0"/>
        </a:spcBef>
        <a:spcAft>
          <a:spcPct val="0"/>
        </a:spcAft>
        <a:defRPr sz="4400">
          <a:solidFill>
            <a:schemeClr val="tx2"/>
          </a:solidFill>
          <a:latin typeface="Times New Roman" charset="0"/>
        </a:defRPr>
      </a:lvl6pPr>
      <a:lvl7pPr marL="912870" algn="ctr" rtl="0" eaLnBrk="0" fontAlgn="base" hangingPunct="0">
        <a:spcBef>
          <a:spcPct val="0"/>
        </a:spcBef>
        <a:spcAft>
          <a:spcPct val="0"/>
        </a:spcAft>
        <a:defRPr sz="4400">
          <a:solidFill>
            <a:schemeClr val="tx2"/>
          </a:solidFill>
          <a:latin typeface="Times New Roman" charset="0"/>
        </a:defRPr>
      </a:lvl7pPr>
      <a:lvl8pPr marL="1369288" algn="ctr" rtl="0" eaLnBrk="0" fontAlgn="base" hangingPunct="0">
        <a:spcBef>
          <a:spcPct val="0"/>
        </a:spcBef>
        <a:spcAft>
          <a:spcPct val="0"/>
        </a:spcAft>
        <a:defRPr sz="4400">
          <a:solidFill>
            <a:schemeClr val="tx2"/>
          </a:solidFill>
          <a:latin typeface="Times New Roman" charset="0"/>
        </a:defRPr>
      </a:lvl8pPr>
      <a:lvl9pPr marL="1825734" algn="ctr" rtl="0" eaLnBrk="0" fontAlgn="base" hangingPunct="0">
        <a:spcBef>
          <a:spcPct val="0"/>
        </a:spcBef>
        <a:spcAft>
          <a:spcPct val="0"/>
        </a:spcAft>
        <a:defRPr sz="4400">
          <a:solidFill>
            <a:schemeClr val="tx2"/>
          </a:solidFill>
          <a:latin typeface="Times New Roman" charset="0"/>
        </a:defRPr>
      </a:lvl9pPr>
    </p:titleStyle>
    <p:bodyStyle>
      <a:lvl1pPr marL="342322" indent="-342322"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1694" indent="-285274" algn="l" rtl="0" eaLnBrk="0" fontAlgn="base" hangingPunct="0">
        <a:spcBef>
          <a:spcPct val="20000"/>
        </a:spcBef>
        <a:spcAft>
          <a:spcPct val="0"/>
        </a:spcAft>
        <a:buChar char="–"/>
        <a:defRPr sz="2800">
          <a:solidFill>
            <a:schemeClr val="tx1"/>
          </a:solidFill>
          <a:latin typeface="+mn-lt"/>
          <a:ea typeface="ＭＳ Ｐゴシック" charset="-128"/>
        </a:defRPr>
      </a:lvl2pPr>
      <a:lvl3pPr marL="1141066" indent="-228217" algn="l" rtl="0" eaLnBrk="0" fontAlgn="base" hangingPunct="0">
        <a:spcBef>
          <a:spcPct val="20000"/>
        </a:spcBef>
        <a:spcAft>
          <a:spcPct val="0"/>
        </a:spcAft>
        <a:buChar char="•"/>
        <a:defRPr sz="2400">
          <a:solidFill>
            <a:schemeClr val="tx1"/>
          </a:solidFill>
          <a:latin typeface="+mn-lt"/>
          <a:ea typeface="ＭＳ Ｐゴシック" charset="-128"/>
        </a:defRPr>
      </a:lvl3pPr>
      <a:lvl4pPr marL="1597510" indent="-228217" algn="l" rtl="0" eaLnBrk="0" fontAlgn="base" hangingPunct="0">
        <a:spcBef>
          <a:spcPct val="20000"/>
        </a:spcBef>
        <a:spcAft>
          <a:spcPct val="0"/>
        </a:spcAft>
        <a:buChar char="–"/>
        <a:defRPr sz="2000">
          <a:solidFill>
            <a:schemeClr val="tx1"/>
          </a:solidFill>
          <a:latin typeface="+mn-lt"/>
          <a:ea typeface="ＭＳ Ｐゴシック" charset="-128"/>
        </a:defRPr>
      </a:lvl4pPr>
      <a:lvl5pPr marL="2053932" indent="-228217" algn="l" rtl="0" eaLnBrk="0" fontAlgn="base" hangingPunct="0">
        <a:spcBef>
          <a:spcPct val="20000"/>
        </a:spcBef>
        <a:spcAft>
          <a:spcPct val="0"/>
        </a:spcAft>
        <a:buChar char="»"/>
        <a:defRPr sz="2000">
          <a:solidFill>
            <a:schemeClr val="tx1"/>
          </a:solidFill>
          <a:latin typeface="+mn-lt"/>
          <a:ea typeface="ＭＳ Ｐゴシック" charset="-128"/>
        </a:defRPr>
      </a:lvl5pPr>
      <a:lvl6pPr marL="2510363" indent="-228217" algn="l" rtl="0" eaLnBrk="0" fontAlgn="base" hangingPunct="0">
        <a:spcBef>
          <a:spcPct val="20000"/>
        </a:spcBef>
        <a:spcAft>
          <a:spcPct val="0"/>
        </a:spcAft>
        <a:buChar char="»"/>
        <a:defRPr sz="2000">
          <a:solidFill>
            <a:schemeClr val="tx1"/>
          </a:solidFill>
          <a:latin typeface="+mn-lt"/>
          <a:ea typeface="ＭＳ Ｐゴシック" charset="-128"/>
        </a:defRPr>
      </a:lvl6pPr>
      <a:lvl7pPr marL="2966800" indent="-228217" algn="l" rtl="0" eaLnBrk="0" fontAlgn="base" hangingPunct="0">
        <a:spcBef>
          <a:spcPct val="20000"/>
        </a:spcBef>
        <a:spcAft>
          <a:spcPct val="0"/>
        </a:spcAft>
        <a:buChar char="»"/>
        <a:defRPr sz="2000">
          <a:solidFill>
            <a:schemeClr val="tx1"/>
          </a:solidFill>
          <a:latin typeface="+mn-lt"/>
          <a:ea typeface="ＭＳ Ｐゴシック" charset="-128"/>
        </a:defRPr>
      </a:lvl7pPr>
      <a:lvl8pPr marL="3423220" indent="-228217" algn="l" rtl="0" eaLnBrk="0" fontAlgn="base" hangingPunct="0">
        <a:spcBef>
          <a:spcPct val="20000"/>
        </a:spcBef>
        <a:spcAft>
          <a:spcPct val="0"/>
        </a:spcAft>
        <a:buChar char="»"/>
        <a:defRPr sz="2000">
          <a:solidFill>
            <a:schemeClr val="tx1"/>
          </a:solidFill>
          <a:latin typeface="+mn-lt"/>
          <a:ea typeface="ＭＳ Ｐゴシック" charset="-128"/>
        </a:defRPr>
      </a:lvl8pPr>
      <a:lvl9pPr marL="3879661" indent="-228217"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433" rtl="0" eaLnBrk="1" latinLnBrk="0" hangingPunct="1">
        <a:defRPr sz="1800" kern="1200">
          <a:solidFill>
            <a:schemeClr val="tx1"/>
          </a:solidFill>
          <a:latin typeface="+mn-lt"/>
          <a:ea typeface="+mn-ea"/>
          <a:cs typeface="+mn-cs"/>
        </a:defRPr>
      </a:lvl1pPr>
      <a:lvl2pPr marL="456433" algn="l" defTabSz="456433" rtl="0" eaLnBrk="1" latinLnBrk="0" hangingPunct="1">
        <a:defRPr sz="1800" kern="1200">
          <a:solidFill>
            <a:schemeClr val="tx1"/>
          </a:solidFill>
          <a:latin typeface="+mn-lt"/>
          <a:ea typeface="+mn-ea"/>
          <a:cs typeface="+mn-cs"/>
        </a:defRPr>
      </a:lvl2pPr>
      <a:lvl3pPr marL="912870" algn="l" defTabSz="456433" rtl="0" eaLnBrk="1" latinLnBrk="0" hangingPunct="1">
        <a:defRPr sz="1800" kern="1200">
          <a:solidFill>
            <a:schemeClr val="tx1"/>
          </a:solidFill>
          <a:latin typeface="+mn-lt"/>
          <a:ea typeface="+mn-ea"/>
          <a:cs typeface="+mn-cs"/>
        </a:defRPr>
      </a:lvl3pPr>
      <a:lvl4pPr marL="1369288" algn="l" defTabSz="456433" rtl="0" eaLnBrk="1" latinLnBrk="0" hangingPunct="1">
        <a:defRPr sz="1800" kern="1200">
          <a:solidFill>
            <a:schemeClr val="tx1"/>
          </a:solidFill>
          <a:latin typeface="+mn-lt"/>
          <a:ea typeface="+mn-ea"/>
          <a:cs typeface="+mn-cs"/>
        </a:defRPr>
      </a:lvl4pPr>
      <a:lvl5pPr marL="1825734" algn="l" defTabSz="456433" rtl="0" eaLnBrk="1" latinLnBrk="0" hangingPunct="1">
        <a:defRPr sz="1800" kern="1200">
          <a:solidFill>
            <a:schemeClr val="tx1"/>
          </a:solidFill>
          <a:latin typeface="+mn-lt"/>
          <a:ea typeface="+mn-ea"/>
          <a:cs typeface="+mn-cs"/>
        </a:defRPr>
      </a:lvl5pPr>
      <a:lvl6pPr marL="2282149" algn="l" defTabSz="456433" rtl="0" eaLnBrk="1" latinLnBrk="0" hangingPunct="1">
        <a:defRPr sz="1800" kern="1200">
          <a:solidFill>
            <a:schemeClr val="tx1"/>
          </a:solidFill>
          <a:latin typeface="+mn-lt"/>
          <a:ea typeface="+mn-ea"/>
          <a:cs typeface="+mn-cs"/>
        </a:defRPr>
      </a:lvl6pPr>
      <a:lvl7pPr marL="2738576" algn="l" defTabSz="456433" rtl="0" eaLnBrk="1" latinLnBrk="0" hangingPunct="1">
        <a:defRPr sz="1800" kern="1200">
          <a:solidFill>
            <a:schemeClr val="tx1"/>
          </a:solidFill>
          <a:latin typeface="+mn-lt"/>
          <a:ea typeface="+mn-ea"/>
          <a:cs typeface="+mn-cs"/>
        </a:defRPr>
      </a:lvl7pPr>
      <a:lvl8pPr marL="3195003" algn="l" defTabSz="456433" rtl="0" eaLnBrk="1" latinLnBrk="0" hangingPunct="1">
        <a:defRPr sz="1800" kern="1200">
          <a:solidFill>
            <a:schemeClr val="tx1"/>
          </a:solidFill>
          <a:latin typeface="+mn-lt"/>
          <a:ea typeface="+mn-ea"/>
          <a:cs typeface="+mn-cs"/>
        </a:defRPr>
      </a:lvl8pPr>
      <a:lvl9pPr marL="3651436" algn="l" defTabSz="456433"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134972" y="889001"/>
            <a:ext cx="8885237" cy="1155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915" tIns="45958" rIns="91915" bIns="45958"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134938" y="2116172"/>
            <a:ext cx="8896350" cy="4135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915" tIns="45958" rIns="91915" bIns="4595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17"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lIns="91280" tIns="45640" rIns="91280" bIns="45640"/>
          <a:lstStyle/>
          <a:p>
            <a:pPr algn="ctr"/>
            <a:endParaRPr kumimoji="1" lang="en-US">
              <a:solidFill>
                <a:srgbClr val="FFFFCC"/>
              </a:solidFill>
            </a:endParaRPr>
          </a:p>
        </p:txBody>
      </p:sp>
      <p:sp>
        <p:nvSpPr>
          <p:cNvPr id="13318" name="Freeform 6"/>
          <p:cNvSpPr>
            <a:spLocks/>
          </p:cNvSpPr>
          <p:nvPr/>
        </p:nvSpPr>
        <p:spPr bwMode="auto">
          <a:xfrm>
            <a:off x="3586164" y="452439"/>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19" name="Freeform 7"/>
          <p:cNvSpPr>
            <a:spLocks/>
          </p:cNvSpPr>
          <p:nvPr/>
        </p:nvSpPr>
        <p:spPr bwMode="auto">
          <a:xfrm>
            <a:off x="3586164"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20"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21" name="Freeform 9"/>
          <p:cNvSpPr>
            <a:spLocks/>
          </p:cNvSpPr>
          <p:nvPr/>
        </p:nvSpPr>
        <p:spPr bwMode="auto">
          <a:xfrm>
            <a:off x="4868897"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22" name="Freeform 10"/>
          <p:cNvSpPr>
            <a:spLocks/>
          </p:cNvSpPr>
          <p:nvPr/>
        </p:nvSpPr>
        <p:spPr bwMode="auto">
          <a:xfrm>
            <a:off x="3605214" y="19051"/>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23"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grpSp>
        <p:nvGrpSpPr>
          <p:cNvPr id="13324" name="Group 12"/>
          <p:cNvGrpSpPr>
            <a:grpSpLocks/>
          </p:cNvGrpSpPr>
          <p:nvPr/>
        </p:nvGrpSpPr>
        <p:grpSpPr bwMode="auto">
          <a:xfrm>
            <a:off x="63500" y="153988"/>
            <a:ext cx="3435350" cy="520700"/>
            <a:chOff x="40" y="97"/>
            <a:chExt cx="2164" cy="328"/>
          </a:xfrm>
        </p:grpSpPr>
        <p:sp>
          <p:nvSpPr>
            <p:cNvPr id="13334"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5"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6"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7"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8"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grpSp>
        <p:nvGrpSpPr>
          <p:cNvPr id="13325" name="Group 18"/>
          <p:cNvGrpSpPr>
            <a:grpSpLocks/>
          </p:cNvGrpSpPr>
          <p:nvPr/>
        </p:nvGrpSpPr>
        <p:grpSpPr bwMode="auto">
          <a:xfrm>
            <a:off x="5646738" y="153988"/>
            <a:ext cx="3435350" cy="552450"/>
            <a:chOff x="3557" y="97"/>
            <a:chExt cx="2164" cy="348"/>
          </a:xfrm>
        </p:grpSpPr>
        <p:sp>
          <p:nvSpPr>
            <p:cNvPr id="13329"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0"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1"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2"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3"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sp>
        <p:nvSpPr>
          <p:cNvPr id="17205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280" tIns="45640" rIns="91280" bIns="45640"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17205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280" tIns="45640" rIns="91280" bIns="45640"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17205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280" tIns="45640" rIns="91280" bIns="45640" numCol="1" anchor="t" anchorCtr="0" compatLnSpc="1">
            <a:prstTxWarp prst="textNoShape">
              <a:avLst/>
            </a:prstTxWarp>
          </a:bodyPr>
          <a:lstStyle>
            <a:lvl1pPr algn="r" eaLnBrk="1" hangingPunct="1">
              <a:defRPr sz="1400">
                <a:latin typeface="Times New Roman" charset="0"/>
              </a:defRPr>
            </a:lvl1pPr>
          </a:lstStyle>
          <a:p>
            <a:pPr>
              <a:defRPr/>
            </a:pPr>
            <a:fld id="{CCFF6028-7C11-0E42-A501-CDE45760444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659766708"/>
      </p:ext>
    </p:extLst>
  </p:cSld>
  <p:clrMap bg1="dk2" tx1="lt1" bg2="dk1"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433" algn="ctr" rtl="0" fontAlgn="base">
        <a:spcBef>
          <a:spcPct val="0"/>
        </a:spcBef>
        <a:spcAft>
          <a:spcPct val="0"/>
        </a:spcAft>
        <a:defRPr sz="4400">
          <a:solidFill>
            <a:schemeClr val="tx2"/>
          </a:solidFill>
          <a:latin typeface="Times New Roman" charset="0"/>
        </a:defRPr>
      </a:lvl6pPr>
      <a:lvl7pPr marL="912870" algn="ctr" rtl="0" fontAlgn="base">
        <a:spcBef>
          <a:spcPct val="0"/>
        </a:spcBef>
        <a:spcAft>
          <a:spcPct val="0"/>
        </a:spcAft>
        <a:defRPr sz="4400">
          <a:solidFill>
            <a:schemeClr val="tx2"/>
          </a:solidFill>
          <a:latin typeface="Times New Roman" charset="0"/>
        </a:defRPr>
      </a:lvl7pPr>
      <a:lvl8pPr marL="1369288" algn="ctr" rtl="0" fontAlgn="base">
        <a:spcBef>
          <a:spcPct val="0"/>
        </a:spcBef>
        <a:spcAft>
          <a:spcPct val="0"/>
        </a:spcAft>
        <a:defRPr sz="4400">
          <a:solidFill>
            <a:schemeClr val="tx2"/>
          </a:solidFill>
          <a:latin typeface="Times New Roman" charset="0"/>
        </a:defRPr>
      </a:lvl8pPr>
      <a:lvl9pPr marL="1825734" algn="ctr" rtl="0" fontAlgn="base">
        <a:spcBef>
          <a:spcPct val="0"/>
        </a:spcBef>
        <a:spcAft>
          <a:spcPct val="0"/>
        </a:spcAft>
        <a:defRPr sz="4400">
          <a:solidFill>
            <a:schemeClr val="tx2"/>
          </a:solidFill>
          <a:latin typeface="Times New Roman" charset="0"/>
        </a:defRPr>
      </a:lvl9pPr>
    </p:titleStyle>
    <p:bodyStyle>
      <a:lvl1pPr marL="342322" indent="-342322" algn="l" rtl="0" eaLnBrk="0" fontAlgn="base" hangingPunct="0">
        <a:spcBef>
          <a:spcPct val="20000"/>
        </a:spcBef>
        <a:spcAft>
          <a:spcPct val="0"/>
        </a:spcAft>
        <a:buSzPct val="75000"/>
        <a:buFont typeface="Wingdings" charset="0"/>
        <a:buChar char="v"/>
        <a:defRPr sz="3200">
          <a:solidFill>
            <a:schemeClr val="tx1"/>
          </a:solidFill>
          <a:latin typeface="Arial"/>
          <a:ea typeface="ＭＳ Ｐゴシック" charset="0"/>
          <a:cs typeface="Arial"/>
        </a:defRPr>
      </a:lvl1pPr>
      <a:lvl2pPr marL="741694" indent="-285274" algn="l" rtl="0" eaLnBrk="0" fontAlgn="base" hangingPunct="0">
        <a:spcBef>
          <a:spcPct val="20000"/>
        </a:spcBef>
        <a:spcAft>
          <a:spcPct val="0"/>
        </a:spcAft>
        <a:buSzPct val="75000"/>
        <a:buFont typeface="Wingdings" charset="0"/>
        <a:buChar char="v"/>
        <a:defRPr sz="2800">
          <a:solidFill>
            <a:schemeClr val="tx1"/>
          </a:solidFill>
          <a:latin typeface="Arial"/>
          <a:ea typeface="ＭＳ Ｐゴシック" charset="-128"/>
          <a:cs typeface="Arial"/>
        </a:defRPr>
      </a:lvl2pPr>
      <a:lvl3pPr marL="1141066" indent="-228217" algn="l" rtl="0" eaLnBrk="0" fontAlgn="base" hangingPunct="0">
        <a:spcBef>
          <a:spcPct val="20000"/>
        </a:spcBef>
        <a:spcAft>
          <a:spcPct val="0"/>
        </a:spcAft>
        <a:buSzPct val="75000"/>
        <a:buFont typeface="Wingdings" charset="0"/>
        <a:buChar char="v"/>
        <a:defRPr sz="2400">
          <a:solidFill>
            <a:schemeClr val="tx1"/>
          </a:solidFill>
          <a:latin typeface="Arial"/>
          <a:ea typeface="ＭＳ Ｐゴシック" charset="-128"/>
          <a:cs typeface="Arial"/>
        </a:defRPr>
      </a:lvl3pPr>
      <a:lvl4pPr marL="1597510" indent="-228217" algn="l" rtl="0" eaLnBrk="0" fontAlgn="base" hangingPunct="0">
        <a:spcBef>
          <a:spcPct val="20000"/>
        </a:spcBef>
        <a:spcAft>
          <a:spcPct val="0"/>
        </a:spcAft>
        <a:buSzPct val="75000"/>
        <a:buFont typeface="Wingdings" charset="0"/>
        <a:buChar char="v"/>
        <a:defRPr sz="2000">
          <a:solidFill>
            <a:schemeClr val="tx1"/>
          </a:solidFill>
          <a:latin typeface="Arial"/>
          <a:ea typeface="ＭＳ Ｐゴシック" charset="-128"/>
          <a:cs typeface="Arial"/>
        </a:defRPr>
      </a:lvl4pPr>
      <a:lvl5pPr marL="2053932" indent="-228217" algn="l" rtl="0" eaLnBrk="0" fontAlgn="base" hangingPunct="0">
        <a:spcBef>
          <a:spcPct val="20000"/>
        </a:spcBef>
        <a:spcAft>
          <a:spcPct val="0"/>
        </a:spcAft>
        <a:buSzPct val="75000"/>
        <a:buFont typeface="Wingdings" charset="0"/>
        <a:buChar char="v"/>
        <a:defRPr sz="2000">
          <a:solidFill>
            <a:schemeClr val="tx1"/>
          </a:solidFill>
          <a:latin typeface="Arial"/>
          <a:ea typeface="ＭＳ Ｐゴシック" charset="-128"/>
          <a:cs typeface="Arial"/>
        </a:defRPr>
      </a:lvl5pPr>
      <a:lvl6pPr marL="2510363"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6pPr>
      <a:lvl7pPr marL="2966800"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7pPr>
      <a:lvl8pPr marL="3423220"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8pPr>
      <a:lvl9pPr marL="3879661"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9pPr>
    </p:bodyStyle>
    <p:otherStyle>
      <a:defPPr>
        <a:defRPr lang="en-US"/>
      </a:defPPr>
      <a:lvl1pPr marL="0" algn="l" defTabSz="456433" rtl="0" eaLnBrk="1" latinLnBrk="0" hangingPunct="1">
        <a:defRPr sz="1800" kern="1200">
          <a:solidFill>
            <a:schemeClr val="tx1"/>
          </a:solidFill>
          <a:latin typeface="+mn-lt"/>
          <a:ea typeface="+mn-ea"/>
          <a:cs typeface="+mn-cs"/>
        </a:defRPr>
      </a:lvl1pPr>
      <a:lvl2pPr marL="456433" algn="l" defTabSz="456433" rtl="0" eaLnBrk="1" latinLnBrk="0" hangingPunct="1">
        <a:defRPr sz="1800" kern="1200">
          <a:solidFill>
            <a:schemeClr val="tx1"/>
          </a:solidFill>
          <a:latin typeface="+mn-lt"/>
          <a:ea typeface="+mn-ea"/>
          <a:cs typeface="+mn-cs"/>
        </a:defRPr>
      </a:lvl2pPr>
      <a:lvl3pPr marL="912870" algn="l" defTabSz="456433" rtl="0" eaLnBrk="1" latinLnBrk="0" hangingPunct="1">
        <a:defRPr sz="1800" kern="1200">
          <a:solidFill>
            <a:schemeClr val="tx1"/>
          </a:solidFill>
          <a:latin typeface="+mn-lt"/>
          <a:ea typeface="+mn-ea"/>
          <a:cs typeface="+mn-cs"/>
        </a:defRPr>
      </a:lvl3pPr>
      <a:lvl4pPr marL="1369288" algn="l" defTabSz="456433" rtl="0" eaLnBrk="1" latinLnBrk="0" hangingPunct="1">
        <a:defRPr sz="1800" kern="1200">
          <a:solidFill>
            <a:schemeClr val="tx1"/>
          </a:solidFill>
          <a:latin typeface="+mn-lt"/>
          <a:ea typeface="+mn-ea"/>
          <a:cs typeface="+mn-cs"/>
        </a:defRPr>
      </a:lvl4pPr>
      <a:lvl5pPr marL="1825734" algn="l" defTabSz="456433" rtl="0" eaLnBrk="1" latinLnBrk="0" hangingPunct="1">
        <a:defRPr sz="1800" kern="1200">
          <a:solidFill>
            <a:schemeClr val="tx1"/>
          </a:solidFill>
          <a:latin typeface="+mn-lt"/>
          <a:ea typeface="+mn-ea"/>
          <a:cs typeface="+mn-cs"/>
        </a:defRPr>
      </a:lvl5pPr>
      <a:lvl6pPr marL="2282149" algn="l" defTabSz="456433" rtl="0" eaLnBrk="1" latinLnBrk="0" hangingPunct="1">
        <a:defRPr sz="1800" kern="1200">
          <a:solidFill>
            <a:schemeClr val="tx1"/>
          </a:solidFill>
          <a:latin typeface="+mn-lt"/>
          <a:ea typeface="+mn-ea"/>
          <a:cs typeface="+mn-cs"/>
        </a:defRPr>
      </a:lvl6pPr>
      <a:lvl7pPr marL="2738576" algn="l" defTabSz="456433" rtl="0" eaLnBrk="1" latinLnBrk="0" hangingPunct="1">
        <a:defRPr sz="1800" kern="1200">
          <a:solidFill>
            <a:schemeClr val="tx1"/>
          </a:solidFill>
          <a:latin typeface="+mn-lt"/>
          <a:ea typeface="+mn-ea"/>
          <a:cs typeface="+mn-cs"/>
        </a:defRPr>
      </a:lvl7pPr>
      <a:lvl8pPr marL="3195003" algn="l" defTabSz="456433" rtl="0" eaLnBrk="1" latinLnBrk="0" hangingPunct="1">
        <a:defRPr sz="1800" kern="1200">
          <a:solidFill>
            <a:schemeClr val="tx1"/>
          </a:solidFill>
          <a:latin typeface="+mn-lt"/>
          <a:ea typeface="+mn-ea"/>
          <a:cs typeface="+mn-cs"/>
        </a:defRPr>
      </a:lvl8pPr>
      <a:lvl9pPr marL="3651436" algn="l" defTabSz="456433"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4092124990"/>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798599368"/>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74638"/>
            <a:ext cx="8229600" cy="114300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p>
            <a:r>
              <a:t>Title Text</a:t>
            </a:r>
          </a:p>
        </p:txBody>
      </p:sp>
      <p:sp>
        <p:nvSpPr>
          <p:cNvPr id="3" name="Shape 3"/>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22823" y="6404294"/>
            <a:ext cx="263978" cy="269237"/>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fontAlgn="auto" hangingPunct="0">
              <a:spcBef>
                <a:spcPts val="0"/>
              </a:spcBef>
              <a:spcAft>
                <a:spcPts val="0"/>
              </a:spcAft>
            </a:pPr>
            <a:fld id="{86CB4B4D-7CA3-9044-876B-883B54F8677D}" type="slidenum">
              <a:rPr kern="0">
                <a:latin typeface="Calibri"/>
                <a:ea typeface="Calibri"/>
                <a:cs typeface="Calibri"/>
                <a:sym typeface="Calibri"/>
              </a:rPr>
              <a:pPr fontAlgn="auto" hangingPunct="0">
                <a:spcBef>
                  <a:spcPts val="0"/>
                </a:spcBef>
                <a:spcAft>
                  <a:spcPts val="0"/>
                </a:spcAft>
              </a:pPr>
              <a:t>‹#›</a:t>
            </a:fld>
            <a:endParaRPr kern="0">
              <a:latin typeface="Calibri"/>
              <a:ea typeface="Calibri"/>
              <a:cs typeface="Calibri"/>
              <a:sym typeface="Calibri"/>
            </a:endParaRPr>
          </a:p>
        </p:txBody>
      </p:sp>
    </p:spTree>
    <p:extLst>
      <p:ext uri="{BB962C8B-B14F-4D97-AF65-F5344CB8AC3E}">
        <p14:creationId xmlns:p14="http://schemas.microsoft.com/office/powerpoint/2010/main" val="1382068230"/>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 id="2147483824" r:id="rId16"/>
    <p:sldLayoutId id="2147483825" r:id="rId17"/>
    <p:sldLayoutId id="2147483826" r:id="rId18"/>
    <p:sldLayoutId id="2147483827" r:id="rId19"/>
    <p:sldLayoutId id="2147483828" r:id="rId20"/>
    <p:sldLayoutId id="2147483829" r:id="rId21"/>
    <p:sldLayoutId id="2147483830" r:id="rId22"/>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55F991D0-A1B2-9F42-90B3-8624B8ADF385}" type="slidenum">
              <a:rPr lang="en-US"/>
              <a:pPr>
                <a:defRPr/>
              </a:pPr>
              <a:t>‹#›</a:t>
            </a:fld>
            <a:endParaRPr lang="en-US"/>
          </a:p>
        </p:txBody>
      </p:sp>
    </p:spTree>
    <p:extLst>
      <p:ext uri="{BB962C8B-B14F-4D97-AF65-F5344CB8AC3E}">
        <p14:creationId xmlns:p14="http://schemas.microsoft.com/office/powerpoint/2010/main" val="3636552295"/>
      </p:ext>
    </p:extLst>
  </p:cSld>
  <p:clrMap bg1="dk2" tx1="lt1" bg2="dk1" tx2="lt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789766767"/>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499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0999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497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1998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1244" indent="-341244" algn="l" rtl="0" eaLnBrk="0" fontAlgn="base" hangingPunct="0">
        <a:spcBef>
          <a:spcPct val="20000"/>
        </a:spcBef>
        <a:spcAft>
          <a:spcPct val="0"/>
        </a:spcAft>
        <a:buChar char="•"/>
        <a:defRPr sz="3200">
          <a:solidFill>
            <a:schemeClr val="tx1"/>
          </a:solidFill>
          <a:latin typeface="+mn-lt"/>
          <a:ea typeface="+mn-ea"/>
          <a:cs typeface="+mn-cs"/>
        </a:defRPr>
      </a:lvl1pPr>
      <a:lvl2pPr marL="739354" indent="-284372" algn="l" rtl="0" eaLnBrk="0" fontAlgn="base" hangingPunct="0">
        <a:spcBef>
          <a:spcPct val="20000"/>
        </a:spcBef>
        <a:spcAft>
          <a:spcPct val="0"/>
        </a:spcAft>
        <a:buChar char="–"/>
        <a:defRPr sz="2800">
          <a:solidFill>
            <a:schemeClr val="tx1"/>
          </a:solidFill>
          <a:latin typeface="+mn-lt"/>
          <a:ea typeface="+mn-ea"/>
          <a:cs typeface="+mn-cs"/>
        </a:defRPr>
      </a:lvl2pPr>
      <a:lvl3pPr marL="1137471" indent="-227503" algn="l" rtl="0" eaLnBrk="0" fontAlgn="base" hangingPunct="0">
        <a:spcBef>
          <a:spcPct val="20000"/>
        </a:spcBef>
        <a:spcAft>
          <a:spcPct val="0"/>
        </a:spcAft>
        <a:buChar char="•"/>
        <a:defRPr sz="2400">
          <a:solidFill>
            <a:schemeClr val="tx1"/>
          </a:solidFill>
          <a:latin typeface="+mn-lt"/>
          <a:ea typeface="+mn-ea"/>
          <a:cs typeface="+mn-cs"/>
        </a:defRPr>
      </a:lvl3pPr>
      <a:lvl4pPr marL="1592476" indent="-227503" algn="l" rtl="0" eaLnBrk="0" fontAlgn="base" hangingPunct="0">
        <a:spcBef>
          <a:spcPct val="20000"/>
        </a:spcBef>
        <a:spcAft>
          <a:spcPct val="0"/>
        </a:spcAft>
        <a:buChar char="–"/>
        <a:defRPr sz="2000">
          <a:solidFill>
            <a:schemeClr val="tx1"/>
          </a:solidFill>
          <a:latin typeface="+mn-lt"/>
          <a:ea typeface="+mn-ea"/>
          <a:cs typeface="+mn-cs"/>
        </a:defRPr>
      </a:lvl4pPr>
      <a:lvl5pPr marL="2047459" indent="-227503" algn="l" rtl="0" eaLnBrk="0" fontAlgn="base" hangingPunct="0">
        <a:spcBef>
          <a:spcPct val="20000"/>
        </a:spcBef>
        <a:spcAft>
          <a:spcPct val="0"/>
        </a:spcAft>
        <a:buChar char="»"/>
        <a:defRPr sz="2000">
          <a:solidFill>
            <a:schemeClr val="tx1"/>
          </a:solidFill>
          <a:latin typeface="+mn-lt"/>
          <a:ea typeface="+mn-ea"/>
          <a:cs typeface="+mn-cs"/>
        </a:defRPr>
      </a:lvl5pPr>
      <a:lvl6pPr marL="2502447" indent="-227503" algn="l" rtl="0" fontAlgn="base">
        <a:spcBef>
          <a:spcPct val="20000"/>
        </a:spcBef>
        <a:spcAft>
          <a:spcPct val="0"/>
        </a:spcAft>
        <a:buChar char="»"/>
        <a:defRPr sz="2000">
          <a:solidFill>
            <a:schemeClr val="tx1"/>
          </a:solidFill>
          <a:latin typeface="+mn-lt"/>
          <a:ea typeface="+mn-ea"/>
          <a:cs typeface="+mn-cs"/>
        </a:defRPr>
      </a:lvl6pPr>
      <a:lvl7pPr marL="2957449" indent="-227503" algn="l" rtl="0" fontAlgn="base">
        <a:spcBef>
          <a:spcPct val="20000"/>
        </a:spcBef>
        <a:spcAft>
          <a:spcPct val="0"/>
        </a:spcAft>
        <a:buChar char="»"/>
        <a:defRPr sz="2000">
          <a:solidFill>
            <a:schemeClr val="tx1"/>
          </a:solidFill>
          <a:latin typeface="+mn-lt"/>
          <a:ea typeface="+mn-ea"/>
          <a:cs typeface="+mn-cs"/>
        </a:defRPr>
      </a:lvl7pPr>
      <a:lvl8pPr marL="3412431" indent="-227503" algn="l" rtl="0" fontAlgn="base">
        <a:spcBef>
          <a:spcPct val="20000"/>
        </a:spcBef>
        <a:spcAft>
          <a:spcPct val="0"/>
        </a:spcAft>
        <a:buChar char="»"/>
        <a:defRPr sz="2000">
          <a:solidFill>
            <a:schemeClr val="tx1"/>
          </a:solidFill>
          <a:latin typeface="+mn-lt"/>
          <a:ea typeface="+mn-ea"/>
          <a:cs typeface="+mn-cs"/>
        </a:defRPr>
      </a:lvl8pPr>
      <a:lvl9pPr marL="3867430" indent="-22750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solidFill>
                  <a:srgbClr val="FFFFCC"/>
                </a:solidFill>
              </a:endParaRPr>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solidFill>
                <a:srgbClr val="FFFFCC"/>
              </a:solidFill>
            </a:endParaRPr>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solidFill>
                <a:srgbClr val="FFFFCC"/>
              </a:solidFill>
            </a:endParaRPr>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solidFill>
                  <a:srgbClr val="FFFFCC"/>
                </a:solidFill>
              </a:rPr>
              <a:pPr/>
              <a:t>‹#›</a:t>
            </a:fld>
            <a:endParaRPr lang="en-US">
              <a:solidFill>
                <a:srgbClr val="FFFFCC"/>
              </a:solidFill>
            </a:endParaRPr>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1068761"/>
      </p:ext>
    </p:extLst>
  </p:cSld>
  <p:clrMap bg1="dk2" tx1="lt1" bg2="dk1" tx2="lt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992188"/>
            <a:ext cx="8153400" cy="1600200"/>
            <a:chOff x="288" y="625"/>
            <a:chExt cx="5136" cy="1008"/>
          </a:xfrm>
        </p:grpSpPr>
        <p:sp>
          <p:nvSpPr>
            <p:cNvPr id="1032"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3"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4"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5"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102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02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Arial" charset="0"/>
                <a:ea typeface="+mn-ea"/>
                <a:cs typeface="+mn-cs"/>
              </a:defRPr>
            </a:lvl1pPr>
          </a:lstStyle>
          <a:p>
            <a:pPr>
              <a:defRPr/>
            </a:pPr>
            <a:endParaRPr lang="en-US">
              <a:solidFill>
                <a:srgbClr val="FFFFCC"/>
              </a:solidFill>
            </a:endParaRPr>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Arial" charset="0"/>
                <a:ea typeface="+mn-ea"/>
                <a:cs typeface="+mn-cs"/>
              </a:defRPr>
            </a:lvl1pPr>
          </a:lstStyle>
          <a:p>
            <a:pPr>
              <a:defRPr/>
            </a:pPr>
            <a:endParaRPr lang="en-US">
              <a:solidFill>
                <a:srgbClr val="FFFFCC"/>
              </a:solidFill>
            </a:endParaRPr>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Arial" charset="0"/>
              </a:defRPr>
            </a:lvl1pPr>
          </a:lstStyle>
          <a:p>
            <a:pPr>
              <a:defRPr/>
            </a:pPr>
            <a:fld id="{77B28565-C876-FD48-95E8-BA980AFD499A}" type="slidenum">
              <a:rPr lang="en-US">
                <a:solidFill>
                  <a:srgbClr val="FFFFCC"/>
                </a:solidFill>
                <a:cs typeface="ＭＳ Ｐゴシック" charset="0"/>
              </a:rPr>
              <a:pPr>
                <a:defRPr/>
              </a:pPr>
              <a:t>‹#›</a:t>
            </a:fld>
            <a:endParaRPr lang="en-US">
              <a:solidFill>
                <a:srgbClr val="FFFFCC"/>
              </a:solidFill>
              <a:cs typeface="ＭＳ Ｐゴシック" charset="0"/>
            </a:endParaRPr>
          </a:p>
        </p:txBody>
      </p:sp>
    </p:spTree>
    <p:extLst>
      <p:ext uri="{BB962C8B-B14F-4D97-AF65-F5344CB8AC3E}">
        <p14:creationId xmlns:p14="http://schemas.microsoft.com/office/powerpoint/2010/main" val="974382879"/>
      </p:ext>
    </p:extLst>
  </p:cSld>
  <p:clrMap bg1="dk2" tx1="lt1" bg2="dk1" tx2="lt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417790803"/>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 id="2147483907" r:id="rId12"/>
    <p:sldLayoutId id="214748390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t>08/11/2025</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t>‹#›</a:t>
            </a:fld>
            <a:endParaRPr lang="en-GB"/>
          </a:p>
        </p:txBody>
      </p:sp>
    </p:spTree>
    <p:extLst>
      <p:ext uri="{BB962C8B-B14F-4D97-AF65-F5344CB8AC3E}">
        <p14:creationId xmlns:p14="http://schemas.microsoft.com/office/powerpoint/2010/main" val="19063059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37891"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37892"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37893" name="Rectangle 5"/>
          <p:cNvSpPr>
            <a:spLocks noGrp="1" noChangeArrowheads="1"/>
          </p:cNvSpPr>
          <p:nvPr>
            <p:ph type="title"/>
          </p:nvPr>
        </p:nvSpPr>
        <p:spPr bwMode="auto">
          <a:xfrm>
            <a:off x="519113" y="547688"/>
            <a:ext cx="8594725" cy="747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37894"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327"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Comic Sans MS"/>
            </a:endParaRPr>
          </a:p>
        </p:txBody>
      </p:sp>
      <p:sp>
        <p:nvSpPr>
          <p:cNvPr id="56328"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Comic Sans MS"/>
            </a:endParaRPr>
          </a:p>
        </p:txBody>
      </p:sp>
      <p:sp>
        <p:nvSpPr>
          <p:cNvPr id="56329"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Comic Sans MS" charset="0"/>
              </a:defRPr>
            </a:lvl1pPr>
          </a:lstStyle>
          <a:p>
            <a:pPr defTabSz="914400" fontAlgn="base">
              <a:spcBef>
                <a:spcPct val="0"/>
              </a:spcBef>
              <a:spcAft>
                <a:spcPct val="0"/>
              </a:spcAft>
              <a:defRPr/>
            </a:pPr>
            <a:fld id="{25DA176D-4EF2-3640-B13A-D8B8863704DB}"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778416844"/>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ＭＳ Ｐゴシック" charset="0"/>
          <a:cs typeface="Geneva" charset="-128"/>
        </a:defRPr>
      </a:lvl1pPr>
      <a:lvl2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2pPr>
      <a:lvl3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3pPr>
      <a:lvl4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4pPr>
      <a:lvl5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5pPr>
      <a:lvl6pPr marL="457200" algn="l" rtl="0" fontAlgn="base">
        <a:spcBef>
          <a:spcPct val="0"/>
        </a:spcBef>
        <a:spcAft>
          <a:spcPct val="0"/>
        </a:spcAft>
        <a:defRPr sz="4300">
          <a:solidFill>
            <a:schemeClr val="tx2"/>
          </a:solidFill>
          <a:latin typeface="Comic Sans MS" pitchFamily="-128" charset="0"/>
        </a:defRPr>
      </a:lvl6pPr>
      <a:lvl7pPr marL="914400" algn="l" rtl="0" fontAlgn="base">
        <a:spcBef>
          <a:spcPct val="0"/>
        </a:spcBef>
        <a:spcAft>
          <a:spcPct val="0"/>
        </a:spcAft>
        <a:defRPr sz="4300">
          <a:solidFill>
            <a:schemeClr val="tx2"/>
          </a:solidFill>
          <a:latin typeface="Comic Sans MS" pitchFamily="-128" charset="0"/>
        </a:defRPr>
      </a:lvl7pPr>
      <a:lvl8pPr marL="1371600" algn="l" rtl="0" fontAlgn="base">
        <a:spcBef>
          <a:spcPct val="0"/>
        </a:spcBef>
        <a:spcAft>
          <a:spcPct val="0"/>
        </a:spcAft>
        <a:defRPr sz="4300">
          <a:solidFill>
            <a:schemeClr val="tx2"/>
          </a:solidFill>
          <a:latin typeface="Comic Sans MS" pitchFamily="-128" charset="0"/>
        </a:defRPr>
      </a:lvl8pPr>
      <a:lvl9pPr marL="1828800" algn="l" rtl="0" fontAlgn="base">
        <a:spcBef>
          <a:spcPct val="0"/>
        </a:spcBef>
        <a:spcAft>
          <a:spcPct val="0"/>
        </a:spcAft>
        <a:defRPr sz="4300">
          <a:solidFill>
            <a:schemeClr val="tx2"/>
          </a:solidFill>
          <a:latin typeface="Comic Sans MS" pitchFamily="-128"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SzPct val="80000"/>
        <a:buBlip>
          <a:blip r:embed="rId15"/>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SzPct val="80000"/>
        <a:buBlip>
          <a:blip r:embed="rId16"/>
        </a:buBlip>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Blip>
          <a:blip r:embed="rId14"/>
        </a:buBlip>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SzPct val="60000"/>
        <a:buBlip>
          <a:blip r:embed="rId15"/>
        </a:buBlip>
        <a:defRPr sz="2000">
          <a:solidFill>
            <a:schemeClr val="tx1"/>
          </a:solidFill>
          <a:latin typeface="+mn-lt"/>
          <a:ea typeface="ＭＳ Ｐゴシック" charset="-128"/>
        </a:defRPr>
      </a:lvl5pPr>
      <a:lvl6pPr marL="25146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6pPr>
      <a:lvl7pPr marL="29718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7pPr>
      <a:lvl8pPr marL="34290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8pPr>
      <a:lvl9pPr marL="38862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5938"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95939"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08228"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ndParaRPr>
          </a:p>
        </p:txBody>
      </p:sp>
      <p:sp>
        <p:nvSpPr>
          <p:cNvPr id="308229"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ndParaRPr>
          </a:p>
        </p:txBody>
      </p:sp>
      <p:sp>
        <p:nvSpPr>
          <p:cNvPr id="11269"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a:defRPr/>
            </a:pPr>
            <a:fld id="{6BDD30C1-D604-C24A-8C07-35D176F48268}" type="slidenum">
              <a:rPr lang="en-GB"/>
              <a:pPr>
                <a:defRPr/>
              </a:pPr>
              <a:t>‹#›</a:t>
            </a:fld>
            <a:endParaRPr lang="en-GB"/>
          </a:p>
        </p:txBody>
      </p:sp>
    </p:spTree>
    <p:extLst>
      <p:ext uri="{BB962C8B-B14F-4D97-AF65-F5344CB8AC3E}">
        <p14:creationId xmlns:p14="http://schemas.microsoft.com/office/powerpoint/2010/main" val="3188506116"/>
      </p:ext>
    </p:extLst>
  </p:cSld>
  <p:clrMap bg1="lt1" tx1="dk1" bg2="lt2" tx2="dk2" accent1="accent1" accent2="accent2" accent3="accent3" accent4="accent4" accent5="accent5" accent6="accent6" hlink="hlink" folHlink="folHlink"/>
  <p:sldLayoutIdLst>
    <p:sldLayoutId id="2147483922"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7C87CE-EFA6-47BD-81E6-C42A36D4F591}" type="datetimeFigureOut">
              <a:rPr lang="en-US" smtClean="0"/>
              <a:t>11/8/25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A8B484-45B3-4436-BC47-5E85AA0F1A04}" type="slidenum">
              <a:rPr lang="en-US" smtClean="0"/>
              <a:t>‹#›</a:t>
            </a:fld>
            <a:endParaRPr lang="en-US"/>
          </a:p>
        </p:txBody>
      </p:sp>
    </p:spTree>
    <p:extLst>
      <p:ext uri="{BB962C8B-B14F-4D97-AF65-F5344CB8AC3E}">
        <p14:creationId xmlns:p14="http://schemas.microsoft.com/office/powerpoint/2010/main" val="3245164682"/>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33CC33"/>
            </a:gs>
            <a:gs pos="100000">
              <a:srgbClr val="185E18"/>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0D3EEC6D-82C6-4AE4-BF4B-DEB603296FCF}"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161520971"/>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18581F-700D-4CED-BB1A-C66F27A5240D}" type="datetimeFigureOut">
              <a:rPr lang="en-US" smtClean="0"/>
              <a:t>11/8/25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6EAE26-0528-4772-A48F-668DFB92F684}" type="slidenum">
              <a:rPr lang="en-US" smtClean="0"/>
              <a:t>‹#›</a:t>
            </a:fld>
            <a:endParaRPr lang="en-US"/>
          </a:p>
        </p:txBody>
      </p:sp>
    </p:spTree>
    <p:extLst>
      <p:ext uri="{BB962C8B-B14F-4D97-AF65-F5344CB8AC3E}">
        <p14:creationId xmlns:p14="http://schemas.microsoft.com/office/powerpoint/2010/main" val="1918385409"/>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1860"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ＭＳ Ｐゴシック" charset="0"/>
                <a:cs typeface="ＭＳ Ｐゴシック" charset="0"/>
              </a:defRPr>
            </a:lvl1pPr>
          </a:lstStyle>
          <a:p>
            <a:pPr>
              <a:defRPr/>
            </a:pPr>
            <a:endParaRPr lang="en-US"/>
          </a:p>
        </p:txBody>
      </p:sp>
      <p:sp>
        <p:nvSpPr>
          <p:cNvPr id="121861"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ＭＳ Ｐゴシック" charset="0"/>
                <a:cs typeface="ＭＳ Ｐゴシック" charset="0"/>
              </a:defRPr>
            </a:lvl1pPr>
          </a:lstStyle>
          <a:p>
            <a:pPr>
              <a:defRPr/>
            </a:pPr>
            <a:endParaRPr lang="en-US"/>
          </a:p>
        </p:txBody>
      </p:sp>
      <p:sp>
        <p:nvSpPr>
          <p:cNvPr id="121862"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AA5F76EB-6859-724F-BB79-405B73D97AB6}" type="slidenum">
              <a:rPr lang="en-US"/>
              <a:pPr>
                <a:defRPr/>
              </a:pPr>
              <a:t>‹#›</a:t>
            </a:fld>
            <a:endParaRPr lang="en-US"/>
          </a:p>
        </p:txBody>
      </p:sp>
    </p:spTree>
    <p:extLst>
      <p:ext uri="{BB962C8B-B14F-4D97-AF65-F5344CB8AC3E}">
        <p14:creationId xmlns:p14="http://schemas.microsoft.com/office/powerpoint/2010/main" val="3682313270"/>
      </p:ext>
    </p:extLst>
  </p:cSld>
  <p:clrMap bg1="dk2" tx1="lt1" bg2="dk1" tx2="lt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72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defRPr>
            </a:lvl1pPr>
          </a:lstStyle>
          <a:p>
            <a:fld id="{E0D145C0-D045-3841-9000-513FF23C3357}" type="slidenum">
              <a:rPr lang="en-US"/>
              <a:pPr/>
              <a:t>‹#›</a:t>
            </a:fld>
            <a:endParaRPr lang="en-US"/>
          </a:p>
        </p:txBody>
      </p:sp>
    </p:spTree>
    <p:extLst>
      <p:ext uri="{BB962C8B-B14F-4D97-AF65-F5344CB8AC3E}">
        <p14:creationId xmlns:p14="http://schemas.microsoft.com/office/powerpoint/2010/main" val="108649558"/>
      </p:ext>
    </p:extLst>
  </p:cSld>
  <p:clrMap bg1="lt1" tx1="dk1" bg2="lt2" tx2="dk2" accent1="accent1" accent2="accent2" accent3="accent3" accent4="accent4" accent5="accent5" accent6="accent6" hlink="hlink" folHlink="folHlink"/>
  <p:sldLayoutIdLst>
    <p:sldLayoutId id="2147483972"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7"/>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grpSp>
      <p:sp>
        <p:nvSpPr>
          <p:cNvPr id="50179"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eaLnBrk="1" hangingPunct="1">
              <a:spcBef>
                <a:spcPct val="50000"/>
              </a:spcBef>
              <a:defRPr sz="1400">
                <a:latin typeface="+mn-lt"/>
                <a:ea typeface="ＭＳ Ｐゴシック" charset="-128"/>
                <a:cs typeface="ＭＳ Ｐゴシック" charset="-128"/>
              </a:defRPr>
            </a:lvl1pPr>
          </a:lstStyle>
          <a:p>
            <a:pPr>
              <a:defRPr/>
            </a:pPr>
            <a:endParaRPr lang="en-US"/>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ctr" eaLnBrk="1" hangingPunct="1">
              <a:spcBef>
                <a:spcPct val="50000"/>
              </a:spcBef>
              <a:defRPr sz="1400">
                <a:latin typeface="+mn-lt"/>
                <a:ea typeface="ＭＳ Ｐゴシック" charset="-128"/>
                <a:cs typeface="ＭＳ Ｐゴシック" charset="-128"/>
              </a:defRPr>
            </a:lvl1pPr>
          </a:lstStyle>
          <a:p>
            <a:pPr>
              <a:defRPr/>
            </a:pPr>
            <a:endParaRPr lang="en-US"/>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r" eaLnBrk="1" hangingPunct="1">
              <a:spcBef>
                <a:spcPct val="50000"/>
              </a:spcBef>
              <a:defRPr sz="1400">
                <a:latin typeface="Times New Roman" charset="0"/>
              </a:defRPr>
            </a:lvl1pPr>
          </a:lstStyle>
          <a:p>
            <a:pPr>
              <a:defRPr/>
            </a:pPr>
            <a:fld id="{0642940E-D833-E647-B34A-38A5B5436303}" type="slidenum">
              <a:rPr lang="en-US"/>
              <a:pPr>
                <a:defRPr/>
              </a:pPr>
              <a:t>‹#›</a:t>
            </a:fld>
            <a:endParaRPr lang="en-US"/>
          </a:p>
        </p:txBody>
      </p:sp>
      <p:sp>
        <p:nvSpPr>
          <p:cNvPr id="50183"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3261014"/>
      </p:ext>
    </p:extLst>
  </p:cSld>
  <p:clrMap bg1="dk2" tx1="lt1" bg2="dk1" tx2="lt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 id="2147483985" r:id="rId12"/>
    <p:sldLayoutId id="2147483986"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Times New Roman" charset="0"/>
        </a:defRPr>
      </a:lvl6pPr>
      <a:lvl7pPr marL="914085" algn="ctr" rtl="0" fontAlgn="base">
        <a:spcBef>
          <a:spcPct val="0"/>
        </a:spcBef>
        <a:spcAft>
          <a:spcPct val="0"/>
        </a:spcAft>
        <a:defRPr sz="4400">
          <a:solidFill>
            <a:schemeClr val="tx2"/>
          </a:solidFill>
          <a:latin typeface="Times New Roman" charset="0"/>
        </a:defRPr>
      </a:lvl7pPr>
      <a:lvl8pPr marL="1371124" algn="ctr" rtl="0" fontAlgn="base">
        <a:spcBef>
          <a:spcPct val="0"/>
        </a:spcBef>
        <a:spcAft>
          <a:spcPct val="0"/>
        </a:spcAft>
        <a:defRPr sz="4400">
          <a:solidFill>
            <a:schemeClr val="tx2"/>
          </a:solidFill>
          <a:latin typeface="Times New Roman" charset="0"/>
        </a:defRPr>
      </a:lvl8pPr>
      <a:lvl9pPr marL="1828170" algn="ctr" rtl="0" fontAlgn="base">
        <a:spcBef>
          <a:spcPct val="0"/>
        </a:spcBef>
        <a:spcAft>
          <a:spcPct val="0"/>
        </a:spcAft>
        <a:defRPr sz="4400">
          <a:solidFill>
            <a:schemeClr val="tx2"/>
          </a:solidFill>
          <a:latin typeface="Times New Roman" charset="0"/>
        </a:defRPr>
      </a:lvl9pPr>
    </p:titleStyle>
    <p:bodyStyle>
      <a:lvl1pPr marL="342781" indent="-342781"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691" indent="-285652"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2602" indent="-228522"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599645" indent="-228522"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6686" indent="-228522"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3726" indent="-228522" algn="l" rtl="0" fontAlgn="base">
        <a:spcBef>
          <a:spcPct val="20000"/>
        </a:spcBef>
        <a:spcAft>
          <a:spcPct val="0"/>
        </a:spcAft>
        <a:buChar char="»"/>
        <a:defRPr sz="2000">
          <a:solidFill>
            <a:schemeClr val="tx1"/>
          </a:solidFill>
          <a:latin typeface="+mn-lt"/>
          <a:ea typeface="ＭＳ Ｐゴシック" charset="-128"/>
        </a:defRPr>
      </a:lvl6pPr>
      <a:lvl7pPr marL="2970770" indent="-228522" algn="l" rtl="0" fontAlgn="base">
        <a:spcBef>
          <a:spcPct val="20000"/>
        </a:spcBef>
        <a:spcAft>
          <a:spcPct val="0"/>
        </a:spcAft>
        <a:buChar char="»"/>
        <a:defRPr sz="2000">
          <a:solidFill>
            <a:schemeClr val="tx1"/>
          </a:solidFill>
          <a:latin typeface="+mn-lt"/>
          <a:ea typeface="ＭＳ Ｐゴシック" charset="-128"/>
        </a:defRPr>
      </a:lvl7pPr>
      <a:lvl8pPr marL="3427810" indent="-228522" algn="l" rtl="0" fontAlgn="base">
        <a:spcBef>
          <a:spcPct val="20000"/>
        </a:spcBef>
        <a:spcAft>
          <a:spcPct val="0"/>
        </a:spcAft>
        <a:buChar char="»"/>
        <a:defRPr sz="2000">
          <a:solidFill>
            <a:schemeClr val="tx1"/>
          </a:solidFill>
          <a:latin typeface="+mn-lt"/>
          <a:ea typeface="ＭＳ Ｐゴシック" charset="-128"/>
        </a:defRPr>
      </a:lvl8pPr>
      <a:lvl9pPr marL="3884852" indent="-22852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lvl1pPr>
              <a:defRPr sz="1400">
                <a:solidFill>
                  <a:srgbClr val="000000"/>
                </a:solidFill>
                <a:latin typeface="Times"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lvl1pPr algn="ctr">
              <a:defRPr sz="1400">
                <a:solidFill>
                  <a:srgbClr val="000000"/>
                </a:solidFill>
                <a:latin typeface="Times"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lvl1pPr algn="r">
              <a:defRPr sz="1400">
                <a:solidFill>
                  <a:srgbClr val="000000"/>
                </a:solidFill>
                <a:latin typeface="Times" charset="0"/>
                <a:cs typeface="+mn-cs"/>
              </a:defRPr>
            </a:lvl1pPr>
          </a:lstStyle>
          <a:p>
            <a:pPr>
              <a:defRPr/>
            </a:pPr>
            <a:fld id="{270338EC-43D0-E747-A5E2-168173D2C499}" type="slidenum">
              <a:rPr lang="en-US"/>
              <a:pPr>
                <a:defRPr/>
              </a:pPr>
              <a:t>‹#›</a:t>
            </a:fld>
            <a:endParaRPr lang="en-US"/>
          </a:p>
        </p:txBody>
      </p:sp>
    </p:spTree>
    <p:extLst>
      <p:ext uri="{BB962C8B-B14F-4D97-AF65-F5344CB8AC3E}">
        <p14:creationId xmlns:p14="http://schemas.microsoft.com/office/powerpoint/2010/main" val="92552840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Times" charset="0"/>
          <a:ea typeface="ＭＳ Ｐゴシック" charset="0"/>
        </a:defRPr>
      </a:lvl6pPr>
      <a:lvl7pPr marL="914085" algn="ctr" rtl="0" fontAlgn="base">
        <a:spcBef>
          <a:spcPct val="0"/>
        </a:spcBef>
        <a:spcAft>
          <a:spcPct val="0"/>
        </a:spcAft>
        <a:defRPr sz="4400">
          <a:solidFill>
            <a:schemeClr val="tx2"/>
          </a:solidFill>
          <a:latin typeface="Times" charset="0"/>
          <a:ea typeface="ＭＳ Ｐゴシック" charset="0"/>
        </a:defRPr>
      </a:lvl7pPr>
      <a:lvl8pPr marL="1371124" algn="ctr" rtl="0" fontAlgn="base">
        <a:spcBef>
          <a:spcPct val="0"/>
        </a:spcBef>
        <a:spcAft>
          <a:spcPct val="0"/>
        </a:spcAft>
        <a:defRPr sz="4400">
          <a:solidFill>
            <a:schemeClr val="tx2"/>
          </a:solidFill>
          <a:latin typeface="Times" charset="0"/>
          <a:ea typeface="ＭＳ Ｐゴシック" charset="0"/>
        </a:defRPr>
      </a:lvl8pPr>
      <a:lvl9pPr marL="1828170" algn="ctr" rtl="0" fontAlgn="base">
        <a:spcBef>
          <a:spcPct val="0"/>
        </a:spcBef>
        <a:spcAft>
          <a:spcPct val="0"/>
        </a:spcAft>
        <a:defRPr sz="4400">
          <a:solidFill>
            <a:schemeClr val="tx2"/>
          </a:solidFill>
          <a:latin typeface="Times" charset="0"/>
          <a:ea typeface="ＭＳ Ｐゴシック" charset="0"/>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691" indent="-285652" algn="l" rtl="0" eaLnBrk="0" fontAlgn="base" hangingPunct="0">
        <a:spcBef>
          <a:spcPct val="20000"/>
        </a:spcBef>
        <a:spcAft>
          <a:spcPct val="0"/>
        </a:spcAft>
        <a:buChar char="–"/>
        <a:defRPr sz="2800">
          <a:solidFill>
            <a:schemeClr val="tx1"/>
          </a:solidFill>
          <a:latin typeface="+mn-lt"/>
          <a:ea typeface="+mn-ea"/>
        </a:defRPr>
      </a:lvl2pPr>
      <a:lvl3pPr marL="1142602" indent="-228522" algn="l" rtl="0" eaLnBrk="0" fontAlgn="base" hangingPunct="0">
        <a:spcBef>
          <a:spcPct val="20000"/>
        </a:spcBef>
        <a:spcAft>
          <a:spcPct val="0"/>
        </a:spcAft>
        <a:buChar char="•"/>
        <a:defRPr sz="2400">
          <a:solidFill>
            <a:schemeClr val="tx1"/>
          </a:solidFill>
          <a:latin typeface="+mn-lt"/>
          <a:ea typeface="+mn-ea"/>
        </a:defRPr>
      </a:lvl3pPr>
      <a:lvl4pPr marL="1599645" indent="-228522" algn="l" rtl="0" eaLnBrk="0" fontAlgn="base" hangingPunct="0">
        <a:spcBef>
          <a:spcPct val="20000"/>
        </a:spcBef>
        <a:spcAft>
          <a:spcPct val="0"/>
        </a:spcAft>
        <a:buChar char="–"/>
        <a:defRPr sz="2000">
          <a:solidFill>
            <a:schemeClr val="tx1"/>
          </a:solidFill>
          <a:latin typeface="+mn-lt"/>
          <a:ea typeface="+mn-ea"/>
        </a:defRPr>
      </a:lvl4pPr>
      <a:lvl5pPr marL="2056686" indent="-228522" algn="l" rtl="0" eaLnBrk="0" fontAlgn="base" hangingPunct="0">
        <a:spcBef>
          <a:spcPct val="20000"/>
        </a:spcBef>
        <a:spcAft>
          <a:spcPct val="0"/>
        </a:spcAft>
        <a:buChar char="»"/>
        <a:defRPr sz="2000">
          <a:solidFill>
            <a:schemeClr val="tx1"/>
          </a:solidFill>
          <a:latin typeface="+mn-lt"/>
          <a:ea typeface="+mn-ea"/>
        </a:defRPr>
      </a:lvl5pPr>
      <a:lvl6pPr marL="2513726" indent="-228522" algn="l" rtl="0" fontAlgn="base">
        <a:spcBef>
          <a:spcPct val="20000"/>
        </a:spcBef>
        <a:spcAft>
          <a:spcPct val="0"/>
        </a:spcAft>
        <a:buChar char="»"/>
        <a:defRPr sz="2000">
          <a:solidFill>
            <a:schemeClr val="tx1"/>
          </a:solidFill>
          <a:latin typeface="+mn-lt"/>
          <a:ea typeface="+mn-ea"/>
        </a:defRPr>
      </a:lvl6pPr>
      <a:lvl7pPr marL="2970770" indent="-228522" algn="l" rtl="0" fontAlgn="base">
        <a:spcBef>
          <a:spcPct val="20000"/>
        </a:spcBef>
        <a:spcAft>
          <a:spcPct val="0"/>
        </a:spcAft>
        <a:buChar char="»"/>
        <a:defRPr sz="2000">
          <a:solidFill>
            <a:schemeClr val="tx1"/>
          </a:solidFill>
          <a:latin typeface="+mn-lt"/>
          <a:ea typeface="+mn-ea"/>
        </a:defRPr>
      </a:lvl7pPr>
      <a:lvl8pPr marL="3427810" indent="-228522" algn="l" rtl="0" fontAlgn="base">
        <a:spcBef>
          <a:spcPct val="20000"/>
        </a:spcBef>
        <a:spcAft>
          <a:spcPct val="0"/>
        </a:spcAft>
        <a:buChar char="»"/>
        <a:defRPr sz="2000">
          <a:solidFill>
            <a:schemeClr val="tx1"/>
          </a:solidFill>
          <a:latin typeface="+mn-lt"/>
          <a:ea typeface="+mn-ea"/>
        </a:defRPr>
      </a:lvl8pPr>
      <a:lvl9pPr marL="3884852" indent="-228522"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907383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1021289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4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12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1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mn-cs"/>
        </a:defRPr>
      </a:lvl1pPr>
      <a:lvl2pPr marL="742691" indent="-285652" algn="l" rtl="0" eaLnBrk="0" fontAlgn="base" hangingPunct="0">
        <a:spcBef>
          <a:spcPct val="20000"/>
        </a:spcBef>
        <a:spcAft>
          <a:spcPct val="0"/>
        </a:spcAft>
        <a:buChar char="–"/>
        <a:defRPr sz="2800">
          <a:solidFill>
            <a:schemeClr val="tx1"/>
          </a:solidFill>
          <a:latin typeface="+mn-lt"/>
          <a:ea typeface="+mn-ea"/>
          <a:cs typeface="+mn-cs"/>
        </a:defRPr>
      </a:lvl2pPr>
      <a:lvl3pPr marL="1142602" indent="-228522" algn="l" rtl="0" eaLnBrk="0" fontAlgn="base" hangingPunct="0">
        <a:spcBef>
          <a:spcPct val="20000"/>
        </a:spcBef>
        <a:spcAft>
          <a:spcPct val="0"/>
        </a:spcAft>
        <a:buChar char="•"/>
        <a:defRPr sz="2400">
          <a:solidFill>
            <a:schemeClr val="tx1"/>
          </a:solidFill>
          <a:latin typeface="+mn-lt"/>
          <a:ea typeface="+mn-ea"/>
          <a:cs typeface="+mn-cs"/>
        </a:defRPr>
      </a:lvl3pPr>
      <a:lvl4pPr marL="1599645" indent="-228522" algn="l" rtl="0" eaLnBrk="0" fontAlgn="base" hangingPunct="0">
        <a:spcBef>
          <a:spcPct val="20000"/>
        </a:spcBef>
        <a:spcAft>
          <a:spcPct val="0"/>
        </a:spcAft>
        <a:buChar char="–"/>
        <a:defRPr sz="2000">
          <a:solidFill>
            <a:schemeClr val="tx1"/>
          </a:solidFill>
          <a:latin typeface="+mn-lt"/>
          <a:ea typeface="+mn-ea"/>
          <a:cs typeface="+mn-cs"/>
        </a:defRPr>
      </a:lvl4pPr>
      <a:lvl5pPr marL="2056686" indent="-228522" algn="l" rtl="0" eaLnBrk="0" fontAlgn="base" hangingPunct="0">
        <a:spcBef>
          <a:spcPct val="20000"/>
        </a:spcBef>
        <a:spcAft>
          <a:spcPct val="0"/>
        </a:spcAft>
        <a:buChar char="»"/>
        <a:defRPr sz="2000">
          <a:solidFill>
            <a:schemeClr val="tx1"/>
          </a:solidFill>
          <a:latin typeface="+mn-lt"/>
          <a:ea typeface="+mn-ea"/>
          <a:cs typeface="+mn-cs"/>
        </a:defRPr>
      </a:lvl5pPr>
      <a:lvl6pPr marL="2513726" indent="-228522" algn="l" rtl="0" fontAlgn="base">
        <a:spcBef>
          <a:spcPct val="20000"/>
        </a:spcBef>
        <a:spcAft>
          <a:spcPct val="0"/>
        </a:spcAft>
        <a:buChar char="»"/>
        <a:defRPr sz="2000">
          <a:solidFill>
            <a:schemeClr val="tx1"/>
          </a:solidFill>
          <a:latin typeface="+mn-lt"/>
          <a:ea typeface="+mn-ea"/>
          <a:cs typeface="+mn-cs"/>
        </a:defRPr>
      </a:lvl6pPr>
      <a:lvl7pPr marL="2970770" indent="-228522" algn="l" rtl="0" fontAlgn="base">
        <a:spcBef>
          <a:spcPct val="20000"/>
        </a:spcBef>
        <a:spcAft>
          <a:spcPct val="0"/>
        </a:spcAft>
        <a:buChar char="»"/>
        <a:defRPr sz="2000">
          <a:solidFill>
            <a:schemeClr val="tx1"/>
          </a:solidFill>
          <a:latin typeface="+mn-lt"/>
          <a:ea typeface="+mn-ea"/>
          <a:cs typeface="+mn-cs"/>
        </a:defRPr>
      </a:lvl7pPr>
      <a:lvl8pPr marL="3427810" indent="-228522" algn="l" rtl="0" fontAlgn="base">
        <a:spcBef>
          <a:spcPct val="20000"/>
        </a:spcBef>
        <a:spcAft>
          <a:spcPct val="0"/>
        </a:spcAft>
        <a:buChar char="»"/>
        <a:defRPr sz="2000">
          <a:solidFill>
            <a:schemeClr val="tx1"/>
          </a:solidFill>
          <a:latin typeface="+mn-lt"/>
          <a:ea typeface="+mn-ea"/>
          <a:cs typeface="+mn-cs"/>
        </a:defRPr>
      </a:lvl8pPr>
      <a:lvl9pPr marL="3884852" indent="-22852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lvl1pPr>
              <a:defRPr sz="1400">
                <a:solidFill>
                  <a:srgbClr val="000000"/>
                </a:solidFill>
                <a:latin typeface="Times" charset="0"/>
                <a:ea typeface="ＭＳ Ｐゴシック"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lvl1pPr algn="ctr">
              <a:defRPr sz="1400">
                <a:solidFill>
                  <a:srgbClr val="000000"/>
                </a:solidFill>
                <a:latin typeface="Times" charset="0"/>
                <a:ea typeface="ＭＳ Ｐゴシック"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lvl1pPr algn="r">
              <a:defRPr sz="1400">
                <a:solidFill>
                  <a:srgbClr val="000000"/>
                </a:solidFill>
                <a:latin typeface="Times" charset="0"/>
              </a:defRPr>
            </a:lvl1pPr>
          </a:lstStyle>
          <a:p>
            <a:pPr>
              <a:defRPr/>
            </a:pPr>
            <a:fld id="{6B07EEE6-B67C-CA43-B931-8D3D37B7FB43}" type="slidenum">
              <a:rPr lang="en-US"/>
              <a:pPr>
                <a:defRPr/>
              </a:pPr>
              <a:t>‹#›</a:t>
            </a:fld>
            <a:endParaRPr lang="en-US"/>
          </a:p>
        </p:txBody>
      </p:sp>
    </p:spTree>
    <p:extLst>
      <p:ext uri="{BB962C8B-B14F-4D97-AF65-F5344CB8AC3E}">
        <p14:creationId xmlns:p14="http://schemas.microsoft.com/office/powerpoint/2010/main" val="4291066218"/>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Times" charset="0"/>
          <a:ea typeface="ＭＳ Ｐゴシック" charset="0"/>
        </a:defRPr>
      </a:lvl6pPr>
      <a:lvl7pPr marL="914085" algn="ctr" rtl="0" fontAlgn="base">
        <a:spcBef>
          <a:spcPct val="0"/>
        </a:spcBef>
        <a:spcAft>
          <a:spcPct val="0"/>
        </a:spcAft>
        <a:defRPr sz="4400">
          <a:solidFill>
            <a:schemeClr val="tx2"/>
          </a:solidFill>
          <a:latin typeface="Times" charset="0"/>
          <a:ea typeface="ＭＳ Ｐゴシック" charset="0"/>
        </a:defRPr>
      </a:lvl7pPr>
      <a:lvl8pPr marL="1371124" algn="ctr" rtl="0" fontAlgn="base">
        <a:spcBef>
          <a:spcPct val="0"/>
        </a:spcBef>
        <a:spcAft>
          <a:spcPct val="0"/>
        </a:spcAft>
        <a:defRPr sz="4400">
          <a:solidFill>
            <a:schemeClr val="tx2"/>
          </a:solidFill>
          <a:latin typeface="Times" charset="0"/>
          <a:ea typeface="ＭＳ Ｐゴシック" charset="0"/>
        </a:defRPr>
      </a:lvl8pPr>
      <a:lvl9pPr marL="1828170" algn="ctr" rtl="0" fontAlgn="base">
        <a:spcBef>
          <a:spcPct val="0"/>
        </a:spcBef>
        <a:spcAft>
          <a:spcPct val="0"/>
        </a:spcAft>
        <a:defRPr sz="4400">
          <a:solidFill>
            <a:schemeClr val="tx2"/>
          </a:solidFill>
          <a:latin typeface="Times" charset="0"/>
          <a:ea typeface="ＭＳ Ｐゴシック" charset="0"/>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691" indent="-285652" algn="l" rtl="0" eaLnBrk="0" fontAlgn="base" hangingPunct="0">
        <a:spcBef>
          <a:spcPct val="20000"/>
        </a:spcBef>
        <a:spcAft>
          <a:spcPct val="0"/>
        </a:spcAft>
        <a:buChar char="–"/>
        <a:defRPr sz="2800">
          <a:solidFill>
            <a:schemeClr val="tx1"/>
          </a:solidFill>
          <a:latin typeface="+mn-lt"/>
          <a:ea typeface="+mn-ea"/>
        </a:defRPr>
      </a:lvl2pPr>
      <a:lvl3pPr marL="1142602" indent="-228522" algn="l" rtl="0" eaLnBrk="0" fontAlgn="base" hangingPunct="0">
        <a:spcBef>
          <a:spcPct val="20000"/>
        </a:spcBef>
        <a:spcAft>
          <a:spcPct val="0"/>
        </a:spcAft>
        <a:buChar char="•"/>
        <a:defRPr sz="2400">
          <a:solidFill>
            <a:schemeClr val="tx1"/>
          </a:solidFill>
          <a:latin typeface="+mn-lt"/>
          <a:ea typeface="+mn-ea"/>
        </a:defRPr>
      </a:lvl3pPr>
      <a:lvl4pPr marL="1599645" indent="-228522" algn="l" rtl="0" eaLnBrk="0" fontAlgn="base" hangingPunct="0">
        <a:spcBef>
          <a:spcPct val="20000"/>
        </a:spcBef>
        <a:spcAft>
          <a:spcPct val="0"/>
        </a:spcAft>
        <a:buChar char="–"/>
        <a:defRPr sz="2000">
          <a:solidFill>
            <a:schemeClr val="tx1"/>
          </a:solidFill>
          <a:latin typeface="+mn-lt"/>
          <a:ea typeface="+mn-ea"/>
        </a:defRPr>
      </a:lvl4pPr>
      <a:lvl5pPr marL="2056686" indent="-228522" algn="l" rtl="0" eaLnBrk="0" fontAlgn="base" hangingPunct="0">
        <a:spcBef>
          <a:spcPct val="20000"/>
        </a:spcBef>
        <a:spcAft>
          <a:spcPct val="0"/>
        </a:spcAft>
        <a:buChar char="»"/>
        <a:defRPr sz="2000">
          <a:solidFill>
            <a:schemeClr val="tx1"/>
          </a:solidFill>
          <a:latin typeface="+mn-lt"/>
          <a:ea typeface="+mn-ea"/>
        </a:defRPr>
      </a:lvl5pPr>
      <a:lvl6pPr marL="2513726" indent="-228522" algn="l" rtl="0" fontAlgn="base">
        <a:spcBef>
          <a:spcPct val="20000"/>
        </a:spcBef>
        <a:spcAft>
          <a:spcPct val="0"/>
        </a:spcAft>
        <a:buChar char="»"/>
        <a:defRPr sz="2000">
          <a:solidFill>
            <a:schemeClr val="tx1"/>
          </a:solidFill>
          <a:latin typeface="+mn-lt"/>
          <a:ea typeface="+mn-ea"/>
        </a:defRPr>
      </a:lvl6pPr>
      <a:lvl7pPr marL="2970770" indent="-228522" algn="l" rtl="0" fontAlgn="base">
        <a:spcBef>
          <a:spcPct val="20000"/>
        </a:spcBef>
        <a:spcAft>
          <a:spcPct val="0"/>
        </a:spcAft>
        <a:buChar char="»"/>
        <a:defRPr sz="2000">
          <a:solidFill>
            <a:schemeClr val="tx1"/>
          </a:solidFill>
          <a:latin typeface="+mn-lt"/>
          <a:ea typeface="+mn-ea"/>
        </a:defRPr>
      </a:lvl7pPr>
      <a:lvl8pPr marL="3427810" indent="-228522" algn="l" rtl="0" fontAlgn="base">
        <a:spcBef>
          <a:spcPct val="20000"/>
        </a:spcBef>
        <a:spcAft>
          <a:spcPct val="0"/>
        </a:spcAft>
        <a:buChar char="»"/>
        <a:defRPr sz="2000">
          <a:solidFill>
            <a:schemeClr val="tx1"/>
          </a:solidFill>
          <a:latin typeface="+mn-lt"/>
          <a:ea typeface="+mn-ea"/>
        </a:defRPr>
      </a:lvl8pPr>
      <a:lvl9pPr marL="3884852" indent="-228522"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545691320"/>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322" indent="-342322" algn="l" rtl="0" eaLnBrk="0" fontAlgn="base" hangingPunct="0">
        <a:spcBef>
          <a:spcPct val="20000"/>
        </a:spcBef>
        <a:spcAft>
          <a:spcPct val="0"/>
        </a:spcAft>
        <a:buChar char="•"/>
        <a:defRPr sz="3200">
          <a:solidFill>
            <a:schemeClr val="tx1"/>
          </a:solidFill>
          <a:latin typeface="+mn-lt"/>
          <a:ea typeface="+mn-ea"/>
          <a:cs typeface="+mn-cs"/>
        </a:defRPr>
      </a:lvl1pPr>
      <a:lvl2pPr marL="741694" indent="-285274" algn="l" rtl="0" eaLnBrk="0" fontAlgn="base" hangingPunct="0">
        <a:spcBef>
          <a:spcPct val="20000"/>
        </a:spcBef>
        <a:spcAft>
          <a:spcPct val="0"/>
        </a:spcAft>
        <a:buChar char="–"/>
        <a:defRPr sz="2800">
          <a:solidFill>
            <a:schemeClr val="tx1"/>
          </a:solidFill>
          <a:latin typeface="+mn-lt"/>
          <a:ea typeface="+mn-ea"/>
          <a:cs typeface="+mn-cs"/>
        </a:defRPr>
      </a:lvl2pPr>
      <a:lvl3pPr marL="1141066" indent="-228217" algn="l" rtl="0" eaLnBrk="0" fontAlgn="base" hangingPunct="0">
        <a:spcBef>
          <a:spcPct val="20000"/>
        </a:spcBef>
        <a:spcAft>
          <a:spcPct val="0"/>
        </a:spcAft>
        <a:buChar char="•"/>
        <a:defRPr sz="2400">
          <a:solidFill>
            <a:schemeClr val="tx1"/>
          </a:solidFill>
          <a:latin typeface="+mn-lt"/>
          <a:ea typeface="+mn-ea"/>
          <a:cs typeface="+mn-cs"/>
        </a:defRPr>
      </a:lvl3pPr>
      <a:lvl4pPr marL="1597510" indent="-228217" algn="l" rtl="0" eaLnBrk="0" fontAlgn="base" hangingPunct="0">
        <a:spcBef>
          <a:spcPct val="20000"/>
        </a:spcBef>
        <a:spcAft>
          <a:spcPct val="0"/>
        </a:spcAft>
        <a:buChar char="–"/>
        <a:defRPr sz="2000">
          <a:solidFill>
            <a:schemeClr val="tx1"/>
          </a:solidFill>
          <a:latin typeface="+mn-lt"/>
          <a:ea typeface="+mn-ea"/>
          <a:cs typeface="+mn-cs"/>
        </a:defRPr>
      </a:lvl4pPr>
      <a:lvl5pPr marL="2053932" indent="-228217" algn="l" rtl="0" eaLnBrk="0" fontAlgn="base" hangingPunct="0">
        <a:spcBef>
          <a:spcPct val="20000"/>
        </a:spcBef>
        <a:spcAft>
          <a:spcPct val="0"/>
        </a:spcAft>
        <a:buChar char="»"/>
        <a:defRPr sz="2000">
          <a:solidFill>
            <a:schemeClr val="tx1"/>
          </a:solidFill>
          <a:latin typeface="+mn-lt"/>
          <a:ea typeface="+mn-ea"/>
          <a:cs typeface="+mn-cs"/>
        </a:defRPr>
      </a:lvl5pPr>
      <a:lvl6pPr marL="2510363" indent="-228217" algn="l" rtl="0" fontAlgn="base">
        <a:spcBef>
          <a:spcPct val="20000"/>
        </a:spcBef>
        <a:spcAft>
          <a:spcPct val="0"/>
        </a:spcAft>
        <a:buChar char="»"/>
        <a:defRPr sz="2000">
          <a:solidFill>
            <a:schemeClr val="tx1"/>
          </a:solidFill>
          <a:latin typeface="+mn-lt"/>
          <a:ea typeface="+mn-ea"/>
          <a:cs typeface="+mn-cs"/>
        </a:defRPr>
      </a:lvl6pPr>
      <a:lvl7pPr marL="2966800" indent="-228217" algn="l" rtl="0" fontAlgn="base">
        <a:spcBef>
          <a:spcPct val="20000"/>
        </a:spcBef>
        <a:spcAft>
          <a:spcPct val="0"/>
        </a:spcAft>
        <a:buChar char="»"/>
        <a:defRPr sz="2000">
          <a:solidFill>
            <a:schemeClr val="tx1"/>
          </a:solidFill>
          <a:latin typeface="+mn-lt"/>
          <a:ea typeface="+mn-ea"/>
          <a:cs typeface="+mn-cs"/>
        </a:defRPr>
      </a:lvl7pPr>
      <a:lvl8pPr marL="3423220" indent="-228217" algn="l" rtl="0" fontAlgn="base">
        <a:spcBef>
          <a:spcPct val="20000"/>
        </a:spcBef>
        <a:spcAft>
          <a:spcPct val="0"/>
        </a:spcAft>
        <a:buChar char="»"/>
        <a:defRPr sz="2000">
          <a:solidFill>
            <a:schemeClr val="tx1"/>
          </a:solidFill>
          <a:latin typeface="+mn-lt"/>
          <a:ea typeface="+mn-ea"/>
          <a:cs typeface="+mn-cs"/>
        </a:defRPr>
      </a:lvl8pPr>
      <a:lvl9pPr marL="3879661" indent="-22821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433" rtl="0" eaLnBrk="1" latinLnBrk="0" hangingPunct="1">
        <a:defRPr sz="1800" kern="1200">
          <a:solidFill>
            <a:schemeClr val="tx1"/>
          </a:solidFill>
          <a:latin typeface="+mn-lt"/>
          <a:ea typeface="+mn-ea"/>
          <a:cs typeface="+mn-cs"/>
        </a:defRPr>
      </a:lvl1pPr>
      <a:lvl2pPr marL="456433" algn="l" defTabSz="456433" rtl="0" eaLnBrk="1" latinLnBrk="0" hangingPunct="1">
        <a:defRPr sz="1800" kern="1200">
          <a:solidFill>
            <a:schemeClr val="tx1"/>
          </a:solidFill>
          <a:latin typeface="+mn-lt"/>
          <a:ea typeface="+mn-ea"/>
          <a:cs typeface="+mn-cs"/>
        </a:defRPr>
      </a:lvl2pPr>
      <a:lvl3pPr marL="912870" algn="l" defTabSz="456433" rtl="0" eaLnBrk="1" latinLnBrk="0" hangingPunct="1">
        <a:defRPr sz="1800" kern="1200">
          <a:solidFill>
            <a:schemeClr val="tx1"/>
          </a:solidFill>
          <a:latin typeface="+mn-lt"/>
          <a:ea typeface="+mn-ea"/>
          <a:cs typeface="+mn-cs"/>
        </a:defRPr>
      </a:lvl3pPr>
      <a:lvl4pPr marL="1369288" algn="l" defTabSz="456433" rtl="0" eaLnBrk="1" latinLnBrk="0" hangingPunct="1">
        <a:defRPr sz="1800" kern="1200">
          <a:solidFill>
            <a:schemeClr val="tx1"/>
          </a:solidFill>
          <a:latin typeface="+mn-lt"/>
          <a:ea typeface="+mn-ea"/>
          <a:cs typeface="+mn-cs"/>
        </a:defRPr>
      </a:lvl4pPr>
      <a:lvl5pPr marL="1825734" algn="l" defTabSz="456433" rtl="0" eaLnBrk="1" latinLnBrk="0" hangingPunct="1">
        <a:defRPr sz="1800" kern="1200">
          <a:solidFill>
            <a:schemeClr val="tx1"/>
          </a:solidFill>
          <a:latin typeface="+mn-lt"/>
          <a:ea typeface="+mn-ea"/>
          <a:cs typeface="+mn-cs"/>
        </a:defRPr>
      </a:lvl5pPr>
      <a:lvl6pPr marL="2282149" algn="l" defTabSz="456433" rtl="0" eaLnBrk="1" latinLnBrk="0" hangingPunct="1">
        <a:defRPr sz="1800" kern="1200">
          <a:solidFill>
            <a:schemeClr val="tx1"/>
          </a:solidFill>
          <a:latin typeface="+mn-lt"/>
          <a:ea typeface="+mn-ea"/>
          <a:cs typeface="+mn-cs"/>
        </a:defRPr>
      </a:lvl6pPr>
      <a:lvl7pPr marL="2738576" algn="l" defTabSz="456433" rtl="0" eaLnBrk="1" latinLnBrk="0" hangingPunct="1">
        <a:defRPr sz="1800" kern="1200">
          <a:solidFill>
            <a:schemeClr val="tx1"/>
          </a:solidFill>
          <a:latin typeface="+mn-lt"/>
          <a:ea typeface="+mn-ea"/>
          <a:cs typeface="+mn-cs"/>
        </a:defRPr>
      </a:lvl7pPr>
      <a:lvl8pPr marL="3195003" algn="l" defTabSz="456433" rtl="0" eaLnBrk="1" latinLnBrk="0" hangingPunct="1">
        <a:defRPr sz="1800" kern="1200">
          <a:solidFill>
            <a:schemeClr val="tx1"/>
          </a:solidFill>
          <a:latin typeface="+mn-lt"/>
          <a:ea typeface="+mn-ea"/>
          <a:cs typeface="+mn-cs"/>
        </a:defRPr>
      </a:lvl8pPr>
      <a:lvl9pPr marL="3651436" algn="l" defTabSz="456433"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6" tIns="32868" rIns="63216" bIns="32868"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48"/>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6" tIns="32868" rIns="63216" bIns="32868"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a:solidFill>
                  <a:srgbClr val="000000"/>
                </a:solidFill>
              </a:defRPr>
            </a:lvl1pPr>
          </a:lstStyle>
          <a:p>
            <a:pPr defTabSz="321119"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96"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a:solidFill>
                  <a:srgbClr val="000000"/>
                </a:solidFill>
              </a:defRPr>
            </a:lvl1pPr>
          </a:lstStyle>
          <a:p>
            <a:pPr defTabSz="321119"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a:solidFill>
                  <a:srgbClr val="000000"/>
                </a:solidFill>
              </a:defRPr>
            </a:lvl1pPr>
          </a:lstStyle>
          <a:p>
            <a:pPr defTabSz="321119" eaLnBrk="0" hangingPunct="0">
              <a:buSzPct val="100000"/>
            </a:pPr>
            <a:fld id="{12737187-998D-C145-BAF2-CB6526813A35}" type="slidenum">
              <a:rPr lang="en-US" sz="1800" smtClean="0">
                <a:latin typeface="Arial" charset="0"/>
                <a:cs typeface="DejaVu Sans" charset="0"/>
              </a:rPr>
              <a:pPr defTabSz="321119"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3000527826"/>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ctr" defTabSz="321119"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818" indent="-200699"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799"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3921"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049"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163"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278"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407"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9533"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39" indent="-240839" algn="l" defTabSz="321119"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818" indent="-200699" algn="l" defTabSz="321119"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799" indent="-160560" algn="l" defTabSz="321119"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3921"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049"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6163"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278"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407"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9533"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19" rtl="0" eaLnBrk="1" latinLnBrk="0" hangingPunct="1">
        <a:defRPr sz="1300" kern="1200">
          <a:solidFill>
            <a:schemeClr val="tx1"/>
          </a:solidFill>
          <a:latin typeface="+mn-lt"/>
          <a:ea typeface="+mn-ea"/>
          <a:cs typeface="+mn-cs"/>
        </a:defRPr>
      </a:lvl1pPr>
      <a:lvl2pPr marL="321119" algn="l" defTabSz="321119" rtl="0" eaLnBrk="1" latinLnBrk="0" hangingPunct="1">
        <a:defRPr sz="1300" kern="1200">
          <a:solidFill>
            <a:schemeClr val="tx1"/>
          </a:solidFill>
          <a:latin typeface="+mn-lt"/>
          <a:ea typeface="+mn-ea"/>
          <a:cs typeface="+mn-cs"/>
        </a:defRPr>
      </a:lvl2pPr>
      <a:lvl3pPr marL="642238" algn="l" defTabSz="321119" rtl="0" eaLnBrk="1" latinLnBrk="0" hangingPunct="1">
        <a:defRPr sz="1300" kern="1200">
          <a:solidFill>
            <a:schemeClr val="tx1"/>
          </a:solidFill>
          <a:latin typeface="+mn-lt"/>
          <a:ea typeface="+mn-ea"/>
          <a:cs typeface="+mn-cs"/>
        </a:defRPr>
      </a:lvl3pPr>
      <a:lvl4pPr marL="963359" algn="l" defTabSz="321119" rtl="0" eaLnBrk="1" latinLnBrk="0" hangingPunct="1">
        <a:defRPr sz="1300" kern="1200">
          <a:solidFill>
            <a:schemeClr val="tx1"/>
          </a:solidFill>
          <a:latin typeface="+mn-lt"/>
          <a:ea typeface="+mn-ea"/>
          <a:cs typeface="+mn-cs"/>
        </a:defRPr>
      </a:lvl4pPr>
      <a:lvl5pPr marL="1284476" algn="l" defTabSz="321119" rtl="0" eaLnBrk="1" latinLnBrk="0" hangingPunct="1">
        <a:defRPr sz="1300" kern="1200">
          <a:solidFill>
            <a:schemeClr val="tx1"/>
          </a:solidFill>
          <a:latin typeface="+mn-lt"/>
          <a:ea typeface="+mn-ea"/>
          <a:cs typeface="+mn-cs"/>
        </a:defRPr>
      </a:lvl5pPr>
      <a:lvl6pPr marL="1605603" algn="l" defTabSz="321119" rtl="0" eaLnBrk="1" latinLnBrk="0" hangingPunct="1">
        <a:defRPr sz="1300" kern="1200">
          <a:solidFill>
            <a:schemeClr val="tx1"/>
          </a:solidFill>
          <a:latin typeface="+mn-lt"/>
          <a:ea typeface="+mn-ea"/>
          <a:cs typeface="+mn-cs"/>
        </a:defRPr>
      </a:lvl6pPr>
      <a:lvl7pPr marL="1926722" algn="l" defTabSz="321119" rtl="0" eaLnBrk="1" latinLnBrk="0" hangingPunct="1">
        <a:defRPr sz="1300" kern="1200">
          <a:solidFill>
            <a:schemeClr val="tx1"/>
          </a:solidFill>
          <a:latin typeface="+mn-lt"/>
          <a:ea typeface="+mn-ea"/>
          <a:cs typeface="+mn-cs"/>
        </a:defRPr>
      </a:lvl7pPr>
      <a:lvl8pPr marL="2247848" algn="l" defTabSz="321119" rtl="0" eaLnBrk="1" latinLnBrk="0" hangingPunct="1">
        <a:defRPr sz="1300" kern="1200">
          <a:solidFill>
            <a:schemeClr val="tx1"/>
          </a:solidFill>
          <a:latin typeface="+mn-lt"/>
          <a:ea typeface="+mn-ea"/>
          <a:cs typeface="+mn-cs"/>
        </a:defRPr>
      </a:lvl8pPr>
      <a:lvl9pPr marL="2568953" algn="l" defTabSz="321119" rtl="0" eaLnBrk="1" latinLnBrk="0" hangingPunct="1">
        <a:defRPr sz="13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ctr"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20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defRPr sz="1400">
                <a:latin typeface="Arial" charset="0"/>
                <a:ea typeface="ＭＳ Ｐゴシック" charset="-128"/>
                <a:cs typeface="ＭＳ Ｐゴシック" charset="-128"/>
              </a:defRPr>
            </a:lvl1pPr>
          </a:lstStyle>
          <a:p>
            <a:pPr>
              <a:defRPr/>
            </a:pPr>
            <a:endParaRPr lang="en-US"/>
          </a:p>
        </p:txBody>
      </p:sp>
      <p:sp>
        <p:nvSpPr>
          <p:cNvPr id="1720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ctr">
              <a:defRPr sz="1400">
                <a:latin typeface="Arial" charset="0"/>
                <a:ea typeface="ＭＳ Ｐゴシック" charset="-128"/>
                <a:cs typeface="ＭＳ Ｐゴシック" charset="-128"/>
              </a:defRPr>
            </a:lvl1pPr>
          </a:lstStyle>
          <a:p>
            <a:pPr>
              <a:defRPr/>
            </a:pPr>
            <a:endParaRPr lang="en-US"/>
          </a:p>
        </p:txBody>
      </p:sp>
      <p:sp>
        <p:nvSpPr>
          <p:cNvPr id="1720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r">
              <a:defRPr sz="1400">
                <a:latin typeface="Arial" charset="0"/>
              </a:defRPr>
            </a:lvl1pPr>
          </a:lstStyle>
          <a:p>
            <a:pPr>
              <a:defRPr/>
            </a:pPr>
            <a:fld id="{45B0C115-5FFD-6546-8CCB-F02582FB7DB5}" type="slidenum">
              <a:rPr lang="en-US"/>
              <a:pPr>
                <a:defRPr/>
              </a:pPr>
              <a:t>‹#›</a:t>
            </a:fld>
            <a:endParaRPr lang="en-US"/>
          </a:p>
        </p:txBody>
      </p:sp>
    </p:spTree>
    <p:extLst>
      <p:ext uri="{BB962C8B-B14F-4D97-AF65-F5344CB8AC3E}">
        <p14:creationId xmlns:p14="http://schemas.microsoft.com/office/powerpoint/2010/main" val="1732877084"/>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6433" algn="ctr" rtl="0" fontAlgn="base">
        <a:spcBef>
          <a:spcPct val="0"/>
        </a:spcBef>
        <a:spcAft>
          <a:spcPct val="0"/>
        </a:spcAft>
        <a:defRPr sz="4400">
          <a:solidFill>
            <a:schemeClr val="tx2"/>
          </a:solidFill>
          <a:latin typeface="Arial" pitchFamily="-108" charset="0"/>
        </a:defRPr>
      </a:lvl6pPr>
      <a:lvl7pPr marL="912870" algn="ctr" rtl="0" fontAlgn="base">
        <a:spcBef>
          <a:spcPct val="0"/>
        </a:spcBef>
        <a:spcAft>
          <a:spcPct val="0"/>
        </a:spcAft>
        <a:defRPr sz="4400">
          <a:solidFill>
            <a:schemeClr val="tx2"/>
          </a:solidFill>
          <a:latin typeface="Arial" pitchFamily="-108" charset="0"/>
        </a:defRPr>
      </a:lvl7pPr>
      <a:lvl8pPr marL="1369288" algn="ctr" rtl="0" fontAlgn="base">
        <a:spcBef>
          <a:spcPct val="0"/>
        </a:spcBef>
        <a:spcAft>
          <a:spcPct val="0"/>
        </a:spcAft>
        <a:defRPr sz="4400">
          <a:solidFill>
            <a:schemeClr val="tx2"/>
          </a:solidFill>
          <a:latin typeface="Arial" pitchFamily="-108" charset="0"/>
        </a:defRPr>
      </a:lvl8pPr>
      <a:lvl9pPr marL="1825734" algn="ctr" rtl="0" fontAlgn="base">
        <a:spcBef>
          <a:spcPct val="0"/>
        </a:spcBef>
        <a:spcAft>
          <a:spcPct val="0"/>
        </a:spcAft>
        <a:defRPr sz="4400">
          <a:solidFill>
            <a:schemeClr val="tx2"/>
          </a:solidFill>
          <a:latin typeface="Arial" pitchFamily="-108" charset="0"/>
        </a:defRPr>
      </a:lvl9pPr>
    </p:titleStyle>
    <p:bodyStyle>
      <a:lvl1pPr marL="342322" indent="-342322"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1694" indent="-285274"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1066" indent="-228217"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597510" indent="-228217"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4pPr>
      <a:lvl5pPr marL="2053932" indent="-228217"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5pPr>
      <a:lvl6pPr marL="2510363" indent="-228217" algn="l" rtl="0" fontAlgn="base">
        <a:spcBef>
          <a:spcPct val="20000"/>
        </a:spcBef>
        <a:spcAft>
          <a:spcPct val="0"/>
        </a:spcAft>
        <a:buChar char="»"/>
        <a:defRPr sz="2000">
          <a:solidFill>
            <a:schemeClr val="tx1"/>
          </a:solidFill>
          <a:latin typeface="+mn-lt"/>
          <a:ea typeface="ＭＳ Ｐゴシック" pitchFamily="-108" charset="-128"/>
        </a:defRPr>
      </a:lvl6pPr>
      <a:lvl7pPr marL="2966800" indent="-228217" algn="l" rtl="0" fontAlgn="base">
        <a:spcBef>
          <a:spcPct val="20000"/>
        </a:spcBef>
        <a:spcAft>
          <a:spcPct val="0"/>
        </a:spcAft>
        <a:buChar char="»"/>
        <a:defRPr sz="2000">
          <a:solidFill>
            <a:schemeClr val="tx1"/>
          </a:solidFill>
          <a:latin typeface="+mn-lt"/>
          <a:ea typeface="ＭＳ Ｐゴシック" pitchFamily="-108" charset="-128"/>
        </a:defRPr>
      </a:lvl7pPr>
      <a:lvl8pPr marL="3423220" indent="-228217" algn="l" rtl="0" fontAlgn="base">
        <a:spcBef>
          <a:spcPct val="20000"/>
        </a:spcBef>
        <a:spcAft>
          <a:spcPct val="0"/>
        </a:spcAft>
        <a:buChar char="»"/>
        <a:defRPr sz="2000">
          <a:solidFill>
            <a:schemeClr val="tx1"/>
          </a:solidFill>
          <a:latin typeface="+mn-lt"/>
          <a:ea typeface="ＭＳ Ｐゴシック" pitchFamily="-108" charset="-128"/>
        </a:defRPr>
      </a:lvl8pPr>
      <a:lvl9pPr marL="3879661" indent="-228217"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6433" rtl="0" eaLnBrk="1" latinLnBrk="0" hangingPunct="1">
        <a:defRPr sz="1800" kern="1200">
          <a:solidFill>
            <a:schemeClr val="tx1"/>
          </a:solidFill>
          <a:latin typeface="+mn-lt"/>
          <a:ea typeface="+mn-ea"/>
          <a:cs typeface="+mn-cs"/>
        </a:defRPr>
      </a:lvl1pPr>
      <a:lvl2pPr marL="456433" algn="l" defTabSz="456433" rtl="0" eaLnBrk="1" latinLnBrk="0" hangingPunct="1">
        <a:defRPr sz="1800" kern="1200">
          <a:solidFill>
            <a:schemeClr val="tx1"/>
          </a:solidFill>
          <a:latin typeface="+mn-lt"/>
          <a:ea typeface="+mn-ea"/>
          <a:cs typeface="+mn-cs"/>
        </a:defRPr>
      </a:lvl2pPr>
      <a:lvl3pPr marL="912870" algn="l" defTabSz="456433" rtl="0" eaLnBrk="1" latinLnBrk="0" hangingPunct="1">
        <a:defRPr sz="1800" kern="1200">
          <a:solidFill>
            <a:schemeClr val="tx1"/>
          </a:solidFill>
          <a:latin typeface="+mn-lt"/>
          <a:ea typeface="+mn-ea"/>
          <a:cs typeface="+mn-cs"/>
        </a:defRPr>
      </a:lvl3pPr>
      <a:lvl4pPr marL="1369288" algn="l" defTabSz="456433" rtl="0" eaLnBrk="1" latinLnBrk="0" hangingPunct="1">
        <a:defRPr sz="1800" kern="1200">
          <a:solidFill>
            <a:schemeClr val="tx1"/>
          </a:solidFill>
          <a:latin typeface="+mn-lt"/>
          <a:ea typeface="+mn-ea"/>
          <a:cs typeface="+mn-cs"/>
        </a:defRPr>
      </a:lvl4pPr>
      <a:lvl5pPr marL="1825734" algn="l" defTabSz="456433" rtl="0" eaLnBrk="1" latinLnBrk="0" hangingPunct="1">
        <a:defRPr sz="1800" kern="1200">
          <a:solidFill>
            <a:schemeClr val="tx1"/>
          </a:solidFill>
          <a:latin typeface="+mn-lt"/>
          <a:ea typeface="+mn-ea"/>
          <a:cs typeface="+mn-cs"/>
        </a:defRPr>
      </a:lvl5pPr>
      <a:lvl6pPr marL="2282149" algn="l" defTabSz="456433" rtl="0" eaLnBrk="1" latinLnBrk="0" hangingPunct="1">
        <a:defRPr sz="1800" kern="1200">
          <a:solidFill>
            <a:schemeClr val="tx1"/>
          </a:solidFill>
          <a:latin typeface="+mn-lt"/>
          <a:ea typeface="+mn-ea"/>
          <a:cs typeface="+mn-cs"/>
        </a:defRPr>
      </a:lvl6pPr>
      <a:lvl7pPr marL="2738576" algn="l" defTabSz="456433" rtl="0" eaLnBrk="1" latinLnBrk="0" hangingPunct="1">
        <a:defRPr sz="1800" kern="1200">
          <a:solidFill>
            <a:schemeClr val="tx1"/>
          </a:solidFill>
          <a:latin typeface="+mn-lt"/>
          <a:ea typeface="+mn-ea"/>
          <a:cs typeface="+mn-cs"/>
        </a:defRPr>
      </a:lvl7pPr>
      <a:lvl8pPr marL="3195003" algn="l" defTabSz="456433" rtl="0" eaLnBrk="1" latinLnBrk="0" hangingPunct="1">
        <a:defRPr sz="1800" kern="1200">
          <a:solidFill>
            <a:schemeClr val="tx1"/>
          </a:solidFill>
          <a:latin typeface="+mn-lt"/>
          <a:ea typeface="+mn-ea"/>
          <a:cs typeface="+mn-cs"/>
        </a:defRPr>
      </a:lvl8pPr>
      <a:lvl9pPr marL="3651436" algn="l" defTabSz="45643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230.xml"/><Relationship Id="rId1" Type="http://schemas.openxmlformats.org/officeDocument/2006/relationships/tags" Target="../tags/tag34.xml"/><Relationship Id="rId5" Type="http://schemas.microsoft.com/office/2007/relationships/hdphoto" Target="../media/hdphoto21.wdp"/><Relationship Id="rId4" Type="http://schemas.openxmlformats.org/officeDocument/2006/relationships/image" Target="../media/image111.pn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30.xml"/><Relationship Id="rId1" Type="http://schemas.openxmlformats.org/officeDocument/2006/relationships/tags" Target="../tags/tag35.xml"/><Relationship Id="rId4" Type="http://schemas.openxmlformats.org/officeDocument/2006/relationships/image" Target="../media/image112.jpeg"/></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252.xml"/><Relationship Id="rId1" Type="http://schemas.openxmlformats.org/officeDocument/2006/relationships/tags" Target="../tags/tag36.xml"/><Relationship Id="rId6" Type="http://schemas.microsoft.com/office/2007/relationships/hdphoto" Target="../media/hdphoto23.wdp"/><Relationship Id="rId5" Type="http://schemas.openxmlformats.org/officeDocument/2006/relationships/image" Target="../media/image114.png"/><Relationship Id="rId4" Type="http://schemas.openxmlformats.org/officeDocument/2006/relationships/image" Target="../media/image89.jpg"/></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230.xml"/><Relationship Id="rId1" Type="http://schemas.openxmlformats.org/officeDocument/2006/relationships/tags" Target="../tags/tag37.xml"/><Relationship Id="rId4" Type="http://schemas.openxmlformats.org/officeDocument/2006/relationships/image" Target="../media/image115.jpeg"/></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252.xml"/><Relationship Id="rId1" Type="http://schemas.openxmlformats.org/officeDocument/2006/relationships/tags" Target="../tags/tag38.xml"/><Relationship Id="rId6" Type="http://schemas.microsoft.com/office/2007/relationships/hdphoto" Target="../media/hdphoto24.wdp"/><Relationship Id="rId5" Type="http://schemas.openxmlformats.org/officeDocument/2006/relationships/image" Target="../media/image114.png"/><Relationship Id="rId4" Type="http://schemas.openxmlformats.org/officeDocument/2006/relationships/image" Target="../media/image89.jpg"/></Relationships>
</file>

<file path=ppt/slides/_rels/slide105.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99.xml"/><Relationship Id="rId1" Type="http://schemas.openxmlformats.org/officeDocument/2006/relationships/slideLayout" Target="../slideLayouts/slideLayout263.xml"/><Relationship Id="rId5" Type="http://schemas.openxmlformats.org/officeDocument/2006/relationships/image" Target="../media/image118.jpeg"/><Relationship Id="rId4" Type="http://schemas.openxmlformats.org/officeDocument/2006/relationships/image" Target="../media/image117.jpeg"/></Relationships>
</file>

<file path=ppt/slides/_rels/slide10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0.xml"/><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1.xml"/><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04.xml"/></Relationships>
</file>

<file path=ppt/slides/_rels/slide1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19.jpeg"/><Relationship Id="rId1" Type="http://schemas.openxmlformats.org/officeDocument/2006/relationships/slideLayout" Target="../slideLayouts/slideLayout68.xml"/><Relationship Id="rId4" Type="http://schemas.openxmlformats.org/officeDocument/2006/relationships/image" Target="../media/image18.jpeg"/></Relationships>
</file>

<file path=ppt/slides/_rels/slide11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02.xml"/><Relationship Id="rId1" Type="http://schemas.openxmlformats.org/officeDocument/2006/relationships/slideLayout" Target="../slideLayouts/slideLayout74.xml"/></Relationships>
</file>

<file path=ppt/slides/_rels/slide1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3.xml"/><Relationship Id="rId1" Type="http://schemas.openxmlformats.org/officeDocument/2006/relationships/slideLayout" Target="../slideLayouts/slideLayout68.xml"/></Relationships>
</file>

<file path=ppt/slides/_rels/slide11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04.xml"/><Relationship Id="rId1" Type="http://schemas.openxmlformats.org/officeDocument/2006/relationships/slideLayout" Target="../slideLayouts/slideLayout74.xml"/></Relationships>
</file>

<file path=ppt/slides/_rels/slide11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05.xml"/><Relationship Id="rId1" Type="http://schemas.openxmlformats.org/officeDocument/2006/relationships/slideLayout" Target="../slideLayouts/slideLayout74.xml"/></Relationships>
</file>

<file path=ppt/slides/_rels/slide115.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06.xml"/><Relationship Id="rId1" Type="http://schemas.openxmlformats.org/officeDocument/2006/relationships/slideLayout" Target="../slideLayouts/slideLayout74.xml"/></Relationships>
</file>

<file path=ppt/slides/_rels/slide116.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07.xml"/><Relationship Id="rId1" Type="http://schemas.openxmlformats.org/officeDocument/2006/relationships/slideLayout" Target="../slideLayouts/slideLayout74.xml"/></Relationships>
</file>

<file path=ppt/slides/_rels/slide11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08.xml"/><Relationship Id="rId1" Type="http://schemas.openxmlformats.org/officeDocument/2006/relationships/slideLayout" Target="../slideLayouts/slideLayout74.xml"/></Relationships>
</file>

<file path=ppt/slides/_rels/slide118.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09.xml"/><Relationship Id="rId1" Type="http://schemas.openxmlformats.org/officeDocument/2006/relationships/slideLayout" Target="../slideLayouts/slideLayout74.xml"/></Relationships>
</file>

<file path=ppt/slides/_rels/slide11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10.xml"/><Relationship Id="rId1" Type="http://schemas.openxmlformats.org/officeDocument/2006/relationships/slideLayout" Target="../slideLayouts/slideLayout74.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04.xml"/></Relationships>
</file>

<file path=ppt/slides/_rels/slide120.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11.xml"/><Relationship Id="rId1" Type="http://schemas.openxmlformats.org/officeDocument/2006/relationships/slideLayout" Target="../slideLayouts/slideLayout74.xml"/></Relationships>
</file>

<file path=ppt/slides/_rels/slide1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2.xml"/><Relationship Id="rId1" Type="http://schemas.openxmlformats.org/officeDocument/2006/relationships/slideLayout" Target="../slideLayouts/slideLayout68.xml"/></Relationships>
</file>

<file path=ppt/slides/_rels/slide122.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13.xml"/><Relationship Id="rId1" Type="http://schemas.openxmlformats.org/officeDocument/2006/relationships/slideLayout" Target="../slideLayouts/slideLayout74.xml"/></Relationships>
</file>

<file path=ppt/slides/_rels/slide1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4.xml"/><Relationship Id="rId1" Type="http://schemas.openxmlformats.org/officeDocument/2006/relationships/slideLayout" Target="../slideLayouts/slideLayout68.xml"/></Relationships>
</file>

<file path=ppt/slides/_rels/slide124.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15.xml"/><Relationship Id="rId1" Type="http://schemas.openxmlformats.org/officeDocument/2006/relationships/slideLayout" Target="../slideLayouts/slideLayout74.xml"/></Relationships>
</file>

<file path=ppt/slides/_rels/slide125.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16.xml"/><Relationship Id="rId1" Type="http://schemas.openxmlformats.org/officeDocument/2006/relationships/slideLayout" Target="../slideLayouts/slideLayout74.xml"/></Relationships>
</file>

<file path=ppt/slides/_rels/slide126.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17.xml"/><Relationship Id="rId1" Type="http://schemas.openxmlformats.org/officeDocument/2006/relationships/slideLayout" Target="../slideLayouts/slideLayout74.xml"/></Relationships>
</file>

<file path=ppt/slides/_rels/slide127.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18.xml"/><Relationship Id="rId1" Type="http://schemas.openxmlformats.org/officeDocument/2006/relationships/slideLayout" Target="../slideLayouts/slideLayout74.xml"/></Relationships>
</file>

<file path=ppt/slides/_rels/slide128.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19.xml"/><Relationship Id="rId1" Type="http://schemas.openxmlformats.org/officeDocument/2006/relationships/slideLayout" Target="../slideLayouts/slideLayout74.xml"/></Relationships>
</file>

<file path=ppt/slides/_rels/slide129.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20.xml"/><Relationship Id="rId1" Type="http://schemas.openxmlformats.org/officeDocument/2006/relationships/slideLayout" Target="../slideLayouts/slideLayout74.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04.xml"/></Relationships>
</file>

<file path=ppt/slides/_rels/slide130.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21.xml"/><Relationship Id="rId1" Type="http://schemas.openxmlformats.org/officeDocument/2006/relationships/slideLayout" Target="../slideLayouts/slideLayout74.xml"/></Relationships>
</file>

<file path=ppt/slides/_rels/slide131.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22.xml"/><Relationship Id="rId1" Type="http://schemas.openxmlformats.org/officeDocument/2006/relationships/slideLayout" Target="../slideLayouts/slideLayout74.xml"/></Relationships>
</file>

<file path=ppt/slides/_rels/slide132.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23.xml"/><Relationship Id="rId1" Type="http://schemas.openxmlformats.org/officeDocument/2006/relationships/slideLayout" Target="../slideLayouts/slideLayout74.xml"/></Relationships>
</file>

<file path=ppt/slides/_rels/slide133.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24.xml"/><Relationship Id="rId1" Type="http://schemas.openxmlformats.org/officeDocument/2006/relationships/slideLayout" Target="../slideLayouts/slideLayout74.xml"/></Relationships>
</file>

<file path=ppt/slides/_rels/slide134.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25.xml"/><Relationship Id="rId1" Type="http://schemas.openxmlformats.org/officeDocument/2006/relationships/slideLayout" Target="../slideLayouts/slideLayout74.xml"/></Relationships>
</file>

<file path=ppt/slides/_rels/slide135.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26.xml"/><Relationship Id="rId1" Type="http://schemas.openxmlformats.org/officeDocument/2006/relationships/slideLayout" Target="../slideLayouts/slideLayout74.xml"/></Relationships>
</file>

<file path=ppt/slides/_rels/slide136.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27.xml"/><Relationship Id="rId1" Type="http://schemas.openxmlformats.org/officeDocument/2006/relationships/slideLayout" Target="../slideLayouts/slideLayout74.xml"/></Relationships>
</file>

<file path=ppt/slides/_rels/slide137.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28.xml"/><Relationship Id="rId1" Type="http://schemas.openxmlformats.org/officeDocument/2006/relationships/slideLayout" Target="../slideLayouts/slideLayout74.xml"/></Relationships>
</file>

<file path=ppt/slides/_rels/slide138.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29.xml"/><Relationship Id="rId1" Type="http://schemas.openxmlformats.org/officeDocument/2006/relationships/slideLayout" Target="../slideLayouts/slideLayout74.xml"/></Relationships>
</file>

<file path=ppt/slides/_rels/slide139.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30.xml"/><Relationship Id="rId1" Type="http://schemas.openxmlformats.org/officeDocument/2006/relationships/slideLayout" Target="../slideLayouts/slideLayout74.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04.xml"/></Relationships>
</file>

<file path=ppt/slides/_rels/slide14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1.xml"/><Relationship Id="rId1" Type="http://schemas.openxmlformats.org/officeDocument/2006/relationships/slideLayout" Target="../slideLayouts/slideLayout12.xml"/></Relationships>
</file>

<file path=ppt/slides/_rels/slide141.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32.xml"/><Relationship Id="rId1" Type="http://schemas.openxmlformats.org/officeDocument/2006/relationships/slideLayout" Target="../slideLayouts/slideLayout74.xml"/></Relationships>
</file>

<file path=ppt/slides/_rels/slide142.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33.xml"/><Relationship Id="rId1" Type="http://schemas.openxmlformats.org/officeDocument/2006/relationships/slideLayout" Target="../slideLayouts/slideLayout74.xml"/></Relationships>
</file>

<file path=ppt/slides/_rels/slide143.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34.xml"/><Relationship Id="rId1" Type="http://schemas.openxmlformats.org/officeDocument/2006/relationships/slideLayout" Target="../slideLayouts/slideLayout74.xml"/></Relationships>
</file>

<file path=ppt/slides/_rels/slide144.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35.xml"/><Relationship Id="rId1" Type="http://schemas.openxmlformats.org/officeDocument/2006/relationships/slideLayout" Target="../slideLayouts/slideLayout74.xml"/></Relationships>
</file>

<file path=ppt/slides/_rels/slide145.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36.xml"/><Relationship Id="rId1" Type="http://schemas.openxmlformats.org/officeDocument/2006/relationships/slideLayout" Target="../slideLayouts/slideLayout74.xml"/></Relationships>
</file>

<file path=ppt/slides/_rels/slide146.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37.xml"/><Relationship Id="rId1" Type="http://schemas.openxmlformats.org/officeDocument/2006/relationships/slideLayout" Target="../slideLayouts/slideLayout74.xml"/></Relationships>
</file>

<file path=ppt/slides/_rels/slide147.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38.xml"/><Relationship Id="rId1" Type="http://schemas.openxmlformats.org/officeDocument/2006/relationships/slideLayout" Target="../slideLayouts/slideLayout74.xml"/></Relationships>
</file>

<file path=ppt/slides/_rels/slide148.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39.xml"/><Relationship Id="rId1" Type="http://schemas.openxmlformats.org/officeDocument/2006/relationships/slideLayout" Target="../slideLayouts/slideLayout74.xml"/></Relationships>
</file>

<file path=ppt/slides/_rels/slide149.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40.xml"/><Relationship Id="rId1" Type="http://schemas.openxmlformats.org/officeDocument/2006/relationships/slideLayout" Target="../slideLayouts/slideLayout74.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04.xml"/></Relationships>
</file>

<file path=ppt/slides/_rels/slide150.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41.xml"/><Relationship Id="rId1" Type="http://schemas.openxmlformats.org/officeDocument/2006/relationships/slideLayout" Target="../slideLayouts/slideLayout74.xml"/></Relationships>
</file>

<file path=ppt/slides/_rels/slide151.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42.xml"/><Relationship Id="rId1" Type="http://schemas.openxmlformats.org/officeDocument/2006/relationships/slideLayout" Target="../slideLayouts/slideLayout74.xml"/></Relationships>
</file>

<file path=ppt/slides/_rels/slide152.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43.xml"/><Relationship Id="rId1" Type="http://schemas.openxmlformats.org/officeDocument/2006/relationships/slideLayout" Target="../slideLayouts/slideLayout74.xml"/></Relationships>
</file>

<file path=ppt/slides/_rels/slide153.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44.xml"/><Relationship Id="rId1" Type="http://schemas.openxmlformats.org/officeDocument/2006/relationships/slideLayout" Target="../slideLayouts/slideLayout74.xml"/></Relationships>
</file>

<file path=ppt/slides/_rels/slide154.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45.xml"/><Relationship Id="rId1" Type="http://schemas.openxmlformats.org/officeDocument/2006/relationships/slideLayout" Target="../slideLayouts/slideLayout74.xml"/></Relationships>
</file>

<file path=ppt/slides/_rels/slide155.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46.xml"/><Relationship Id="rId1" Type="http://schemas.openxmlformats.org/officeDocument/2006/relationships/slideLayout" Target="../slideLayouts/slideLayout175.xml"/></Relationships>
</file>

<file path=ppt/slides/_rels/slide156.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47.xml"/><Relationship Id="rId1" Type="http://schemas.openxmlformats.org/officeDocument/2006/relationships/slideLayout" Target="../slideLayouts/slideLayout74.xml"/></Relationships>
</file>

<file path=ppt/slides/_rels/slide157.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48.xml"/><Relationship Id="rId1" Type="http://schemas.openxmlformats.org/officeDocument/2006/relationships/slideLayout" Target="../slideLayouts/slideLayout74.xml"/></Relationships>
</file>

<file path=ppt/slides/_rels/slide158.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162.jpeg"/><Relationship Id="rId1" Type="http://schemas.openxmlformats.org/officeDocument/2006/relationships/slideLayout" Target="../slideLayouts/slideLayout79.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159.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95.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52.xml"/></Relationships>
</file>

<file path=ppt/slides/_rels/slide160.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95.xml"/></Relationships>
</file>

<file path=ppt/slides/_rels/slide161.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95.xml"/></Relationships>
</file>

<file path=ppt/slides/_rels/slide162.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95.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101.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101.xml"/></Relationships>
</file>

<file path=ppt/slides/_rels/slide165.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102.xml"/></Relationships>
</file>

<file path=ppt/slides/_rels/slide16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1.xml"/><Relationship Id="rId1" Type="http://schemas.openxmlformats.org/officeDocument/2006/relationships/slideLayout" Target="../slideLayouts/slideLayout12.xml"/></Relationships>
</file>

<file path=ppt/slides/_rels/slide16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2.xml"/><Relationship Id="rId1" Type="http://schemas.openxmlformats.org/officeDocument/2006/relationships/slideLayout" Target="../slideLayouts/slideLayout1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80.xml"/></Relationships>
</file>

<file path=ppt/slides/_rels/slide16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4.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9.xml"/><Relationship Id="rId5" Type="http://schemas.openxmlformats.org/officeDocument/2006/relationships/image" Target="../media/image18.jpeg"/><Relationship Id="rId4" Type="http://schemas.openxmlformats.org/officeDocument/2006/relationships/image" Target="../media/image17.jpeg"/></Relationships>
</file>

<file path=ppt/slides/_rels/slide17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5.xml"/><Relationship Id="rId1" Type="http://schemas.openxmlformats.org/officeDocument/2006/relationships/slideLayout" Target="../slideLayouts/slideLayout12.xml"/></Relationships>
</file>

<file path=ppt/slides/_rels/slide171.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56.xml"/><Relationship Id="rId1" Type="http://schemas.openxmlformats.org/officeDocument/2006/relationships/slideLayout" Target="../slideLayouts/slideLayout273.xml"/><Relationship Id="rId4" Type="http://schemas.openxmlformats.org/officeDocument/2006/relationships/image" Target="../media/image170.jpeg"/></Relationships>
</file>

<file path=ppt/slides/_rels/slide17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7.xml"/><Relationship Id="rId1" Type="http://schemas.openxmlformats.org/officeDocument/2006/relationships/slideLayout" Target="../slideLayouts/slideLayout12.xml"/></Relationships>
</file>

<file path=ppt/slides/_rels/slide17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8.xml"/><Relationship Id="rId1" Type="http://schemas.openxmlformats.org/officeDocument/2006/relationships/slideLayout" Target="../slideLayouts/slideLayout12.xml"/></Relationships>
</file>

<file path=ppt/slides/_rels/slide174.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59.xml"/><Relationship Id="rId1" Type="http://schemas.openxmlformats.org/officeDocument/2006/relationships/slideLayout" Target="../slideLayouts/slideLayout113.xml"/><Relationship Id="rId5" Type="http://schemas.openxmlformats.org/officeDocument/2006/relationships/image" Target="../media/image18.jpeg"/><Relationship Id="rId4" Type="http://schemas.openxmlformats.org/officeDocument/2006/relationships/image" Target="../media/image17.jpeg"/></Relationships>
</file>

<file path=ppt/slides/_rels/slide175.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60.xml"/><Relationship Id="rId1" Type="http://schemas.openxmlformats.org/officeDocument/2006/relationships/slideLayout" Target="../slideLayouts/slideLayout131.xml"/></Relationships>
</file>

<file path=ppt/slides/_rels/slide176.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61.xml"/><Relationship Id="rId1" Type="http://schemas.openxmlformats.org/officeDocument/2006/relationships/slideLayout" Target="../slideLayouts/slideLayout131.xml"/></Relationships>
</file>

<file path=ppt/slides/_rels/slide177.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62.xml"/><Relationship Id="rId1" Type="http://schemas.openxmlformats.org/officeDocument/2006/relationships/slideLayout" Target="../slideLayouts/slideLayout131.xml"/></Relationships>
</file>

<file path=ppt/slides/_rels/slide178.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63.xml"/><Relationship Id="rId1" Type="http://schemas.openxmlformats.org/officeDocument/2006/relationships/slideLayout" Target="../slideLayouts/slideLayout131.xml"/></Relationships>
</file>

<file path=ppt/slides/_rels/slide179.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64.xml"/><Relationship Id="rId1" Type="http://schemas.openxmlformats.org/officeDocument/2006/relationships/slideLayout" Target="../slideLayouts/slideLayout131.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180.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65.xml"/><Relationship Id="rId1" Type="http://schemas.openxmlformats.org/officeDocument/2006/relationships/slideLayout" Target="../slideLayouts/slideLayout131.xml"/></Relationships>
</file>

<file path=ppt/slides/_rels/slide181.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66.xml"/><Relationship Id="rId1" Type="http://schemas.openxmlformats.org/officeDocument/2006/relationships/slideLayout" Target="../slideLayouts/slideLayout131.xml"/></Relationships>
</file>

<file path=ppt/slides/_rels/slide182.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67.xml"/><Relationship Id="rId1" Type="http://schemas.openxmlformats.org/officeDocument/2006/relationships/slideLayout" Target="../slideLayouts/slideLayout131.xml"/></Relationships>
</file>

<file path=ppt/slides/_rels/slide183.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68.xml"/><Relationship Id="rId1" Type="http://schemas.openxmlformats.org/officeDocument/2006/relationships/slideLayout" Target="../slideLayouts/slideLayout131.xml"/></Relationships>
</file>

<file path=ppt/slides/_rels/slide184.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69.xml"/><Relationship Id="rId1" Type="http://schemas.openxmlformats.org/officeDocument/2006/relationships/slideLayout" Target="../slideLayouts/slideLayout131.xml"/></Relationships>
</file>

<file path=ppt/slides/_rels/slide185.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70.xml"/><Relationship Id="rId1" Type="http://schemas.openxmlformats.org/officeDocument/2006/relationships/slideLayout" Target="../slideLayouts/slideLayout131.xml"/></Relationships>
</file>

<file path=ppt/slides/_rels/slide186.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71.xml"/><Relationship Id="rId1" Type="http://schemas.openxmlformats.org/officeDocument/2006/relationships/slideLayout" Target="../slideLayouts/slideLayout131.xml"/></Relationships>
</file>

<file path=ppt/slides/_rels/slide187.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72.xml"/><Relationship Id="rId1" Type="http://schemas.openxmlformats.org/officeDocument/2006/relationships/slideLayout" Target="../slideLayouts/slideLayout131.xml"/></Relationships>
</file>

<file path=ppt/slides/_rels/slide188.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162.jpeg"/><Relationship Id="rId1" Type="http://schemas.openxmlformats.org/officeDocument/2006/relationships/slideLayout" Target="../slideLayouts/slideLayout136.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18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3.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19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4.xml"/><Relationship Id="rId1" Type="http://schemas.openxmlformats.org/officeDocument/2006/relationships/slideLayout" Target="../slideLayouts/slideLayout12.xml"/></Relationships>
</file>

<file path=ppt/slides/_rels/slide19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5.xml"/><Relationship Id="rId1" Type="http://schemas.openxmlformats.org/officeDocument/2006/relationships/slideLayout" Target="../slideLayouts/slideLayout12.xml"/></Relationships>
</file>

<file path=ppt/slides/_rels/slide19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6.xml"/><Relationship Id="rId1" Type="http://schemas.openxmlformats.org/officeDocument/2006/relationships/slideLayout" Target="../slideLayouts/slideLayout12.xml"/></Relationships>
</file>

<file path=ppt/slides/_rels/slide193.xml.rels><?xml version="1.0" encoding="UTF-8" standalone="yes"?>
<Relationships xmlns="http://schemas.openxmlformats.org/package/2006/relationships"><Relationship Id="rId3" Type="http://schemas.openxmlformats.org/officeDocument/2006/relationships/image" Target="../media/image184.jpg"/><Relationship Id="rId2" Type="http://schemas.openxmlformats.org/officeDocument/2006/relationships/notesSlide" Target="../notesSlides/notesSlide177.xml"/><Relationship Id="rId1" Type="http://schemas.openxmlformats.org/officeDocument/2006/relationships/slideLayout" Target="../slideLayouts/slideLayout162.xml"/></Relationships>
</file>

<file path=ppt/slides/_rels/slide194.xml.rels><?xml version="1.0" encoding="UTF-8" standalone="yes"?>
<Relationships xmlns="http://schemas.openxmlformats.org/package/2006/relationships"><Relationship Id="rId3" Type="http://schemas.openxmlformats.org/officeDocument/2006/relationships/image" Target="../media/image185.jpg"/><Relationship Id="rId2" Type="http://schemas.openxmlformats.org/officeDocument/2006/relationships/notesSlide" Target="../notesSlides/notesSlide178.xml"/><Relationship Id="rId1" Type="http://schemas.openxmlformats.org/officeDocument/2006/relationships/slideLayout" Target="../slideLayouts/slideLayout162.xml"/></Relationships>
</file>

<file path=ppt/slides/_rels/slide195.xml.rels><?xml version="1.0" encoding="UTF-8" standalone="yes"?>
<Relationships xmlns="http://schemas.openxmlformats.org/package/2006/relationships"><Relationship Id="rId3" Type="http://schemas.openxmlformats.org/officeDocument/2006/relationships/image" Target="../media/image186.jpg"/><Relationship Id="rId2" Type="http://schemas.openxmlformats.org/officeDocument/2006/relationships/notesSlide" Target="../notesSlides/notesSlide179.xml"/><Relationship Id="rId1" Type="http://schemas.openxmlformats.org/officeDocument/2006/relationships/slideLayout" Target="../slideLayouts/slideLayout162.xml"/></Relationships>
</file>

<file path=ppt/slides/_rels/slide196.xml.rels><?xml version="1.0" encoding="UTF-8" standalone="yes"?>
<Relationships xmlns="http://schemas.openxmlformats.org/package/2006/relationships"><Relationship Id="rId3" Type="http://schemas.openxmlformats.org/officeDocument/2006/relationships/image" Target="../media/image187.jpg"/><Relationship Id="rId2" Type="http://schemas.openxmlformats.org/officeDocument/2006/relationships/notesSlide" Target="../notesSlides/notesSlide180.xml"/><Relationship Id="rId1" Type="http://schemas.openxmlformats.org/officeDocument/2006/relationships/slideLayout" Target="../slideLayouts/slideLayout162.xml"/></Relationships>
</file>

<file path=ppt/slides/_rels/slide197.xml.rels><?xml version="1.0" encoding="UTF-8" standalone="yes"?>
<Relationships xmlns="http://schemas.openxmlformats.org/package/2006/relationships"><Relationship Id="rId3" Type="http://schemas.openxmlformats.org/officeDocument/2006/relationships/image" Target="../media/image188.jpg"/><Relationship Id="rId2" Type="http://schemas.openxmlformats.org/officeDocument/2006/relationships/notesSlide" Target="../notesSlides/notesSlide181.xml"/><Relationship Id="rId1" Type="http://schemas.openxmlformats.org/officeDocument/2006/relationships/slideLayout" Target="../slideLayouts/slideLayout162.xml"/></Relationships>
</file>

<file path=ppt/slides/_rels/slide198.xml.rels><?xml version="1.0" encoding="UTF-8" standalone="yes"?>
<Relationships xmlns="http://schemas.openxmlformats.org/package/2006/relationships"><Relationship Id="rId3" Type="http://schemas.openxmlformats.org/officeDocument/2006/relationships/image" Target="../media/image189.jpg"/><Relationship Id="rId2" Type="http://schemas.openxmlformats.org/officeDocument/2006/relationships/notesSlide" Target="../notesSlides/notesSlide182.xml"/><Relationship Id="rId1" Type="http://schemas.openxmlformats.org/officeDocument/2006/relationships/slideLayout" Target="../slideLayouts/slideLayout162.xml"/></Relationships>
</file>

<file path=ppt/slides/_rels/slide199.xml.rels><?xml version="1.0" encoding="UTF-8" standalone="yes"?>
<Relationships xmlns="http://schemas.openxmlformats.org/package/2006/relationships"><Relationship Id="rId3" Type="http://schemas.openxmlformats.org/officeDocument/2006/relationships/image" Target="../media/image190.jpg"/><Relationship Id="rId2" Type="http://schemas.openxmlformats.org/officeDocument/2006/relationships/notesSlide" Target="../notesSlides/notesSlide183.xml"/><Relationship Id="rId1" Type="http://schemas.openxmlformats.org/officeDocument/2006/relationships/slideLayout" Target="../slideLayouts/slideLayout162.xml"/></Relationships>
</file>

<file path=ppt/slides/_rels/slide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89.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200.xml.rels><?xml version="1.0" encoding="UTF-8" standalone="yes"?>
<Relationships xmlns="http://schemas.openxmlformats.org/package/2006/relationships"><Relationship Id="rId3" Type="http://schemas.openxmlformats.org/officeDocument/2006/relationships/image" Target="../media/image191.jpg"/><Relationship Id="rId2" Type="http://schemas.openxmlformats.org/officeDocument/2006/relationships/notesSlide" Target="../notesSlides/notesSlide184.xml"/><Relationship Id="rId1" Type="http://schemas.openxmlformats.org/officeDocument/2006/relationships/slideLayout" Target="../slideLayouts/slideLayout162.xml"/></Relationships>
</file>

<file path=ppt/slides/_rels/slide201.xml.rels><?xml version="1.0" encoding="UTF-8" standalone="yes"?>
<Relationships xmlns="http://schemas.openxmlformats.org/package/2006/relationships"><Relationship Id="rId3" Type="http://schemas.openxmlformats.org/officeDocument/2006/relationships/image" Target="../media/image192.jpg"/><Relationship Id="rId2" Type="http://schemas.openxmlformats.org/officeDocument/2006/relationships/notesSlide" Target="../notesSlides/notesSlide185.xml"/><Relationship Id="rId1" Type="http://schemas.openxmlformats.org/officeDocument/2006/relationships/slideLayout" Target="../slideLayouts/slideLayout162.xml"/></Relationships>
</file>

<file path=ppt/slides/_rels/slide202.xml.rels><?xml version="1.0" encoding="UTF-8" standalone="yes"?>
<Relationships xmlns="http://schemas.openxmlformats.org/package/2006/relationships"><Relationship Id="rId3" Type="http://schemas.openxmlformats.org/officeDocument/2006/relationships/image" Target="../media/image193.jpg"/><Relationship Id="rId2" Type="http://schemas.openxmlformats.org/officeDocument/2006/relationships/notesSlide" Target="../notesSlides/notesSlide186.xml"/><Relationship Id="rId1" Type="http://schemas.openxmlformats.org/officeDocument/2006/relationships/slideLayout" Target="../slideLayouts/slideLayout162.xml"/></Relationships>
</file>

<file path=ppt/slides/_rels/slide203.xml.rels><?xml version="1.0" encoding="UTF-8" standalone="yes"?>
<Relationships xmlns="http://schemas.openxmlformats.org/package/2006/relationships"><Relationship Id="rId3" Type="http://schemas.openxmlformats.org/officeDocument/2006/relationships/image" Target="../media/image194.jpg"/><Relationship Id="rId2" Type="http://schemas.openxmlformats.org/officeDocument/2006/relationships/notesSlide" Target="../notesSlides/notesSlide187.xml"/><Relationship Id="rId1" Type="http://schemas.openxmlformats.org/officeDocument/2006/relationships/slideLayout" Target="../slideLayouts/slideLayout162.xml"/></Relationships>
</file>

<file path=ppt/slides/_rels/slide204.xml.rels><?xml version="1.0" encoding="UTF-8" standalone="yes"?>
<Relationships xmlns="http://schemas.openxmlformats.org/package/2006/relationships"><Relationship Id="rId3" Type="http://schemas.openxmlformats.org/officeDocument/2006/relationships/image" Target="../media/image195.jpg"/><Relationship Id="rId2" Type="http://schemas.openxmlformats.org/officeDocument/2006/relationships/notesSlide" Target="../notesSlides/notesSlide188.xml"/><Relationship Id="rId1" Type="http://schemas.openxmlformats.org/officeDocument/2006/relationships/slideLayout" Target="../slideLayouts/slideLayout162.xml"/></Relationships>
</file>

<file path=ppt/slides/_rels/slide205.xml.rels><?xml version="1.0" encoding="UTF-8" standalone="yes"?>
<Relationships xmlns="http://schemas.openxmlformats.org/package/2006/relationships"><Relationship Id="rId3" Type="http://schemas.openxmlformats.org/officeDocument/2006/relationships/image" Target="../media/image196.jpg"/><Relationship Id="rId2" Type="http://schemas.openxmlformats.org/officeDocument/2006/relationships/notesSlide" Target="../notesSlides/notesSlide189.xml"/><Relationship Id="rId1" Type="http://schemas.openxmlformats.org/officeDocument/2006/relationships/slideLayout" Target="../slideLayouts/slideLayout162.xml"/></Relationships>
</file>

<file path=ppt/slides/_rels/slide206.xml.rels><?xml version="1.0" encoding="UTF-8" standalone="yes"?>
<Relationships xmlns="http://schemas.openxmlformats.org/package/2006/relationships"><Relationship Id="rId3" Type="http://schemas.openxmlformats.org/officeDocument/2006/relationships/image" Target="../media/image197.jpg"/><Relationship Id="rId2" Type="http://schemas.openxmlformats.org/officeDocument/2006/relationships/notesSlide" Target="../notesSlides/notesSlide190.xml"/><Relationship Id="rId1" Type="http://schemas.openxmlformats.org/officeDocument/2006/relationships/slideLayout" Target="../slideLayouts/slideLayout162.xml"/></Relationships>
</file>

<file path=ppt/slides/_rels/slide20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91.xml"/><Relationship Id="rId1" Type="http://schemas.openxmlformats.org/officeDocument/2006/relationships/slideLayout" Target="../slideLayouts/slideLayout12.xml"/></Relationships>
</file>

<file path=ppt/slides/_rels/slide208.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192.xml"/><Relationship Id="rId1" Type="http://schemas.openxmlformats.org/officeDocument/2006/relationships/slideLayout" Target="../slideLayouts/slideLayout223.xml"/><Relationship Id="rId4" Type="http://schemas.openxmlformats.org/officeDocument/2006/relationships/image" Target="../media/image199.png"/></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228.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211.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94.xml"/><Relationship Id="rId1" Type="http://schemas.openxmlformats.org/officeDocument/2006/relationships/slideLayout" Target="../slideLayouts/slideLayout168.xml"/><Relationship Id="rId4" Type="http://schemas.openxmlformats.org/officeDocument/2006/relationships/image" Target="../media/image201.png"/></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89.xml"/><Relationship Id="rId4" Type="http://schemas.openxmlformats.org/officeDocument/2006/relationships/image" Target="../media/image6.emf"/></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23.xml"/><Relationship Id="rId5" Type="http://schemas.openxmlformats.org/officeDocument/2006/relationships/image" Target="../media/image18.jpeg"/><Relationship Id="rId4" Type="http://schemas.openxmlformats.org/officeDocument/2006/relationships/image" Target="../media/image17.jpeg"/></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98.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6.xml"/><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8.xml"/><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9.xml"/><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0.xml"/><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1.xml"/><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2.xml"/><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3.xml"/><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4.xml"/><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5.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6.xml"/><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7.xml"/><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8.xml"/><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9.xml"/><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0.xml"/><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1.xml"/><Relationship Id="rId1" Type="http://schemas.openxmlformats.org/officeDocument/2006/relationships/slideLayout" Target="../slideLayouts/slideLayout29.xml"/></Relationships>
</file>

<file path=ppt/slides/_rels/slide5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2.xml"/><Relationship Id="rId1" Type="http://schemas.openxmlformats.org/officeDocument/2006/relationships/slideLayout" Target="../slideLayouts/slideLayout29.xml"/></Relationships>
</file>

<file path=ppt/slides/_rels/slide5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3.xml"/><Relationship Id="rId1" Type="http://schemas.openxmlformats.org/officeDocument/2006/relationships/slideLayout" Target="../slideLayouts/slideLayout29.xml"/></Relationships>
</file>

<file path=ppt/slides/_rels/slide5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4.xml"/><Relationship Id="rId1" Type="http://schemas.openxmlformats.org/officeDocument/2006/relationships/slideLayout" Target="../slideLayouts/slideLayout29.xml"/></Relationships>
</file>

<file path=ppt/slides/_rels/slide5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5.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68.xml"/></Relationships>
</file>

<file path=ppt/slides/_rels/slide6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6.xml"/><Relationship Id="rId1" Type="http://schemas.openxmlformats.org/officeDocument/2006/relationships/slideLayout" Target="../slideLayouts/slideLayout29.xml"/></Relationships>
</file>

<file path=ppt/slides/_rels/slide6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7.xml"/><Relationship Id="rId1" Type="http://schemas.openxmlformats.org/officeDocument/2006/relationships/slideLayout" Target="../slideLayouts/slideLayout29.xml"/></Relationships>
</file>

<file path=ppt/slides/_rels/slide6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8.xml"/><Relationship Id="rId1" Type="http://schemas.openxmlformats.org/officeDocument/2006/relationships/slideLayout" Target="../slideLayouts/slideLayout29.xml"/></Relationships>
</file>

<file path=ppt/slides/_rels/slide6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9.xml"/><Relationship Id="rId1" Type="http://schemas.openxmlformats.org/officeDocument/2006/relationships/slideLayout" Target="../slideLayouts/slideLayout29.xml"/></Relationships>
</file>

<file path=ppt/slides/_rels/slide6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4.xml"/></Relationships>
</file>

<file path=ppt/slides/_rels/slide6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3.xml"/></Relationships>
</file>

<file path=ppt/slides/_rels/slide6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30.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63.png"/><Relationship Id="rId4" Type="http://schemas.openxmlformats.org/officeDocument/2006/relationships/image" Target="../media/image62.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2.xml"/><Relationship Id="rId7" Type="http://schemas.openxmlformats.org/officeDocument/2006/relationships/image" Target="../media/image67.png"/><Relationship Id="rId2" Type="http://schemas.openxmlformats.org/officeDocument/2006/relationships/slideLayout" Target="../slideLayouts/slideLayout230.xml"/><Relationship Id="rId1" Type="http://schemas.openxmlformats.org/officeDocument/2006/relationships/tags" Target="../tags/tag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jp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3.xml"/><Relationship Id="rId7" Type="http://schemas.openxmlformats.org/officeDocument/2006/relationships/image" Target="../media/image70.png"/><Relationship Id="rId2" Type="http://schemas.openxmlformats.org/officeDocument/2006/relationships/slideLayout" Target="../slideLayouts/slideLayout230.xml"/><Relationship Id="rId1" Type="http://schemas.openxmlformats.org/officeDocument/2006/relationships/tags" Target="../tags/tag3.xml"/><Relationship Id="rId6" Type="http://schemas.microsoft.com/office/2007/relationships/hdphoto" Target="../media/hdphoto2.wdp"/><Relationship Id="rId5" Type="http://schemas.openxmlformats.org/officeDocument/2006/relationships/image" Target="../media/image69.png"/><Relationship Id="rId4" Type="http://schemas.openxmlformats.org/officeDocument/2006/relationships/image" Target="../media/image68.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30.xml"/><Relationship Id="rId1" Type="http://schemas.openxmlformats.org/officeDocument/2006/relationships/tags" Target="../tags/tag4.xml"/><Relationship Id="rId4" Type="http://schemas.openxmlformats.org/officeDocument/2006/relationships/image" Target="../media/image62.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30.xml"/><Relationship Id="rId1" Type="http://schemas.openxmlformats.org/officeDocument/2006/relationships/tags" Target="../tags/tag5.xml"/><Relationship Id="rId4" Type="http://schemas.openxmlformats.org/officeDocument/2006/relationships/image" Target="../media/image71.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30.xml"/><Relationship Id="rId1" Type="http://schemas.openxmlformats.org/officeDocument/2006/relationships/tags" Target="../tags/tag6.xml"/><Relationship Id="rId4" Type="http://schemas.openxmlformats.org/officeDocument/2006/relationships/image" Target="../media/image72.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46.xml"/><Relationship Id="rId1" Type="http://schemas.openxmlformats.org/officeDocument/2006/relationships/tags" Target="../tags/tag7.xml"/><Relationship Id="rId6" Type="http://schemas.microsoft.com/office/2007/relationships/hdphoto" Target="../media/hdphoto3.wdp"/><Relationship Id="rId5" Type="http://schemas.openxmlformats.org/officeDocument/2006/relationships/image" Target="../media/image74.png"/><Relationship Id="rId4" Type="http://schemas.openxmlformats.org/officeDocument/2006/relationships/image" Target="../media/image73.png"/></Relationships>
</file>

<file path=ppt/slides/_rels/slide7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notesSlide" Target="../notesSlides/notesSlide68.xml"/><Relationship Id="rId7" Type="http://schemas.openxmlformats.org/officeDocument/2006/relationships/image" Target="../media/image77.png"/><Relationship Id="rId2" Type="http://schemas.openxmlformats.org/officeDocument/2006/relationships/slideLayout" Target="../slideLayouts/slideLayout246.xml"/><Relationship Id="rId1" Type="http://schemas.openxmlformats.org/officeDocument/2006/relationships/tags" Target="../tags/tag8.xml"/><Relationship Id="rId6" Type="http://schemas.microsoft.com/office/2007/relationships/hdphoto" Target="../media/hdphoto4.wdp"/><Relationship Id="rId5" Type="http://schemas.openxmlformats.org/officeDocument/2006/relationships/image" Target="../media/image76.png"/><Relationship Id="rId10" Type="http://schemas.microsoft.com/office/2007/relationships/hdphoto" Target="../media/hdphoto6.wdp"/><Relationship Id="rId4" Type="http://schemas.openxmlformats.org/officeDocument/2006/relationships/image" Target="../media/image75.jpg"/><Relationship Id="rId9" Type="http://schemas.openxmlformats.org/officeDocument/2006/relationships/image" Target="../media/image78.png"/></Relationships>
</file>

<file path=ppt/slides/_rels/slide75.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notesSlide" Target="../notesSlides/notesSlide69.xml"/><Relationship Id="rId7" Type="http://schemas.openxmlformats.org/officeDocument/2006/relationships/image" Target="../media/image81.png"/><Relationship Id="rId2" Type="http://schemas.openxmlformats.org/officeDocument/2006/relationships/slideLayout" Target="../slideLayouts/slideLayout246.xml"/><Relationship Id="rId1" Type="http://schemas.openxmlformats.org/officeDocument/2006/relationships/tags" Target="../tags/tag9.xml"/><Relationship Id="rId6" Type="http://schemas.microsoft.com/office/2007/relationships/hdphoto" Target="../media/hdphoto7.wdp"/><Relationship Id="rId11" Type="http://schemas.microsoft.com/office/2007/relationships/hdphoto" Target="../media/hdphoto6.wdp"/><Relationship Id="rId5" Type="http://schemas.openxmlformats.org/officeDocument/2006/relationships/image" Target="../media/image80.png"/><Relationship Id="rId10" Type="http://schemas.openxmlformats.org/officeDocument/2006/relationships/image" Target="../media/image78.png"/><Relationship Id="rId4" Type="http://schemas.openxmlformats.org/officeDocument/2006/relationships/image" Target="../media/image79.png"/><Relationship Id="rId9" Type="http://schemas.microsoft.com/office/2007/relationships/hdphoto" Target="../media/hdphoto5.wdp"/></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46.xml"/><Relationship Id="rId1" Type="http://schemas.openxmlformats.org/officeDocument/2006/relationships/tags" Target="../tags/tag10.xml"/><Relationship Id="rId4" Type="http://schemas.openxmlformats.org/officeDocument/2006/relationships/image" Target="../media/image82.png"/></Relationships>
</file>

<file path=ppt/slides/_rels/slide77.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notesSlide" Target="../notesSlides/notesSlide71.xml"/><Relationship Id="rId7" Type="http://schemas.openxmlformats.org/officeDocument/2006/relationships/image" Target="../media/image85.png"/><Relationship Id="rId12" Type="http://schemas.microsoft.com/office/2007/relationships/hdphoto" Target="../media/hdphoto11.wdp"/><Relationship Id="rId2" Type="http://schemas.openxmlformats.org/officeDocument/2006/relationships/slideLayout" Target="../slideLayouts/slideLayout246.xml"/><Relationship Id="rId1" Type="http://schemas.openxmlformats.org/officeDocument/2006/relationships/tags" Target="../tags/tag11.xml"/><Relationship Id="rId6" Type="http://schemas.microsoft.com/office/2007/relationships/hdphoto" Target="../media/hdphoto8.wdp"/><Relationship Id="rId11" Type="http://schemas.openxmlformats.org/officeDocument/2006/relationships/image" Target="../media/image87.png"/><Relationship Id="rId5" Type="http://schemas.openxmlformats.org/officeDocument/2006/relationships/image" Target="../media/image84.png"/><Relationship Id="rId10" Type="http://schemas.microsoft.com/office/2007/relationships/hdphoto" Target="../media/hdphoto10.wdp"/><Relationship Id="rId4" Type="http://schemas.openxmlformats.org/officeDocument/2006/relationships/image" Target="../media/image83.png"/><Relationship Id="rId9" Type="http://schemas.openxmlformats.org/officeDocument/2006/relationships/image" Target="../media/image86.png"/></Relationships>
</file>

<file path=ppt/slides/_rels/slide78.xml.rels><?xml version="1.0" encoding="UTF-8" standalone="yes"?>
<Relationships xmlns="http://schemas.openxmlformats.org/package/2006/relationships"><Relationship Id="rId8" Type="http://schemas.openxmlformats.org/officeDocument/2006/relationships/image" Target="../media/image85.png"/><Relationship Id="rId13" Type="http://schemas.microsoft.com/office/2007/relationships/hdphoto" Target="../media/hdphoto11.wdp"/><Relationship Id="rId3" Type="http://schemas.openxmlformats.org/officeDocument/2006/relationships/notesSlide" Target="../notesSlides/notesSlide72.xml"/><Relationship Id="rId7" Type="http://schemas.openxmlformats.org/officeDocument/2006/relationships/image" Target="../media/image88.jpeg"/><Relationship Id="rId12" Type="http://schemas.openxmlformats.org/officeDocument/2006/relationships/image" Target="../media/image87.png"/><Relationship Id="rId2" Type="http://schemas.openxmlformats.org/officeDocument/2006/relationships/slideLayout" Target="../slideLayouts/slideLayout246.xml"/><Relationship Id="rId1" Type="http://schemas.openxmlformats.org/officeDocument/2006/relationships/tags" Target="../tags/tag12.xml"/><Relationship Id="rId6" Type="http://schemas.microsoft.com/office/2007/relationships/hdphoto" Target="../media/hdphoto8.wdp"/><Relationship Id="rId11" Type="http://schemas.microsoft.com/office/2007/relationships/hdphoto" Target="../media/hdphoto10.wdp"/><Relationship Id="rId5" Type="http://schemas.openxmlformats.org/officeDocument/2006/relationships/image" Target="../media/image84.png"/><Relationship Id="rId10" Type="http://schemas.openxmlformats.org/officeDocument/2006/relationships/image" Target="../media/image86.png"/><Relationship Id="rId4" Type="http://schemas.openxmlformats.org/officeDocument/2006/relationships/image" Target="../media/image83.png"/><Relationship Id="rId9" Type="http://schemas.microsoft.com/office/2007/relationships/hdphoto" Target="../media/hdphoto9.wdp"/></Relationships>
</file>

<file path=ppt/slides/_rels/slide79.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notesSlide" Target="../notesSlides/notesSlide73.xml"/><Relationship Id="rId7" Type="http://schemas.openxmlformats.org/officeDocument/2006/relationships/image" Target="../media/image91.png"/><Relationship Id="rId2" Type="http://schemas.openxmlformats.org/officeDocument/2006/relationships/slideLayout" Target="../slideLayouts/slideLayout252.xml"/><Relationship Id="rId1" Type="http://schemas.openxmlformats.org/officeDocument/2006/relationships/tags" Target="../tags/tag13.xml"/><Relationship Id="rId6" Type="http://schemas.microsoft.com/office/2007/relationships/hdphoto" Target="../media/hdphoto12.wdp"/><Relationship Id="rId5" Type="http://schemas.openxmlformats.org/officeDocument/2006/relationships/image" Target="../media/image90.png"/><Relationship Id="rId4" Type="http://schemas.openxmlformats.org/officeDocument/2006/relationships/image" Target="../media/image89.jp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notesSlide" Target="../notesSlides/notesSlide74.xml"/><Relationship Id="rId7" Type="http://schemas.openxmlformats.org/officeDocument/2006/relationships/image" Target="../media/image91.png"/><Relationship Id="rId2" Type="http://schemas.openxmlformats.org/officeDocument/2006/relationships/slideLayout" Target="../slideLayouts/slideLayout252.xml"/><Relationship Id="rId1" Type="http://schemas.openxmlformats.org/officeDocument/2006/relationships/tags" Target="../tags/tag14.xml"/><Relationship Id="rId6" Type="http://schemas.microsoft.com/office/2007/relationships/hdphoto" Target="../media/hdphoto12.wdp"/><Relationship Id="rId11" Type="http://schemas.openxmlformats.org/officeDocument/2006/relationships/image" Target="../media/image94.jpg"/><Relationship Id="rId5" Type="http://schemas.openxmlformats.org/officeDocument/2006/relationships/image" Target="../media/image90.png"/><Relationship Id="rId10" Type="http://schemas.openxmlformats.org/officeDocument/2006/relationships/image" Target="../media/image93.png"/><Relationship Id="rId4" Type="http://schemas.openxmlformats.org/officeDocument/2006/relationships/image" Target="../media/image89.jpg"/><Relationship Id="rId9" Type="http://schemas.openxmlformats.org/officeDocument/2006/relationships/image" Target="../media/image92.jpeg"/></Relationships>
</file>

<file path=ppt/slides/_rels/slide81.xml.rels><?xml version="1.0" encoding="UTF-8" standalone="yes"?>
<Relationships xmlns="http://schemas.openxmlformats.org/package/2006/relationships"><Relationship Id="rId8" Type="http://schemas.openxmlformats.org/officeDocument/2006/relationships/image" Target="../media/image96.wmf"/><Relationship Id="rId3" Type="http://schemas.openxmlformats.org/officeDocument/2006/relationships/notesSlide" Target="../notesSlides/notesSlide75.xml"/><Relationship Id="rId7" Type="http://schemas.openxmlformats.org/officeDocument/2006/relationships/image" Target="../media/image95.wmf"/><Relationship Id="rId2" Type="http://schemas.openxmlformats.org/officeDocument/2006/relationships/slideLayout" Target="../slideLayouts/slideLayout252.xml"/><Relationship Id="rId1" Type="http://schemas.openxmlformats.org/officeDocument/2006/relationships/tags" Target="../tags/tag15.xml"/><Relationship Id="rId6" Type="http://schemas.microsoft.com/office/2007/relationships/hdphoto" Target="../media/hdphoto12.wdp"/><Relationship Id="rId5" Type="http://schemas.openxmlformats.org/officeDocument/2006/relationships/image" Target="../media/image90.png"/><Relationship Id="rId10" Type="http://schemas.microsoft.com/office/2007/relationships/hdphoto" Target="../media/hdphoto14.wdp"/><Relationship Id="rId4" Type="http://schemas.openxmlformats.org/officeDocument/2006/relationships/image" Target="../media/image89.jpg"/><Relationship Id="rId9" Type="http://schemas.openxmlformats.org/officeDocument/2006/relationships/image" Target="../media/image97.png"/></Relationships>
</file>

<file path=ppt/slides/_rels/slide82.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notesSlide" Target="../notesSlides/notesSlide76.xml"/><Relationship Id="rId7" Type="http://schemas.openxmlformats.org/officeDocument/2006/relationships/image" Target="../media/image91.png"/><Relationship Id="rId2" Type="http://schemas.openxmlformats.org/officeDocument/2006/relationships/slideLayout" Target="../slideLayouts/slideLayout252.xml"/><Relationship Id="rId1" Type="http://schemas.openxmlformats.org/officeDocument/2006/relationships/tags" Target="../tags/tag16.xml"/><Relationship Id="rId6" Type="http://schemas.microsoft.com/office/2007/relationships/hdphoto" Target="../media/hdphoto12.wdp"/><Relationship Id="rId5" Type="http://schemas.openxmlformats.org/officeDocument/2006/relationships/image" Target="../media/image90.png"/><Relationship Id="rId4" Type="http://schemas.openxmlformats.org/officeDocument/2006/relationships/image" Target="../media/image89.jpg"/></Relationships>
</file>

<file path=ppt/slides/_rels/slide83.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notesSlide" Target="../notesSlides/notesSlide77.xml"/><Relationship Id="rId7" Type="http://schemas.openxmlformats.org/officeDocument/2006/relationships/image" Target="../media/image98.png"/><Relationship Id="rId2" Type="http://schemas.openxmlformats.org/officeDocument/2006/relationships/slideLayout" Target="../slideLayouts/slideLayout252.xml"/><Relationship Id="rId1" Type="http://schemas.openxmlformats.org/officeDocument/2006/relationships/tags" Target="../tags/tag17.xml"/><Relationship Id="rId6" Type="http://schemas.microsoft.com/office/2007/relationships/hdphoto" Target="../media/hdphoto12.wdp"/><Relationship Id="rId5" Type="http://schemas.openxmlformats.org/officeDocument/2006/relationships/image" Target="../media/image90.png"/><Relationship Id="rId4" Type="http://schemas.openxmlformats.org/officeDocument/2006/relationships/image" Target="../media/image89.jpg"/></Relationships>
</file>

<file path=ppt/slides/_rels/slide84.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notesSlide" Target="../notesSlides/notesSlide78.xml"/><Relationship Id="rId7" Type="http://schemas.microsoft.com/office/2007/relationships/hdphoto" Target="../media/hdphoto17.wdp"/><Relationship Id="rId2" Type="http://schemas.openxmlformats.org/officeDocument/2006/relationships/slideLayout" Target="../slideLayouts/slideLayout230.xml"/><Relationship Id="rId1" Type="http://schemas.openxmlformats.org/officeDocument/2006/relationships/tags" Target="../tags/tag18.xml"/><Relationship Id="rId6" Type="http://schemas.openxmlformats.org/officeDocument/2006/relationships/image" Target="../media/image100.png"/><Relationship Id="rId5" Type="http://schemas.microsoft.com/office/2007/relationships/hdphoto" Target="../media/hdphoto16.wdp"/><Relationship Id="rId4" Type="http://schemas.openxmlformats.org/officeDocument/2006/relationships/image" Target="../media/image99.png"/><Relationship Id="rId9" Type="http://schemas.openxmlformats.org/officeDocument/2006/relationships/image" Target="../media/image102.jpe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30.xml"/><Relationship Id="rId1" Type="http://schemas.openxmlformats.org/officeDocument/2006/relationships/tags" Target="../tags/tag19.xml"/><Relationship Id="rId6" Type="http://schemas.microsoft.com/office/2007/relationships/hdphoto" Target="../media/hdphoto18.wdp"/><Relationship Id="rId5" Type="http://schemas.openxmlformats.org/officeDocument/2006/relationships/image" Target="../media/image104.png"/><Relationship Id="rId4" Type="http://schemas.openxmlformats.org/officeDocument/2006/relationships/image" Target="../media/image103.jpe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30.xml"/><Relationship Id="rId1" Type="http://schemas.openxmlformats.org/officeDocument/2006/relationships/tags" Target="../tags/tag20.xml"/><Relationship Id="rId6" Type="http://schemas.microsoft.com/office/2007/relationships/hdphoto" Target="../media/hdphoto19.wdp"/><Relationship Id="rId5" Type="http://schemas.openxmlformats.org/officeDocument/2006/relationships/image" Target="../media/image106.png"/><Relationship Id="rId4" Type="http://schemas.openxmlformats.org/officeDocument/2006/relationships/image" Target="../media/image105.jpe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1.xml"/><Relationship Id="rId7" Type="http://schemas.microsoft.com/office/2007/relationships/hdphoto" Target="../media/hdphoto20.wdp"/><Relationship Id="rId2" Type="http://schemas.openxmlformats.org/officeDocument/2006/relationships/slideLayout" Target="../slideLayouts/slideLayout230.xml"/><Relationship Id="rId1" Type="http://schemas.openxmlformats.org/officeDocument/2006/relationships/tags" Target="../tags/tag21.xml"/><Relationship Id="rId6" Type="http://schemas.openxmlformats.org/officeDocument/2006/relationships/image" Target="../media/image100.png"/><Relationship Id="rId5" Type="http://schemas.microsoft.com/office/2007/relationships/hdphoto" Target="../media/hdphoto16.wdp"/><Relationship Id="rId4" Type="http://schemas.openxmlformats.org/officeDocument/2006/relationships/image" Target="../media/image99.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30.xml"/><Relationship Id="rId1" Type="http://schemas.openxmlformats.org/officeDocument/2006/relationships/tags" Target="../tags/tag22.xml"/><Relationship Id="rId5" Type="http://schemas.openxmlformats.org/officeDocument/2006/relationships/image" Target="../media/image102.jpeg"/><Relationship Id="rId4" Type="http://schemas.openxmlformats.org/officeDocument/2006/relationships/image" Target="../media/image101.pn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30.xml"/><Relationship Id="rId1" Type="http://schemas.openxmlformats.org/officeDocument/2006/relationships/tags" Target="../tags/tag23.xml"/><Relationship Id="rId4" Type="http://schemas.openxmlformats.org/officeDocument/2006/relationships/image" Target="../media/image107.jpe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30.xml"/><Relationship Id="rId1" Type="http://schemas.openxmlformats.org/officeDocument/2006/relationships/tags" Target="../tags/tag24.xml"/><Relationship Id="rId5" Type="http://schemas.openxmlformats.org/officeDocument/2006/relationships/image" Target="../media/image102.jpeg"/><Relationship Id="rId4" Type="http://schemas.openxmlformats.org/officeDocument/2006/relationships/image" Target="../media/image101.png"/></Relationships>
</file>

<file path=ppt/slides/_rels/slide91.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notesSlide" Target="../notesSlides/notesSlide85.xml"/><Relationship Id="rId7" Type="http://schemas.microsoft.com/office/2007/relationships/hdphoto" Target="../media/hdphoto17.wdp"/><Relationship Id="rId2" Type="http://schemas.openxmlformats.org/officeDocument/2006/relationships/slideLayout" Target="../slideLayouts/slideLayout230.xml"/><Relationship Id="rId1" Type="http://schemas.openxmlformats.org/officeDocument/2006/relationships/tags" Target="../tags/tag25.xml"/><Relationship Id="rId6" Type="http://schemas.openxmlformats.org/officeDocument/2006/relationships/image" Target="../media/image100.png"/><Relationship Id="rId5" Type="http://schemas.microsoft.com/office/2007/relationships/hdphoto" Target="../media/hdphoto16.wdp"/><Relationship Id="rId4" Type="http://schemas.openxmlformats.org/officeDocument/2006/relationships/image" Target="../media/image99.png"/><Relationship Id="rId9" Type="http://schemas.openxmlformats.org/officeDocument/2006/relationships/image" Target="../media/image102.jpe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35.xml"/><Relationship Id="rId1" Type="http://schemas.openxmlformats.org/officeDocument/2006/relationships/tags" Target="../tags/tag26.xml"/><Relationship Id="rId4" Type="http://schemas.openxmlformats.org/officeDocument/2006/relationships/image" Target="../media/image108.jpe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30.xml"/><Relationship Id="rId1" Type="http://schemas.openxmlformats.org/officeDocument/2006/relationships/tags" Target="../tags/tag27.xml"/><Relationship Id="rId5" Type="http://schemas.openxmlformats.org/officeDocument/2006/relationships/image" Target="../media/image110.jpeg"/><Relationship Id="rId4" Type="http://schemas.openxmlformats.org/officeDocument/2006/relationships/image" Target="../media/image109.jpe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30.xml"/><Relationship Id="rId1" Type="http://schemas.openxmlformats.org/officeDocument/2006/relationships/tags" Target="../tags/tag28.xml"/><Relationship Id="rId5" Type="http://schemas.microsoft.com/office/2007/relationships/hdphoto" Target="../media/hdphoto21.wdp"/><Relationship Id="rId4" Type="http://schemas.openxmlformats.org/officeDocument/2006/relationships/image" Target="../media/image111.pn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30.xml"/><Relationship Id="rId1" Type="http://schemas.openxmlformats.org/officeDocument/2006/relationships/tags" Target="../tags/tag29.xml"/><Relationship Id="rId4" Type="http://schemas.openxmlformats.org/officeDocument/2006/relationships/image" Target="../media/image112.jpe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230.xml"/><Relationship Id="rId1" Type="http://schemas.openxmlformats.org/officeDocument/2006/relationships/tags" Target="../tags/tag30.xml"/><Relationship Id="rId5" Type="http://schemas.microsoft.com/office/2007/relationships/hdphoto" Target="../media/hdphoto21.wdp"/><Relationship Id="rId4" Type="http://schemas.openxmlformats.org/officeDocument/2006/relationships/image" Target="../media/image111.pn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30.xml"/><Relationship Id="rId1" Type="http://schemas.openxmlformats.org/officeDocument/2006/relationships/tags" Target="../tags/tag31.xml"/><Relationship Id="rId4" Type="http://schemas.openxmlformats.org/officeDocument/2006/relationships/image" Target="../media/image112.jpe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2.xml"/><Relationship Id="rId7" Type="http://schemas.microsoft.com/office/2007/relationships/hdphoto" Target="../media/hdphoto22.wdp"/><Relationship Id="rId2" Type="http://schemas.openxmlformats.org/officeDocument/2006/relationships/slideLayout" Target="../slideLayouts/slideLayout230.xml"/><Relationship Id="rId1" Type="http://schemas.openxmlformats.org/officeDocument/2006/relationships/tags" Target="../tags/tag32.xml"/><Relationship Id="rId6" Type="http://schemas.openxmlformats.org/officeDocument/2006/relationships/image" Target="../media/image113.png"/><Relationship Id="rId5" Type="http://schemas.microsoft.com/office/2007/relationships/hdphoto" Target="../media/hdphoto21.wdp"/><Relationship Id="rId4" Type="http://schemas.openxmlformats.org/officeDocument/2006/relationships/image" Target="../media/image111.png"/></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30.xml"/><Relationship Id="rId1" Type="http://schemas.openxmlformats.org/officeDocument/2006/relationships/tags" Target="../tags/tag33.xml"/><Relationship Id="rId4" Type="http://schemas.openxmlformats.org/officeDocument/2006/relationships/image" Target="../media/image1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A5BC574F-B865-41FD-B891-EA3B46B070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4800" b="1" kern="0">
                <a:solidFill>
                  <a:srgbClr val="FFFFFF"/>
                </a:solidFill>
                <a:effectLst>
                  <a:glow rad="228600">
                    <a:srgbClr val="000000"/>
                  </a:glow>
                </a:effectLst>
                <a:latin typeface="Arial"/>
                <a:cs typeface="Arial"/>
              </a:rPr>
              <a:t>Preparation of the Disciples </a:t>
            </a:r>
            <a:br>
              <a:rPr lang="en-GB" sz="4800" b="1" kern="0">
                <a:solidFill>
                  <a:srgbClr val="FFFFFF"/>
                </a:solidFill>
                <a:effectLst>
                  <a:glow rad="228600">
                    <a:srgbClr val="000000"/>
                  </a:glow>
                </a:effectLst>
                <a:latin typeface="Arial"/>
                <a:cs typeface="Arial"/>
              </a:rPr>
            </a:br>
            <a:r>
              <a:rPr lang="en-GB" sz="4800" b="1" kern="0">
                <a:solidFill>
                  <a:srgbClr val="FFFFFF"/>
                </a:solidFill>
                <a:effectLst>
                  <a:glow rad="228600">
                    <a:srgbClr val="000000"/>
                  </a:glow>
                </a:effectLst>
                <a:latin typeface="Arial"/>
                <a:cs typeface="Arial"/>
              </a:rPr>
              <a:t>by the King</a:t>
            </a:r>
            <a:endParaRPr kumimoji="0" lang="en-US" sz="5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 120-137</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513708" y="2852936"/>
            <a:ext cx="8024117"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ministers privately to the twelve disciples to prepare them for their ministries after His departure</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
        <p:nvSpPr>
          <p:cNvPr id="9" name="Rectangle 8">
            <a:extLst>
              <a:ext uri="{FF2B5EF4-FFF2-40B4-BE49-F238E27FC236}">
                <a16:creationId xmlns:a16="http://schemas.microsoft.com/office/drawing/2014/main" id="{DA2104E5-47FA-44BC-B523-0AF5E7AA8CC9}"/>
              </a:ext>
            </a:extLst>
          </p:cNvPr>
          <p:cNvSpPr>
            <a:spLocks noChangeArrowheads="1"/>
          </p:cNvSpPr>
          <p:nvPr/>
        </p:nvSpPr>
        <p:spPr bwMode="auto">
          <a:xfrm>
            <a:off x="0" y="5749505"/>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1600" b="1" kern="0" dirty="0">
                <a:solidFill>
                  <a:srgbClr val="FFFFFF"/>
                </a:solidFill>
                <a:effectLst>
                  <a:outerShdw blurRad="38100" dist="38100" dir="2700000" algn="tl">
                    <a:srgbClr val="000000"/>
                  </a:outerShdw>
                </a:effectLst>
                <a:latin typeface="Arial"/>
                <a:ea typeface="ＭＳ Ｐゴシック" charset="0"/>
                <a:cs typeface="Arial"/>
              </a:rPr>
              <a:t>Section summaries based on J. Dwight Pentecost, </a:t>
            </a:r>
            <a:r>
              <a:rPr lang="en-US" sz="1600" b="1" i="1" kern="0" dirty="0">
                <a:solidFill>
                  <a:srgbClr val="FFFFFF"/>
                </a:solidFill>
                <a:effectLst>
                  <a:outerShdw blurRad="38100" dist="38100" dir="2700000" algn="tl">
                    <a:srgbClr val="000000"/>
                  </a:outerShdw>
                </a:effectLst>
                <a:latin typeface="Arial"/>
                <a:ea typeface="ＭＳ Ｐゴシック" charset="0"/>
                <a:cs typeface="Arial"/>
              </a:rPr>
              <a:t>A Harmony of the Words and Works of Jesus Christ</a:t>
            </a:r>
            <a:r>
              <a:rPr lang="en-US" sz="1600" b="1" kern="0" dirty="0">
                <a:solidFill>
                  <a:srgbClr val="FFFFFF"/>
                </a:solidFill>
                <a:effectLst>
                  <a:outerShdw blurRad="38100" dist="38100" dir="2700000" algn="tl">
                    <a:srgbClr val="000000"/>
                  </a:outerShdw>
                </a:effectLst>
                <a:latin typeface="Arial"/>
                <a:ea typeface="ＭＳ Ｐゴシック" charset="0"/>
                <a:cs typeface="Arial"/>
              </a:rPr>
              <a:t>  (Grand Rapids: Zondervan, 1981)</a:t>
            </a:r>
          </a:p>
        </p:txBody>
      </p:sp>
      <p:sp>
        <p:nvSpPr>
          <p:cNvPr id="2" name="Rectangle 1">
            <a:extLst>
              <a:ext uri="{FF2B5EF4-FFF2-40B4-BE49-F238E27FC236}">
                <a16:creationId xmlns:a16="http://schemas.microsoft.com/office/drawing/2014/main" id="{BA8C73AC-1C80-9032-F5E1-CEC776B75114}"/>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240855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C92299BF-9849-4CAA-A1C7-046A8372D7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w="9525">
            <a:noFill/>
            <a:miter lim="800000"/>
            <a:headEnd/>
            <a:tailEnd/>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296156"/>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dirty="0">
                <a:solidFill>
                  <a:srgbClr val="FFFFFF"/>
                </a:solidFill>
                <a:effectLst>
                  <a:glow rad="228600">
                    <a:srgbClr val="000000"/>
                  </a:glow>
                </a:effectLst>
                <a:latin typeface="Arial"/>
                <a:cs typeface="Arial"/>
              </a:rPr>
              <a:t>E. Instruction on God's Attitude Toward Sinners</a:t>
            </a:r>
            <a:endParaRPr kumimoji="0" lang="en-US" sz="60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0" y="2937443"/>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 124</a:t>
            </a:r>
          </a:p>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Luke 15</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021336"/>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Instead of hating sinners like the Pharisees, Jesus tells three parables of God's love to seek them out and rejoice in their repentance</a:t>
            </a:r>
          </a:p>
        </p:txBody>
      </p:sp>
    </p:spTree>
    <p:extLst>
      <p:ext uri="{BB962C8B-B14F-4D97-AF65-F5344CB8AC3E}">
        <p14:creationId xmlns:p14="http://schemas.microsoft.com/office/powerpoint/2010/main" val="37726974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encrypted-tbn1.gstatic.com/images?q=tbn:ANd9GcRxGoH11-4PuqpMv6hgLSBZbz424pD4Qp7-WgxKMNl3-Zq3J6E7Cw"/>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flipH="1">
            <a:off x="152398" y="171833"/>
            <a:ext cx="8776009" cy="6564307"/>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A9C8CD5-1B4B-4D23-95D7-202D9F10AB6E}"/>
              </a:ext>
            </a:extLst>
          </p:cNvPr>
          <p:cNvSpPr txBox="1"/>
          <p:nvPr/>
        </p:nvSpPr>
        <p:spPr>
          <a:xfrm>
            <a:off x="457200" y="4107240"/>
            <a:ext cx="86694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78000"/>
                    </a:prstClr>
                  </a:glow>
                </a:effectLst>
                <a:uLnTx/>
                <a:uFillTx/>
                <a:latin typeface="Comic Sans MS" panose="030F0702030302020204" pitchFamily="66" charset="0"/>
                <a:ea typeface="+mn-ea"/>
                <a:cs typeface="+mn-cs"/>
                <a:sym typeface="Wingdings"/>
              </a:rPr>
              <a:t>He woke up in Hades/Hell</a:t>
            </a:r>
            <a:endParaRPr kumimoji="0" lang="en-US" sz="2800" b="1" i="0" u="none" strike="noStrike" kern="1200" cap="none" spc="0" normalizeH="0" baseline="0" noProof="0" dirty="0">
              <a:ln>
                <a:noFill/>
              </a:ln>
              <a:solidFill>
                <a:prstClr val="white"/>
              </a:solidFill>
              <a:effectLst>
                <a:glow rad="228600">
                  <a:prstClr val="black">
                    <a:alpha val="78000"/>
                  </a:prstClr>
                </a:glow>
              </a:effectLst>
              <a:uLnTx/>
              <a:uFillTx/>
              <a:latin typeface="Comic Sans MS" panose="030F0702030302020204" pitchFamily="66" charset="0"/>
              <a:ea typeface="+mn-ea"/>
              <a:cs typeface="+mn-cs"/>
            </a:endParaRPr>
          </a:p>
        </p:txBody>
      </p:sp>
      <p:sp>
        <p:nvSpPr>
          <p:cNvPr id="9" name="TextBox 8">
            <a:extLst>
              <a:ext uri="{FF2B5EF4-FFF2-40B4-BE49-F238E27FC236}">
                <a16:creationId xmlns:a16="http://schemas.microsoft.com/office/drawing/2014/main" id="{6AE33AA3-D390-42D1-9D35-C86E4A0EAC98}"/>
              </a:ext>
            </a:extLst>
          </p:cNvPr>
          <p:cNvSpPr txBox="1"/>
          <p:nvPr/>
        </p:nvSpPr>
        <p:spPr>
          <a:xfrm>
            <a:off x="762000" y="228600"/>
            <a:ext cx="76200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all" spc="0" normalizeH="0" baseline="0" noProof="0" dirty="0">
                <a:ln w="19050" cmpd="sng">
                  <a:solidFill>
                    <a:srgbClr val="C00000"/>
                  </a:solidFill>
                  <a:prstDash val="solid"/>
                </a:ln>
                <a:solidFill>
                  <a:prstClr val="white"/>
                </a:solidFill>
                <a:effectLst/>
                <a:uLnTx/>
                <a:uFillTx/>
                <a:latin typeface="Comic Sans MS" panose="030F0702030302020204" pitchFamily="66" charset="0"/>
                <a:ea typeface="+mn-ea"/>
                <a:cs typeface="+mn-cs"/>
              </a:rPr>
              <a:t>The Rich Man</a:t>
            </a:r>
          </a:p>
        </p:txBody>
      </p:sp>
      <p:sp>
        <p:nvSpPr>
          <p:cNvPr id="10" name="TextBox 9">
            <a:extLst>
              <a:ext uri="{FF2B5EF4-FFF2-40B4-BE49-F238E27FC236}">
                <a16:creationId xmlns:a16="http://schemas.microsoft.com/office/drawing/2014/main" id="{533A4224-F0EA-4813-8679-F7CE90ABEC51}"/>
              </a:ext>
            </a:extLst>
          </p:cNvPr>
          <p:cNvSpPr txBox="1"/>
          <p:nvPr/>
        </p:nvSpPr>
        <p:spPr>
          <a:xfrm>
            <a:off x="457200" y="4649510"/>
            <a:ext cx="86694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78000"/>
                    </a:prstClr>
                  </a:glow>
                </a:effectLst>
                <a:uLnTx/>
                <a:uFillTx/>
                <a:latin typeface="Comic Sans MS" panose="030F0702030302020204" pitchFamily="66" charset="0"/>
                <a:ea typeface="+mn-ea"/>
                <a:cs typeface="+mn-cs"/>
                <a:sym typeface="Wingdings"/>
              </a:rPr>
              <a:t>He was in torment</a:t>
            </a:r>
            <a:endParaRPr kumimoji="0" lang="en-US" sz="2800" b="1" i="0" u="none" strike="noStrike" kern="1200" cap="none" spc="0" normalizeH="0" baseline="0" noProof="0" dirty="0">
              <a:ln>
                <a:noFill/>
              </a:ln>
              <a:solidFill>
                <a:prstClr val="white"/>
              </a:solidFill>
              <a:effectLst>
                <a:glow rad="228600">
                  <a:prstClr val="black">
                    <a:alpha val="78000"/>
                  </a:prstClr>
                </a:glow>
              </a:effectLst>
              <a:uLnTx/>
              <a:uFillTx/>
              <a:latin typeface="Comic Sans MS" panose="030F0702030302020204" pitchFamily="66" charset="0"/>
              <a:ea typeface="+mn-ea"/>
              <a:cs typeface="+mn-cs"/>
            </a:endParaRPr>
          </a:p>
        </p:txBody>
      </p:sp>
      <p:sp>
        <p:nvSpPr>
          <p:cNvPr id="11" name="TextBox 10">
            <a:extLst>
              <a:ext uri="{FF2B5EF4-FFF2-40B4-BE49-F238E27FC236}">
                <a16:creationId xmlns:a16="http://schemas.microsoft.com/office/drawing/2014/main" id="{682E52A4-9D89-4728-94D5-C4863A582033}"/>
              </a:ext>
            </a:extLst>
          </p:cNvPr>
          <p:cNvSpPr txBox="1"/>
          <p:nvPr/>
        </p:nvSpPr>
        <p:spPr>
          <a:xfrm>
            <a:off x="457200" y="5191780"/>
            <a:ext cx="86694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78000"/>
                    </a:prstClr>
                  </a:glow>
                </a:effectLst>
                <a:uLnTx/>
                <a:uFillTx/>
                <a:latin typeface="Comic Sans MS" panose="030F0702030302020204" pitchFamily="66" charset="0"/>
                <a:ea typeface="+mn-ea"/>
                <a:cs typeface="+mn-cs"/>
                <a:sym typeface="Wingdings"/>
              </a:rPr>
              <a:t>He cried to “Father Abraham” for mercy</a:t>
            </a:r>
            <a:endParaRPr kumimoji="0" lang="en-US" sz="2800" b="1" i="0" u="none" strike="noStrike" kern="1200" cap="none" spc="0" normalizeH="0" baseline="0" noProof="0" dirty="0">
              <a:ln>
                <a:noFill/>
              </a:ln>
              <a:solidFill>
                <a:prstClr val="white"/>
              </a:solidFill>
              <a:effectLst>
                <a:glow rad="228600">
                  <a:prstClr val="black">
                    <a:alpha val="78000"/>
                  </a:prstClr>
                </a:glow>
              </a:effectLst>
              <a:uLnTx/>
              <a:uFillTx/>
              <a:latin typeface="Comic Sans MS" panose="030F0702030302020204" pitchFamily="66" charset="0"/>
              <a:ea typeface="+mn-ea"/>
              <a:cs typeface="+mn-cs"/>
            </a:endParaRPr>
          </a:p>
        </p:txBody>
      </p:sp>
      <p:sp>
        <p:nvSpPr>
          <p:cNvPr id="13" name="TextBox 12">
            <a:extLst>
              <a:ext uri="{FF2B5EF4-FFF2-40B4-BE49-F238E27FC236}">
                <a16:creationId xmlns:a16="http://schemas.microsoft.com/office/drawing/2014/main" id="{E4934226-5865-427B-885D-71F7E70ECE86}"/>
              </a:ext>
            </a:extLst>
          </p:cNvPr>
          <p:cNvSpPr txBox="1"/>
          <p:nvPr/>
        </p:nvSpPr>
        <p:spPr>
          <a:xfrm>
            <a:off x="457200" y="5751493"/>
            <a:ext cx="8602639" cy="954107"/>
          </a:xfrm>
          <a:prstGeom prst="rect">
            <a:avLst/>
          </a:prstGeom>
          <a:noFill/>
        </p:spPr>
        <p:txBody>
          <a:bodyPr wrap="square" rtlCol="0">
            <a:spAutoFit/>
          </a:bodyPr>
          <a:lstStyle>
            <a:defPPr>
              <a:defRPr lang="en-US"/>
            </a:defPPr>
            <a:lvl1pPr>
              <a:defRPr sz="2800" b="1">
                <a:solidFill>
                  <a:schemeClr val="bg1"/>
                </a:solidFill>
                <a:effectLst>
                  <a:glow rad="228600">
                    <a:schemeClr val="tx1">
                      <a:alpha val="78000"/>
                    </a:schemeClr>
                  </a:glow>
                </a:effectLst>
                <a:latin typeface="Comic Sans MS" panose="030F0702030302020204" pitchFamily="66" charset="0"/>
              </a:defRPr>
            </a:lvl1pPr>
          </a:lstStyle>
          <a:p>
            <a:pPr marL="287338" marR="0" lvl="0" indent="-287338"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78000"/>
                    </a:prstClr>
                  </a:glow>
                </a:effectLst>
                <a:uLnTx/>
                <a:uFillTx/>
                <a:latin typeface="Comic Sans MS" panose="030F0702030302020204" pitchFamily="66" charset="0"/>
                <a:ea typeface="+mn-ea"/>
                <a:cs typeface="+mn-cs"/>
                <a:sym typeface="Wingdings"/>
              </a:rPr>
              <a:t>He had received good things in life, but his </a:t>
            </a:r>
            <a:br>
              <a:rPr kumimoji="0" lang="en-US" sz="2800" b="1" i="0" u="none" strike="noStrike" kern="1200" cap="none" spc="0" normalizeH="0" baseline="0" noProof="0" dirty="0">
                <a:ln>
                  <a:noFill/>
                </a:ln>
                <a:solidFill>
                  <a:prstClr val="white"/>
                </a:solidFill>
                <a:effectLst>
                  <a:glow rad="228600">
                    <a:prstClr val="black">
                      <a:alpha val="78000"/>
                    </a:prstClr>
                  </a:glow>
                </a:effectLst>
                <a:uLnTx/>
                <a:uFillTx/>
                <a:latin typeface="Comic Sans MS" panose="030F0702030302020204" pitchFamily="66" charset="0"/>
                <a:ea typeface="+mn-ea"/>
                <a:cs typeface="+mn-cs"/>
                <a:sym typeface="Wingdings"/>
              </a:rPr>
            </a:br>
            <a:r>
              <a:rPr kumimoji="0" lang="en-US" sz="2800" b="1" i="0" u="none" strike="noStrike" kern="1200" cap="none" spc="0" normalizeH="0" baseline="0" noProof="0" dirty="0">
                <a:ln>
                  <a:noFill/>
                </a:ln>
                <a:solidFill>
                  <a:prstClr val="white"/>
                </a:solidFill>
                <a:effectLst>
                  <a:glow rad="228600">
                    <a:prstClr val="black">
                      <a:alpha val="78000"/>
                    </a:prstClr>
                  </a:glow>
                </a:effectLst>
                <a:uLnTx/>
                <a:uFillTx/>
                <a:latin typeface="Comic Sans MS" panose="030F0702030302020204" pitchFamily="66" charset="0"/>
                <a:ea typeface="+mn-ea"/>
                <a:cs typeface="+mn-cs"/>
                <a:sym typeface="Wingdings"/>
              </a:rPr>
              <a:t>failure to repent resulted in eternal agony</a:t>
            </a:r>
            <a:endParaRPr kumimoji="0" lang="en-US" sz="2800" b="1" i="0" u="none" strike="noStrike" kern="1200" cap="none" spc="0" normalizeH="0" baseline="0" noProof="0" dirty="0">
              <a:ln>
                <a:noFill/>
              </a:ln>
              <a:solidFill>
                <a:prstClr val="white"/>
              </a:solidFill>
              <a:effectLst>
                <a:glow rad="228600">
                  <a:prstClr val="black">
                    <a:alpha val="78000"/>
                  </a:prstClr>
                </a:glow>
              </a:effectLst>
              <a:uLnTx/>
              <a:uFillTx/>
              <a:latin typeface="Comic Sans MS" panose="030F0702030302020204" pitchFamily="66" charset="0"/>
              <a:ea typeface="+mn-ea"/>
              <a:cs typeface="+mn-cs"/>
            </a:endParaRPr>
          </a:p>
        </p:txBody>
      </p:sp>
    </p:spTree>
    <p:custDataLst>
      <p:tags r:id="rId1"/>
    </p:custDataLst>
    <p:extLst>
      <p:ext uri="{BB962C8B-B14F-4D97-AF65-F5344CB8AC3E}">
        <p14:creationId xmlns:p14="http://schemas.microsoft.com/office/powerpoint/2010/main" val="1675839669"/>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0.70"/>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620ECFA-B93A-4337-B0E1-4A1D2D30350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2400" y="152400"/>
            <a:ext cx="8812549" cy="6553200"/>
          </a:xfrm>
          <a:prstGeom prst="rect">
            <a:avLst/>
          </a:prstGeom>
          <a:ln w="228600" cap="sq" cmpd="thickThin">
            <a:solidFill>
              <a:srgbClr val="000000"/>
            </a:solidFill>
            <a:prstDash val="solid"/>
            <a:miter lim="800000"/>
          </a:ln>
          <a:effectLst>
            <a:innerShdw blurRad="76200">
              <a:srgbClr val="000000"/>
            </a:innerShdw>
          </a:effectLst>
        </p:spPr>
      </p:pic>
      <p:sp>
        <p:nvSpPr>
          <p:cNvPr id="11" name="TextBox 10">
            <a:extLst>
              <a:ext uri="{FF2B5EF4-FFF2-40B4-BE49-F238E27FC236}">
                <a16:creationId xmlns:a16="http://schemas.microsoft.com/office/drawing/2014/main" id="{E039FBC4-3CCF-447C-9988-AF52FB5B18B8}"/>
              </a:ext>
            </a:extLst>
          </p:cNvPr>
          <p:cNvSpPr txBox="1"/>
          <p:nvPr/>
        </p:nvSpPr>
        <p:spPr>
          <a:xfrm>
            <a:off x="3200400" y="329625"/>
            <a:ext cx="2895600" cy="615553"/>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50" normalizeH="0" baseline="0" noProof="0" dirty="0">
                <a:ln w="11430"/>
                <a:solidFill>
                  <a:prstClr val="black"/>
                </a:solidFill>
                <a:effectLst>
                  <a:outerShdw blurRad="76200" dist="50800" dir="5400000" algn="tl" rotWithShape="0">
                    <a:srgbClr val="000000">
                      <a:alpha val="65000"/>
                    </a:srgbClr>
                  </a:outerShdw>
                </a:effectLst>
                <a:uLnTx/>
                <a:uFillTx/>
                <a:latin typeface="Comic Sans MS" panose="030F0702030302020204" pitchFamily="66" charset="0"/>
                <a:ea typeface="+mn-ea"/>
                <a:cs typeface="+mn-cs"/>
              </a:rPr>
              <a:t>LAZARUS</a:t>
            </a:r>
          </a:p>
        </p:txBody>
      </p:sp>
      <p:sp>
        <p:nvSpPr>
          <p:cNvPr id="12" name="TextBox 11">
            <a:extLst>
              <a:ext uri="{FF2B5EF4-FFF2-40B4-BE49-F238E27FC236}">
                <a16:creationId xmlns:a16="http://schemas.microsoft.com/office/drawing/2014/main" id="{F22912E0-0F5F-432E-A4FF-14571DC509D8}"/>
              </a:ext>
            </a:extLst>
          </p:cNvPr>
          <p:cNvSpPr txBox="1"/>
          <p:nvPr/>
        </p:nvSpPr>
        <p:spPr>
          <a:xfrm>
            <a:off x="376451" y="4640510"/>
            <a:ext cx="858394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sym typeface="Wingdings"/>
              </a:rPr>
              <a:t>He feasted in a place of honor (Matt. 8:11)</a:t>
            </a:r>
            <a:endParaRPr kumimoji="0" 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endParaRPr>
          </a:p>
        </p:txBody>
      </p:sp>
      <p:sp>
        <p:nvSpPr>
          <p:cNvPr id="13" name="TextBox 12">
            <a:extLst>
              <a:ext uri="{FF2B5EF4-FFF2-40B4-BE49-F238E27FC236}">
                <a16:creationId xmlns:a16="http://schemas.microsoft.com/office/drawing/2014/main" id="{2E6E4326-42F2-4E01-81BD-6285B7057F0C}"/>
              </a:ext>
            </a:extLst>
          </p:cNvPr>
          <p:cNvSpPr txBox="1"/>
          <p:nvPr/>
        </p:nvSpPr>
        <p:spPr>
          <a:xfrm>
            <a:off x="376451" y="3670330"/>
            <a:ext cx="77724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sym typeface="Wingdings"/>
              </a:rPr>
              <a:t>He died and was carried by angels to </a:t>
            </a:r>
            <a:br>
              <a:rPr kumimoji="0" 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sym typeface="Wingdings"/>
              </a:rPr>
            </a:br>
            <a:r>
              <a:rPr kumimoji="0" 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sym typeface="Wingdings"/>
              </a:rPr>
              <a:t>  “Abraham’s bosom” (paradise; heaven)</a:t>
            </a:r>
            <a:endParaRPr kumimoji="0" 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endParaRPr>
          </a:p>
        </p:txBody>
      </p:sp>
      <p:sp>
        <p:nvSpPr>
          <p:cNvPr id="14" name="TextBox 13">
            <a:extLst>
              <a:ext uri="{FF2B5EF4-FFF2-40B4-BE49-F238E27FC236}">
                <a16:creationId xmlns:a16="http://schemas.microsoft.com/office/drawing/2014/main" id="{C91172AE-CA0C-41B7-B242-8A70C35AB839}"/>
              </a:ext>
            </a:extLst>
          </p:cNvPr>
          <p:cNvSpPr txBox="1"/>
          <p:nvPr/>
        </p:nvSpPr>
        <p:spPr>
          <a:xfrm>
            <a:off x="376451" y="5163730"/>
            <a:ext cx="7772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sym typeface="Wingdings"/>
              </a:rPr>
              <a:t>He was in comfort</a:t>
            </a:r>
            <a:endParaRPr kumimoji="0" 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endParaRPr>
          </a:p>
        </p:txBody>
      </p:sp>
      <p:sp>
        <p:nvSpPr>
          <p:cNvPr id="8" name="TextBox 7">
            <a:extLst>
              <a:ext uri="{FF2B5EF4-FFF2-40B4-BE49-F238E27FC236}">
                <a16:creationId xmlns:a16="http://schemas.microsoft.com/office/drawing/2014/main" id="{002D557A-FCF7-4A46-85B0-05EEBEC51872}"/>
              </a:ext>
            </a:extLst>
          </p:cNvPr>
          <p:cNvSpPr txBox="1"/>
          <p:nvPr/>
        </p:nvSpPr>
        <p:spPr>
          <a:xfrm>
            <a:off x="376451" y="5686950"/>
            <a:ext cx="8577049" cy="954107"/>
          </a:xfrm>
          <a:prstGeom prst="rect">
            <a:avLst/>
          </a:prstGeom>
          <a:noFill/>
        </p:spPr>
        <p:txBody>
          <a:bodyPr wrap="square" rtlCol="0">
            <a:spAutoFit/>
          </a:bodyPr>
          <a:lstStyle/>
          <a:p>
            <a:pPr marL="287338" marR="0" lvl="0" indent="-277813"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78000"/>
                    </a:prstClr>
                  </a:glow>
                </a:effectLst>
                <a:uLnTx/>
                <a:uFillTx/>
                <a:latin typeface="Comic Sans MS" panose="030F0702030302020204" pitchFamily="66" charset="0"/>
                <a:ea typeface="+mn-ea"/>
                <a:cs typeface="+mn-cs"/>
                <a:sym typeface="Wingdings"/>
              </a:rPr>
              <a:t></a:t>
            </a:r>
            <a:r>
              <a:rPr kumimoji="0" 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sym typeface="Wingdings"/>
              </a:rPr>
              <a:t>He had received bad things in life, but his </a:t>
            </a:r>
            <a:br>
              <a:rPr kumimoji="0" 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sym typeface="Wingdings"/>
              </a:rPr>
            </a:br>
            <a:r>
              <a:rPr kumimoji="0" 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sym typeface="Wingdings"/>
              </a:rPr>
              <a:t>trust in God resulted in eternal comfort</a:t>
            </a:r>
            <a:endParaRPr kumimoji="0" 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endParaRPr>
          </a:p>
        </p:txBody>
      </p:sp>
    </p:spTree>
    <p:custDataLst>
      <p:tags r:id="rId1"/>
    </p:custDataLst>
    <p:extLst>
      <p:ext uri="{BB962C8B-B14F-4D97-AF65-F5344CB8AC3E}">
        <p14:creationId xmlns:p14="http://schemas.microsoft.com/office/powerpoint/2010/main" val="258329290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9EC4E30-1FF9-4F66-8009-84007FD9175D}"/>
              </a:ext>
            </a:extLst>
          </p:cNvPr>
          <p:cNvSpPr/>
          <p:nvPr/>
        </p:nvSpPr>
        <p:spPr>
          <a:xfrm>
            <a:off x="176463" y="128337"/>
            <a:ext cx="8807116" cy="6593305"/>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BDD1DD8F-DA81-44B3-A746-CAB17EE49781}"/>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08547" y="136358"/>
            <a:ext cx="8742947" cy="5838552"/>
          </a:xfrm>
          <a:prstGeom prst="rect">
            <a:avLst/>
          </a:prstGeom>
        </p:spPr>
      </p:pic>
      <p:sp>
        <p:nvSpPr>
          <p:cNvPr id="10" name="TextBox 9">
            <a:extLst>
              <a:ext uri="{FF2B5EF4-FFF2-40B4-BE49-F238E27FC236}">
                <a16:creationId xmlns:a16="http://schemas.microsoft.com/office/drawing/2014/main" id="{F1463B24-D41C-435B-B642-6C4B4330094F}"/>
              </a:ext>
            </a:extLst>
          </p:cNvPr>
          <p:cNvSpPr txBox="1"/>
          <p:nvPr/>
        </p:nvSpPr>
        <p:spPr>
          <a:xfrm>
            <a:off x="2269830" y="5374153"/>
            <a:ext cx="6525827" cy="120032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all" spc="0" normalizeH="0" baseline="0" noProof="0" dirty="0">
                <a:ln w="19050" cmpd="sng">
                  <a:solidFill>
                    <a:srgbClr val="FE0000"/>
                  </a:solidFill>
                  <a:prstDash val="solid"/>
                </a:ln>
                <a:solidFill>
                  <a:prstClr val="black"/>
                </a:solidFill>
                <a:effectLst>
                  <a:glow rad="215900">
                    <a:prstClr val="white">
                      <a:alpha val="60000"/>
                    </a:prstClr>
                  </a:glow>
                </a:effectLst>
                <a:uLnTx/>
                <a:uFillTx/>
                <a:latin typeface="Comic Sans MS" panose="030F0702030302020204" pitchFamily="66" charset="0"/>
                <a:ea typeface="+mn-ea"/>
                <a:cs typeface="+mn-cs"/>
              </a:rPr>
              <a:t>What do we learn about hell?</a:t>
            </a:r>
          </a:p>
        </p:txBody>
      </p:sp>
      <p:sp>
        <p:nvSpPr>
          <p:cNvPr id="18" name="TextBox 17">
            <a:extLst>
              <a:ext uri="{FF2B5EF4-FFF2-40B4-BE49-F238E27FC236}">
                <a16:creationId xmlns:a16="http://schemas.microsoft.com/office/drawing/2014/main" id="{ABF39153-C887-4FC7-A3E8-3A9C7728FB0D}"/>
              </a:ext>
            </a:extLst>
          </p:cNvPr>
          <p:cNvSpPr txBox="1"/>
          <p:nvPr/>
        </p:nvSpPr>
        <p:spPr>
          <a:xfrm>
            <a:off x="391314" y="1119354"/>
            <a:ext cx="8534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itchFamily="66" charset="0"/>
                <a:ea typeface="+mn-ea"/>
                <a:cs typeface="+mn-cs"/>
                <a:sym typeface="Wingdings"/>
              </a:rPr>
              <a:t></a:t>
            </a:r>
            <a:r>
              <a:rPr kumimoji="0" lang="en-US" sz="2800" b="1" i="0" u="none" strike="noStrike" kern="1200" cap="none" spc="0" normalizeH="0" baseline="0" noProof="0" dirty="0">
                <a:ln>
                  <a:noFill/>
                </a:ln>
                <a:solidFill>
                  <a:prstClr val="black"/>
                </a:solidFill>
                <a:effectLst/>
                <a:uLnTx/>
                <a:uFillTx/>
                <a:latin typeface="Comic Sans MS" pitchFamily="66" charset="0"/>
                <a:ea typeface="+mn-ea"/>
                <a:cs typeface="+mn-cs"/>
              </a:rPr>
              <a:t>None want friends/family to join them there</a:t>
            </a:r>
          </a:p>
        </p:txBody>
      </p:sp>
      <p:sp>
        <p:nvSpPr>
          <p:cNvPr id="19" name="TextBox 18">
            <a:extLst>
              <a:ext uri="{FF2B5EF4-FFF2-40B4-BE49-F238E27FC236}">
                <a16:creationId xmlns:a16="http://schemas.microsoft.com/office/drawing/2014/main" id="{8198F1E9-A4D0-4290-A99C-DCABD79BAF54}"/>
              </a:ext>
            </a:extLst>
          </p:cNvPr>
          <p:cNvSpPr txBox="1"/>
          <p:nvPr/>
        </p:nvSpPr>
        <p:spPr>
          <a:xfrm>
            <a:off x="406782" y="1636048"/>
            <a:ext cx="860257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itchFamily="66" charset="0"/>
                <a:ea typeface="+mn-ea"/>
                <a:cs typeface="+mn-cs"/>
                <a:sym typeface="Wingdings"/>
              </a:rPr>
              <a:t></a:t>
            </a:r>
            <a:r>
              <a:rPr kumimoji="0" lang="en-US" sz="2800" b="1" i="0" u="none" strike="noStrike" kern="1200" cap="none" spc="0" normalizeH="0" baseline="0" noProof="0" dirty="0">
                <a:ln>
                  <a:noFill/>
                </a:ln>
                <a:solidFill>
                  <a:prstClr val="black"/>
                </a:solidFill>
                <a:effectLst/>
                <a:uLnTx/>
                <a:uFillTx/>
                <a:latin typeface="Comic Sans MS" pitchFamily="66" charset="0"/>
                <a:ea typeface="+mn-ea"/>
                <a:cs typeface="+mn-cs"/>
              </a:rPr>
              <a:t>All realize there is no second chance</a:t>
            </a:r>
          </a:p>
        </p:txBody>
      </p:sp>
      <p:sp>
        <p:nvSpPr>
          <p:cNvPr id="20" name="TextBox 19">
            <a:extLst>
              <a:ext uri="{FF2B5EF4-FFF2-40B4-BE49-F238E27FC236}">
                <a16:creationId xmlns:a16="http://schemas.microsoft.com/office/drawing/2014/main" id="{8DAE7506-7D94-4C01-84F2-D34B2C12790B}"/>
              </a:ext>
            </a:extLst>
          </p:cNvPr>
          <p:cNvSpPr txBox="1"/>
          <p:nvPr/>
        </p:nvSpPr>
        <p:spPr>
          <a:xfrm>
            <a:off x="430977" y="2158801"/>
            <a:ext cx="857838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itchFamily="66" charset="0"/>
                <a:ea typeface="+mn-ea"/>
                <a:cs typeface="+mn-cs"/>
                <a:sym typeface="Wingdings"/>
              </a:rPr>
              <a:t></a:t>
            </a:r>
            <a:r>
              <a:rPr kumimoji="0" lang="en-US" sz="2800" b="1" i="0" u="none" strike="noStrike" kern="1200" cap="none" spc="0" normalizeH="0" baseline="0" noProof="0" dirty="0">
                <a:ln>
                  <a:noFill/>
                </a:ln>
                <a:solidFill>
                  <a:prstClr val="black"/>
                </a:solidFill>
                <a:effectLst/>
                <a:uLnTx/>
                <a:uFillTx/>
                <a:latin typeface="Comic Sans MS" pitchFamily="66" charset="0"/>
                <a:ea typeface="+mn-ea"/>
                <a:cs typeface="+mn-cs"/>
              </a:rPr>
              <a:t>None will claim they are there by mistake</a:t>
            </a:r>
          </a:p>
        </p:txBody>
      </p:sp>
      <p:sp>
        <p:nvSpPr>
          <p:cNvPr id="21" name="TextBox 20">
            <a:extLst>
              <a:ext uri="{FF2B5EF4-FFF2-40B4-BE49-F238E27FC236}">
                <a16:creationId xmlns:a16="http://schemas.microsoft.com/office/drawing/2014/main" id="{80E572D9-4034-48CA-9F1F-7EB0D4AF8505}"/>
              </a:ext>
            </a:extLst>
          </p:cNvPr>
          <p:cNvSpPr txBox="1"/>
          <p:nvPr/>
        </p:nvSpPr>
        <p:spPr>
          <a:xfrm>
            <a:off x="406782" y="599028"/>
            <a:ext cx="7848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itchFamily="66" charset="0"/>
                <a:ea typeface="+mn-ea"/>
                <a:cs typeface="+mn-cs"/>
                <a:sym typeface="Wingdings"/>
              </a:rPr>
              <a:t></a:t>
            </a:r>
            <a:r>
              <a:rPr kumimoji="0" lang="en-US" sz="2800" b="1" i="0" u="none" strike="noStrike" kern="1200" cap="none" spc="0" normalizeH="0" baseline="0" noProof="0" dirty="0">
                <a:ln>
                  <a:noFill/>
                </a:ln>
                <a:solidFill>
                  <a:prstClr val="black"/>
                </a:solidFill>
                <a:effectLst/>
                <a:uLnTx/>
                <a:uFillTx/>
                <a:latin typeface="Comic Sans MS" pitchFamily="66" charset="0"/>
                <a:ea typeface="+mn-ea"/>
                <a:cs typeface="+mn-cs"/>
              </a:rPr>
              <a:t>Most never expected to end up there</a:t>
            </a:r>
          </a:p>
        </p:txBody>
      </p:sp>
      <p:pic>
        <p:nvPicPr>
          <p:cNvPr id="26" name="Picture 25">
            <a:extLst>
              <a:ext uri="{FF2B5EF4-FFF2-40B4-BE49-F238E27FC236}">
                <a16:creationId xmlns:a16="http://schemas.microsoft.com/office/drawing/2014/main" id="{D40B870C-DFC9-4B75-A087-AF66B3985CC6}"/>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0" b="98093" l="0" r="100000">
                        <a14:foregroundMark x1="11294" y1="89918" x2="24846" y2="94823"/>
                        <a14:foregroundMark x1="24846" y1="94823" x2="66324" y2="93460"/>
                        <a14:foregroundMark x1="66324" y1="93460" x2="89117" y2="98365"/>
                        <a14:foregroundMark x1="89117" y1="98365" x2="94456" y2="94278"/>
                      </a14:backgroundRemoval>
                    </a14:imgEffect>
                  </a14:imgLayer>
                </a14:imgProps>
              </a:ext>
              <a:ext uri="{28A0092B-C50C-407E-A947-70E740481C1C}">
                <a14:useLocalDpi xmlns:a14="http://schemas.microsoft.com/office/drawing/2010/main"/>
              </a:ext>
            </a:extLst>
          </a:blip>
          <a:srcRect/>
          <a:stretch/>
        </p:blipFill>
        <p:spPr>
          <a:xfrm>
            <a:off x="232260" y="4850428"/>
            <a:ext cx="2667000" cy="2007572"/>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108010898"/>
      </p:ext>
    </p:extLst>
  </p:cSld>
  <p:clrMapOvr>
    <a:masterClrMapping/>
  </p:clrMapOvr>
  <mc:AlternateContent xmlns:mc="http://schemas.openxmlformats.org/markup-compatibility/2006" xmlns:p14="http://schemas.microsoft.com/office/powerpoint/2010/main">
    <mc:Choice Requires="p14">
      <p:transition spd="slow" p14:dur="3900">
        <p14:glitter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2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2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20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603E00-DBC3-45AA-A525-2D3825EBA3D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87455" y="152400"/>
            <a:ext cx="8762997" cy="6553200"/>
          </a:xfrm>
          <a:prstGeom prst="rect">
            <a:avLst/>
          </a:prstGeom>
          <a:ln w="228600" cap="sq" cmpd="thickThin">
            <a:solidFill>
              <a:srgbClr val="000000"/>
            </a:solidFill>
            <a:prstDash val="solid"/>
            <a:miter lim="800000"/>
          </a:ln>
          <a:effectLst>
            <a:innerShdw blurRad="76200">
              <a:srgbClr val="000000"/>
            </a:innerShdw>
          </a:effectLst>
        </p:spPr>
      </p:pic>
      <p:sp>
        <p:nvSpPr>
          <p:cNvPr id="6" name="TextBox 5"/>
          <p:cNvSpPr txBox="1"/>
          <p:nvPr/>
        </p:nvSpPr>
        <p:spPr>
          <a:xfrm>
            <a:off x="2911603" y="152400"/>
            <a:ext cx="331470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50" normalizeH="0" baseline="0" noProof="0" dirty="0">
                <a:ln w="9525" cmpd="sng">
                  <a:solidFill>
                    <a:srgbClr val="5C2C04"/>
                  </a:solidFill>
                  <a:prstDash val="solid"/>
                </a:ln>
                <a:solidFill>
                  <a:prstClr val="white"/>
                </a:solidFill>
                <a:effectLst>
                  <a:glow rad="127000">
                    <a:prstClr val="black"/>
                  </a:glow>
                </a:effectLst>
                <a:uLnTx/>
                <a:uFillTx/>
                <a:latin typeface="Comic Sans MS" panose="030F0702030302020204" pitchFamily="66" charset="0"/>
                <a:ea typeface="+mn-ea"/>
                <a:cs typeface="+mn-cs"/>
                <a:sym typeface="Wingdings"/>
              </a:rPr>
              <a:t>Luke 16:31</a:t>
            </a:r>
            <a:endParaRPr kumimoji="0" lang="en-US" sz="2900" b="1" i="0" u="none" strike="noStrike" kern="1200" cap="none" spc="50" normalizeH="0" baseline="0" noProof="0" dirty="0">
              <a:ln w="9525" cmpd="sng">
                <a:solidFill>
                  <a:srgbClr val="5C2C04"/>
                </a:solidFill>
                <a:prstDash val="solid"/>
              </a:ln>
              <a:solidFill>
                <a:prstClr val="white"/>
              </a:solidFill>
              <a:effectLst>
                <a:glow rad="127000">
                  <a:prstClr val="black"/>
                </a:glow>
              </a:effectLst>
              <a:uLnTx/>
              <a:uFillTx/>
              <a:latin typeface="Comic Sans MS" panose="030F0702030302020204" pitchFamily="66" charset="0"/>
              <a:ea typeface="+mn-ea"/>
              <a:cs typeface="+mn-cs"/>
            </a:endParaRPr>
          </a:p>
        </p:txBody>
      </p:sp>
      <p:grpSp>
        <p:nvGrpSpPr>
          <p:cNvPr id="30" name="Group 29">
            <a:extLst>
              <a:ext uri="{FF2B5EF4-FFF2-40B4-BE49-F238E27FC236}">
                <a16:creationId xmlns:a16="http://schemas.microsoft.com/office/drawing/2014/main" id="{C6AC2C53-04D6-432F-969E-144A969F6E7A}"/>
              </a:ext>
            </a:extLst>
          </p:cNvPr>
          <p:cNvGrpSpPr/>
          <p:nvPr/>
        </p:nvGrpSpPr>
        <p:grpSpPr>
          <a:xfrm>
            <a:off x="5852234" y="620723"/>
            <a:ext cx="3063166" cy="3426347"/>
            <a:chOff x="3352800" y="3124200"/>
            <a:chExt cx="2994260" cy="3048982"/>
          </a:xfrm>
        </p:grpSpPr>
        <p:sp>
          <p:nvSpPr>
            <p:cNvPr id="31" name="Explosion: 8 Points 30">
              <a:extLst>
                <a:ext uri="{FF2B5EF4-FFF2-40B4-BE49-F238E27FC236}">
                  <a16:creationId xmlns:a16="http://schemas.microsoft.com/office/drawing/2014/main" id="{2357908E-970C-40C9-B5A3-7FBF647951C1}"/>
                </a:ext>
              </a:extLst>
            </p:cNvPr>
            <p:cNvSpPr/>
            <p:nvPr/>
          </p:nvSpPr>
          <p:spPr>
            <a:xfrm>
              <a:off x="3352800" y="3124200"/>
              <a:ext cx="2994260" cy="3048982"/>
            </a:xfrm>
            <a:prstGeom prst="irregularSeal1">
              <a:avLst/>
            </a:prstGeom>
            <a:gradFill flip="none" rotWithShape="1">
              <a:gsLst>
                <a:gs pos="0">
                  <a:schemeClr val="accent6">
                    <a:lumMod val="50000"/>
                    <a:shade val="30000"/>
                    <a:satMod val="115000"/>
                  </a:schemeClr>
                </a:gs>
                <a:gs pos="50000">
                  <a:schemeClr val="accent6">
                    <a:lumMod val="50000"/>
                    <a:shade val="67500"/>
                    <a:satMod val="115000"/>
                  </a:schemeClr>
                </a:gs>
                <a:gs pos="100000">
                  <a:schemeClr val="accent6">
                    <a:lumMod val="50000"/>
                    <a:shade val="100000"/>
                    <a:satMod val="115000"/>
                  </a:schemeClr>
                </a:gs>
              </a:gsLst>
              <a:path path="circle">
                <a:fillToRect l="50000" t="50000" r="50000" b="50000"/>
              </a:path>
              <a:tileRect/>
            </a:gradFill>
            <a:ln w="28575">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glow rad="127000">
                    <a:prstClr val="black"/>
                  </a:glow>
                </a:effectLst>
                <a:uLnTx/>
                <a:uFillTx/>
                <a:latin typeface="Calibri"/>
                <a:ea typeface="+mn-ea"/>
                <a:cs typeface="+mn-cs"/>
              </a:endParaRPr>
            </a:p>
          </p:txBody>
        </p:sp>
        <p:sp>
          <p:nvSpPr>
            <p:cNvPr id="32" name="TextBox 31">
              <a:extLst>
                <a:ext uri="{FF2B5EF4-FFF2-40B4-BE49-F238E27FC236}">
                  <a16:creationId xmlns:a16="http://schemas.microsoft.com/office/drawing/2014/main" id="{5271DFD7-477B-4B2E-B169-A2916EB89569}"/>
                </a:ext>
              </a:extLst>
            </p:cNvPr>
            <p:cNvSpPr txBox="1"/>
            <p:nvPr/>
          </p:nvSpPr>
          <p:spPr>
            <a:xfrm>
              <a:off x="3489560" y="4115782"/>
              <a:ext cx="2857500" cy="8490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50" normalizeH="0" baseline="0" noProof="0" dirty="0">
                  <a:ln w="9525" cmpd="sng">
                    <a:solidFill>
                      <a:srgbClr val="F79646">
                        <a:lumMod val="75000"/>
                      </a:srgbClr>
                    </a:solidFill>
                    <a:prstDash val="solid"/>
                  </a:ln>
                  <a:solidFill>
                    <a:prstClr val="white"/>
                  </a:solidFill>
                  <a:effectLst>
                    <a:glow rad="127000">
                      <a:prstClr val="black"/>
                    </a:glow>
                  </a:effectLst>
                  <a:uLnTx/>
                  <a:uFillTx/>
                  <a:latin typeface="Comic Sans MS" panose="030F0702030302020204" pitchFamily="66" charset="0"/>
                  <a:ea typeface="+mn-ea"/>
                  <a:cs typeface="+mn-cs"/>
                  <a:sym typeface="Wingdings"/>
                </a:rPr>
                <a:t>They were warned!</a:t>
              </a:r>
              <a:endParaRPr kumimoji="0" lang="en-US" sz="2800" b="1" i="0" u="none" strike="noStrike" kern="1200" cap="none" spc="50" normalizeH="0" baseline="0" noProof="0" dirty="0">
                <a:ln w="9525" cmpd="sng">
                  <a:solidFill>
                    <a:srgbClr val="F79646">
                      <a:lumMod val="75000"/>
                    </a:srgbClr>
                  </a:solidFill>
                  <a:prstDash val="solid"/>
                </a:ln>
                <a:solidFill>
                  <a:prstClr val="white"/>
                </a:solidFill>
                <a:effectLst>
                  <a:glow rad="127000">
                    <a:prstClr val="black"/>
                  </a:glow>
                </a:effectLst>
                <a:uLnTx/>
                <a:uFillTx/>
                <a:latin typeface="Comic Sans MS" panose="030F0702030302020204" pitchFamily="66" charset="0"/>
                <a:ea typeface="+mn-ea"/>
                <a:cs typeface="+mn-cs"/>
              </a:endParaRPr>
            </a:p>
          </p:txBody>
        </p:sp>
      </p:grpSp>
      <p:sp>
        <p:nvSpPr>
          <p:cNvPr id="11" name="TextBox 10">
            <a:extLst>
              <a:ext uri="{FF2B5EF4-FFF2-40B4-BE49-F238E27FC236}">
                <a16:creationId xmlns:a16="http://schemas.microsoft.com/office/drawing/2014/main" id="{E7AEA690-7889-4CEF-ACA7-50666CC930C5}"/>
              </a:ext>
            </a:extLst>
          </p:cNvPr>
          <p:cNvSpPr txBox="1"/>
          <p:nvPr/>
        </p:nvSpPr>
        <p:spPr>
          <a:xfrm>
            <a:off x="693057" y="4427589"/>
            <a:ext cx="739139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sym typeface="Wingdings"/>
              </a:rPr>
              <a:t>The Scriptures are a sufficient warning</a:t>
            </a:r>
            <a:endPar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endParaRPr>
          </a:p>
        </p:txBody>
      </p:sp>
      <p:sp>
        <p:nvSpPr>
          <p:cNvPr id="12" name="TextBox 11">
            <a:extLst>
              <a:ext uri="{FF2B5EF4-FFF2-40B4-BE49-F238E27FC236}">
                <a16:creationId xmlns:a16="http://schemas.microsoft.com/office/drawing/2014/main" id="{41322559-968F-40AC-A6AF-7158288445CB}"/>
              </a:ext>
            </a:extLst>
          </p:cNvPr>
          <p:cNvSpPr txBox="1"/>
          <p:nvPr/>
        </p:nvSpPr>
        <p:spPr>
          <a:xfrm>
            <a:off x="693057" y="4950809"/>
            <a:ext cx="822234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sym typeface="Wingdings"/>
              </a:rPr>
              <a:t>Even miracles won’t convince a hard heart</a:t>
            </a:r>
            <a:endPar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endParaRPr>
          </a:p>
        </p:txBody>
      </p:sp>
      <p:sp>
        <p:nvSpPr>
          <p:cNvPr id="13" name="TextBox 12">
            <a:extLst>
              <a:ext uri="{FF2B5EF4-FFF2-40B4-BE49-F238E27FC236}">
                <a16:creationId xmlns:a16="http://schemas.microsoft.com/office/drawing/2014/main" id="{11A3F07A-7091-4FF3-A9F4-CFD144979FE4}"/>
              </a:ext>
            </a:extLst>
          </p:cNvPr>
          <p:cNvSpPr txBox="1"/>
          <p:nvPr/>
        </p:nvSpPr>
        <p:spPr>
          <a:xfrm>
            <a:off x="1143000" y="5507331"/>
            <a:ext cx="822234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sym typeface="Wingdings" panose="05000000000000000000" pitchFamily="2" charset="2"/>
              </a:rPr>
              <a:t></a:t>
            </a:r>
            <a:r>
              <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sym typeface="Wingdings"/>
              </a:rPr>
              <a:t>John 11:43-46,53 (Lazarus)</a:t>
            </a:r>
            <a:endPar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endParaRPr>
          </a:p>
        </p:txBody>
      </p:sp>
      <p:sp>
        <p:nvSpPr>
          <p:cNvPr id="14" name="TextBox 13">
            <a:extLst>
              <a:ext uri="{FF2B5EF4-FFF2-40B4-BE49-F238E27FC236}">
                <a16:creationId xmlns:a16="http://schemas.microsoft.com/office/drawing/2014/main" id="{E2E55E93-751A-4D77-BFC2-8E38EF54911C}"/>
              </a:ext>
            </a:extLst>
          </p:cNvPr>
          <p:cNvSpPr txBox="1"/>
          <p:nvPr/>
        </p:nvSpPr>
        <p:spPr>
          <a:xfrm>
            <a:off x="1142999" y="6046458"/>
            <a:ext cx="822234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sym typeface="Wingdings" panose="05000000000000000000" pitchFamily="2" charset="2"/>
              </a:rPr>
              <a:t></a:t>
            </a:r>
            <a:r>
              <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sym typeface="Wingdings"/>
              </a:rPr>
              <a:t>Matthew 28:11-15 (Jesus)</a:t>
            </a:r>
            <a:endPar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endParaRPr>
          </a:p>
        </p:txBody>
      </p:sp>
    </p:spTree>
    <p:custDataLst>
      <p:tags r:id="rId1"/>
    </p:custDataLst>
    <p:extLst>
      <p:ext uri="{BB962C8B-B14F-4D97-AF65-F5344CB8AC3E}">
        <p14:creationId xmlns:p14="http://schemas.microsoft.com/office/powerpoint/2010/main" val="82325961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20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20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left)">
                                      <p:cBhvr>
                                        <p:cTn id="24" dur="20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9EC4E30-1FF9-4F66-8009-84007FD9175D}"/>
              </a:ext>
            </a:extLst>
          </p:cNvPr>
          <p:cNvSpPr/>
          <p:nvPr/>
        </p:nvSpPr>
        <p:spPr>
          <a:xfrm>
            <a:off x="176463" y="128337"/>
            <a:ext cx="8807116" cy="6593305"/>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BDD1DD8F-DA81-44B3-A746-CAB17EE49781}"/>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08547" y="128337"/>
            <a:ext cx="8742947" cy="5846573"/>
          </a:xfrm>
          <a:prstGeom prst="rect">
            <a:avLst/>
          </a:prstGeom>
        </p:spPr>
      </p:pic>
      <p:sp>
        <p:nvSpPr>
          <p:cNvPr id="10" name="TextBox 9">
            <a:extLst>
              <a:ext uri="{FF2B5EF4-FFF2-40B4-BE49-F238E27FC236}">
                <a16:creationId xmlns:a16="http://schemas.microsoft.com/office/drawing/2014/main" id="{F1463B24-D41C-435B-B642-6C4B4330094F}"/>
              </a:ext>
            </a:extLst>
          </p:cNvPr>
          <p:cNvSpPr txBox="1"/>
          <p:nvPr/>
        </p:nvSpPr>
        <p:spPr>
          <a:xfrm>
            <a:off x="2385913" y="4967316"/>
            <a:ext cx="6525827"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all" spc="0" normalizeH="0" baseline="0" noProof="0" dirty="0">
                <a:ln w="19050" cmpd="sng">
                  <a:solidFill>
                    <a:srgbClr val="FE0000"/>
                  </a:solidFill>
                  <a:prstDash val="solid"/>
                </a:ln>
                <a:solidFill>
                  <a:prstClr val="black"/>
                </a:solidFill>
                <a:effectLst>
                  <a:glow rad="215900">
                    <a:prstClr val="white">
                      <a:alpha val="60000"/>
                    </a:prstClr>
                  </a:glow>
                </a:effectLst>
                <a:uLnTx/>
                <a:uFillTx/>
                <a:latin typeface="Comic Sans MS" panose="030F0702030302020204" pitchFamily="66" charset="0"/>
                <a:ea typeface="+mn-ea"/>
                <a:cs typeface="+mn-cs"/>
              </a:rPr>
              <a:t>What do we learn about repentance/faith?</a:t>
            </a:r>
          </a:p>
        </p:txBody>
      </p:sp>
      <p:pic>
        <p:nvPicPr>
          <p:cNvPr id="3" name="Picture 2">
            <a:extLst>
              <a:ext uri="{FF2B5EF4-FFF2-40B4-BE49-F238E27FC236}">
                <a16:creationId xmlns:a16="http://schemas.microsoft.com/office/drawing/2014/main" id="{8E3843D1-4C07-4CD9-B2F7-94F7D9E2138F}"/>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0" b="98093" l="0" r="100000">
                        <a14:foregroundMark x1="11294" y1="89918" x2="24846" y2="94823"/>
                        <a14:foregroundMark x1="24846" y1="94823" x2="66324" y2="93460"/>
                        <a14:foregroundMark x1="66324" y1="93460" x2="89117" y2="98365"/>
                        <a14:foregroundMark x1="89117" y1="98365" x2="94456" y2="94278"/>
                      </a14:backgroundRemoval>
                    </a14:imgEffect>
                  </a14:imgLayer>
                </a14:imgProps>
              </a:ext>
              <a:ext uri="{28A0092B-C50C-407E-A947-70E740481C1C}">
                <a14:useLocalDpi xmlns:a14="http://schemas.microsoft.com/office/drawing/2010/main"/>
              </a:ext>
            </a:extLst>
          </a:blip>
          <a:srcRect/>
          <a:stretch/>
        </p:blipFill>
        <p:spPr>
          <a:xfrm>
            <a:off x="232260" y="4850428"/>
            <a:ext cx="2667000" cy="2007572"/>
          </a:xfrm>
          <a:prstGeom prst="rect">
            <a:avLst/>
          </a:prstGeom>
          <a:ln>
            <a:noFill/>
          </a:ln>
          <a:effectLst>
            <a:outerShdw blurRad="292100" dist="139700" dir="2700000" algn="tl" rotWithShape="0">
              <a:srgbClr val="333333">
                <a:alpha val="65000"/>
              </a:srgbClr>
            </a:outerShdw>
          </a:effectLst>
        </p:spPr>
      </p:pic>
      <p:sp>
        <p:nvSpPr>
          <p:cNvPr id="18" name="TextBox 17">
            <a:extLst>
              <a:ext uri="{FF2B5EF4-FFF2-40B4-BE49-F238E27FC236}">
                <a16:creationId xmlns:a16="http://schemas.microsoft.com/office/drawing/2014/main" id="{ABF39153-C887-4FC7-A3E8-3A9C7728FB0D}"/>
              </a:ext>
            </a:extLst>
          </p:cNvPr>
          <p:cNvSpPr txBox="1"/>
          <p:nvPr/>
        </p:nvSpPr>
        <p:spPr>
          <a:xfrm>
            <a:off x="1524000" y="899948"/>
            <a:ext cx="749166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itchFamily="66" charset="0"/>
                <a:ea typeface="+mn-ea"/>
                <a:cs typeface="+mn-cs"/>
                <a:sym typeface="Wingdings" panose="05000000000000000000" pitchFamily="2" charset="2"/>
              </a:rPr>
              <a:t></a:t>
            </a:r>
            <a:r>
              <a:rPr kumimoji="0" lang="en-US" sz="2800" b="1" i="0" u="none" strike="noStrike" kern="1200" cap="none" spc="0" normalizeH="0" baseline="0" noProof="0" dirty="0">
                <a:ln>
                  <a:noFill/>
                </a:ln>
                <a:solidFill>
                  <a:prstClr val="black"/>
                </a:solidFill>
                <a:effectLst/>
                <a:uLnTx/>
                <a:uFillTx/>
                <a:latin typeface="Comic Sans MS" pitchFamily="66" charset="0"/>
                <a:ea typeface="+mn-ea"/>
                <a:cs typeface="+mn-cs"/>
              </a:rPr>
              <a:t>Matthew 4:17 (Jesus)</a:t>
            </a:r>
          </a:p>
        </p:txBody>
      </p:sp>
      <p:sp>
        <p:nvSpPr>
          <p:cNvPr id="19" name="TextBox 18">
            <a:extLst>
              <a:ext uri="{FF2B5EF4-FFF2-40B4-BE49-F238E27FC236}">
                <a16:creationId xmlns:a16="http://schemas.microsoft.com/office/drawing/2014/main" id="{8198F1E9-A4D0-4290-A99C-DCABD79BAF54}"/>
              </a:ext>
            </a:extLst>
          </p:cNvPr>
          <p:cNvSpPr txBox="1"/>
          <p:nvPr/>
        </p:nvSpPr>
        <p:spPr>
          <a:xfrm>
            <a:off x="1554936" y="1956770"/>
            <a:ext cx="73558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itchFamily="66" charset="0"/>
                <a:ea typeface="+mn-ea"/>
                <a:cs typeface="+mn-cs"/>
                <a:sym typeface="Wingdings" panose="05000000000000000000" pitchFamily="2" charset="2"/>
              </a:rPr>
              <a:t></a:t>
            </a:r>
            <a:r>
              <a:rPr kumimoji="0" lang="en-US" sz="2800" b="1" i="0" u="none" strike="noStrike" kern="1200" cap="none" spc="0" normalizeH="0" baseline="0" noProof="0" dirty="0">
                <a:ln>
                  <a:noFill/>
                </a:ln>
                <a:solidFill>
                  <a:prstClr val="black"/>
                </a:solidFill>
                <a:effectLst/>
                <a:uLnTx/>
                <a:uFillTx/>
                <a:latin typeface="Comic Sans MS" pitchFamily="66" charset="0"/>
                <a:ea typeface="+mn-ea"/>
                <a:cs typeface="+mn-cs"/>
              </a:rPr>
              <a:t>Acts 17:30-31 (The Apostle Paul)</a:t>
            </a:r>
          </a:p>
        </p:txBody>
      </p:sp>
      <p:sp>
        <p:nvSpPr>
          <p:cNvPr id="21" name="TextBox 20">
            <a:extLst>
              <a:ext uri="{FF2B5EF4-FFF2-40B4-BE49-F238E27FC236}">
                <a16:creationId xmlns:a16="http://schemas.microsoft.com/office/drawing/2014/main" id="{80E572D9-4034-48CA-9F1F-7EB0D4AF8505}"/>
              </a:ext>
            </a:extLst>
          </p:cNvPr>
          <p:cNvSpPr txBox="1"/>
          <p:nvPr/>
        </p:nvSpPr>
        <p:spPr>
          <a:xfrm>
            <a:off x="1539468" y="379622"/>
            <a:ext cx="7848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itchFamily="66" charset="0"/>
                <a:ea typeface="+mn-ea"/>
                <a:cs typeface="+mn-cs"/>
                <a:sym typeface="Wingdings" panose="05000000000000000000" pitchFamily="2" charset="2"/>
              </a:rPr>
              <a:t></a:t>
            </a:r>
            <a:r>
              <a:rPr kumimoji="0" lang="en-US" sz="2800" b="1" i="0" u="none" strike="noStrike" kern="1200" cap="none" spc="0" normalizeH="0" baseline="0" noProof="0" dirty="0">
                <a:ln>
                  <a:noFill/>
                </a:ln>
                <a:solidFill>
                  <a:prstClr val="black"/>
                </a:solidFill>
                <a:effectLst/>
                <a:uLnTx/>
                <a:uFillTx/>
                <a:latin typeface="Comic Sans MS" pitchFamily="66" charset="0"/>
                <a:ea typeface="+mn-ea"/>
                <a:cs typeface="+mn-cs"/>
              </a:rPr>
              <a:t>Matthew 3:2 (John the Baptist)</a:t>
            </a:r>
          </a:p>
        </p:txBody>
      </p:sp>
      <p:sp>
        <p:nvSpPr>
          <p:cNvPr id="11" name="TextBox 10">
            <a:extLst>
              <a:ext uri="{FF2B5EF4-FFF2-40B4-BE49-F238E27FC236}">
                <a16:creationId xmlns:a16="http://schemas.microsoft.com/office/drawing/2014/main" id="{D8AA8B6C-C1DB-4350-8101-CA7320D35A8C}"/>
              </a:ext>
            </a:extLst>
          </p:cNvPr>
          <p:cNvSpPr txBox="1"/>
          <p:nvPr/>
        </p:nvSpPr>
        <p:spPr>
          <a:xfrm>
            <a:off x="563193" y="2603612"/>
            <a:ext cx="860257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itchFamily="66" charset="0"/>
                <a:ea typeface="+mn-ea"/>
                <a:cs typeface="+mn-cs"/>
                <a:sym typeface="Wingdings"/>
              </a:rPr>
              <a:t>1) Repentance is a change of mind . . .</a:t>
            </a:r>
            <a:br>
              <a:rPr kumimoji="0" lang="en-US" sz="2800" b="1" i="0" u="none" strike="noStrike" kern="1200" cap="none" spc="0" normalizeH="0" baseline="0" noProof="0" dirty="0">
                <a:ln>
                  <a:noFill/>
                </a:ln>
                <a:solidFill>
                  <a:prstClr val="black"/>
                </a:solidFill>
                <a:effectLst/>
                <a:uLnTx/>
                <a:uFillTx/>
                <a:latin typeface="Comic Sans MS" pitchFamily="66" charset="0"/>
                <a:ea typeface="+mn-ea"/>
                <a:cs typeface="+mn-cs"/>
                <a:sym typeface="Wingdings"/>
              </a:rPr>
            </a:br>
            <a:r>
              <a:rPr kumimoji="0" lang="en-US" sz="2800" b="1" i="0" u="none" strike="noStrike" kern="1200" cap="none" spc="0" normalizeH="0" baseline="0" noProof="0" dirty="0">
                <a:ln>
                  <a:noFill/>
                </a:ln>
                <a:solidFill>
                  <a:prstClr val="black"/>
                </a:solidFill>
                <a:effectLst/>
                <a:uLnTx/>
                <a:uFillTx/>
                <a:latin typeface="Comic Sans MS" pitchFamily="66" charset="0"/>
                <a:ea typeface="+mn-ea"/>
                <a:cs typeface="+mn-cs"/>
                <a:sym typeface="Wingdings"/>
              </a:rPr>
              <a:t>     </a:t>
            </a:r>
            <a:r>
              <a:rPr kumimoji="0" lang="en-US" sz="2800" b="1" i="0" u="none" strike="noStrike" kern="1200" cap="none" spc="0" normalizeH="0" baseline="0" noProof="0" dirty="0">
                <a:ln>
                  <a:noFill/>
                </a:ln>
                <a:solidFill>
                  <a:prstClr val="black"/>
                </a:solidFill>
                <a:effectLst/>
                <a:uLnTx/>
                <a:uFillTx/>
                <a:latin typeface="Comic Sans MS" pitchFamily="66" charset="0"/>
                <a:ea typeface="+mn-ea"/>
                <a:cs typeface="+mn-cs"/>
                <a:sym typeface="Wingdings" panose="05000000000000000000" pitchFamily="2" charset="2"/>
              </a:rPr>
              <a:t></a:t>
            </a:r>
            <a:r>
              <a:rPr kumimoji="0" lang="en-US" sz="2800" b="1" i="0" u="none" strike="noStrike" kern="1200" cap="none" spc="0" normalizeH="0" baseline="0" noProof="0" dirty="0">
                <a:ln>
                  <a:noFill/>
                </a:ln>
                <a:solidFill>
                  <a:prstClr val="black"/>
                </a:solidFill>
                <a:effectLst/>
                <a:uLnTx/>
                <a:uFillTx/>
                <a:latin typeface="Comic Sans MS" pitchFamily="66" charset="0"/>
                <a:ea typeface="+mn-ea"/>
                <a:cs typeface="+mn-cs"/>
                <a:sym typeface="Wingdings"/>
              </a:rPr>
              <a:t>about sin and its consequences</a:t>
            </a:r>
            <a:endParaRPr kumimoji="0" lang="en-US" sz="2800" b="1" i="0" u="none" strike="noStrike" kern="1200" cap="none" spc="0" normalizeH="0" baseline="0" noProof="0" dirty="0">
              <a:ln>
                <a:noFill/>
              </a:ln>
              <a:solidFill>
                <a:prstClr val="black"/>
              </a:solidFill>
              <a:effectLst/>
              <a:uLnTx/>
              <a:uFillTx/>
              <a:latin typeface="Comic Sans MS" pitchFamily="66" charset="0"/>
              <a:ea typeface="+mn-ea"/>
              <a:cs typeface="+mn-cs"/>
            </a:endParaRPr>
          </a:p>
        </p:txBody>
      </p:sp>
      <p:sp>
        <p:nvSpPr>
          <p:cNvPr id="13" name="TextBox 12">
            <a:extLst>
              <a:ext uri="{FF2B5EF4-FFF2-40B4-BE49-F238E27FC236}">
                <a16:creationId xmlns:a16="http://schemas.microsoft.com/office/drawing/2014/main" id="{8DCF93E3-0243-42CD-BE3E-3E6D88DAE9CC}"/>
              </a:ext>
            </a:extLst>
          </p:cNvPr>
          <p:cNvSpPr txBox="1"/>
          <p:nvPr/>
        </p:nvSpPr>
        <p:spPr>
          <a:xfrm>
            <a:off x="555936" y="4048780"/>
            <a:ext cx="860257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itchFamily="66" charset="0"/>
                <a:ea typeface="+mn-ea"/>
                <a:cs typeface="+mn-cs"/>
                <a:sym typeface="Wingdings"/>
              </a:rPr>
              <a:t>2) Repentance results in a change in behavior</a:t>
            </a:r>
            <a:endParaRPr kumimoji="0" lang="en-US" sz="2800" b="1" i="0" u="none" strike="noStrike" kern="1200" cap="none" spc="0" normalizeH="0" baseline="0" noProof="0" dirty="0">
              <a:ln>
                <a:noFill/>
              </a:ln>
              <a:solidFill>
                <a:prstClr val="black"/>
              </a:solidFill>
              <a:effectLst/>
              <a:uLnTx/>
              <a:uFillTx/>
              <a:latin typeface="Comic Sans MS" pitchFamily="66" charset="0"/>
              <a:ea typeface="+mn-ea"/>
              <a:cs typeface="+mn-cs"/>
            </a:endParaRPr>
          </a:p>
        </p:txBody>
      </p:sp>
      <p:grpSp>
        <p:nvGrpSpPr>
          <p:cNvPr id="14" name="Group 13">
            <a:extLst>
              <a:ext uri="{FF2B5EF4-FFF2-40B4-BE49-F238E27FC236}">
                <a16:creationId xmlns:a16="http://schemas.microsoft.com/office/drawing/2014/main" id="{1E095155-0C42-48D7-A17A-A7E30B2ADF03}"/>
              </a:ext>
            </a:extLst>
          </p:cNvPr>
          <p:cNvGrpSpPr/>
          <p:nvPr/>
        </p:nvGrpSpPr>
        <p:grpSpPr>
          <a:xfrm>
            <a:off x="6307254" y="228600"/>
            <a:ext cx="2923259" cy="2903127"/>
            <a:chOff x="3659516" y="3589794"/>
            <a:chExt cx="2857500" cy="2583387"/>
          </a:xfrm>
        </p:grpSpPr>
        <p:sp>
          <p:nvSpPr>
            <p:cNvPr id="15" name="Explosion: 8 Points 14">
              <a:extLst>
                <a:ext uri="{FF2B5EF4-FFF2-40B4-BE49-F238E27FC236}">
                  <a16:creationId xmlns:a16="http://schemas.microsoft.com/office/drawing/2014/main" id="{645EA54D-E578-4B8B-A3E9-11EB7354695A}"/>
                </a:ext>
              </a:extLst>
            </p:cNvPr>
            <p:cNvSpPr/>
            <p:nvPr/>
          </p:nvSpPr>
          <p:spPr>
            <a:xfrm>
              <a:off x="3829474" y="3589794"/>
              <a:ext cx="2517585" cy="2583387"/>
            </a:xfrm>
            <a:prstGeom prst="irregularSeal1">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w="28575">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615C6129-403C-453F-AA07-8E3072B6CB57}"/>
                </a:ext>
              </a:extLst>
            </p:cNvPr>
            <p:cNvSpPr txBox="1"/>
            <p:nvPr/>
          </p:nvSpPr>
          <p:spPr>
            <a:xfrm>
              <a:off x="3659516" y="4345458"/>
              <a:ext cx="2857500" cy="8490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50" normalizeH="0" baseline="0" noProof="0" dirty="0">
                  <a:ln w="9525" cmpd="sng">
                    <a:solidFill>
                      <a:srgbClr val="C00000"/>
                    </a:solidFill>
                    <a:prstDash val="solid"/>
                  </a:ln>
                  <a:solidFill>
                    <a:srgbClr val="70AD47">
                      <a:tint val="1000"/>
                    </a:srgbClr>
                  </a:solidFill>
                  <a:effectLst>
                    <a:glow rad="38100">
                      <a:srgbClr val="4472C4">
                        <a:alpha val="40000"/>
                      </a:srgbClr>
                    </a:glow>
                  </a:effectLst>
                  <a:uLnTx/>
                  <a:uFillTx/>
                  <a:latin typeface="Comic Sans MS" panose="030F0702030302020204" pitchFamily="66" charset="0"/>
                  <a:ea typeface="+mn-ea"/>
                  <a:cs typeface="+mn-cs"/>
                  <a:sym typeface="Wingdings"/>
                </a:rPr>
                <a:t>Hebrews </a:t>
              </a:r>
              <a:br>
                <a:rPr kumimoji="0" lang="en-US" sz="2800" b="1" i="0" u="none" strike="noStrike" kern="1200" cap="none" spc="50" normalizeH="0" baseline="0" noProof="0" dirty="0">
                  <a:ln w="9525" cmpd="sng">
                    <a:solidFill>
                      <a:srgbClr val="C00000"/>
                    </a:solidFill>
                    <a:prstDash val="solid"/>
                  </a:ln>
                  <a:solidFill>
                    <a:srgbClr val="70AD47">
                      <a:tint val="1000"/>
                    </a:srgbClr>
                  </a:solidFill>
                  <a:effectLst>
                    <a:glow rad="38100">
                      <a:srgbClr val="4472C4">
                        <a:alpha val="40000"/>
                      </a:srgbClr>
                    </a:glow>
                  </a:effectLst>
                  <a:uLnTx/>
                  <a:uFillTx/>
                  <a:latin typeface="Comic Sans MS" panose="030F0702030302020204" pitchFamily="66" charset="0"/>
                  <a:ea typeface="+mn-ea"/>
                  <a:cs typeface="+mn-cs"/>
                  <a:sym typeface="Wingdings"/>
                </a:rPr>
              </a:br>
              <a:r>
                <a:rPr kumimoji="0" lang="en-US" sz="2800" b="1" i="0" u="none" strike="noStrike" kern="1200" cap="none" spc="50" normalizeH="0" baseline="0" noProof="0" dirty="0">
                  <a:ln w="9525" cmpd="sng">
                    <a:solidFill>
                      <a:srgbClr val="C00000"/>
                    </a:solidFill>
                    <a:prstDash val="solid"/>
                  </a:ln>
                  <a:solidFill>
                    <a:srgbClr val="70AD47">
                      <a:tint val="1000"/>
                    </a:srgbClr>
                  </a:solidFill>
                  <a:effectLst>
                    <a:glow rad="38100">
                      <a:srgbClr val="4472C4">
                        <a:alpha val="40000"/>
                      </a:srgbClr>
                    </a:glow>
                  </a:effectLst>
                  <a:uLnTx/>
                  <a:uFillTx/>
                  <a:latin typeface="Comic Sans MS" panose="030F0702030302020204" pitchFamily="66" charset="0"/>
                  <a:ea typeface="+mn-ea"/>
                  <a:cs typeface="+mn-cs"/>
                  <a:sym typeface="Wingdings"/>
                </a:rPr>
                <a:t>9:27</a:t>
              </a:r>
              <a:endParaRPr kumimoji="0" lang="en-US" sz="2800" b="1" i="0" u="none" strike="noStrike" kern="1200" cap="none" spc="50" normalizeH="0" baseline="0" noProof="0" dirty="0">
                <a:ln w="9525" cmpd="sng">
                  <a:solidFill>
                    <a:srgbClr val="C00000"/>
                  </a:solidFill>
                  <a:prstDash val="solid"/>
                </a:ln>
                <a:solidFill>
                  <a:srgbClr val="70AD47">
                    <a:tint val="1000"/>
                  </a:srgbClr>
                </a:solidFill>
                <a:effectLst>
                  <a:glow rad="38100">
                    <a:srgbClr val="4472C4">
                      <a:alpha val="40000"/>
                    </a:srgbClr>
                  </a:glow>
                </a:effectLst>
                <a:uLnTx/>
                <a:uFillTx/>
                <a:latin typeface="Comic Sans MS" panose="030F0702030302020204" pitchFamily="66" charset="0"/>
                <a:ea typeface="+mn-ea"/>
                <a:cs typeface="+mn-cs"/>
              </a:endParaRPr>
            </a:p>
          </p:txBody>
        </p:sp>
      </p:grpSp>
      <p:sp>
        <p:nvSpPr>
          <p:cNvPr id="17" name="TextBox 16">
            <a:extLst>
              <a:ext uri="{FF2B5EF4-FFF2-40B4-BE49-F238E27FC236}">
                <a16:creationId xmlns:a16="http://schemas.microsoft.com/office/drawing/2014/main" id="{18C03F68-BA97-4182-B4DD-CAE3CC88A3DF}"/>
              </a:ext>
            </a:extLst>
          </p:cNvPr>
          <p:cNvSpPr txBox="1"/>
          <p:nvPr/>
        </p:nvSpPr>
        <p:spPr>
          <a:xfrm>
            <a:off x="1539468" y="1423370"/>
            <a:ext cx="769104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itchFamily="66" charset="0"/>
                <a:ea typeface="+mn-ea"/>
                <a:cs typeface="+mn-cs"/>
                <a:sym typeface="Wingdings" panose="05000000000000000000" pitchFamily="2" charset="2"/>
              </a:rPr>
              <a:t></a:t>
            </a:r>
            <a:r>
              <a:rPr kumimoji="0" lang="en-US" sz="2800" b="1" i="0" u="none" strike="noStrike" kern="1200" cap="none" spc="0" normalizeH="0" baseline="0" noProof="0" dirty="0">
                <a:ln>
                  <a:noFill/>
                </a:ln>
                <a:solidFill>
                  <a:prstClr val="black"/>
                </a:solidFill>
                <a:effectLst/>
                <a:uLnTx/>
                <a:uFillTx/>
                <a:latin typeface="Comic Sans MS" pitchFamily="66" charset="0"/>
                <a:ea typeface="+mn-ea"/>
                <a:cs typeface="+mn-cs"/>
              </a:rPr>
              <a:t>Acts 2:38 (Peter)</a:t>
            </a:r>
          </a:p>
        </p:txBody>
      </p:sp>
      <p:sp>
        <p:nvSpPr>
          <p:cNvPr id="20" name="TextBox 19">
            <a:extLst>
              <a:ext uri="{FF2B5EF4-FFF2-40B4-BE49-F238E27FC236}">
                <a16:creationId xmlns:a16="http://schemas.microsoft.com/office/drawing/2014/main" id="{2BE6E8A2-4A00-49BF-8493-FBB79BF06A61}"/>
              </a:ext>
            </a:extLst>
          </p:cNvPr>
          <p:cNvSpPr txBox="1"/>
          <p:nvPr/>
        </p:nvSpPr>
        <p:spPr>
          <a:xfrm>
            <a:off x="563193" y="3441831"/>
            <a:ext cx="860257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itchFamily="66" charset="0"/>
                <a:ea typeface="+mn-ea"/>
                <a:cs typeface="+mn-cs"/>
                <a:sym typeface="Wingdings"/>
              </a:rPr>
              <a:t>     </a:t>
            </a:r>
            <a:r>
              <a:rPr kumimoji="0" lang="en-US" sz="2800" b="1" i="0" u="none" strike="noStrike" kern="1200" cap="none" spc="0" normalizeH="0" baseline="0" noProof="0" dirty="0">
                <a:ln>
                  <a:noFill/>
                </a:ln>
                <a:solidFill>
                  <a:prstClr val="black"/>
                </a:solidFill>
                <a:effectLst/>
                <a:uLnTx/>
                <a:uFillTx/>
                <a:latin typeface="Comic Sans MS" pitchFamily="66" charset="0"/>
                <a:ea typeface="+mn-ea"/>
                <a:cs typeface="+mn-cs"/>
                <a:sym typeface="Wingdings" panose="05000000000000000000" pitchFamily="2" charset="2"/>
              </a:rPr>
              <a:t></a:t>
            </a:r>
            <a:r>
              <a:rPr kumimoji="0" lang="en-US" sz="2800" b="1" i="0" u="none" strike="noStrike" kern="1200" cap="none" spc="0" normalizeH="0" baseline="0" noProof="0" dirty="0">
                <a:ln>
                  <a:noFill/>
                </a:ln>
                <a:solidFill>
                  <a:prstClr val="black"/>
                </a:solidFill>
                <a:effectLst/>
                <a:uLnTx/>
                <a:uFillTx/>
                <a:latin typeface="Comic Sans MS" pitchFamily="66" charset="0"/>
                <a:ea typeface="+mn-ea"/>
                <a:cs typeface="+mn-cs"/>
                <a:sym typeface="Wingdings"/>
              </a:rPr>
              <a:t>about who Jesus is and what He did</a:t>
            </a:r>
            <a:endParaRPr kumimoji="0" lang="en-US" sz="2800" b="1" i="0" u="none" strike="noStrike" kern="1200" cap="none" spc="0" normalizeH="0" baseline="0" noProof="0" dirty="0">
              <a:ln>
                <a:noFill/>
              </a:ln>
              <a:solidFill>
                <a:prstClr val="black"/>
              </a:solidFill>
              <a:effectLst/>
              <a:uLnTx/>
              <a:uFillTx/>
              <a:latin typeface="Comic Sans MS" pitchFamily="66" charset="0"/>
              <a:ea typeface="+mn-ea"/>
              <a:cs typeface="+mn-cs"/>
            </a:endParaRPr>
          </a:p>
        </p:txBody>
      </p:sp>
    </p:spTree>
    <p:custDataLst>
      <p:tags r:id="rId1"/>
    </p:custDataLst>
    <p:extLst>
      <p:ext uri="{BB962C8B-B14F-4D97-AF65-F5344CB8AC3E}">
        <p14:creationId xmlns:p14="http://schemas.microsoft.com/office/powerpoint/2010/main" val="227691479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2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2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20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20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20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left)">
                                      <p:cBhvr>
                                        <p:cTn id="32" dur="20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left)">
                                      <p:cBhvr>
                                        <p:cTn id="37" dur="20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500" fill="hold"/>
                                        <p:tgtEl>
                                          <p:spTgt spid="14"/>
                                        </p:tgtEl>
                                        <p:attrNameLst>
                                          <p:attrName>ppt_w</p:attrName>
                                        </p:attrNameLst>
                                      </p:cBhvr>
                                      <p:tavLst>
                                        <p:tav tm="0">
                                          <p:val>
                                            <p:fltVal val="0"/>
                                          </p:val>
                                        </p:tav>
                                        <p:tav tm="100000">
                                          <p:val>
                                            <p:strVal val="#ppt_w"/>
                                          </p:val>
                                        </p:tav>
                                      </p:tavLst>
                                    </p:anim>
                                    <p:anim calcmode="lin" valueType="num">
                                      <p:cBhvr>
                                        <p:cTn id="43" dur="500" fill="hold"/>
                                        <p:tgtEl>
                                          <p:spTgt spid="14"/>
                                        </p:tgtEl>
                                        <p:attrNameLst>
                                          <p:attrName>ppt_h</p:attrName>
                                        </p:attrNameLst>
                                      </p:cBhvr>
                                      <p:tavLst>
                                        <p:tav tm="0">
                                          <p:val>
                                            <p:fltVal val="0"/>
                                          </p:val>
                                        </p:tav>
                                        <p:tav tm="100000">
                                          <p:val>
                                            <p:strVal val="#ppt_h"/>
                                          </p:val>
                                        </p:tav>
                                      </p:tavLst>
                                    </p:anim>
                                    <p:animEffect transition="in" filter="fade">
                                      <p:cBhvr>
                                        <p:cTn id="4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1" grpId="0"/>
      <p:bldP spid="11" grpId="0"/>
      <p:bldP spid="13" grpId="0"/>
      <p:bldP spid="17" grpId="0"/>
      <p:bldP spid="20"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407" name="Picture 5" descr="Rev 20v15 Lake Of Fir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46850" y="4910138"/>
            <a:ext cx="2597150" cy="1947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 name="Rectangle 3"/>
          <p:cNvSpPr txBox="1">
            <a:spLocks noChangeArrowheads="1"/>
          </p:cNvSpPr>
          <p:nvPr/>
        </p:nvSpPr>
        <p:spPr bwMode="auto">
          <a:xfrm>
            <a:off x="6172200" y="5334000"/>
            <a:ext cx="2882900" cy="1435649"/>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r"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Hell</a:t>
            </a:r>
          </a:p>
          <a:p>
            <a:pPr marL="0" marR="0" lvl="0" indent="0" algn="r"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E3EBF1"/>
                </a:solidFill>
                <a:effectLst>
                  <a:glow rad="127000">
                    <a:srgbClr val="000000">
                      <a:alpha val="75000"/>
                    </a:srgbClr>
                  </a:glow>
                </a:effectLst>
                <a:uLnTx/>
                <a:uFillTx/>
                <a:latin typeface="Arial" charset="0"/>
                <a:ea typeface="ＭＳ Ｐゴシック" charset="0"/>
                <a:cs typeface="Arial"/>
              </a:rPr>
              <a:t>Gehenna</a:t>
            </a:r>
            <a:endPar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endParaRPr>
          </a:p>
          <a:p>
            <a:pPr marL="0" marR="0" lvl="0" indent="0" algn="r"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Lake of Fire</a:t>
            </a:r>
          </a:p>
          <a:p>
            <a:pPr marL="0" marR="0" lvl="0" indent="0" algn="r"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Lake of Burning Sulfur</a:t>
            </a:r>
          </a:p>
          <a:p>
            <a:pPr marL="0" marR="0" lvl="0" indent="0" algn="r"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Second Death</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endParaRPr>
          </a:p>
        </p:txBody>
      </p:sp>
      <p:grpSp>
        <p:nvGrpSpPr>
          <p:cNvPr id="12" name="Group 11"/>
          <p:cNvGrpSpPr>
            <a:grpSpLocks/>
          </p:cNvGrpSpPr>
          <p:nvPr/>
        </p:nvGrpSpPr>
        <p:grpSpPr bwMode="auto">
          <a:xfrm>
            <a:off x="73025" y="2508250"/>
            <a:ext cx="3435350" cy="2935288"/>
            <a:chOff x="72570" y="2616642"/>
            <a:chExt cx="3435049" cy="2935072"/>
          </a:xfrm>
        </p:grpSpPr>
        <p:sp>
          <p:nvSpPr>
            <p:cNvPr id="4" name="Rectangle 3"/>
            <p:cNvSpPr/>
            <p:nvPr/>
          </p:nvSpPr>
          <p:spPr bwMode="auto">
            <a:xfrm>
              <a:off x="821804" y="2697599"/>
              <a:ext cx="2685815" cy="2830304"/>
            </a:xfrm>
            <a:prstGeom prst="rect">
              <a:avLst/>
            </a:prstGeom>
            <a:solidFill>
              <a:schemeClr val="bg1">
                <a:lumMod val="75000"/>
                <a:lumOff val="2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13" name="Rectangle 3"/>
            <p:cNvSpPr txBox="1">
              <a:spLocks noChangeArrowheads="1"/>
            </p:cNvSpPr>
            <p:nvPr/>
          </p:nvSpPr>
          <p:spPr bwMode="auto">
            <a:xfrm>
              <a:off x="72570" y="2616642"/>
              <a:ext cx="677804" cy="2935072"/>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t>S</a:t>
              </a:r>
              <a:b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br>
              <a: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t>H</a:t>
              </a:r>
              <a:b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br>
              <a: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t>E</a:t>
              </a:r>
              <a:b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br>
              <a: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t>O</a:t>
              </a:r>
              <a:b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br>
              <a: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t>L</a:t>
              </a:r>
              <a:endParaRPr kumimoji="0" lang="en-US" sz="40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grpSp>
      <p:sp>
        <p:nvSpPr>
          <p:cNvPr id="198659" name="Rectangle 3"/>
          <p:cNvSpPr>
            <a:spLocks noGrp="1" noChangeArrowheads="1"/>
          </p:cNvSpPr>
          <p:nvPr>
            <p:ph type="title"/>
          </p:nvPr>
        </p:nvSpPr>
        <p:spPr>
          <a:xfrm>
            <a:off x="0" y="0"/>
            <a:ext cx="3486150" cy="1265238"/>
          </a:xfrm>
          <a:effectLst>
            <a:outerShdw blurRad="63500" dist="107763" dir="2700000" algn="ctr" rotWithShape="0">
              <a:srgbClr val="000000">
                <a:alpha val="74998"/>
              </a:srgbClr>
            </a:outerShdw>
          </a:effectLst>
        </p:spPr>
        <p:txBody>
          <a:bodyPr/>
          <a:lstStyle/>
          <a:p>
            <a:pPr eaLnBrk="1" hangingPunct="1">
              <a:lnSpc>
                <a:spcPct val="80000"/>
              </a:lnSpc>
              <a:defRPr/>
            </a:pPr>
            <a:r>
              <a:rPr lang="en-US" sz="3600" b="1" i="1" dirty="0">
                <a:latin typeface="Arial" charset="0"/>
                <a:ea typeface="ＭＳ Ｐゴシック" charset="0"/>
              </a:rPr>
              <a:t>The Transfer to Paradise</a:t>
            </a:r>
            <a:endParaRPr lang="en-US" sz="4000" b="1" i="1" dirty="0">
              <a:latin typeface="Arial" charset="0"/>
              <a:ea typeface="ＭＳ Ｐゴシック" charset="0"/>
            </a:endParaRPr>
          </a:p>
        </p:txBody>
      </p:sp>
      <p:sp>
        <p:nvSpPr>
          <p:cNvPr id="515077" name="Text Box 1041"/>
          <p:cNvSpPr txBox="1">
            <a:spLocks noChangeArrowheads="1"/>
          </p:cNvSpPr>
          <p:nvPr/>
        </p:nvSpPr>
        <p:spPr bwMode="auto">
          <a:xfrm>
            <a:off x="7848600" y="28575"/>
            <a:ext cx="12620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3200">
                <a:solidFill>
                  <a:srgbClr val="FFFF00"/>
                </a:solidFill>
                <a:latin typeface="Georgia" charset="0"/>
                <a:ea typeface="ＭＳ Ｐゴシック" charset="0"/>
                <a:cs typeface="ＭＳ Ｐゴシック" charset="0"/>
              </a:defRPr>
            </a:lvl1pPr>
            <a:lvl2pPr marL="742950" indent="-285750" defTabSz="457200">
              <a:defRPr sz="3200">
                <a:solidFill>
                  <a:srgbClr val="FFFF00"/>
                </a:solidFill>
                <a:latin typeface="Georgia" charset="0"/>
                <a:ea typeface="ＭＳ Ｐゴシック" charset="0"/>
              </a:defRPr>
            </a:lvl2pPr>
            <a:lvl3pPr marL="1143000" indent="-228600" defTabSz="457200">
              <a:defRPr sz="3200">
                <a:solidFill>
                  <a:srgbClr val="FFFF00"/>
                </a:solidFill>
                <a:latin typeface="Georgia" charset="0"/>
                <a:ea typeface="ＭＳ Ｐゴシック" charset="0"/>
              </a:defRPr>
            </a:lvl3pPr>
            <a:lvl4pPr marL="1600200" indent="-228600" defTabSz="457200">
              <a:defRPr sz="3200">
                <a:solidFill>
                  <a:srgbClr val="FFFF00"/>
                </a:solidFill>
                <a:latin typeface="Georgia" charset="0"/>
                <a:ea typeface="ＭＳ Ｐゴシック" charset="0"/>
              </a:defRPr>
            </a:lvl4pPr>
            <a:lvl5pPr marL="2057400" indent="-228600" defTabSz="4572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14 &amp; 16</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nvGrpSpPr>
          <p:cNvPr id="8" name="Group 7"/>
          <p:cNvGrpSpPr>
            <a:grpSpLocks/>
          </p:cNvGrpSpPr>
          <p:nvPr/>
        </p:nvGrpSpPr>
        <p:grpSpPr bwMode="auto">
          <a:xfrm>
            <a:off x="895350" y="2684463"/>
            <a:ext cx="2503488" cy="1246187"/>
            <a:chOff x="895048" y="2794000"/>
            <a:chExt cx="2503713" cy="1245810"/>
          </a:xfrm>
        </p:grpSpPr>
        <p:sp>
          <p:nvSpPr>
            <p:cNvPr id="101423" name="Rectangle 8"/>
            <p:cNvSpPr>
              <a:spLocks noChangeArrowheads="1"/>
            </p:cNvSpPr>
            <p:nvPr/>
          </p:nvSpPr>
          <p:spPr bwMode="auto">
            <a:xfrm>
              <a:off x="895048" y="2794000"/>
              <a:ext cx="2503713" cy="1245810"/>
            </a:xfrm>
            <a:prstGeom prst="rect">
              <a:avLst/>
            </a:prstGeom>
            <a:solidFill>
              <a:schemeClr val="tx1"/>
            </a:solidFill>
            <a:ln w="9525">
              <a:solidFill>
                <a:schemeClr val="tx1"/>
              </a:solidFill>
              <a:round/>
              <a:headEnd/>
              <a:tailEnd/>
            </a:ln>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515120" name="Rectangle 3"/>
            <p:cNvSpPr txBox="1">
              <a:spLocks noChangeArrowheads="1"/>
            </p:cNvSpPr>
            <p:nvPr/>
          </p:nvSpPr>
          <p:spPr bwMode="auto">
            <a:xfrm>
              <a:off x="907143" y="3148834"/>
              <a:ext cx="2479525" cy="5885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defTabSz="457200">
                <a:defRPr sz="3200">
                  <a:solidFill>
                    <a:srgbClr val="FFFF00"/>
                  </a:solidFill>
                  <a:latin typeface="Georgia" charset="0"/>
                  <a:ea typeface="ＭＳ Ｐゴシック" charset="0"/>
                  <a:cs typeface="ＭＳ Ｐゴシック" charset="0"/>
                </a:defRPr>
              </a:lvl1pPr>
              <a:lvl2pPr marL="742950" indent="-285750" defTabSz="457200">
                <a:defRPr sz="3200">
                  <a:solidFill>
                    <a:srgbClr val="FFFF00"/>
                  </a:solidFill>
                  <a:latin typeface="Georgia" charset="0"/>
                  <a:ea typeface="ＭＳ Ｐゴシック" charset="0"/>
                </a:defRPr>
              </a:lvl2pPr>
              <a:lvl3pPr marL="1143000" indent="-228600" defTabSz="457200">
                <a:defRPr sz="3200">
                  <a:solidFill>
                    <a:srgbClr val="FFFF00"/>
                  </a:solidFill>
                  <a:latin typeface="Georgia" charset="0"/>
                  <a:ea typeface="ＭＳ Ｐゴシック" charset="0"/>
                </a:defRPr>
              </a:lvl3pPr>
              <a:lvl4pPr marL="1600200" indent="-228600" defTabSz="457200">
                <a:defRPr sz="3200">
                  <a:solidFill>
                    <a:srgbClr val="FFFF00"/>
                  </a:solidFill>
                  <a:latin typeface="Georgia" charset="0"/>
                  <a:ea typeface="ＭＳ Ｐゴシック" charset="0"/>
                </a:defRPr>
              </a:lvl4pPr>
              <a:lvl5pPr marL="2057400" indent="-228600" defTabSz="4572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4000" b="1" i="0" u="none" strike="noStrike" kern="1200" cap="none" spc="0" normalizeH="0" baseline="0" noProof="0">
                  <a:ln>
                    <a:noFill/>
                  </a:ln>
                  <a:solidFill>
                    <a:srgbClr val="003399"/>
                  </a:solidFill>
                  <a:effectLst/>
                  <a:uLnTx/>
                  <a:uFillTx/>
                  <a:latin typeface="Aramis Italic" charset="0"/>
                  <a:ea typeface="ＭＳ Ｐゴシック" charset="0"/>
                  <a:cs typeface="Aramis Italic" charset="0"/>
                </a:rPr>
                <a:t>Bliss</a:t>
              </a:r>
              <a:endParaRPr kumimoji="0" lang="en-US" sz="2800" b="1" i="0" u="none" strike="noStrike" kern="1200" cap="none" spc="0" normalizeH="0" baseline="0" noProof="0">
                <a:ln>
                  <a:noFill/>
                </a:ln>
                <a:solidFill>
                  <a:srgbClr val="003399"/>
                </a:solidFill>
                <a:effectLst/>
                <a:uLnTx/>
                <a:uFillTx/>
                <a:latin typeface="Aramis Italic" charset="0"/>
                <a:ea typeface="ＭＳ Ｐゴシック" charset="0"/>
                <a:cs typeface="Aramis Italic" charset="0"/>
              </a:endParaRPr>
            </a:p>
          </p:txBody>
        </p:sp>
      </p:grpSp>
      <p:pic>
        <p:nvPicPr>
          <p:cNvPr id="515079" name="Picture 1" descr="rev 20 cros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870325" y="2606675"/>
            <a:ext cx="1076325" cy="1211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4" name="Group 13"/>
          <p:cNvGrpSpPr>
            <a:grpSpLocks/>
          </p:cNvGrpSpPr>
          <p:nvPr/>
        </p:nvGrpSpPr>
        <p:grpSpPr bwMode="auto">
          <a:xfrm>
            <a:off x="906463" y="4051300"/>
            <a:ext cx="2536825" cy="1246188"/>
            <a:chOff x="907140" y="4160762"/>
            <a:chExt cx="2535759" cy="1245810"/>
          </a:xfrm>
        </p:grpSpPr>
        <p:sp>
          <p:nvSpPr>
            <p:cNvPr id="101421" name="Rectangle 9"/>
            <p:cNvSpPr>
              <a:spLocks noChangeArrowheads="1"/>
            </p:cNvSpPr>
            <p:nvPr/>
          </p:nvSpPr>
          <p:spPr bwMode="auto">
            <a:xfrm>
              <a:off x="907140" y="4160762"/>
              <a:ext cx="2504022" cy="1245810"/>
            </a:xfrm>
            <a:prstGeom prst="rect">
              <a:avLst/>
            </a:prstGeom>
            <a:solidFill>
              <a:schemeClr val="bg1"/>
            </a:solidFill>
            <a:ln w="9525">
              <a:solidFill>
                <a:schemeClr val="tx1"/>
              </a:solidFill>
              <a:round/>
              <a:headEnd/>
              <a:tailEnd/>
            </a:ln>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11" name="Rectangle 3"/>
            <p:cNvSpPr txBox="1">
              <a:spLocks noChangeArrowheads="1"/>
            </p:cNvSpPr>
            <p:nvPr/>
          </p:nvSpPr>
          <p:spPr bwMode="auto">
            <a:xfrm>
              <a:off x="907140" y="4540060"/>
              <a:ext cx="2535759" cy="588783"/>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E3EBF1"/>
                  </a:solidFill>
                  <a:effectLst/>
                  <a:uLnTx/>
                  <a:uFillTx/>
                  <a:latin typeface="Arial" charset="0"/>
                  <a:ea typeface="ＭＳ Ｐゴシック" charset="0"/>
                  <a:cs typeface="Arial"/>
                </a:rPr>
                <a:t>HADES</a:t>
              </a:r>
              <a:endParaRPr kumimoji="0" lang="en-US" sz="44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grpSp>
      <p:grpSp>
        <p:nvGrpSpPr>
          <p:cNvPr id="15" name="Group 14"/>
          <p:cNvGrpSpPr>
            <a:grpSpLocks/>
          </p:cNvGrpSpPr>
          <p:nvPr/>
        </p:nvGrpSpPr>
        <p:grpSpPr bwMode="auto">
          <a:xfrm>
            <a:off x="4983163" y="774700"/>
            <a:ext cx="2503487" cy="1244600"/>
            <a:chOff x="895048" y="2794000"/>
            <a:chExt cx="2503713" cy="1245810"/>
          </a:xfrm>
        </p:grpSpPr>
        <p:sp>
          <p:nvSpPr>
            <p:cNvPr id="101419" name="Rectangle 15"/>
            <p:cNvSpPr>
              <a:spLocks noChangeArrowheads="1"/>
            </p:cNvSpPr>
            <p:nvPr/>
          </p:nvSpPr>
          <p:spPr bwMode="auto">
            <a:xfrm>
              <a:off x="895048" y="2794000"/>
              <a:ext cx="2503713" cy="1245810"/>
            </a:xfrm>
            <a:prstGeom prst="rect">
              <a:avLst/>
            </a:prstGeom>
            <a:solidFill>
              <a:schemeClr val="tx1"/>
            </a:solidFill>
            <a:ln w="9525">
              <a:solidFill>
                <a:schemeClr val="tx1"/>
              </a:solidFill>
              <a:round/>
              <a:headEnd/>
              <a:tailEnd/>
            </a:ln>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515116" name="Rectangle 3"/>
            <p:cNvSpPr txBox="1">
              <a:spLocks noChangeArrowheads="1"/>
            </p:cNvSpPr>
            <p:nvPr/>
          </p:nvSpPr>
          <p:spPr bwMode="auto">
            <a:xfrm>
              <a:off x="907143" y="3148834"/>
              <a:ext cx="2479525" cy="5885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defTabSz="457200">
                <a:defRPr sz="3200">
                  <a:solidFill>
                    <a:srgbClr val="FFFF00"/>
                  </a:solidFill>
                  <a:latin typeface="Georgia" charset="0"/>
                  <a:ea typeface="ＭＳ Ｐゴシック" charset="0"/>
                  <a:cs typeface="ＭＳ Ｐゴシック" charset="0"/>
                </a:defRPr>
              </a:lvl1pPr>
              <a:lvl2pPr marL="742950" indent="-285750" defTabSz="457200">
                <a:defRPr sz="3200">
                  <a:solidFill>
                    <a:srgbClr val="FFFF00"/>
                  </a:solidFill>
                  <a:latin typeface="Georgia" charset="0"/>
                  <a:ea typeface="ＭＳ Ｐゴシック" charset="0"/>
                </a:defRPr>
              </a:lvl2pPr>
              <a:lvl3pPr marL="1143000" indent="-228600" defTabSz="457200">
                <a:defRPr sz="3200">
                  <a:solidFill>
                    <a:srgbClr val="FFFF00"/>
                  </a:solidFill>
                  <a:latin typeface="Georgia" charset="0"/>
                  <a:ea typeface="ＭＳ Ｐゴシック" charset="0"/>
                </a:defRPr>
              </a:lvl3pPr>
              <a:lvl4pPr marL="1600200" indent="-228600" defTabSz="457200">
                <a:defRPr sz="3200">
                  <a:solidFill>
                    <a:srgbClr val="FFFF00"/>
                  </a:solidFill>
                  <a:latin typeface="Georgia" charset="0"/>
                  <a:ea typeface="ＭＳ Ｐゴシック" charset="0"/>
                </a:defRPr>
              </a:lvl4pPr>
              <a:lvl5pPr marL="2057400" indent="-228600" defTabSz="4572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4000" b="1" i="0" u="none" strike="noStrike" kern="1200" cap="none" spc="0" normalizeH="0" baseline="0" noProof="0">
                  <a:ln>
                    <a:noFill/>
                  </a:ln>
                  <a:solidFill>
                    <a:srgbClr val="003399"/>
                  </a:solidFill>
                  <a:effectLst/>
                  <a:uLnTx/>
                  <a:uFillTx/>
                  <a:latin typeface="Aramis Italic" charset="0"/>
                  <a:ea typeface="ＭＳ Ｐゴシック" charset="0"/>
                  <a:cs typeface="Aramis Italic" charset="0"/>
                </a:rPr>
                <a:t>HEAVEN</a:t>
              </a:r>
              <a:endParaRPr kumimoji="0" lang="en-US" sz="2800" b="1" i="0" u="none" strike="noStrike" kern="1200" cap="none" spc="0" normalizeH="0" baseline="0" noProof="0">
                <a:ln>
                  <a:noFill/>
                </a:ln>
                <a:solidFill>
                  <a:srgbClr val="003399"/>
                </a:solidFill>
                <a:effectLst/>
                <a:uLnTx/>
                <a:uFillTx/>
                <a:latin typeface="Aramis Italic" charset="0"/>
                <a:ea typeface="ＭＳ Ｐゴシック" charset="0"/>
                <a:cs typeface="Aramis Italic" charset="0"/>
              </a:endParaRPr>
            </a:p>
          </p:txBody>
        </p:sp>
      </p:grpSp>
      <p:grpSp>
        <p:nvGrpSpPr>
          <p:cNvPr id="33" name="Group 32"/>
          <p:cNvGrpSpPr>
            <a:grpSpLocks/>
          </p:cNvGrpSpPr>
          <p:nvPr/>
        </p:nvGrpSpPr>
        <p:grpSpPr bwMode="auto">
          <a:xfrm>
            <a:off x="5006975" y="4137025"/>
            <a:ext cx="2503488" cy="1244600"/>
            <a:chOff x="5007438" y="4136574"/>
            <a:chExt cx="2503713" cy="1245810"/>
          </a:xfrm>
        </p:grpSpPr>
        <p:sp>
          <p:nvSpPr>
            <p:cNvPr id="101417" name="Rectangle 17"/>
            <p:cNvSpPr>
              <a:spLocks noChangeArrowheads="1"/>
            </p:cNvSpPr>
            <p:nvPr/>
          </p:nvSpPr>
          <p:spPr bwMode="auto">
            <a:xfrm>
              <a:off x="5007438" y="4136574"/>
              <a:ext cx="2503713" cy="1245810"/>
            </a:xfrm>
            <a:prstGeom prst="rect">
              <a:avLst/>
            </a:prstGeom>
            <a:solidFill>
              <a:schemeClr val="bg1"/>
            </a:solidFill>
            <a:ln w="9525">
              <a:solidFill>
                <a:schemeClr val="tx1"/>
              </a:solidFill>
              <a:round/>
              <a:headEnd/>
              <a:tailEnd/>
            </a:ln>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19" name="Rectangle 3"/>
            <p:cNvSpPr txBox="1">
              <a:spLocks noChangeArrowheads="1"/>
            </p:cNvSpPr>
            <p:nvPr/>
          </p:nvSpPr>
          <p:spPr bwMode="auto">
            <a:xfrm>
              <a:off x="5031253" y="4516356"/>
              <a:ext cx="2467197" cy="587946"/>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E3EBF1"/>
                  </a:solidFill>
                  <a:effectLst/>
                  <a:uLnTx/>
                  <a:uFillTx/>
                  <a:latin typeface="Arial" charset="0"/>
                  <a:ea typeface="ＭＳ Ｐゴシック" charset="0"/>
                  <a:cs typeface="Arial"/>
                </a:rPr>
                <a:t>HADES</a:t>
              </a:r>
              <a:endParaRPr kumimoji="0" lang="en-US" sz="44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grpSp>
      <p:pic>
        <p:nvPicPr>
          <p:cNvPr id="20" name="Picture 1" descr="Rev 20.14 Big_Throne1.247160053_std.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448550" y="2068513"/>
            <a:ext cx="1538288" cy="2043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Rectangle 3"/>
          <p:cNvSpPr txBox="1">
            <a:spLocks noChangeArrowheads="1"/>
          </p:cNvSpPr>
          <p:nvPr/>
        </p:nvSpPr>
        <p:spPr bwMode="auto">
          <a:xfrm>
            <a:off x="5067300" y="5334000"/>
            <a:ext cx="2540000" cy="503238"/>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3EBF1"/>
                </a:solidFill>
                <a:effectLst/>
                <a:uLnTx/>
                <a:uFillTx/>
                <a:latin typeface="Arial" charset="0"/>
                <a:ea typeface="ＭＳ Ｐゴシック" charset="0"/>
                <a:cs typeface="Arial"/>
              </a:rPr>
              <a:t>Rev. 20:14-15</a:t>
            </a:r>
            <a:endParaRPr kumimoji="0" lang="en-US" sz="28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sp>
        <p:nvSpPr>
          <p:cNvPr id="26" name="Rectangle 3"/>
          <p:cNvSpPr txBox="1">
            <a:spLocks noChangeArrowheads="1"/>
          </p:cNvSpPr>
          <p:nvPr/>
        </p:nvSpPr>
        <p:spPr bwMode="auto">
          <a:xfrm>
            <a:off x="604838" y="1406525"/>
            <a:ext cx="2455862" cy="504825"/>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3EBF1"/>
                </a:solidFill>
                <a:effectLst/>
                <a:uLnTx/>
                <a:uFillTx/>
                <a:latin typeface="Arial" charset="0"/>
                <a:ea typeface="ＭＳ Ｐゴシック" charset="0"/>
                <a:cs typeface="Arial"/>
              </a:rPr>
              <a:t>Eph. 4:8-10</a:t>
            </a:r>
            <a:endParaRPr kumimoji="0" lang="en-US" sz="28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sp>
        <p:nvSpPr>
          <p:cNvPr id="23" name="Right Arrow 22"/>
          <p:cNvSpPr>
            <a:spLocks noChangeArrowheads="1"/>
          </p:cNvSpPr>
          <p:nvPr/>
        </p:nvSpPr>
        <p:spPr bwMode="auto">
          <a:xfrm rot="9068538">
            <a:off x="3138488" y="4122738"/>
            <a:ext cx="1876425" cy="376237"/>
          </a:xfrm>
          <a:prstGeom prst="rightArrow">
            <a:avLst>
              <a:gd name="adj1" fmla="val 50000"/>
              <a:gd name="adj2" fmla="val 49804"/>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29" name="Right Arrow 28"/>
          <p:cNvSpPr>
            <a:spLocks noChangeArrowheads="1"/>
          </p:cNvSpPr>
          <p:nvPr/>
        </p:nvSpPr>
        <p:spPr bwMode="auto">
          <a:xfrm rot="-1544794">
            <a:off x="1766888" y="1592263"/>
            <a:ext cx="3267075" cy="374650"/>
          </a:xfrm>
          <a:prstGeom prst="rightArrow">
            <a:avLst>
              <a:gd name="adj1" fmla="val 50000"/>
              <a:gd name="adj2" fmla="val 50021"/>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30" name="Right Arrow 29"/>
          <p:cNvSpPr>
            <a:spLocks noChangeArrowheads="1"/>
          </p:cNvSpPr>
          <p:nvPr/>
        </p:nvSpPr>
        <p:spPr bwMode="auto">
          <a:xfrm rot="-2191892">
            <a:off x="6858000" y="3797300"/>
            <a:ext cx="979488" cy="376238"/>
          </a:xfrm>
          <a:prstGeom prst="rightArrow">
            <a:avLst>
              <a:gd name="adj1" fmla="val 50000"/>
              <a:gd name="adj2" fmla="val 49814"/>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31" name="Right Arrow 30"/>
          <p:cNvSpPr>
            <a:spLocks noChangeArrowheads="1"/>
          </p:cNvSpPr>
          <p:nvPr/>
        </p:nvSpPr>
        <p:spPr bwMode="auto">
          <a:xfrm rot="5400000">
            <a:off x="7741444" y="4704557"/>
            <a:ext cx="979487" cy="374650"/>
          </a:xfrm>
          <a:prstGeom prst="rightArrow">
            <a:avLst>
              <a:gd name="adj1" fmla="val 50000"/>
              <a:gd name="adj2" fmla="val 50025"/>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grpSp>
        <p:nvGrpSpPr>
          <p:cNvPr id="3" name="Group 2"/>
          <p:cNvGrpSpPr>
            <a:grpSpLocks/>
          </p:cNvGrpSpPr>
          <p:nvPr/>
        </p:nvGrpSpPr>
        <p:grpSpPr bwMode="auto">
          <a:xfrm>
            <a:off x="0" y="5791200"/>
            <a:ext cx="4114800" cy="1066800"/>
            <a:chOff x="0" y="5791200"/>
            <a:chExt cx="4114800" cy="1066800"/>
          </a:xfrm>
        </p:grpSpPr>
        <p:sp>
          <p:nvSpPr>
            <p:cNvPr id="2" name="Rectangular Callout 1"/>
            <p:cNvSpPr/>
            <p:nvPr/>
          </p:nvSpPr>
          <p:spPr bwMode="auto">
            <a:xfrm>
              <a:off x="0" y="5791200"/>
              <a:ext cx="4038600" cy="1066800"/>
            </a:xfrm>
            <a:prstGeom prst="wedgeRectCallout">
              <a:avLst>
                <a:gd name="adj1" fmla="val -2723"/>
                <a:gd name="adj2" fmla="val -64002"/>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a:cs typeface="+mn-cs"/>
              </a:endParaRPr>
            </a:p>
          </p:txBody>
        </p:sp>
        <p:sp>
          <p:nvSpPr>
            <p:cNvPr id="35" name="Rectangle 3"/>
            <p:cNvSpPr txBox="1">
              <a:spLocks noChangeArrowheads="1"/>
            </p:cNvSpPr>
            <p:nvPr/>
          </p:nvSpPr>
          <p:spPr bwMode="auto">
            <a:xfrm>
              <a:off x="0" y="5867400"/>
              <a:ext cx="4114800" cy="9906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l"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"…there is a great chasm separating us. No one can cross over to you from here, and no one can cross over to us from there."</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endParaRPr>
            </a:p>
          </p:txBody>
        </p:sp>
      </p:grpSp>
      <p:sp>
        <p:nvSpPr>
          <p:cNvPr id="515091" name="Text Box 1041"/>
          <p:cNvSpPr txBox="1">
            <a:spLocks noChangeArrowheads="1"/>
          </p:cNvSpPr>
          <p:nvPr/>
        </p:nvSpPr>
        <p:spPr bwMode="auto">
          <a:xfrm>
            <a:off x="8218488" y="381000"/>
            <a:ext cx="62071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3200">
                <a:solidFill>
                  <a:srgbClr val="FFFF00"/>
                </a:solidFill>
                <a:latin typeface="Georgia" charset="0"/>
                <a:ea typeface="ＭＳ Ｐゴシック" charset="0"/>
                <a:cs typeface="ＭＳ Ｐゴシック" charset="0"/>
              </a:defRPr>
            </a:lvl1pPr>
            <a:lvl2pPr marL="742950" indent="-285750" defTabSz="457200">
              <a:defRPr sz="3200">
                <a:solidFill>
                  <a:srgbClr val="FFFF00"/>
                </a:solidFill>
                <a:latin typeface="Georgia" charset="0"/>
                <a:ea typeface="ＭＳ Ｐゴシック" charset="0"/>
              </a:defRPr>
            </a:lvl2pPr>
            <a:lvl3pPr marL="1143000" indent="-228600" defTabSz="457200">
              <a:defRPr sz="3200">
                <a:solidFill>
                  <a:srgbClr val="FFFF00"/>
                </a:solidFill>
                <a:latin typeface="Georgia" charset="0"/>
                <a:ea typeface="ＭＳ Ｐゴシック" charset="0"/>
              </a:defRPr>
            </a:lvl3pPr>
            <a:lvl4pPr marL="1600200" indent="-228600" defTabSz="457200">
              <a:defRPr sz="3200">
                <a:solidFill>
                  <a:srgbClr val="FFFF00"/>
                </a:solidFill>
                <a:latin typeface="Georgia" charset="0"/>
                <a:ea typeface="ＭＳ Ｐゴシック" charset="0"/>
              </a:defRPr>
            </a:lvl4pPr>
            <a:lvl5pPr marL="2057400" indent="-228600" defTabSz="4572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cs typeface="Arial" charset="0"/>
              </a:rPr>
              <a:t>NLT</a:t>
            </a:r>
            <a:endParaRPr kumimoji="0" lang="en-US" sz="18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nvGrpSpPr>
          <p:cNvPr id="9" name="Group 8"/>
          <p:cNvGrpSpPr>
            <a:grpSpLocks/>
          </p:cNvGrpSpPr>
          <p:nvPr/>
        </p:nvGrpSpPr>
        <p:grpSpPr bwMode="auto">
          <a:xfrm>
            <a:off x="76200" y="1905000"/>
            <a:ext cx="2514600" cy="609600"/>
            <a:chOff x="76200" y="1905000"/>
            <a:chExt cx="2514600" cy="609600"/>
          </a:xfrm>
        </p:grpSpPr>
        <p:sp>
          <p:nvSpPr>
            <p:cNvPr id="39" name="Rectangular Callout 38"/>
            <p:cNvSpPr/>
            <p:nvPr/>
          </p:nvSpPr>
          <p:spPr bwMode="auto">
            <a:xfrm>
              <a:off x="76200" y="1905000"/>
              <a:ext cx="2514600" cy="533400"/>
            </a:xfrm>
            <a:prstGeom prst="wedgeRectCallout">
              <a:avLst>
                <a:gd name="adj1" fmla="val 62524"/>
                <a:gd name="adj2" fmla="val 35532"/>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a:cs typeface="+mn-cs"/>
              </a:endParaRPr>
            </a:p>
          </p:txBody>
        </p:sp>
        <p:sp>
          <p:nvSpPr>
            <p:cNvPr id="40" name="Rectangle 3"/>
            <p:cNvSpPr txBox="1">
              <a:spLocks noChangeArrowheads="1"/>
            </p:cNvSpPr>
            <p:nvPr/>
          </p:nvSpPr>
          <p:spPr bwMode="auto">
            <a:xfrm>
              <a:off x="76200" y="1917151"/>
              <a:ext cx="2514600" cy="597449"/>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l"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"…today you will be with me in paradise."</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endParaRPr>
            </a:p>
          </p:txBody>
        </p:sp>
      </p:grpSp>
      <p:grpSp>
        <p:nvGrpSpPr>
          <p:cNvPr id="6" name="Group 5"/>
          <p:cNvGrpSpPr>
            <a:grpSpLocks/>
          </p:cNvGrpSpPr>
          <p:nvPr/>
        </p:nvGrpSpPr>
        <p:grpSpPr bwMode="auto">
          <a:xfrm>
            <a:off x="4724400" y="2667000"/>
            <a:ext cx="4419600" cy="3048000"/>
            <a:chOff x="4648200" y="2667000"/>
            <a:chExt cx="4495800" cy="3048000"/>
          </a:xfrm>
        </p:grpSpPr>
        <p:sp>
          <p:nvSpPr>
            <p:cNvPr id="37" name="Rectangular Callout 36"/>
            <p:cNvSpPr/>
            <p:nvPr/>
          </p:nvSpPr>
          <p:spPr bwMode="auto">
            <a:xfrm>
              <a:off x="4648200" y="2667000"/>
              <a:ext cx="4495800" cy="3048000"/>
            </a:xfrm>
            <a:prstGeom prst="wedgeRectCallout">
              <a:avLst>
                <a:gd name="adj1" fmla="val -52408"/>
                <a:gd name="adj2" fmla="val 31155"/>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a:cs typeface="+mn-cs"/>
              </a:endParaRPr>
            </a:p>
          </p:txBody>
        </p:sp>
        <p:sp>
          <p:nvSpPr>
            <p:cNvPr id="38" name="Rectangle 3"/>
            <p:cNvSpPr txBox="1">
              <a:spLocks noChangeArrowheads="1"/>
            </p:cNvSpPr>
            <p:nvPr/>
          </p:nvSpPr>
          <p:spPr bwMode="auto">
            <a:xfrm>
              <a:off x="4800601" y="2743200"/>
              <a:ext cx="4343399" cy="24384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l"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"Christ suffered for our sins once for all time. He never sinned, but he died for sinners to bring you safely home to God. He suffered physical death, but he was raised to life in the Spirit. </a:t>
              </a:r>
            </a:p>
            <a:p>
              <a:pPr marL="0" marR="0" lvl="0" indent="0" algn="l" defTabSz="457200" rtl="0" eaLnBrk="1" fontAlgn="base" latinLnBrk="0" hangingPunct="1">
                <a:lnSpc>
                  <a:spcPct val="8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endParaRPr>
            </a:p>
            <a:p>
              <a:pPr marL="0" marR="0" lvl="0" indent="0" algn="l"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30000" noProof="0" dirty="0">
                  <a:ln>
                    <a:noFill/>
                  </a:ln>
                  <a:solidFill>
                    <a:srgbClr val="E3EBF1"/>
                  </a:solidFill>
                  <a:effectLst>
                    <a:glow rad="127000">
                      <a:srgbClr val="000000">
                        <a:alpha val="75000"/>
                      </a:srgbClr>
                    </a:glow>
                  </a:effectLst>
                  <a:uLnTx/>
                  <a:uFillTx/>
                  <a:latin typeface="Arial" charset="0"/>
                  <a:ea typeface="ＭＳ Ｐゴシック" charset="0"/>
                  <a:cs typeface="Arial"/>
                </a:rPr>
                <a:t>19</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So he went and preached to the spirits in prison—  </a:t>
              </a:r>
              <a:r>
                <a:rPr kumimoji="0" lang="en-US" sz="1800" b="1" i="0" u="none" strike="noStrike" kern="1200" cap="none" spc="0" normalizeH="0" baseline="30000" noProof="0" dirty="0">
                  <a:ln>
                    <a:noFill/>
                  </a:ln>
                  <a:solidFill>
                    <a:srgbClr val="E3EBF1"/>
                  </a:solidFill>
                  <a:effectLst>
                    <a:glow rad="127000">
                      <a:srgbClr val="000000">
                        <a:alpha val="75000"/>
                      </a:srgbClr>
                    </a:glow>
                  </a:effectLst>
                  <a:uLnTx/>
                  <a:uFillTx/>
                  <a:latin typeface="Arial" charset="0"/>
                  <a:ea typeface="ＭＳ Ｐゴシック" charset="0"/>
                  <a:cs typeface="Arial"/>
                </a:rPr>
                <a:t>20</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those who disobeyed God long ago when God waited patiently while Noah was building his boat. Only eight people were saved from drowning in that terrible flood."</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endParaRPr>
            </a:p>
          </p:txBody>
        </p:sp>
      </p:grpSp>
      <p:grpSp>
        <p:nvGrpSpPr>
          <p:cNvPr id="5" name="Group 4"/>
          <p:cNvGrpSpPr>
            <a:grpSpLocks/>
          </p:cNvGrpSpPr>
          <p:nvPr/>
        </p:nvGrpSpPr>
        <p:grpSpPr bwMode="auto">
          <a:xfrm>
            <a:off x="4114800" y="5791200"/>
            <a:ext cx="5037138" cy="1066800"/>
            <a:chOff x="4114800" y="5791200"/>
            <a:chExt cx="5037364" cy="1066800"/>
          </a:xfrm>
        </p:grpSpPr>
        <p:sp>
          <p:nvSpPr>
            <p:cNvPr id="41" name="Rectangular Callout 40"/>
            <p:cNvSpPr/>
            <p:nvPr/>
          </p:nvSpPr>
          <p:spPr bwMode="auto">
            <a:xfrm>
              <a:off x="4114800" y="5791200"/>
              <a:ext cx="5037364" cy="1066800"/>
            </a:xfrm>
            <a:prstGeom prst="wedgeRectCallout">
              <a:avLst>
                <a:gd name="adj1" fmla="val 8042"/>
                <a:gd name="adj2" fmla="val -64001"/>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a:cs typeface="+mn-cs"/>
              </a:endParaRPr>
            </a:p>
          </p:txBody>
        </p:sp>
        <p:sp>
          <p:nvSpPr>
            <p:cNvPr id="42" name="Rectangle 3"/>
            <p:cNvSpPr txBox="1">
              <a:spLocks noChangeArrowheads="1"/>
            </p:cNvSpPr>
            <p:nvPr/>
          </p:nvSpPr>
          <p:spPr bwMode="auto">
            <a:xfrm>
              <a:off x="4114800" y="5867400"/>
              <a:ext cx="5029200" cy="9906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l"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"Then death and [Hades] were thrown into the lake of fire...  </a:t>
              </a:r>
              <a:r>
                <a:rPr kumimoji="0" lang="en-US" sz="1800" b="1" i="0" u="none" strike="noStrike" kern="1200" cap="none" spc="0" normalizeH="0" baseline="30000" noProof="0" dirty="0">
                  <a:ln>
                    <a:noFill/>
                  </a:ln>
                  <a:solidFill>
                    <a:srgbClr val="E3EBF1"/>
                  </a:solidFill>
                  <a:effectLst>
                    <a:glow rad="127000">
                      <a:srgbClr val="000000">
                        <a:alpha val="75000"/>
                      </a:srgbClr>
                    </a:glow>
                  </a:effectLst>
                  <a:uLnTx/>
                  <a:uFillTx/>
                  <a:latin typeface="Arial" charset="0"/>
                  <a:ea typeface="ＭＳ Ｐゴシック" charset="0"/>
                  <a:cs typeface="Arial"/>
                </a:rPr>
                <a:t>15</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And anyone whose name was not found recorded in the Book of Life was thrown into the lake of fire."</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endParaRPr>
            </a:p>
          </p:txBody>
        </p:sp>
      </p:grpSp>
      <p:grpSp>
        <p:nvGrpSpPr>
          <p:cNvPr id="7" name="Group 6"/>
          <p:cNvGrpSpPr>
            <a:grpSpLocks/>
          </p:cNvGrpSpPr>
          <p:nvPr/>
        </p:nvGrpSpPr>
        <p:grpSpPr bwMode="auto">
          <a:xfrm>
            <a:off x="3733800" y="0"/>
            <a:ext cx="5410200" cy="2133600"/>
            <a:chOff x="3733800" y="0"/>
            <a:chExt cx="5410200" cy="2133600"/>
          </a:xfrm>
        </p:grpSpPr>
        <p:sp>
          <p:nvSpPr>
            <p:cNvPr id="43" name="Rectangular Callout 42"/>
            <p:cNvSpPr/>
            <p:nvPr/>
          </p:nvSpPr>
          <p:spPr bwMode="auto">
            <a:xfrm>
              <a:off x="3733800" y="0"/>
              <a:ext cx="5410200" cy="2133600"/>
            </a:xfrm>
            <a:prstGeom prst="wedgeRectCallout">
              <a:avLst>
                <a:gd name="adj1" fmla="val -69539"/>
                <a:gd name="adj2" fmla="val 22198"/>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a:cs typeface="+mn-cs"/>
              </a:endParaRPr>
            </a:p>
          </p:txBody>
        </p:sp>
        <p:sp>
          <p:nvSpPr>
            <p:cNvPr id="44" name="Rectangle 3"/>
            <p:cNvSpPr txBox="1">
              <a:spLocks noChangeArrowheads="1"/>
            </p:cNvSpPr>
            <p:nvPr/>
          </p:nvSpPr>
          <p:spPr bwMode="auto">
            <a:xfrm>
              <a:off x="3810000" y="0"/>
              <a:ext cx="5334000" cy="20574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l"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"That is why the Scriptures say, </a:t>
              </a:r>
              <a:r>
                <a:rPr kumimoji="0" lang="fr-FR"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When he ascended to the heights, he led a crowd of captives and gave gifts to his people.</a:t>
              </a:r>
              <a:r>
                <a:rPr kumimoji="0" lang="fr-FR"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 </a:t>
              </a:r>
              <a:b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br>
              <a:r>
                <a:rPr kumimoji="0" lang="en-US" sz="1800" b="1" i="0" u="none" strike="noStrike" kern="1200" cap="none" spc="0" normalizeH="0" baseline="30000" noProof="0" dirty="0">
                  <a:ln>
                    <a:noFill/>
                  </a:ln>
                  <a:solidFill>
                    <a:srgbClr val="E3EBF1"/>
                  </a:solidFill>
                  <a:effectLst>
                    <a:glow rad="127000">
                      <a:srgbClr val="000000">
                        <a:alpha val="75000"/>
                      </a:srgbClr>
                    </a:glow>
                  </a:effectLst>
                  <a:uLnTx/>
                  <a:uFillTx/>
                  <a:latin typeface="Arial" charset="0"/>
                  <a:ea typeface="ＭＳ Ｐゴシック" charset="0"/>
                  <a:cs typeface="Arial"/>
                </a:rPr>
                <a:t>9</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Notice that it says </a:t>
              </a:r>
              <a:r>
                <a:rPr kumimoji="0" lang="fr-FR"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he ascended.</a:t>
              </a:r>
              <a:r>
                <a:rPr kumimoji="0" lang="fr-FR"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 This clearly means that Christ also descended to our lowly world.  </a:t>
              </a:r>
              <a:r>
                <a:rPr kumimoji="0" lang="en-US" sz="1800" b="1" i="0" u="none" strike="noStrike" kern="1200" cap="none" spc="0" normalizeH="0" baseline="30000" noProof="0" dirty="0">
                  <a:ln>
                    <a:noFill/>
                  </a:ln>
                  <a:solidFill>
                    <a:srgbClr val="E3EBF1"/>
                  </a:solidFill>
                  <a:effectLst>
                    <a:glow rad="127000">
                      <a:srgbClr val="000000">
                        <a:alpha val="75000"/>
                      </a:srgbClr>
                    </a:glow>
                  </a:effectLst>
                  <a:uLnTx/>
                  <a:uFillTx/>
                  <a:latin typeface="Arial" charset="0"/>
                  <a:ea typeface="ＭＳ Ｐゴシック" charset="0"/>
                  <a:cs typeface="Arial"/>
                </a:rPr>
                <a:t>10</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And the same one who descended is the one who ascended higher than all the heavens, so that he might fill the entire universe with himself."</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endParaRPr>
            </a:p>
          </p:txBody>
        </p:sp>
      </p:grpSp>
      <p:sp>
        <p:nvSpPr>
          <p:cNvPr id="25" name="Rectangle 3"/>
          <p:cNvSpPr txBox="1">
            <a:spLocks noChangeArrowheads="1"/>
          </p:cNvSpPr>
          <p:nvPr/>
        </p:nvSpPr>
        <p:spPr bwMode="auto">
          <a:xfrm>
            <a:off x="1084263" y="5364163"/>
            <a:ext cx="2192337" cy="503237"/>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3EBF1"/>
                </a:solidFill>
                <a:effectLst/>
                <a:uLnTx/>
                <a:uFillTx/>
                <a:latin typeface="Arial" charset="0"/>
                <a:ea typeface="ＭＳ Ｐゴシック" charset="0"/>
                <a:cs typeface="Arial"/>
              </a:rPr>
              <a:t>Luke 16:26</a:t>
            </a:r>
            <a:endParaRPr kumimoji="0" lang="en-US" sz="28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grpSp>
        <p:nvGrpSpPr>
          <p:cNvPr id="50" name="Group 49"/>
          <p:cNvGrpSpPr>
            <a:grpSpLocks/>
          </p:cNvGrpSpPr>
          <p:nvPr/>
        </p:nvGrpSpPr>
        <p:grpSpPr bwMode="auto">
          <a:xfrm>
            <a:off x="6477000" y="1828800"/>
            <a:ext cx="2819400" cy="969963"/>
            <a:chOff x="-394011" y="1860550"/>
            <a:chExt cx="3479554" cy="565699"/>
          </a:xfrm>
        </p:grpSpPr>
        <p:sp>
          <p:nvSpPr>
            <p:cNvPr id="51" name="Rectangular Callout 50"/>
            <p:cNvSpPr/>
            <p:nvPr/>
          </p:nvSpPr>
          <p:spPr bwMode="auto">
            <a:xfrm>
              <a:off x="-394011" y="1860550"/>
              <a:ext cx="3266001" cy="533294"/>
            </a:xfrm>
            <a:prstGeom prst="wedgeRectCallout">
              <a:avLst>
                <a:gd name="adj1" fmla="val -57671"/>
                <a:gd name="adj2" fmla="val 2427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a:cs typeface="+mn-cs"/>
              </a:endParaRPr>
            </a:p>
          </p:txBody>
        </p:sp>
        <p:sp>
          <p:nvSpPr>
            <p:cNvPr id="52" name="Rectangle 3"/>
            <p:cNvSpPr txBox="1">
              <a:spLocks noChangeArrowheads="1"/>
            </p:cNvSpPr>
            <p:nvPr/>
          </p:nvSpPr>
          <p:spPr bwMode="auto">
            <a:xfrm>
              <a:off x="-394011" y="1905000"/>
              <a:ext cx="3479554" cy="521249"/>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l"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"I was caught up to the third heaven…I was caught up to paradise"</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endParaRPr>
            </a:p>
          </p:txBody>
        </p:sp>
      </p:grpSp>
      <p:sp>
        <p:nvSpPr>
          <p:cNvPr id="21" name="Rectangle 3"/>
          <p:cNvSpPr txBox="1">
            <a:spLocks noChangeArrowheads="1"/>
          </p:cNvSpPr>
          <p:nvPr/>
        </p:nvSpPr>
        <p:spPr bwMode="auto">
          <a:xfrm>
            <a:off x="4460875" y="2133600"/>
            <a:ext cx="2179638" cy="503238"/>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3EBF1"/>
                </a:solidFill>
                <a:effectLst/>
                <a:uLnTx/>
                <a:uFillTx/>
                <a:latin typeface="Arial" charset="0"/>
                <a:ea typeface="ＭＳ Ｐゴシック" charset="0"/>
                <a:cs typeface="Arial"/>
              </a:rPr>
              <a:t>2 Cor. 12:2-4</a:t>
            </a:r>
            <a:endParaRPr kumimoji="0" lang="en-US" sz="28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sp>
        <p:nvSpPr>
          <p:cNvPr id="27" name="Rectangle 3"/>
          <p:cNvSpPr txBox="1">
            <a:spLocks noChangeArrowheads="1"/>
          </p:cNvSpPr>
          <p:nvPr/>
        </p:nvSpPr>
        <p:spPr bwMode="auto">
          <a:xfrm>
            <a:off x="2209800" y="2133600"/>
            <a:ext cx="2455863" cy="504825"/>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3EBF1"/>
                </a:solidFill>
                <a:effectLst/>
                <a:uLnTx/>
                <a:uFillTx/>
                <a:latin typeface="Arial" charset="0"/>
                <a:ea typeface="ＭＳ Ｐゴシック" charset="0"/>
                <a:cs typeface="Arial"/>
              </a:rPr>
              <a:t>Luke 23:43</a:t>
            </a:r>
            <a:endParaRPr kumimoji="0" lang="en-US" sz="28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sp>
        <p:nvSpPr>
          <p:cNvPr id="24" name="Rectangle 3"/>
          <p:cNvSpPr txBox="1">
            <a:spLocks noChangeArrowheads="1"/>
          </p:cNvSpPr>
          <p:nvPr/>
        </p:nvSpPr>
        <p:spPr bwMode="auto">
          <a:xfrm>
            <a:off x="3429000" y="4343400"/>
            <a:ext cx="1328738" cy="12065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3EBF1"/>
                </a:solidFill>
                <a:effectLst/>
                <a:uLnTx/>
                <a:uFillTx/>
                <a:latin typeface="Arial" charset="0"/>
                <a:ea typeface="ＭＳ Ｐゴシック" charset="0"/>
                <a:cs typeface="Arial"/>
              </a:rPr>
              <a:t>1 Pet. 3:18-20</a:t>
            </a:r>
            <a:endParaRPr kumimoji="0" lang="en-US" sz="28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spTree>
    <p:extLst>
      <p:ext uri="{BB962C8B-B14F-4D97-AF65-F5344CB8AC3E}">
        <p14:creationId xmlns:p14="http://schemas.microsoft.com/office/powerpoint/2010/main" val="24118644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22" presetClass="entr" presetSubtype="1"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up)">
                                      <p:cBhvr>
                                        <p:cTn id="23" dur="500"/>
                                        <p:tgtEl>
                                          <p:spTgt spid="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xit" presetSubtype="10" fill="hold" nodeType="clickEffect">
                                  <p:stCondLst>
                                    <p:cond delay="0"/>
                                  </p:stCondLst>
                                  <p:childTnLst>
                                    <p:animEffect transition="out" filter="blinds(horizontal)">
                                      <p:cBhvr>
                                        <p:cTn id="27" dur="500"/>
                                        <p:tgtEl>
                                          <p:spTgt spid="3"/>
                                        </p:tgtEl>
                                      </p:cBhvr>
                                    </p:animEffect>
                                    <p:set>
                                      <p:cBhvr>
                                        <p:cTn id="28" dur="1" fill="hold">
                                          <p:stCondLst>
                                            <p:cond delay="499"/>
                                          </p:stCondLst>
                                        </p:cTn>
                                        <p:tgtEl>
                                          <p:spTgt spid="3"/>
                                        </p:tgtEl>
                                        <p:attrNameLst>
                                          <p:attrName>style.visibility</p:attrName>
                                        </p:attrNameLst>
                                      </p:cBhvr>
                                      <p:to>
                                        <p:strVal val="hidden"/>
                                      </p:to>
                                    </p:set>
                                  </p:childTnLst>
                                </p:cTn>
                              </p:par>
                            </p:childTnLst>
                          </p:cTn>
                        </p:par>
                        <p:par>
                          <p:cTn id="29" fill="hold" nodeType="afterGroup">
                            <p:stCondLst>
                              <p:cond delay="500"/>
                            </p:stCondLst>
                            <p:childTnLst>
                              <p:par>
                                <p:cTn id="30" presetID="1" presetClass="entr" presetSubtype="0"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childTnLst>
                                </p:cTn>
                              </p:par>
                              <p:par>
                                <p:cTn id="32" presetID="22" presetClass="entr" presetSubtype="8"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xit" presetSubtype="10" fill="hold" nodeType="clickEffect">
                                  <p:stCondLst>
                                    <p:cond delay="0"/>
                                  </p:stCondLst>
                                  <p:childTnLst>
                                    <p:animEffect transition="out" filter="blinds(horizontal)">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cTn>
                              </p:par>
                            </p:childTnLst>
                          </p:cTn>
                        </p:par>
                        <p:par>
                          <p:cTn id="40" fill="hold" nodeType="afterGroup">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22" presetClass="entr" presetSubtype="2" fill="hold"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wipe(right)">
                                      <p:cBhvr>
                                        <p:cTn id="45" dur="500"/>
                                        <p:tgtEl>
                                          <p:spTgt spid="9"/>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3" presetClass="exit" presetSubtype="10" fill="hold" nodeType="clickEffect">
                                  <p:stCondLst>
                                    <p:cond delay="0"/>
                                  </p:stCondLst>
                                  <p:childTnLst>
                                    <p:animEffect transition="out" filter="blinds(horizontal)">
                                      <p:cBhvr>
                                        <p:cTn id="49" dur="500"/>
                                        <p:tgtEl>
                                          <p:spTgt spid="9"/>
                                        </p:tgtEl>
                                      </p:cBhvr>
                                    </p:animEffect>
                                    <p:set>
                                      <p:cBhvr>
                                        <p:cTn id="50" dur="1" fill="hold">
                                          <p:stCondLst>
                                            <p:cond delay="499"/>
                                          </p:stCondLst>
                                        </p:cTn>
                                        <p:tgtEl>
                                          <p:spTgt spid="9"/>
                                        </p:tgtEl>
                                        <p:attrNameLst>
                                          <p:attrName>style.visibility</p:attrName>
                                        </p:attrNameLst>
                                      </p:cBhvr>
                                      <p:to>
                                        <p:strVal val="hidden"/>
                                      </p:to>
                                    </p:set>
                                  </p:childTnLst>
                                </p:cTn>
                              </p:par>
                            </p:childTnLst>
                          </p:cTn>
                        </p:par>
                        <p:par>
                          <p:cTn id="51" fill="hold" nodeType="afterGroup">
                            <p:stCondLst>
                              <p:cond delay="500"/>
                            </p:stCondLst>
                            <p:childTnLst>
                              <p:par>
                                <p:cTn id="52" presetID="22" presetClass="entr" presetSubtype="4" fill="hold" grpId="0" nodeType="after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wipe(down)">
                                      <p:cBhvr>
                                        <p:cTn id="54" dur="500"/>
                                        <p:tgtEl>
                                          <p:spTgt spid="29"/>
                                        </p:tgtEl>
                                      </p:cBhvr>
                                    </p:animEffect>
                                  </p:childTnLst>
                                </p:cTn>
                              </p:par>
                            </p:childTnLst>
                          </p:cTn>
                        </p:par>
                        <p:par>
                          <p:cTn id="55" fill="hold" nodeType="afterGroup">
                            <p:stCondLst>
                              <p:cond delay="1000"/>
                            </p:stCondLst>
                            <p:childTnLst>
                              <p:par>
                                <p:cTn id="56" presetID="1" presetClass="entr" presetSubtype="0" fill="hold" nodeType="afterEffect">
                                  <p:stCondLst>
                                    <p:cond delay="0"/>
                                  </p:stCondLst>
                                  <p:childTnLst>
                                    <p:set>
                                      <p:cBhvr>
                                        <p:cTn id="57" dur="1" fill="hold">
                                          <p:stCondLst>
                                            <p:cond delay="0"/>
                                          </p:stCondLst>
                                        </p:cTn>
                                        <p:tgtEl>
                                          <p:spTgt spid="15"/>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26"/>
                                        </p:tgtEl>
                                        <p:attrNameLst>
                                          <p:attrName>style.visibility</p:attrName>
                                        </p:attrNameLst>
                                      </p:cBhvr>
                                      <p:to>
                                        <p:strVal val="visible"/>
                                      </p:to>
                                    </p:set>
                                  </p:childTnLst>
                                </p:cTn>
                              </p:par>
                            </p:childTnLst>
                          </p:cTn>
                        </p:par>
                        <p:par>
                          <p:cTn id="62" fill="hold" nodeType="afterGroup">
                            <p:stCondLst>
                              <p:cond delay="0"/>
                            </p:stCondLst>
                            <p:childTnLst>
                              <p:par>
                                <p:cTn id="63" presetID="22" presetClass="entr" presetSubtype="8" fill="hold" nodeType="after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wipe(left)">
                                      <p:cBhvr>
                                        <p:cTn id="65" dur="500"/>
                                        <p:tgtEl>
                                          <p:spTgt spid="7"/>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3" presetClass="exit" presetSubtype="10" fill="hold" nodeType="clickEffect">
                                  <p:stCondLst>
                                    <p:cond delay="0"/>
                                  </p:stCondLst>
                                  <p:childTnLst>
                                    <p:animEffect transition="out" filter="blinds(horizontal)">
                                      <p:cBhvr>
                                        <p:cTn id="69" dur="500"/>
                                        <p:tgtEl>
                                          <p:spTgt spid="7"/>
                                        </p:tgtEl>
                                      </p:cBhvr>
                                    </p:animEffect>
                                    <p:set>
                                      <p:cBhvr>
                                        <p:cTn id="70" dur="1" fill="hold">
                                          <p:stCondLst>
                                            <p:cond delay="499"/>
                                          </p:stCondLst>
                                        </p:cTn>
                                        <p:tgtEl>
                                          <p:spTgt spid="7"/>
                                        </p:tgtEl>
                                        <p:attrNameLst>
                                          <p:attrName>style.visibility</p:attrName>
                                        </p:attrNameLst>
                                      </p:cBhvr>
                                      <p:to>
                                        <p:strVal val="hidden"/>
                                      </p:to>
                                    </p:set>
                                  </p:childTnLst>
                                </p:cTn>
                              </p:par>
                            </p:childTnLst>
                          </p:cTn>
                        </p:par>
                        <p:par>
                          <p:cTn id="71" fill="hold" nodeType="afterGroup">
                            <p:stCondLst>
                              <p:cond delay="500"/>
                            </p:stCondLst>
                            <p:childTnLst>
                              <p:par>
                                <p:cTn id="72" presetID="1" presetClass="entr" presetSubtype="0" fill="hold" grpId="0" nodeType="afterEffect">
                                  <p:stCondLst>
                                    <p:cond delay="0"/>
                                  </p:stCondLst>
                                  <p:childTnLst>
                                    <p:set>
                                      <p:cBhvr>
                                        <p:cTn id="73" dur="1" fill="hold">
                                          <p:stCondLst>
                                            <p:cond delay="0"/>
                                          </p:stCondLst>
                                        </p:cTn>
                                        <p:tgtEl>
                                          <p:spTgt spid="21"/>
                                        </p:tgtEl>
                                        <p:attrNameLst>
                                          <p:attrName>style.visibility</p:attrName>
                                        </p:attrNameLst>
                                      </p:cBhvr>
                                      <p:to>
                                        <p:strVal val="visible"/>
                                      </p:to>
                                    </p:set>
                                  </p:childTnLst>
                                </p:cTn>
                              </p:par>
                              <p:par>
                                <p:cTn id="74" presetID="22" presetClass="entr" presetSubtype="8" fill="hold" nodeType="withEffect">
                                  <p:stCondLst>
                                    <p:cond delay="0"/>
                                  </p:stCondLst>
                                  <p:childTnLst>
                                    <p:set>
                                      <p:cBhvr>
                                        <p:cTn id="75" dur="1" fill="hold">
                                          <p:stCondLst>
                                            <p:cond delay="0"/>
                                          </p:stCondLst>
                                        </p:cTn>
                                        <p:tgtEl>
                                          <p:spTgt spid="50"/>
                                        </p:tgtEl>
                                        <p:attrNameLst>
                                          <p:attrName>style.visibility</p:attrName>
                                        </p:attrNameLst>
                                      </p:cBhvr>
                                      <p:to>
                                        <p:strVal val="visible"/>
                                      </p:to>
                                    </p:set>
                                    <p:animEffect transition="in" filter="wipe(left)">
                                      <p:cBhvr>
                                        <p:cTn id="76" dur="500"/>
                                        <p:tgtEl>
                                          <p:spTgt spid="50"/>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3" presetClass="exit" presetSubtype="10" fill="hold" nodeType="clickEffect">
                                  <p:stCondLst>
                                    <p:cond delay="0"/>
                                  </p:stCondLst>
                                  <p:childTnLst>
                                    <p:animEffect transition="out" filter="blinds(horizontal)">
                                      <p:cBhvr>
                                        <p:cTn id="80" dur="500"/>
                                        <p:tgtEl>
                                          <p:spTgt spid="50"/>
                                        </p:tgtEl>
                                      </p:cBhvr>
                                    </p:animEffect>
                                    <p:set>
                                      <p:cBhvr>
                                        <p:cTn id="81" dur="1" fill="hold">
                                          <p:stCondLst>
                                            <p:cond delay="499"/>
                                          </p:stCondLst>
                                        </p:cTn>
                                        <p:tgtEl>
                                          <p:spTgt spid="50"/>
                                        </p:tgtEl>
                                        <p:attrNameLst>
                                          <p:attrName>style.visibility</p:attrName>
                                        </p:attrNameLst>
                                      </p:cBhvr>
                                      <p:to>
                                        <p:strVal val="hidden"/>
                                      </p:to>
                                    </p:set>
                                  </p:childTnLst>
                                </p:cTn>
                              </p:par>
                            </p:childTnLst>
                          </p:cTn>
                        </p:par>
                        <p:par>
                          <p:cTn id="82" fill="hold" nodeType="afterGroup">
                            <p:stCondLst>
                              <p:cond delay="500"/>
                            </p:stCondLst>
                            <p:childTnLst>
                              <p:par>
                                <p:cTn id="83" presetID="1" presetClass="entr" presetSubtype="0" fill="hold" nodeType="afterEffect">
                                  <p:stCondLst>
                                    <p:cond delay="0"/>
                                  </p:stCondLst>
                                  <p:childTnLst>
                                    <p:set>
                                      <p:cBhvr>
                                        <p:cTn id="84" dur="1" fill="hold">
                                          <p:stCondLst>
                                            <p:cond delay="0"/>
                                          </p:stCondLst>
                                        </p:cTn>
                                        <p:tgtEl>
                                          <p:spTgt spid="33"/>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30"/>
                                        </p:tgtEl>
                                        <p:attrNameLst>
                                          <p:attrName>style.visibility</p:attrName>
                                        </p:attrNameLst>
                                      </p:cBhvr>
                                      <p:to>
                                        <p:strVal val="visible"/>
                                      </p:to>
                                    </p:set>
                                    <p:animEffect transition="in" filter="wipe(left)">
                                      <p:cBhvr>
                                        <p:cTn id="89" dur="500"/>
                                        <p:tgtEl>
                                          <p:spTgt spid="30"/>
                                        </p:tgtEl>
                                      </p:cBhvr>
                                    </p:animEffect>
                                  </p:childTnLst>
                                </p:cTn>
                              </p:par>
                            </p:childTnLst>
                          </p:cTn>
                        </p:par>
                        <p:par>
                          <p:cTn id="90" fill="hold" nodeType="afterGroup">
                            <p:stCondLst>
                              <p:cond delay="500"/>
                            </p:stCondLst>
                            <p:childTnLst>
                              <p:par>
                                <p:cTn id="91" presetID="1" presetClass="entr" presetSubtype="0" fill="hold" nodeType="afterEffect">
                                  <p:stCondLst>
                                    <p:cond delay="0"/>
                                  </p:stCondLst>
                                  <p:childTnLst>
                                    <p:set>
                                      <p:cBhvr>
                                        <p:cTn id="92" dur="1" fill="hold">
                                          <p:stCondLst>
                                            <p:cond delay="0"/>
                                          </p:stCondLst>
                                        </p:cTn>
                                        <p:tgtEl>
                                          <p:spTgt spid="20"/>
                                        </p:tgtEl>
                                        <p:attrNameLst>
                                          <p:attrName>style.visibility</p:attrName>
                                        </p:attrNameLst>
                                      </p:cBhvr>
                                      <p:to>
                                        <p:strVal val="visible"/>
                                      </p:to>
                                    </p:set>
                                  </p:childTnLst>
                                </p:cTn>
                              </p:par>
                            </p:childTnLst>
                          </p:cTn>
                        </p:par>
                        <p:par>
                          <p:cTn id="93" fill="hold" nodeType="afterGroup">
                            <p:stCondLst>
                              <p:cond delay="500"/>
                            </p:stCondLst>
                            <p:childTnLst>
                              <p:par>
                                <p:cTn id="94" presetID="1" presetClass="entr" presetSubtype="0" fill="hold" grpId="0" nodeType="afterEffect">
                                  <p:stCondLst>
                                    <p:cond delay="0"/>
                                  </p:stCondLst>
                                  <p:childTnLst>
                                    <p:set>
                                      <p:cBhvr>
                                        <p:cTn id="95" dur="1" fill="hold">
                                          <p:stCondLst>
                                            <p:cond delay="0"/>
                                          </p:stCondLst>
                                        </p:cTn>
                                        <p:tgtEl>
                                          <p:spTgt spid="22"/>
                                        </p:tgtEl>
                                        <p:attrNameLst>
                                          <p:attrName>style.visibility</p:attrName>
                                        </p:attrNameLst>
                                      </p:cBhvr>
                                      <p:to>
                                        <p:strVal val="visible"/>
                                      </p:to>
                                    </p:set>
                                  </p:childTnLst>
                                </p:cTn>
                              </p:par>
                              <p:par>
                                <p:cTn id="96" presetID="22" presetClass="entr" presetSubtype="1" fill="hold" nodeType="withEffect">
                                  <p:stCondLst>
                                    <p:cond delay="0"/>
                                  </p:stCondLst>
                                  <p:childTnLst>
                                    <p:set>
                                      <p:cBhvr>
                                        <p:cTn id="97" dur="1" fill="hold">
                                          <p:stCondLst>
                                            <p:cond delay="0"/>
                                          </p:stCondLst>
                                        </p:cTn>
                                        <p:tgtEl>
                                          <p:spTgt spid="5"/>
                                        </p:tgtEl>
                                        <p:attrNameLst>
                                          <p:attrName>style.visibility</p:attrName>
                                        </p:attrNameLst>
                                      </p:cBhvr>
                                      <p:to>
                                        <p:strVal val="visible"/>
                                      </p:to>
                                    </p:set>
                                    <p:animEffect transition="in" filter="wipe(up)">
                                      <p:cBhvr>
                                        <p:cTn id="98" dur="500"/>
                                        <p:tgtEl>
                                          <p:spTgt spid="5"/>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3" presetClass="exit" presetSubtype="10" fill="hold" nodeType="clickEffect">
                                  <p:stCondLst>
                                    <p:cond delay="0"/>
                                  </p:stCondLst>
                                  <p:childTnLst>
                                    <p:animEffect transition="out" filter="blinds(horizontal)">
                                      <p:cBhvr>
                                        <p:cTn id="102" dur="500"/>
                                        <p:tgtEl>
                                          <p:spTgt spid="5"/>
                                        </p:tgtEl>
                                      </p:cBhvr>
                                    </p:animEffect>
                                    <p:set>
                                      <p:cBhvr>
                                        <p:cTn id="103" dur="1" fill="hold">
                                          <p:stCondLst>
                                            <p:cond delay="499"/>
                                          </p:stCondLst>
                                        </p:cTn>
                                        <p:tgtEl>
                                          <p:spTgt spid="5"/>
                                        </p:tgtEl>
                                        <p:attrNameLst>
                                          <p:attrName>style.visibility</p:attrName>
                                        </p:attrNameLst>
                                      </p:cBhvr>
                                      <p:to>
                                        <p:strVal val="hidden"/>
                                      </p:to>
                                    </p:set>
                                  </p:childTnLst>
                                </p:cTn>
                              </p:par>
                              <p:par>
                                <p:cTn id="104" presetID="22" presetClass="entr" presetSubtype="1" fill="hold" grpId="0" nodeType="withEffect">
                                  <p:stCondLst>
                                    <p:cond delay="0"/>
                                  </p:stCondLst>
                                  <p:childTnLst>
                                    <p:set>
                                      <p:cBhvr>
                                        <p:cTn id="105" dur="1" fill="hold">
                                          <p:stCondLst>
                                            <p:cond delay="0"/>
                                          </p:stCondLst>
                                        </p:cTn>
                                        <p:tgtEl>
                                          <p:spTgt spid="31"/>
                                        </p:tgtEl>
                                        <p:attrNameLst>
                                          <p:attrName>style.visibility</p:attrName>
                                        </p:attrNameLst>
                                      </p:cBhvr>
                                      <p:to>
                                        <p:strVal val="visible"/>
                                      </p:to>
                                    </p:set>
                                    <p:animEffect transition="in" filter="wipe(up)">
                                      <p:cBhvr>
                                        <p:cTn id="106" dur="500"/>
                                        <p:tgtEl>
                                          <p:spTgt spid="31"/>
                                        </p:tgtEl>
                                      </p:cBhvr>
                                    </p:animEffect>
                                  </p:childTnLst>
                                </p:cTn>
                              </p:par>
                            </p:childTnLst>
                          </p:cTn>
                        </p:par>
                        <p:par>
                          <p:cTn id="107" fill="hold" nodeType="afterGroup">
                            <p:stCondLst>
                              <p:cond delay="500"/>
                            </p:stCondLst>
                            <p:childTnLst>
                              <p:par>
                                <p:cTn id="108" presetID="9" presetClass="entr" presetSubtype="0" fill="hold" nodeType="afterEffect">
                                  <p:stCondLst>
                                    <p:cond delay="0"/>
                                  </p:stCondLst>
                                  <p:childTnLst>
                                    <p:set>
                                      <p:cBhvr>
                                        <p:cTn id="109" dur="1" fill="hold">
                                          <p:stCondLst>
                                            <p:cond delay="0"/>
                                          </p:stCondLst>
                                        </p:cTn>
                                        <p:tgtEl>
                                          <p:spTgt spid="32"/>
                                        </p:tgtEl>
                                        <p:attrNameLst>
                                          <p:attrName>style.visibility</p:attrName>
                                        </p:attrNameLst>
                                      </p:cBhvr>
                                      <p:to>
                                        <p:strVal val="visible"/>
                                      </p:to>
                                    </p:set>
                                    <p:animEffect transition="in" filter="dissolve">
                                      <p:cBhvr>
                                        <p:cTn id="110" dur="500"/>
                                        <p:tgtEl>
                                          <p:spTgt spid="32"/>
                                        </p:tgtEl>
                                      </p:cBhvr>
                                    </p:animEffect>
                                  </p:childTnLst>
                                </p:cTn>
                              </p:par>
                              <p:par>
                                <p:cTn id="111" presetID="3" presetClass="entr" presetSubtype="10" fill="hold" nodeType="withEffect">
                                  <p:stCondLst>
                                    <p:cond delay="0"/>
                                  </p:stCondLst>
                                  <p:childTnLst>
                                    <p:set>
                                      <p:cBhvr>
                                        <p:cTn id="112" dur="1" fill="hold">
                                          <p:stCondLst>
                                            <p:cond delay="0"/>
                                          </p:stCondLst>
                                        </p:cTn>
                                        <p:tgtEl>
                                          <p:spTgt spid="101407"/>
                                        </p:tgtEl>
                                        <p:attrNameLst>
                                          <p:attrName>style.visibility</p:attrName>
                                        </p:attrNameLst>
                                      </p:cBhvr>
                                      <p:to>
                                        <p:strVal val="visible"/>
                                      </p:to>
                                    </p:set>
                                    <p:animEffect transition="in" filter="blinds(horizontal)">
                                      <p:cBhvr>
                                        <p:cTn id="113" dur="500"/>
                                        <p:tgtEl>
                                          <p:spTgt spid="1014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p:bldP spid="23" grpId="0" animBg="1"/>
      <p:bldP spid="29" grpId="0" animBg="1"/>
      <p:bldP spid="30" grpId="0" animBg="1"/>
      <p:bldP spid="31" grpId="0" animBg="1"/>
      <p:bldP spid="25" grpId="0"/>
      <p:bldP spid="21" grpId="0"/>
      <p:bldP spid="27" grpId="0"/>
      <p:bldP spid="24"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41B543F8-EBED-4F0E-8988-E82243D424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G. Instruction on Forgiveness</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 126</a:t>
            </a:r>
          </a:p>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Luke 17:1-6</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81069"/>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Disciples can hate the teachings of Pharisees without hating them, so they can come to Christ and forgive other believers</a:t>
            </a:r>
          </a:p>
        </p:txBody>
      </p:sp>
    </p:spTree>
    <p:extLst>
      <p:ext uri="{BB962C8B-B14F-4D97-AF65-F5344CB8AC3E}">
        <p14:creationId xmlns:p14="http://schemas.microsoft.com/office/powerpoint/2010/main" val="6433024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FE79AAC8-412F-40BC-9DF4-975C70A8A2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H. Instruction on Service</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 127</a:t>
            </a:r>
          </a:p>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Luke 17:7-10</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Christ reminded His disciples that service for Him is never fulfilled so they would see that obedience is their minimal duty </a:t>
            </a:r>
          </a:p>
        </p:txBody>
      </p:sp>
    </p:spTree>
    <p:extLst>
      <p:ext uri="{BB962C8B-B14F-4D97-AF65-F5344CB8AC3E}">
        <p14:creationId xmlns:p14="http://schemas.microsoft.com/office/powerpoint/2010/main" val="218525861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C9698A6A-1579-4D46-A716-4F52CB102D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I. The Raising of Lazarus</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 128</a:t>
            </a:r>
          </a:p>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John 11:1-54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14328"/>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raises Lazarus from the dead to teach that resurrection and life are found only in Him, not in some program of God</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03115910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F3CB22E5-E3F7-4F02-81B4-836F511065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1. The Miracle of Restoration</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John 11:1-44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restores life to Lazarus to confirm the faith of those who had already believed in Him</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7903952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54037FA8-2193-F142-A5B8-9250A389F63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906" y="739211"/>
            <a:ext cx="9144000" cy="6118789"/>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001357"/>
          </a:xfrm>
          <a:solidFill>
            <a:schemeClr val="tx1"/>
          </a:solidFill>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We are sheep.</a:t>
            </a:r>
          </a:p>
        </p:txBody>
      </p:sp>
    </p:spTree>
    <p:extLst>
      <p:ext uri="{BB962C8B-B14F-4D97-AF65-F5344CB8AC3E}">
        <p14:creationId xmlns:p14="http://schemas.microsoft.com/office/powerpoint/2010/main" val="427926644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267871" y="4698767"/>
            <a:ext cx="8876128" cy="806426"/>
          </a:xfrm>
          <a:prstGeom prst="rect">
            <a:avLst/>
          </a:prstGeom>
          <a:noFill/>
        </p:spPr>
        <p:txBody>
          <a:bodyPr wrap="square" lIns="91232" tIns="45617" rIns="91232" bIns="45617">
            <a:spAutoFit/>
          </a:bodyPr>
          <a:lstStyle/>
          <a:p>
            <a:pPr marL="0" marR="0" lvl="0" indent="0" algn="l" defTabSz="912825" rtl="0" eaLnBrk="1" fontAlgn="base" latinLnBrk="0" hangingPunct="1">
              <a:lnSpc>
                <a:spcPct val="100000"/>
              </a:lnSpc>
              <a:spcBef>
                <a:spcPct val="0"/>
              </a:spcBef>
              <a:spcAft>
                <a:spcPct val="0"/>
              </a:spcAft>
              <a:buClrTx/>
              <a:buSzTx/>
              <a:buFontTx/>
              <a:buNone/>
              <a:tabLst/>
              <a:defRPr/>
            </a:pPr>
            <a:r>
              <a:rPr kumimoji="0" lang="en-US" sz="4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JESUS RAISES LAZARUS</a:t>
            </a: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69146" y="4068995"/>
            <a:ext cx="5284995" cy="676615"/>
          </a:xfrm>
          <a:prstGeom prst="rect">
            <a:avLst/>
          </a:prstGeom>
          <a:noFill/>
        </p:spPr>
        <p:txBody>
          <a:bodyPr wrap="square" lIns="91232" tIns="45617" rIns="91232" bIns="45617">
            <a:spAutoFit/>
          </a:bodyPr>
          <a:lstStyle/>
          <a:p>
            <a:pPr marL="0" marR="0" lvl="0" indent="0" algn="l" defTabSz="912825" rtl="0" eaLnBrk="1" fontAlgn="base" latinLnBrk="0" hangingPunct="1">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11:1–12:2</a:t>
            </a:r>
          </a:p>
        </p:txBody>
      </p:sp>
      <p:grpSp>
        <p:nvGrpSpPr>
          <p:cNvPr id="7" name="Group 6"/>
          <p:cNvGrpSpPr/>
          <p:nvPr/>
        </p:nvGrpSpPr>
        <p:grpSpPr>
          <a:xfrm>
            <a:off x="179512" y="188640"/>
            <a:ext cx="3456896" cy="1440159"/>
            <a:chOff x="5508104" y="620689"/>
            <a:chExt cx="3456896" cy="1440159"/>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charset="0"/>
                </a:endParaRPr>
              </a:p>
            </p:txBody>
          </p:sp>
        </p:grpSp>
        <p:sp>
          <p:nvSpPr>
            <p:cNvPr id="10" name="TextBox 9"/>
            <p:cNvSpPr txBox="1"/>
            <p:nvPr/>
          </p:nvSpPr>
          <p:spPr>
            <a:xfrm>
              <a:off x="6804248" y="648153"/>
              <a:ext cx="2160752" cy="1412695"/>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175284073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569256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rael Map No Highways.png"/>
          <p:cNvPicPr>
            <a:picLocks noChangeAspect="1"/>
          </p:cNvPicPr>
          <p:nvPr/>
        </p:nvPicPr>
        <p:blipFill rotWithShape="1">
          <a:blip r:embed="rId3">
            <a:extLst>
              <a:ext uri="{28A0092B-C50C-407E-A947-70E740481C1C}">
                <a14:useLocalDpi xmlns:a14="http://schemas.microsoft.com/office/drawing/2010/main" val="0"/>
              </a:ext>
            </a:extLst>
          </a:blip>
          <a:srcRect l="41169" t="12321" r="13745" b="41984"/>
          <a:stretch/>
        </p:blipFill>
        <p:spPr>
          <a:xfrm>
            <a:off x="0" y="43011"/>
            <a:ext cx="9143999" cy="681498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6894147" y="40450"/>
            <a:ext cx="2233908" cy="2124486"/>
          </a:xfrm>
          <a:effectLst>
            <a:outerShdw blurRad="63500" dist="35921" dir="2700000" algn="ctr" rotWithShape="0">
              <a:schemeClr val="tx2">
                <a:alpha val="74998"/>
              </a:schemeClr>
            </a:outerShdw>
          </a:effectLst>
        </p:spPr>
        <p:txBody>
          <a:bodyPr anchor="ctr"/>
          <a:lstStyle/>
          <a:p>
            <a:pPr>
              <a:defRPr/>
            </a:pPr>
            <a:r>
              <a:rPr lang="en-US" sz="2800" b="1" dirty="0">
                <a:effectLst>
                  <a:glow rad="127000">
                    <a:schemeClr val="tx1"/>
                  </a:glow>
                </a:effectLst>
                <a:latin typeface="Arial" charset="0"/>
                <a:ea typeface="ＭＳ Ｐゴシック" charset="0"/>
                <a:cs typeface="ＭＳ Ｐゴシック" charset="0"/>
              </a:rPr>
              <a:t>JESUS RAISES LAZARUS</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(JOHN 11)</a:t>
            </a:r>
            <a:endParaRPr lang="en-US" sz="1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601290" y="3431294"/>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Jerusalem</a:t>
            </a:r>
          </a:p>
        </p:txBody>
      </p:sp>
      <p:sp>
        <p:nvSpPr>
          <p:cNvPr id="9" name="Oval 58"/>
          <p:cNvSpPr>
            <a:spLocks noChangeArrowheads="1"/>
          </p:cNvSpPr>
          <p:nvPr/>
        </p:nvSpPr>
        <p:spPr bwMode="auto">
          <a:xfrm>
            <a:off x="2287672" y="3921447"/>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15" name="Rectangle 2"/>
          <p:cNvSpPr txBox="1">
            <a:spLocks noChangeArrowheads="1"/>
          </p:cNvSpPr>
          <p:nvPr/>
        </p:nvSpPr>
        <p:spPr bwMode="auto">
          <a:xfrm>
            <a:off x="6481949" y="5767872"/>
            <a:ext cx="2662051"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0         8 KM</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3" name="Rectangle 2">
            <a:extLst>
              <a:ext uri="{FF2B5EF4-FFF2-40B4-BE49-F238E27FC236}">
                <a16:creationId xmlns:a16="http://schemas.microsoft.com/office/drawing/2014/main" id="{DFE8A5E0-B1AE-7BE2-6C50-A614814A18E5}"/>
              </a:ext>
            </a:extLst>
          </p:cNvPr>
          <p:cNvSpPr txBox="1">
            <a:spLocks noChangeArrowheads="1"/>
          </p:cNvSpPr>
          <p:nvPr/>
        </p:nvSpPr>
        <p:spPr bwMode="auto">
          <a:xfrm>
            <a:off x="142874" y="5221378"/>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JUDEA</a:t>
            </a:r>
          </a:p>
        </p:txBody>
      </p:sp>
      <p:sp>
        <p:nvSpPr>
          <p:cNvPr id="4" name="Rectangle 2">
            <a:extLst>
              <a:ext uri="{FF2B5EF4-FFF2-40B4-BE49-F238E27FC236}">
                <a16:creationId xmlns:a16="http://schemas.microsoft.com/office/drawing/2014/main" id="{28EC683F-5566-4665-AE81-6317D68B6715}"/>
              </a:ext>
            </a:extLst>
          </p:cNvPr>
          <p:cNvSpPr txBox="1">
            <a:spLocks noChangeArrowheads="1"/>
          </p:cNvSpPr>
          <p:nvPr/>
        </p:nvSpPr>
        <p:spPr bwMode="auto">
          <a:xfrm>
            <a:off x="2287672" y="4188274"/>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Bethany</a:t>
            </a:r>
          </a:p>
        </p:txBody>
      </p:sp>
      <p:sp>
        <p:nvSpPr>
          <p:cNvPr id="6" name="Oval 58">
            <a:extLst>
              <a:ext uri="{FF2B5EF4-FFF2-40B4-BE49-F238E27FC236}">
                <a16:creationId xmlns:a16="http://schemas.microsoft.com/office/drawing/2014/main" id="{FB511A1A-AA7A-52E6-7E51-1D1C3CC97606}"/>
              </a:ext>
            </a:extLst>
          </p:cNvPr>
          <p:cNvSpPr>
            <a:spLocks noChangeArrowheads="1"/>
          </p:cNvSpPr>
          <p:nvPr/>
        </p:nvSpPr>
        <p:spPr bwMode="auto">
          <a:xfrm>
            <a:off x="2644860" y="3950022"/>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7" name="Rectangle 2">
            <a:extLst>
              <a:ext uri="{FF2B5EF4-FFF2-40B4-BE49-F238E27FC236}">
                <a16:creationId xmlns:a16="http://schemas.microsoft.com/office/drawing/2014/main" id="{DA597074-746E-7A60-4323-D8E37FD48588}"/>
              </a:ext>
            </a:extLst>
          </p:cNvPr>
          <p:cNvSpPr txBox="1">
            <a:spLocks noChangeArrowheads="1"/>
          </p:cNvSpPr>
          <p:nvPr/>
        </p:nvSpPr>
        <p:spPr bwMode="auto">
          <a:xfrm>
            <a:off x="3239294" y="844446"/>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PEREA</a:t>
            </a:r>
          </a:p>
        </p:txBody>
      </p:sp>
      <p:sp>
        <p:nvSpPr>
          <p:cNvPr id="8" name="Rectangle 2">
            <a:extLst>
              <a:ext uri="{FF2B5EF4-FFF2-40B4-BE49-F238E27FC236}">
                <a16:creationId xmlns:a16="http://schemas.microsoft.com/office/drawing/2014/main" id="{9917C3F1-3163-CC1E-353C-CC7740D9B243}"/>
              </a:ext>
            </a:extLst>
          </p:cNvPr>
          <p:cNvSpPr txBox="1">
            <a:spLocks noChangeArrowheads="1"/>
          </p:cNvSpPr>
          <p:nvPr/>
        </p:nvSpPr>
        <p:spPr bwMode="auto">
          <a:xfrm>
            <a:off x="3294153" y="1750490"/>
            <a:ext cx="2827248"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River Jordan</a:t>
            </a:r>
          </a:p>
        </p:txBody>
      </p:sp>
      <p:sp>
        <p:nvSpPr>
          <p:cNvPr id="10" name="Rectangle 2">
            <a:extLst>
              <a:ext uri="{FF2B5EF4-FFF2-40B4-BE49-F238E27FC236}">
                <a16:creationId xmlns:a16="http://schemas.microsoft.com/office/drawing/2014/main" id="{61F19F9D-D4F5-E57C-8211-611AFACB4798}"/>
              </a:ext>
            </a:extLst>
          </p:cNvPr>
          <p:cNvSpPr txBox="1">
            <a:spLocks noChangeArrowheads="1"/>
          </p:cNvSpPr>
          <p:nvPr/>
        </p:nvSpPr>
        <p:spPr bwMode="auto">
          <a:xfrm>
            <a:off x="6467661" y="4768609"/>
            <a:ext cx="2662051"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0         5 MILES</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grpSp>
        <p:nvGrpSpPr>
          <p:cNvPr id="28" name="Group 27">
            <a:extLst>
              <a:ext uri="{FF2B5EF4-FFF2-40B4-BE49-F238E27FC236}">
                <a16:creationId xmlns:a16="http://schemas.microsoft.com/office/drawing/2014/main" id="{FFD443CA-955D-E51A-CF52-64D7532B4E12}"/>
              </a:ext>
            </a:extLst>
          </p:cNvPr>
          <p:cNvGrpSpPr/>
          <p:nvPr/>
        </p:nvGrpSpPr>
        <p:grpSpPr>
          <a:xfrm>
            <a:off x="6683434" y="5548793"/>
            <a:ext cx="903229" cy="318137"/>
            <a:chOff x="5854753" y="5530602"/>
            <a:chExt cx="1139881" cy="124558"/>
          </a:xfrm>
          <a:effectLst>
            <a:glow rad="228600">
              <a:schemeClr val="accent4">
                <a:satMod val="175000"/>
                <a:alpha val="61000"/>
              </a:schemeClr>
            </a:glow>
          </a:effectLst>
        </p:grpSpPr>
        <p:cxnSp>
          <p:nvCxnSpPr>
            <p:cNvPr id="22" name="Straight Connector 21">
              <a:extLst>
                <a:ext uri="{FF2B5EF4-FFF2-40B4-BE49-F238E27FC236}">
                  <a16:creationId xmlns:a16="http://schemas.microsoft.com/office/drawing/2014/main" id="{95649CD4-A768-BC0F-A7B7-8A3536040CBE}"/>
                </a:ext>
              </a:extLst>
            </p:cNvPr>
            <p:cNvCxnSpPr>
              <a:cxnSpLocks/>
            </p:cNvCxnSpPr>
            <p:nvPr/>
          </p:nvCxnSpPr>
          <p:spPr bwMode="auto">
            <a:xfrm>
              <a:off x="5854753" y="5592318"/>
              <a:ext cx="1139881" cy="0"/>
            </a:xfrm>
            <a:prstGeom prst="line">
              <a:avLst/>
            </a:prstGeom>
            <a:ln w="5715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Straight Connector 23">
              <a:extLst>
                <a:ext uri="{FF2B5EF4-FFF2-40B4-BE49-F238E27FC236}">
                  <a16:creationId xmlns:a16="http://schemas.microsoft.com/office/drawing/2014/main" id="{F68E9C29-F433-22F8-259C-E11E930E6B45}"/>
                </a:ext>
              </a:extLst>
            </p:cNvPr>
            <p:cNvCxnSpPr>
              <a:cxnSpLocks/>
            </p:cNvCxnSpPr>
            <p:nvPr/>
          </p:nvCxnSpPr>
          <p:spPr bwMode="auto">
            <a:xfrm flipV="1">
              <a:off x="5854753" y="5530602"/>
              <a:ext cx="0" cy="124558"/>
            </a:xfrm>
            <a:prstGeom prst="line">
              <a:avLst/>
            </a:prstGeom>
            <a:ln w="5715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7" name="Straight Connector 26">
              <a:extLst>
                <a:ext uri="{FF2B5EF4-FFF2-40B4-BE49-F238E27FC236}">
                  <a16:creationId xmlns:a16="http://schemas.microsoft.com/office/drawing/2014/main" id="{471A0D23-941B-64AA-7204-056B0C0732F9}"/>
                </a:ext>
              </a:extLst>
            </p:cNvPr>
            <p:cNvCxnSpPr>
              <a:cxnSpLocks/>
            </p:cNvCxnSpPr>
            <p:nvPr/>
          </p:nvCxnSpPr>
          <p:spPr bwMode="auto">
            <a:xfrm flipV="1">
              <a:off x="6990363" y="5530602"/>
              <a:ext cx="0" cy="124558"/>
            </a:xfrm>
            <a:prstGeom prst="line">
              <a:avLst/>
            </a:prstGeom>
            <a:ln w="5715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33" name="Rectangle 2">
            <a:extLst>
              <a:ext uri="{FF2B5EF4-FFF2-40B4-BE49-F238E27FC236}">
                <a16:creationId xmlns:a16="http://schemas.microsoft.com/office/drawing/2014/main" id="{9AD98E2F-2454-8BD6-E7DE-5B6557918535}"/>
              </a:ext>
            </a:extLst>
          </p:cNvPr>
          <p:cNvSpPr txBox="1">
            <a:spLocks noChangeArrowheads="1"/>
          </p:cNvSpPr>
          <p:nvPr/>
        </p:nvSpPr>
        <p:spPr bwMode="auto">
          <a:xfrm>
            <a:off x="1339056" y="58628"/>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SAMARIA</a:t>
            </a:r>
          </a:p>
        </p:txBody>
      </p:sp>
      <p:sp>
        <p:nvSpPr>
          <p:cNvPr id="34" name="Rectangle 2">
            <a:extLst>
              <a:ext uri="{FF2B5EF4-FFF2-40B4-BE49-F238E27FC236}">
                <a16:creationId xmlns:a16="http://schemas.microsoft.com/office/drawing/2014/main" id="{16B96F79-354C-1B8E-0136-7624510742AD}"/>
              </a:ext>
            </a:extLst>
          </p:cNvPr>
          <p:cNvSpPr txBox="1">
            <a:spLocks noChangeArrowheads="1"/>
          </p:cNvSpPr>
          <p:nvPr/>
        </p:nvSpPr>
        <p:spPr bwMode="auto">
          <a:xfrm>
            <a:off x="2836947" y="5308078"/>
            <a:ext cx="2827248"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Salt Sea</a:t>
            </a:r>
          </a:p>
        </p:txBody>
      </p:sp>
      <p:sp>
        <p:nvSpPr>
          <p:cNvPr id="11" name="Freeform 10">
            <a:extLst>
              <a:ext uri="{FF2B5EF4-FFF2-40B4-BE49-F238E27FC236}">
                <a16:creationId xmlns:a16="http://schemas.microsoft.com/office/drawing/2014/main" id="{40392FCF-1E42-719A-EAFD-B5CB28FCF178}"/>
              </a:ext>
            </a:extLst>
          </p:cNvPr>
          <p:cNvSpPr/>
          <p:nvPr/>
        </p:nvSpPr>
        <p:spPr bwMode="auto">
          <a:xfrm rot="730816">
            <a:off x="3071541" y="3832310"/>
            <a:ext cx="1810177" cy="341483"/>
          </a:xfrm>
          <a:custGeom>
            <a:avLst/>
            <a:gdLst>
              <a:gd name="connsiteX0" fmla="*/ 0 w 1453661"/>
              <a:gd name="connsiteY0" fmla="*/ 1488832 h 1488832"/>
              <a:gd name="connsiteX1" fmla="*/ 46892 w 1453661"/>
              <a:gd name="connsiteY1" fmla="*/ 1406771 h 1488832"/>
              <a:gd name="connsiteX2" fmla="*/ 70338 w 1453661"/>
              <a:gd name="connsiteY2" fmla="*/ 1371601 h 1488832"/>
              <a:gd name="connsiteX3" fmla="*/ 82061 w 1453661"/>
              <a:gd name="connsiteY3" fmla="*/ 1336432 h 1488832"/>
              <a:gd name="connsiteX4" fmla="*/ 128953 w 1453661"/>
              <a:gd name="connsiteY4" fmla="*/ 1266094 h 1488832"/>
              <a:gd name="connsiteX5" fmla="*/ 140677 w 1453661"/>
              <a:gd name="connsiteY5" fmla="*/ 1230924 h 1488832"/>
              <a:gd name="connsiteX6" fmla="*/ 164123 w 1453661"/>
              <a:gd name="connsiteY6" fmla="*/ 1195755 h 1488832"/>
              <a:gd name="connsiteX7" fmla="*/ 199292 w 1453661"/>
              <a:gd name="connsiteY7" fmla="*/ 1090247 h 1488832"/>
              <a:gd name="connsiteX8" fmla="*/ 211015 w 1453661"/>
              <a:gd name="connsiteY8" fmla="*/ 1055078 h 1488832"/>
              <a:gd name="connsiteX9" fmla="*/ 257907 w 1453661"/>
              <a:gd name="connsiteY9" fmla="*/ 984740 h 1488832"/>
              <a:gd name="connsiteX10" fmla="*/ 269630 w 1453661"/>
              <a:gd name="connsiteY10" fmla="*/ 949571 h 1488832"/>
              <a:gd name="connsiteX11" fmla="*/ 316523 w 1453661"/>
              <a:gd name="connsiteY11" fmla="*/ 890955 h 1488832"/>
              <a:gd name="connsiteX12" fmla="*/ 328246 w 1453661"/>
              <a:gd name="connsiteY12" fmla="*/ 855786 h 1488832"/>
              <a:gd name="connsiteX13" fmla="*/ 351692 w 1453661"/>
              <a:gd name="connsiteY13" fmla="*/ 820617 h 1488832"/>
              <a:gd name="connsiteX14" fmla="*/ 410307 w 1453661"/>
              <a:gd name="connsiteY14" fmla="*/ 738555 h 1488832"/>
              <a:gd name="connsiteX15" fmla="*/ 445477 w 1453661"/>
              <a:gd name="connsiteY15" fmla="*/ 679940 h 1488832"/>
              <a:gd name="connsiteX16" fmla="*/ 492369 w 1453661"/>
              <a:gd name="connsiteY16" fmla="*/ 597878 h 1488832"/>
              <a:gd name="connsiteX17" fmla="*/ 562707 w 1453661"/>
              <a:gd name="connsiteY17" fmla="*/ 527540 h 1488832"/>
              <a:gd name="connsiteX18" fmla="*/ 633046 w 1453661"/>
              <a:gd name="connsiteY18" fmla="*/ 504094 h 1488832"/>
              <a:gd name="connsiteX19" fmla="*/ 668215 w 1453661"/>
              <a:gd name="connsiteY19" fmla="*/ 480647 h 1488832"/>
              <a:gd name="connsiteX20" fmla="*/ 703384 w 1453661"/>
              <a:gd name="connsiteY20" fmla="*/ 468924 h 1488832"/>
              <a:gd name="connsiteX21" fmla="*/ 949569 w 1453661"/>
              <a:gd name="connsiteY21" fmla="*/ 433755 h 1488832"/>
              <a:gd name="connsiteX22" fmla="*/ 984738 w 1453661"/>
              <a:gd name="connsiteY22" fmla="*/ 410309 h 1488832"/>
              <a:gd name="connsiteX23" fmla="*/ 1031630 w 1453661"/>
              <a:gd name="connsiteY23" fmla="*/ 316524 h 1488832"/>
              <a:gd name="connsiteX24" fmla="*/ 1055077 w 1453661"/>
              <a:gd name="connsiteY24" fmla="*/ 281355 h 1488832"/>
              <a:gd name="connsiteX25" fmla="*/ 1078523 w 1453661"/>
              <a:gd name="connsiteY25" fmla="*/ 211017 h 1488832"/>
              <a:gd name="connsiteX26" fmla="*/ 1090246 w 1453661"/>
              <a:gd name="connsiteY26" fmla="*/ 105509 h 1488832"/>
              <a:gd name="connsiteX27" fmla="*/ 1113692 w 1453661"/>
              <a:gd name="connsiteY27" fmla="*/ 70340 h 1488832"/>
              <a:gd name="connsiteX28" fmla="*/ 1184030 w 1453661"/>
              <a:gd name="connsiteY28" fmla="*/ 35171 h 1488832"/>
              <a:gd name="connsiteX29" fmla="*/ 1242646 w 1453661"/>
              <a:gd name="connsiteY29" fmla="*/ 23447 h 1488832"/>
              <a:gd name="connsiteX30" fmla="*/ 1312984 w 1453661"/>
              <a:gd name="connsiteY30" fmla="*/ 11724 h 1488832"/>
              <a:gd name="connsiteX31" fmla="*/ 1453661 w 1453661"/>
              <a:gd name="connsiteY31" fmla="*/ 1 h 1488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53661" h="1488832">
                <a:moveTo>
                  <a:pt x="0" y="1488832"/>
                </a:moveTo>
                <a:cubicBezTo>
                  <a:pt x="15631" y="1461478"/>
                  <a:pt x="30683" y="1433786"/>
                  <a:pt x="46892" y="1406771"/>
                </a:cubicBezTo>
                <a:cubicBezTo>
                  <a:pt x="54141" y="1394689"/>
                  <a:pt x="64037" y="1384203"/>
                  <a:pt x="70338" y="1371601"/>
                </a:cubicBezTo>
                <a:cubicBezTo>
                  <a:pt x="75864" y="1360548"/>
                  <a:pt x="76060" y="1347234"/>
                  <a:pt x="82061" y="1336432"/>
                </a:cubicBezTo>
                <a:cubicBezTo>
                  <a:pt x="95746" y="1311799"/>
                  <a:pt x="120042" y="1292826"/>
                  <a:pt x="128953" y="1266094"/>
                </a:cubicBezTo>
                <a:cubicBezTo>
                  <a:pt x="132861" y="1254371"/>
                  <a:pt x="135150" y="1241977"/>
                  <a:pt x="140677" y="1230924"/>
                </a:cubicBezTo>
                <a:cubicBezTo>
                  <a:pt x="146978" y="1218322"/>
                  <a:pt x="158401" y="1208630"/>
                  <a:pt x="164123" y="1195755"/>
                </a:cubicBezTo>
                <a:cubicBezTo>
                  <a:pt x="164127" y="1195747"/>
                  <a:pt x="193429" y="1107836"/>
                  <a:pt x="199292" y="1090247"/>
                </a:cubicBezTo>
                <a:cubicBezTo>
                  <a:pt x="203200" y="1078524"/>
                  <a:pt x="204160" y="1065360"/>
                  <a:pt x="211015" y="1055078"/>
                </a:cubicBezTo>
                <a:cubicBezTo>
                  <a:pt x="226646" y="1031632"/>
                  <a:pt x="248996" y="1011473"/>
                  <a:pt x="257907" y="984740"/>
                </a:cubicBezTo>
                <a:cubicBezTo>
                  <a:pt x="261815" y="973017"/>
                  <a:pt x="263272" y="960167"/>
                  <a:pt x="269630" y="949571"/>
                </a:cubicBezTo>
                <a:cubicBezTo>
                  <a:pt x="335050" y="840538"/>
                  <a:pt x="246142" y="1031718"/>
                  <a:pt x="316523" y="890955"/>
                </a:cubicBezTo>
                <a:cubicBezTo>
                  <a:pt x="322049" y="879902"/>
                  <a:pt x="322720" y="866839"/>
                  <a:pt x="328246" y="855786"/>
                </a:cubicBezTo>
                <a:cubicBezTo>
                  <a:pt x="334547" y="843184"/>
                  <a:pt x="344702" y="832850"/>
                  <a:pt x="351692" y="820617"/>
                </a:cubicBezTo>
                <a:cubicBezTo>
                  <a:pt x="392839" y="748608"/>
                  <a:pt x="353021" y="795841"/>
                  <a:pt x="410307" y="738555"/>
                </a:cubicBezTo>
                <a:cubicBezTo>
                  <a:pt x="437520" y="656915"/>
                  <a:pt x="402563" y="744310"/>
                  <a:pt x="445477" y="679940"/>
                </a:cubicBezTo>
                <a:cubicBezTo>
                  <a:pt x="473785" y="637479"/>
                  <a:pt x="460389" y="633855"/>
                  <a:pt x="492369" y="597878"/>
                </a:cubicBezTo>
                <a:cubicBezTo>
                  <a:pt x="514398" y="573096"/>
                  <a:pt x="531251" y="538025"/>
                  <a:pt x="562707" y="527540"/>
                </a:cubicBezTo>
                <a:lnTo>
                  <a:pt x="633046" y="504094"/>
                </a:lnTo>
                <a:cubicBezTo>
                  <a:pt x="644769" y="496278"/>
                  <a:pt x="655613" y="486948"/>
                  <a:pt x="668215" y="480647"/>
                </a:cubicBezTo>
                <a:cubicBezTo>
                  <a:pt x="679267" y="475121"/>
                  <a:pt x="691462" y="472175"/>
                  <a:pt x="703384" y="468924"/>
                </a:cubicBezTo>
                <a:cubicBezTo>
                  <a:pt x="829974" y="434400"/>
                  <a:pt x="791324" y="445928"/>
                  <a:pt x="949569" y="433755"/>
                </a:cubicBezTo>
                <a:cubicBezTo>
                  <a:pt x="961292" y="425940"/>
                  <a:pt x="976658" y="421851"/>
                  <a:pt x="984738" y="410309"/>
                </a:cubicBezTo>
                <a:cubicBezTo>
                  <a:pt x="1004781" y="381676"/>
                  <a:pt x="1012242" y="345605"/>
                  <a:pt x="1031630" y="316524"/>
                </a:cubicBezTo>
                <a:lnTo>
                  <a:pt x="1055077" y="281355"/>
                </a:lnTo>
                <a:cubicBezTo>
                  <a:pt x="1062892" y="257909"/>
                  <a:pt x="1075794" y="235580"/>
                  <a:pt x="1078523" y="211017"/>
                </a:cubicBezTo>
                <a:cubicBezTo>
                  <a:pt x="1082431" y="175848"/>
                  <a:pt x="1081664" y="139838"/>
                  <a:pt x="1090246" y="105509"/>
                </a:cubicBezTo>
                <a:cubicBezTo>
                  <a:pt x="1093663" y="91840"/>
                  <a:pt x="1103729" y="80303"/>
                  <a:pt x="1113692" y="70340"/>
                </a:cubicBezTo>
                <a:cubicBezTo>
                  <a:pt x="1132794" y="51238"/>
                  <a:pt x="1158604" y="41528"/>
                  <a:pt x="1184030" y="35171"/>
                </a:cubicBezTo>
                <a:cubicBezTo>
                  <a:pt x="1203361" y="30338"/>
                  <a:pt x="1223042" y="27012"/>
                  <a:pt x="1242646" y="23447"/>
                </a:cubicBezTo>
                <a:cubicBezTo>
                  <a:pt x="1266032" y="19195"/>
                  <a:pt x="1289377" y="14501"/>
                  <a:pt x="1312984" y="11724"/>
                </a:cubicBezTo>
                <a:cubicBezTo>
                  <a:pt x="1415637" y="-353"/>
                  <a:pt x="1401510" y="1"/>
                  <a:pt x="1453661" y="1"/>
                </a:cubicBezTo>
              </a:path>
            </a:pathLst>
          </a:custGeom>
          <a:noFill/>
          <a:ln w="57150" cap="flat" cmpd="sng" algn="ctr">
            <a:solidFill>
              <a:schemeClr val="bg1"/>
            </a:solidFill>
            <a:prstDash val="solid"/>
            <a:round/>
            <a:headEnd type="none" w="med" len="med"/>
            <a:tailEnd type="stealth" w="lg" len="lg"/>
          </a:ln>
          <a:effectLst>
            <a:glow rad="228600">
              <a:schemeClr val="accent4">
                <a:satMod val="175000"/>
                <a:alpha val="68450"/>
              </a:schemeClr>
            </a:glow>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Osaka"/>
              <a:cs typeface="Arial" panose="020B0604020202020204" pitchFamily="34" charset="0"/>
            </a:endParaRPr>
          </a:p>
        </p:txBody>
      </p:sp>
    </p:spTree>
    <p:extLst>
      <p:ext uri="{BB962C8B-B14F-4D97-AF65-F5344CB8AC3E}">
        <p14:creationId xmlns:p14="http://schemas.microsoft.com/office/powerpoint/2010/main" val="14335034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6*min(max(#ppt_w*#ppt_h,.3),1)-7.4)/-.7*#ppt_w"/>
                                          </p:val>
                                        </p:tav>
                                        <p:tav tm="100000">
                                          <p:val>
                                            <p:strVal val="#ppt_w"/>
                                          </p:val>
                                        </p:tav>
                                      </p:tavLst>
                                    </p:anim>
                                    <p:anim calcmode="lin" valueType="num">
                                      <p:cBhvr>
                                        <p:cTn id="8" dur="500" fill="hold"/>
                                        <p:tgtEl>
                                          <p:spTgt spid="9"/>
                                        </p:tgtEl>
                                        <p:attrNameLst>
                                          <p:attrName>ppt_h</p:attrName>
                                        </p:attrNameLst>
                                      </p:cBhvr>
                                      <p:tavLst>
                                        <p:tav tm="0">
                                          <p:val>
                                            <p:strVal val="(6*min(max(#ppt_w*#ppt_h,.3),1)-7.4)/-.7*#ppt_h"/>
                                          </p:val>
                                        </p:tav>
                                        <p:tav tm="100000">
                                          <p:val>
                                            <p:strVal val="#ppt_h"/>
                                          </p:val>
                                        </p:tav>
                                      </p:tavLst>
                                    </p:anim>
                                    <p:anim calcmode="lin" valueType="num">
                                      <p:cBhvr>
                                        <p:cTn id="9" dur="500" fill="hold"/>
                                        <p:tgtEl>
                                          <p:spTgt spid="9"/>
                                        </p:tgtEl>
                                        <p:attrNameLst>
                                          <p:attrName>ppt_x</p:attrName>
                                        </p:attrNameLst>
                                      </p:cBhvr>
                                      <p:tavLst>
                                        <p:tav tm="0">
                                          <p:val>
                                            <p:fltVal val="0.5"/>
                                          </p:val>
                                        </p:tav>
                                        <p:tav tm="100000">
                                          <p:val>
                                            <p:strVal val="#ppt_x"/>
                                          </p:val>
                                        </p:tav>
                                      </p:tavLst>
                                    </p:anim>
                                    <p:anim calcmode="lin" valueType="num">
                                      <p:cBhvr>
                                        <p:cTn id="10" dur="500" fill="hold"/>
                                        <p:tgtEl>
                                          <p:spTgt spid="9"/>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500"/>
                            </p:stCondLst>
                            <p:childTnLst>
                              <p:par>
                                <p:cTn id="12" presetID="23" presetClass="entr" presetSubtype="36"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strVal val="(6*min(max(#ppt_w*#ppt_h,.3),1)-7.4)/-.7*#ppt_w"/>
                                          </p:val>
                                        </p:tav>
                                        <p:tav tm="100000">
                                          <p:val>
                                            <p:strVal val="#ppt_w"/>
                                          </p:val>
                                        </p:tav>
                                      </p:tavLst>
                                    </p:anim>
                                    <p:anim calcmode="lin" valueType="num">
                                      <p:cBhvr>
                                        <p:cTn id="15" dur="500" fill="hold"/>
                                        <p:tgtEl>
                                          <p:spTgt spid="6"/>
                                        </p:tgtEl>
                                        <p:attrNameLst>
                                          <p:attrName>ppt_h</p:attrName>
                                        </p:attrNameLst>
                                      </p:cBhvr>
                                      <p:tavLst>
                                        <p:tav tm="0">
                                          <p:val>
                                            <p:strVal val="(6*min(max(#ppt_w*#ppt_h,.3),1)-7.4)/-.7*#ppt_h"/>
                                          </p:val>
                                        </p:tav>
                                        <p:tav tm="100000">
                                          <p:val>
                                            <p:strVal val="#ppt_h"/>
                                          </p:val>
                                        </p:tav>
                                      </p:tavLst>
                                    </p:anim>
                                    <p:anim calcmode="lin" valueType="num">
                                      <p:cBhvr>
                                        <p:cTn id="16" dur="500" fill="hold"/>
                                        <p:tgtEl>
                                          <p:spTgt spid="6"/>
                                        </p:tgtEl>
                                        <p:attrNameLst>
                                          <p:attrName>ppt_x</p:attrName>
                                        </p:attrNameLst>
                                      </p:cBhvr>
                                      <p:tavLst>
                                        <p:tav tm="0">
                                          <p:val>
                                            <p:fltVal val="0.5"/>
                                          </p:val>
                                        </p:tav>
                                        <p:tav tm="100000">
                                          <p:val>
                                            <p:strVal val="#ppt_x"/>
                                          </p:val>
                                        </p:tav>
                                      </p:tavLst>
                                    </p:anim>
                                    <p:anim calcmode="lin" valueType="num">
                                      <p:cBhvr>
                                        <p:cTn id="17" dur="500" fill="hold"/>
                                        <p:tgtEl>
                                          <p:spTgt spid="6"/>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790100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365021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375704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226161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089387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06689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581523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Sheep tend to stray.</a:t>
            </a:r>
          </a:p>
        </p:txBody>
      </p:sp>
      <p:pic>
        <p:nvPicPr>
          <p:cNvPr id="5122" name="Picture 2">
            <a:extLst>
              <a:ext uri="{FF2B5EF4-FFF2-40B4-BE49-F238E27FC236}">
                <a16:creationId xmlns:a16="http://schemas.microsoft.com/office/drawing/2014/main" id="{3A2ECD8B-31FA-6440-A804-F8B7D47607B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010" y="1133061"/>
            <a:ext cx="9144000" cy="5724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183570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333954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rael Map No Highways.png"/>
          <p:cNvPicPr>
            <a:picLocks noChangeAspect="1"/>
          </p:cNvPicPr>
          <p:nvPr/>
        </p:nvPicPr>
        <p:blipFill rotWithShape="1">
          <a:blip r:embed="rId3">
            <a:extLst>
              <a:ext uri="{28A0092B-C50C-407E-A947-70E740481C1C}">
                <a14:useLocalDpi xmlns:a14="http://schemas.microsoft.com/office/drawing/2010/main" val="0"/>
              </a:ext>
            </a:extLst>
          </a:blip>
          <a:srcRect l="41169" t="12321" r="13745" b="41984"/>
          <a:stretch/>
        </p:blipFill>
        <p:spPr>
          <a:xfrm>
            <a:off x="0" y="43011"/>
            <a:ext cx="9143999" cy="681498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6894147" y="40450"/>
            <a:ext cx="2233908" cy="2124486"/>
          </a:xfrm>
          <a:effectLst>
            <a:outerShdw blurRad="63500" dist="35921" dir="2700000" algn="ctr" rotWithShape="0">
              <a:schemeClr val="tx2">
                <a:alpha val="74998"/>
              </a:schemeClr>
            </a:outerShdw>
          </a:effectLst>
        </p:spPr>
        <p:txBody>
          <a:bodyPr anchor="ctr"/>
          <a:lstStyle/>
          <a:p>
            <a:pPr>
              <a:defRPr/>
            </a:pPr>
            <a:r>
              <a:rPr lang="en-US" sz="2800" b="1" dirty="0">
                <a:effectLst>
                  <a:glow rad="127000">
                    <a:schemeClr val="tx1"/>
                  </a:glow>
                </a:effectLst>
                <a:latin typeface="Arial" charset="0"/>
                <a:ea typeface="ＭＳ Ｐゴシック" charset="0"/>
                <a:cs typeface="ＭＳ Ｐゴシック" charset="0"/>
              </a:rPr>
              <a:t>JESUS RAISES LAZARUS</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(JOHN 11)</a:t>
            </a:r>
            <a:endParaRPr lang="en-US" sz="1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601290" y="3431294"/>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Jerusalem</a:t>
            </a:r>
          </a:p>
        </p:txBody>
      </p:sp>
      <p:sp>
        <p:nvSpPr>
          <p:cNvPr id="9" name="Oval 58"/>
          <p:cNvSpPr>
            <a:spLocks noChangeArrowheads="1"/>
          </p:cNvSpPr>
          <p:nvPr/>
        </p:nvSpPr>
        <p:spPr bwMode="auto">
          <a:xfrm>
            <a:off x="2287672" y="3921447"/>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15" name="Rectangle 2"/>
          <p:cNvSpPr txBox="1">
            <a:spLocks noChangeArrowheads="1"/>
          </p:cNvSpPr>
          <p:nvPr/>
        </p:nvSpPr>
        <p:spPr bwMode="auto">
          <a:xfrm>
            <a:off x="6481949" y="5767872"/>
            <a:ext cx="2662051"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0         8 KM</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3" name="Rectangle 2">
            <a:extLst>
              <a:ext uri="{FF2B5EF4-FFF2-40B4-BE49-F238E27FC236}">
                <a16:creationId xmlns:a16="http://schemas.microsoft.com/office/drawing/2014/main" id="{DFE8A5E0-B1AE-7BE2-6C50-A614814A18E5}"/>
              </a:ext>
            </a:extLst>
          </p:cNvPr>
          <p:cNvSpPr txBox="1">
            <a:spLocks noChangeArrowheads="1"/>
          </p:cNvSpPr>
          <p:nvPr/>
        </p:nvSpPr>
        <p:spPr bwMode="auto">
          <a:xfrm>
            <a:off x="142874" y="5221378"/>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JUDEA</a:t>
            </a:r>
          </a:p>
        </p:txBody>
      </p:sp>
      <p:sp>
        <p:nvSpPr>
          <p:cNvPr id="4" name="Rectangle 2">
            <a:extLst>
              <a:ext uri="{FF2B5EF4-FFF2-40B4-BE49-F238E27FC236}">
                <a16:creationId xmlns:a16="http://schemas.microsoft.com/office/drawing/2014/main" id="{28EC683F-5566-4665-AE81-6317D68B6715}"/>
              </a:ext>
            </a:extLst>
          </p:cNvPr>
          <p:cNvSpPr txBox="1">
            <a:spLocks noChangeArrowheads="1"/>
          </p:cNvSpPr>
          <p:nvPr/>
        </p:nvSpPr>
        <p:spPr bwMode="auto">
          <a:xfrm>
            <a:off x="2287672" y="4188274"/>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Bethany</a:t>
            </a:r>
          </a:p>
        </p:txBody>
      </p:sp>
      <p:sp>
        <p:nvSpPr>
          <p:cNvPr id="6" name="Oval 58">
            <a:extLst>
              <a:ext uri="{FF2B5EF4-FFF2-40B4-BE49-F238E27FC236}">
                <a16:creationId xmlns:a16="http://schemas.microsoft.com/office/drawing/2014/main" id="{FB511A1A-AA7A-52E6-7E51-1D1C3CC97606}"/>
              </a:ext>
            </a:extLst>
          </p:cNvPr>
          <p:cNvSpPr>
            <a:spLocks noChangeArrowheads="1"/>
          </p:cNvSpPr>
          <p:nvPr/>
        </p:nvSpPr>
        <p:spPr bwMode="auto">
          <a:xfrm>
            <a:off x="2644860" y="3950022"/>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7" name="Rectangle 2">
            <a:extLst>
              <a:ext uri="{FF2B5EF4-FFF2-40B4-BE49-F238E27FC236}">
                <a16:creationId xmlns:a16="http://schemas.microsoft.com/office/drawing/2014/main" id="{DA597074-746E-7A60-4323-D8E37FD48588}"/>
              </a:ext>
            </a:extLst>
          </p:cNvPr>
          <p:cNvSpPr txBox="1">
            <a:spLocks noChangeArrowheads="1"/>
          </p:cNvSpPr>
          <p:nvPr/>
        </p:nvSpPr>
        <p:spPr bwMode="auto">
          <a:xfrm>
            <a:off x="3239294" y="844446"/>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PEREA</a:t>
            </a:r>
          </a:p>
        </p:txBody>
      </p:sp>
      <p:sp>
        <p:nvSpPr>
          <p:cNvPr id="8" name="Rectangle 2">
            <a:extLst>
              <a:ext uri="{FF2B5EF4-FFF2-40B4-BE49-F238E27FC236}">
                <a16:creationId xmlns:a16="http://schemas.microsoft.com/office/drawing/2014/main" id="{9917C3F1-3163-CC1E-353C-CC7740D9B243}"/>
              </a:ext>
            </a:extLst>
          </p:cNvPr>
          <p:cNvSpPr txBox="1">
            <a:spLocks noChangeArrowheads="1"/>
          </p:cNvSpPr>
          <p:nvPr/>
        </p:nvSpPr>
        <p:spPr bwMode="auto">
          <a:xfrm>
            <a:off x="3294153" y="1750490"/>
            <a:ext cx="2827248"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River Jordan</a:t>
            </a:r>
          </a:p>
        </p:txBody>
      </p:sp>
      <p:sp>
        <p:nvSpPr>
          <p:cNvPr id="10" name="Rectangle 2">
            <a:extLst>
              <a:ext uri="{FF2B5EF4-FFF2-40B4-BE49-F238E27FC236}">
                <a16:creationId xmlns:a16="http://schemas.microsoft.com/office/drawing/2014/main" id="{61F19F9D-D4F5-E57C-8211-611AFACB4798}"/>
              </a:ext>
            </a:extLst>
          </p:cNvPr>
          <p:cNvSpPr txBox="1">
            <a:spLocks noChangeArrowheads="1"/>
          </p:cNvSpPr>
          <p:nvPr/>
        </p:nvSpPr>
        <p:spPr bwMode="auto">
          <a:xfrm>
            <a:off x="6467661" y="4768609"/>
            <a:ext cx="2662051"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0         5 MILES</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grpSp>
        <p:nvGrpSpPr>
          <p:cNvPr id="28" name="Group 27">
            <a:extLst>
              <a:ext uri="{FF2B5EF4-FFF2-40B4-BE49-F238E27FC236}">
                <a16:creationId xmlns:a16="http://schemas.microsoft.com/office/drawing/2014/main" id="{FFD443CA-955D-E51A-CF52-64D7532B4E12}"/>
              </a:ext>
            </a:extLst>
          </p:cNvPr>
          <p:cNvGrpSpPr/>
          <p:nvPr/>
        </p:nvGrpSpPr>
        <p:grpSpPr>
          <a:xfrm>
            <a:off x="6683434" y="5548793"/>
            <a:ext cx="903229" cy="318137"/>
            <a:chOff x="5854753" y="5530602"/>
            <a:chExt cx="1139881" cy="124558"/>
          </a:xfrm>
          <a:effectLst>
            <a:glow rad="228600">
              <a:schemeClr val="accent4">
                <a:satMod val="175000"/>
                <a:alpha val="61000"/>
              </a:schemeClr>
            </a:glow>
          </a:effectLst>
        </p:grpSpPr>
        <p:cxnSp>
          <p:nvCxnSpPr>
            <p:cNvPr id="22" name="Straight Connector 21">
              <a:extLst>
                <a:ext uri="{FF2B5EF4-FFF2-40B4-BE49-F238E27FC236}">
                  <a16:creationId xmlns:a16="http://schemas.microsoft.com/office/drawing/2014/main" id="{95649CD4-A768-BC0F-A7B7-8A3536040CBE}"/>
                </a:ext>
              </a:extLst>
            </p:cNvPr>
            <p:cNvCxnSpPr>
              <a:cxnSpLocks/>
            </p:cNvCxnSpPr>
            <p:nvPr/>
          </p:nvCxnSpPr>
          <p:spPr bwMode="auto">
            <a:xfrm>
              <a:off x="5854753" y="5592318"/>
              <a:ext cx="1139881" cy="0"/>
            </a:xfrm>
            <a:prstGeom prst="line">
              <a:avLst/>
            </a:prstGeom>
            <a:ln w="5715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Straight Connector 23">
              <a:extLst>
                <a:ext uri="{FF2B5EF4-FFF2-40B4-BE49-F238E27FC236}">
                  <a16:creationId xmlns:a16="http://schemas.microsoft.com/office/drawing/2014/main" id="{F68E9C29-F433-22F8-259C-E11E930E6B45}"/>
                </a:ext>
              </a:extLst>
            </p:cNvPr>
            <p:cNvCxnSpPr>
              <a:cxnSpLocks/>
            </p:cNvCxnSpPr>
            <p:nvPr/>
          </p:nvCxnSpPr>
          <p:spPr bwMode="auto">
            <a:xfrm flipV="1">
              <a:off x="5854753" y="5530602"/>
              <a:ext cx="0" cy="124558"/>
            </a:xfrm>
            <a:prstGeom prst="line">
              <a:avLst/>
            </a:prstGeom>
            <a:ln w="5715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7" name="Straight Connector 26">
              <a:extLst>
                <a:ext uri="{FF2B5EF4-FFF2-40B4-BE49-F238E27FC236}">
                  <a16:creationId xmlns:a16="http://schemas.microsoft.com/office/drawing/2014/main" id="{471A0D23-941B-64AA-7204-056B0C0732F9}"/>
                </a:ext>
              </a:extLst>
            </p:cNvPr>
            <p:cNvCxnSpPr>
              <a:cxnSpLocks/>
            </p:cNvCxnSpPr>
            <p:nvPr/>
          </p:nvCxnSpPr>
          <p:spPr bwMode="auto">
            <a:xfrm flipV="1">
              <a:off x="6990363" y="5530602"/>
              <a:ext cx="0" cy="124558"/>
            </a:xfrm>
            <a:prstGeom prst="line">
              <a:avLst/>
            </a:prstGeom>
            <a:ln w="5715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33" name="Rectangle 2">
            <a:extLst>
              <a:ext uri="{FF2B5EF4-FFF2-40B4-BE49-F238E27FC236}">
                <a16:creationId xmlns:a16="http://schemas.microsoft.com/office/drawing/2014/main" id="{9AD98E2F-2454-8BD6-E7DE-5B6557918535}"/>
              </a:ext>
            </a:extLst>
          </p:cNvPr>
          <p:cNvSpPr txBox="1">
            <a:spLocks noChangeArrowheads="1"/>
          </p:cNvSpPr>
          <p:nvPr/>
        </p:nvSpPr>
        <p:spPr bwMode="auto">
          <a:xfrm>
            <a:off x="1339056" y="58628"/>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SAMARIA</a:t>
            </a:r>
          </a:p>
        </p:txBody>
      </p:sp>
      <p:sp>
        <p:nvSpPr>
          <p:cNvPr id="34" name="Rectangle 2">
            <a:extLst>
              <a:ext uri="{FF2B5EF4-FFF2-40B4-BE49-F238E27FC236}">
                <a16:creationId xmlns:a16="http://schemas.microsoft.com/office/drawing/2014/main" id="{16B96F79-354C-1B8E-0136-7624510742AD}"/>
              </a:ext>
            </a:extLst>
          </p:cNvPr>
          <p:cNvSpPr txBox="1">
            <a:spLocks noChangeArrowheads="1"/>
          </p:cNvSpPr>
          <p:nvPr/>
        </p:nvSpPr>
        <p:spPr bwMode="auto">
          <a:xfrm>
            <a:off x="2836947" y="5308078"/>
            <a:ext cx="2827248"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Salt Sea</a:t>
            </a:r>
          </a:p>
        </p:txBody>
      </p:sp>
      <p:sp>
        <p:nvSpPr>
          <p:cNvPr id="11" name="Freeform 10">
            <a:extLst>
              <a:ext uri="{FF2B5EF4-FFF2-40B4-BE49-F238E27FC236}">
                <a16:creationId xmlns:a16="http://schemas.microsoft.com/office/drawing/2014/main" id="{BA60A793-4CF1-0700-AE4A-588FAD2CAC9C}"/>
              </a:ext>
            </a:extLst>
          </p:cNvPr>
          <p:cNvSpPr/>
          <p:nvPr/>
        </p:nvSpPr>
        <p:spPr bwMode="auto">
          <a:xfrm rot="20494050" flipH="1">
            <a:off x="3005209" y="3660320"/>
            <a:ext cx="1716552" cy="463846"/>
          </a:xfrm>
          <a:custGeom>
            <a:avLst/>
            <a:gdLst>
              <a:gd name="connsiteX0" fmla="*/ 0 w 1453661"/>
              <a:gd name="connsiteY0" fmla="*/ 1488832 h 1488832"/>
              <a:gd name="connsiteX1" fmla="*/ 46892 w 1453661"/>
              <a:gd name="connsiteY1" fmla="*/ 1406771 h 1488832"/>
              <a:gd name="connsiteX2" fmla="*/ 70338 w 1453661"/>
              <a:gd name="connsiteY2" fmla="*/ 1371601 h 1488832"/>
              <a:gd name="connsiteX3" fmla="*/ 82061 w 1453661"/>
              <a:gd name="connsiteY3" fmla="*/ 1336432 h 1488832"/>
              <a:gd name="connsiteX4" fmla="*/ 128953 w 1453661"/>
              <a:gd name="connsiteY4" fmla="*/ 1266094 h 1488832"/>
              <a:gd name="connsiteX5" fmla="*/ 140677 w 1453661"/>
              <a:gd name="connsiteY5" fmla="*/ 1230924 h 1488832"/>
              <a:gd name="connsiteX6" fmla="*/ 164123 w 1453661"/>
              <a:gd name="connsiteY6" fmla="*/ 1195755 h 1488832"/>
              <a:gd name="connsiteX7" fmla="*/ 199292 w 1453661"/>
              <a:gd name="connsiteY7" fmla="*/ 1090247 h 1488832"/>
              <a:gd name="connsiteX8" fmla="*/ 211015 w 1453661"/>
              <a:gd name="connsiteY8" fmla="*/ 1055078 h 1488832"/>
              <a:gd name="connsiteX9" fmla="*/ 257907 w 1453661"/>
              <a:gd name="connsiteY9" fmla="*/ 984740 h 1488832"/>
              <a:gd name="connsiteX10" fmla="*/ 269630 w 1453661"/>
              <a:gd name="connsiteY10" fmla="*/ 949571 h 1488832"/>
              <a:gd name="connsiteX11" fmla="*/ 316523 w 1453661"/>
              <a:gd name="connsiteY11" fmla="*/ 890955 h 1488832"/>
              <a:gd name="connsiteX12" fmla="*/ 328246 w 1453661"/>
              <a:gd name="connsiteY12" fmla="*/ 855786 h 1488832"/>
              <a:gd name="connsiteX13" fmla="*/ 351692 w 1453661"/>
              <a:gd name="connsiteY13" fmla="*/ 820617 h 1488832"/>
              <a:gd name="connsiteX14" fmla="*/ 410307 w 1453661"/>
              <a:gd name="connsiteY14" fmla="*/ 738555 h 1488832"/>
              <a:gd name="connsiteX15" fmla="*/ 445477 w 1453661"/>
              <a:gd name="connsiteY15" fmla="*/ 679940 h 1488832"/>
              <a:gd name="connsiteX16" fmla="*/ 492369 w 1453661"/>
              <a:gd name="connsiteY16" fmla="*/ 597878 h 1488832"/>
              <a:gd name="connsiteX17" fmla="*/ 562707 w 1453661"/>
              <a:gd name="connsiteY17" fmla="*/ 527540 h 1488832"/>
              <a:gd name="connsiteX18" fmla="*/ 633046 w 1453661"/>
              <a:gd name="connsiteY18" fmla="*/ 504094 h 1488832"/>
              <a:gd name="connsiteX19" fmla="*/ 668215 w 1453661"/>
              <a:gd name="connsiteY19" fmla="*/ 480647 h 1488832"/>
              <a:gd name="connsiteX20" fmla="*/ 703384 w 1453661"/>
              <a:gd name="connsiteY20" fmla="*/ 468924 h 1488832"/>
              <a:gd name="connsiteX21" fmla="*/ 949569 w 1453661"/>
              <a:gd name="connsiteY21" fmla="*/ 433755 h 1488832"/>
              <a:gd name="connsiteX22" fmla="*/ 984738 w 1453661"/>
              <a:gd name="connsiteY22" fmla="*/ 410309 h 1488832"/>
              <a:gd name="connsiteX23" fmla="*/ 1031630 w 1453661"/>
              <a:gd name="connsiteY23" fmla="*/ 316524 h 1488832"/>
              <a:gd name="connsiteX24" fmla="*/ 1055077 w 1453661"/>
              <a:gd name="connsiteY24" fmla="*/ 281355 h 1488832"/>
              <a:gd name="connsiteX25" fmla="*/ 1078523 w 1453661"/>
              <a:gd name="connsiteY25" fmla="*/ 211017 h 1488832"/>
              <a:gd name="connsiteX26" fmla="*/ 1090246 w 1453661"/>
              <a:gd name="connsiteY26" fmla="*/ 105509 h 1488832"/>
              <a:gd name="connsiteX27" fmla="*/ 1113692 w 1453661"/>
              <a:gd name="connsiteY27" fmla="*/ 70340 h 1488832"/>
              <a:gd name="connsiteX28" fmla="*/ 1184030 w 1453661"/>
              <a:gd name="connsiteY28" fmla="*/ 35171 h 1488832"/>
              <a:gd name="connsiteX29" fmla="*/ 1242646 w 1453661"/>
              <a:gd name="connsiteY29" fmla="*/ 23447 h 1488832"/>
              <a:gd name="connsiteX30" fmla="*/ 1312984 w 1453661"/>
              <a:gd name="connsiteY30" fmla="*/ 11724 h 1488832"/>
              <a:gd name="connsiteX31" fmla="*/ 1453661 w 1453661"/>
              <a:gd name="connsiteY31" fmla="*/ 1 h 1488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53661" h="1488832">
                <a:moveTo>
                  <a:pt x="0" y="1488832"/>
                </a:moveTo>
                <a:cubicBezTo>
                  <a:pt x="15631" y="1461478"/>
                  <a:pt x="30683" y="1433786"/>
                  <a:pt x="46892" y="1406771"/>
                </a:cubicBezTo>
                <a:cubicBezTo>
                  <a:pt x="54141" y="1394689"/>
                  <a:pt x="64037" y="1384203"/>
                  <a:pt x="70338" y="1371601"/>
                </a:cubicBezTo>
                <a:cubicBezTo>
                  <a:pt x="75864" y="1360548"/>
                  <a:pt x="76060" y="1347234"/>
                  <a:pt x="82061" y="1336432"/>
                </a:cubicBezTo>
                <a:cubicBezTo>
                  <a:pt x="95746" y="1311799"/>
                  <a:pt x="120042" y="1292826"/>
                  <a:pt x="128953" y="1266094"/>
                </a:cubicBezTo>
                <a:cubicBezTo>
                  <a:pt x="132861" y="1254371"/>
                  <a:pt x="135150" y="1241977"/>
                  <a:pt x="140677" y="1230924"/>
                </a:cubicBezTo>
                <a:cubicBezTo>
                  <a:pt x="146978" y="1218322"/>
                  <a:pt x="158401" y="1208630"/>
                  <a:pt x="164123" y="1195755"/>
                </a:cubicBezTo>
                <a:cubicBezTo>
                  <a:pt x="164127" y="1195747"/>
                  <a:pt x="193429" y="1107836"/>
                  <a:pt x="199292" y="1090247"/>
                </a:cubicBezTo>
                <a:cubicBezTo>
                  <a:pt x="203200" y="1078524"/>
                  <a:pt x="204160" y="1065360"/>
                  <a:pt x="211015" y="1055078"/>
                </a:cubicBezTo>
                <a:cubicBezTo>
                  <a:pt x="226646" y="1031632"/>
                  <a:pt x="248996" y="1011473"/>
                  <a:pt x="257907" y="984740"/>
                </a:cubicBezTo>
                <a:cubicBezTo>
                  <a:pt x="261815" y="973017"/>
                  <a:pt x="263272" y="960167"/>
                  <a:pt x="269630" y="949571"/>
                </a:cubicBezTo>
                <a:cubicBezTo>
                  <a:pt x="335050" y="840538"/>
                  <a:pt x="246142" y="1031718"/>
                  <a:pt x="316523" y="890955"/>
                </a:cubicBezTo>
                <a:cubicBezTo>
                  <a:pt x="322049" y="879902"/>
                  <a:pt x="322720" y="866839"/>
                  <a:pt x="328246" y="855786"/>
                </a:cubicBezTo>
                <a:cubicBezTo>
                  <a:pt x="334547" y="843184"/>
                  <a:pt x="344702" y="832850"/>
                  <a:pt x="351692" y="820617"/>
                </a:cubicBezTo>
                <a:cubicBezTo>
                  <a:pt x="392839" y="748608"/>
                  <a:pt x="353021" y="795841"/>
                  <a:pt x="410307" y="738555"/>
                </a:cubicBezTo>
                <a:cubicBezTo>
                  <a:pt x="437520" y="656915"/>
                  <a:pt x="402563" y="744310"/>
                  <a:pt x="445477" y="679940"/>
                </a:cubicBezTo>
                <a:cubicBezTo>
                  <a:pt x="473785" y="637479"/>
                  <a:pt x="460389" y="633855"/>
                  <a:pt x="492369" y="597878"/>
                </a:cubicBezTo>
                <a:cubicBezTo>
                  <a:pt x="514398" y="573096"/>
                  <a:pt x="531251" y="538025"/>
                  <a:pt x="562707" y="527540"/>
                </a:cubicBezTo>
                <a:lnTo>
                  <a:pt x="633046" y="504094"/>
                </a:lnTo>
                <a:cubicBezTo>
                  <a:pt x="644769" y="496278"/>
                  <a:pt x="655613" y="486948"/>
                  <a:pt x="668215" y="480647"/>
                </a:cubicBezTo>
                <a:cubicBezTo>
                  <a:pt x="679267" y="475121"/>
                  <a:pt x="691462" y="472175"/>
                  <a:pt x="703384" y="468924"/>
                </a:cubicBezTo>
                <a:cubicBezTo>
                  <a:pt x="829974" y="434400"/>
                  <a:pt x="791324" y="445928"/>
                  <a:pt x="949569" y="433755"/>
                </a:cubicBezTo>
                <a:cubicBezTo>
                  <a:pt x="961292" y="425940"/>
                  <a:pt x="976658" y="421851"/>
                  <a:pt x="984738" y="410309"/>
                </a:cubicBezTo>
                <a:cubicBezTo>
                  <a:pt x="1004781" y="381676"/>
                  <a:pt x="1012242" y="345605"/>
                  <a:pt x="1031630" y="316524"/>
                </a:cubicBezTo>
                <a:lnTo>
                  <a:pt x="1055077" y="281355"/>
                </a:lnTo>
                <a:cubicBezTo>
                  <a:pt x="1062892" y="257909"/>
                  <a:pt x="1075794" y="235580"/>
                  <a:pt x="1078523" y="211017"/>
                </a:cubicBezTo>
                <a:cubicBezTo>
                  <a:pt x="1082431" y="175848"/>
                  <a:pt x="1081664" y="139838"/>
                  <a:pt x="1090246" y="105509"/>
                </a:cubicBezTo>
                <a:cubicBezTo>
                  <a:pt x="1093663" y="91840"/>
                  <a:pt x="1103729" y="80303"/>
                  <a:pt x="1113692" y="70340"/>
                </a:cubicBezTo>
                <a:cubicBezTo>
                  <a:pt x="1132794" y="51238"/>
                  <a:pt x="1158604" y="41528"/>
                  <a:pt x="1184030" y="35171"/>
                </a:cubicBezTo>
                <a:cubicBezTo>
                  <a:pt x="1203361" y="30338"/>
                  <a:pt x="1223042" y="27012"/>
                  <a:pt x="1242646" y="23447"/>
                </a:cubicBezTo>
                <a:cubicBezTo>
                  <a:pt x="1266032" y="19195"/>
                  <a:pt x="1289377" y="14501"/>
                  <a:pt x="1312984" y="11724"/>
                </a:cubicBezTo>
                <a:cubicBezTo>
                  <a:pt x="1415637" y="-353"/>
                  <a:pt x="1401510" y="1"/>
                  <a:pt x="1453661" y="1"/>
                </a:cubicBezTo>
              </a:path>
            </a:pathLst>
          </a:custGeom>
          <a:noFill/>
          <a:ln w="57150" cap="flat" cmpd="sng" algn="ctr">
            <a:solidFill>
              <a:schemeClr val="bg1"/>
            </a:solidFill>
            <a:prstDash val="solid"/>
            <a:round/>
            <a:headEnd type="none" w="med" len="med"/>
            <a:tailEnd type="stealth" w="lg" len="lg"/>
          </a:ln>
          <a:effectLst>
            <a:glow rad="228600">
              <a:schemeClr val="accent4">
                <a:satMod val="175000"/>
                <a:alpha val="68450"/>
              </a:schemeClr>
            </a:glow>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6266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6*min(max(#ppt_w*#ppt_h,.3),1)-7.4)/-.7*#ppt_w"/>
                                          </p:val>
                                        </p:tav>
                                        <p:tav tm="100000">
                                          <p:val>
                                            <p:strVal val="#ppt_w"/>
                                          </p:val>
                                        </p:tav>
                                      </p:tavLst>
                                    </p:anim>
                                    <p:anim calcmode="lin" valueType="num">
                                      <p:cBhvr>
                                        <p:cTn id="8" dur="500" fill="hold"/>
                                        <p:tgtEl>
                                          <p:spTgt spid="9"/>
                                        </p:tgtEl>
                                        <p:attrNameLst>
                                          <p:attrName>ppt_h</p:attrName>
                                        </p:attrNameLst>
                                      </p:cBhvr>
                                      <p:tavLst>
                                        <p:tav tm="0">
                                          <p:val>
                                            <p:strVal val="(6*min(max(#ppt_w*#ppt_h,.3),1)-7.4)/-.7*#ppt_h"/>
                                          </p:val>
                                        </p:tav>
                                        <p:tav tm="100000">
                                          <p:val>
                                            <p:strVal val="#ppt_h"/>
                                          </p:val>
                                        </p:tav>
                                      </p:tavLst>
                                    </p:anim>
                                    <p:anim calcmode="lin" valueType="num">
                                      <p:cBhvr>
                                        <p:cTn id="9" dur="500" fill="hold"/>
                                        <p:tgtEl>
                                          <p:spTgt spid="9"/>
                                        </p:tgtEl>
                                        <p:attrNameLst>
                                          <p:attrName>ppt_x</p:attrName>
                                        </p:attrNameLst>
                                      </p:cBhvr>
                                      <p:tavLst>
                                        <p:tav tm="0">
                                          <p:val>
                                            <p:fltVal val="0.5"/>
                                          </p:val>
                                        </p:tav>
                                        <p:tav tm="100000">
                                          <p:val>
                                            <p:strVal val="#ppt_x"/>
                                          </p:val>
                                        </p:tav>
                                      </p:tavLst>
                                    </p:anim>
                                    <p:anim calcmode="lin" valueType="num">
                                      <p:cBhvr>
                                        <p:cTn id="10" dur="500" fill="hold"/>
                                        <p:tgtEl>
                                          <p:spTgt spid="9"/>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500"/>
                            </p:stCondLst>
                            <p:childTnLst>
                              <p:par>
                                <p:cTn id="12" presetID="23" presetClass="entr" presetSubtype="36"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strVal val="(6*min(max(#ppt_w*#ppt_h,.3),1)-7.4)/-.7*#ppt_w"/>
                                          </p:val>
                                        </p:tav>
                                        <p:tav tm="100000">
                                          <p:val>
                                            <p:strVal val="#ppt_w"/>
                                          </p:val>
                                        </p:tav>
                                      </p:tavLst>
                                    </p:anim>
                                    <p:anim calcmode="lin" valueType="num">
                                      <p:cBhvr>
                                        <p:cTn id="15" dur="500" fill="hold"/>
                                        <p:tgtEl>
                                          <p:spTgt spid="6"/>
                                        </p:tgtEl>
                                        <p:attrNameLst>
                                          <p:attrName>ppt_h</p:attrName>
                                        </p:attrNameLst>
                                      </p:cBhvr>
                                      <p:tavLst>
                                        <p:tav tm="0">
                                          <p:val>
                                            <p:strVal val="(6*min(max(#ppt_w*#ppt_h,.3),1)-7.4)/-.7*#ppt_h"/>
                                          </p:val>
                                        </p:tav>
                                        <p:tav tm="100000">
                                          <p:val>
                                            <p:strVal val="#ppt_h"/>
                                          </p:val>
                                        </p:tav>
                                      </p:tavLst>
                                    </p:anim>
                                    <p:anim calcmode="lin" valueType="num">
                                      <p:cBhvr>
                                        <p:cTn id="16" dur="500" fill="hold"/>
                                        <p:tgtEl>
                                          <p:spTgt spid="6"/>
                                        </p:tgtEl>
                                        <p:attrNameLst>
                                          <p:attrName>ppt_x</p:attrName>
                                        </p:attrNameLst>
                                      </p:cBhvr>
                                      <p:tavLst>
                                        <p:tav tm="0">
                                          <p:val>
                                            <p:fltVal val="0.5"/>
                                          </p:val>
                                        </p:tav>
                                        <p:tav tm="100000">
                                          <p:val>
                                            <p:strVal val="#ppt_x"/>
                                          </p:val>
                                        </p:tav>
                                      </p:tavLst>
                                    </p:anim>
                                    <p:anim calcmode="lin" valueType="num">
                                      <p:cBhvr>
                                        <p:cTn id="17" dur="500" fill="hold"/>
                                        <p:tgtEl>
                                          <p:spTgt spid="6"/>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590955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rael Map No Highways.png"/>
          <p:cNvPicPr>
            <a:picLocks noChangeAspect="1"/>
          </p:cNvPicPr>
          <p:nvPr/>
        </p:nvPicPr>
        <p:blipFill rotWithShape="1">
          <a:blip r:embed="rId3">
            <a:extLst>
              <a:ext uri="{28A0092B-C50C-407E-A947-70E740481C1C}">
                <a14:useLocalDpi xmlns:a14="http://schemas.microsoft.com/office/drawing/2010/main" val="0"/>
              </a:ext>
            </a:extLst>
          </a:blip>
          <a:srcRect l="41169" t="12321" r="13745" b="41984"/>
          <a:stretch/>
        </p:blipFill>
        <p:spPr>
          <a:xfrm>
            <a:off x="0" y="43011"/>
            <a:ext cx="9143999" cy="681498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6894147" y="40450"/>
            <a:ext cx="2233908" cy="2124486"/>
          </a:xfrm>
          <a:effectLst>
            <a:outerShdw blurRad="63500" dist="35921" dir="2700000" algn="ctr" rotWithShape="0">
              <a:schemeClr val="tx2">
                <a:alpha val="74998"/>
              </a:schemeClr>
            </a:outerShdw>
          </a:effectLst>
        </p:spPr>
        <p:txBody>
          <a:bodyPr anchor="ctr"/>
          <a:lstStyle/>
          <a:p>
            <a:pPr>
              <a:defRPr/>
            </a:pPr>
            <a:r>
              <a:rPr lang="en-US" sz="2800" b="1" dirty="0">
                <a:effectLst>
                  <a:glow rad="127000">
                    <a:schemeClr val="tx1"/>
                  </a:glow>
                </a:effectLst>
                <a:latin typeface="Arial" charset="0"/>
                <a:ea typeface="ＭＳ Ｐゴシック" charset="0"/>
                <a:cs typeface="ＭＳ Ｐゴシック" charset="0"/>
              </a:rPr>
              <a:t>JESUS RAISES LAZARUS</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(JOHN 11)</a:t>
            </a:r>
            <a:endParaRPr lang="en-US" sz="1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601290" y="3431294"/>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Jerusalem</a:t>
            </a:r>
          </a:p>
        </p:txBody>
      </p:sp>
      <p:sp>
        <p:nvSpPr>
          <p:cNvPr id="9" name="Oval 58"/>
          <p:cNvSpPr>
            <a:spLocks noChangeArrowheads="1"/>
          </p:cNvSpPr>
          <p:nvPr/>
        </p:nvSpPr>
        <p:spPr bwMode="auto">
          <a:xfrm>
            <a:off x="2287672" y="3921447"/>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15" name="Rectangle 2"/>
          <p:cNvSpPr txBox="1">
            <a:spLocks noChangeArrowheads="1"/>
          </p:cNvSpPr>
          <p:nvPr/>
        </p:nvSpPr>
        <p:spPr bwMode="auto">
          <a:xfrm>
            <a:off x="6481949" y="5767872"/>
            <a:ext cx="2662051"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0         8 KM</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3" name="Rectangle 2">
            <a:extLst>
              <a:ext uri="{FF2B5EF4-FFF2-40B4-BE49-F238E27FC236}">
                <a16:creationId xmlns:a16="http://schemas.microsoft.com/office/drawing/2014/main" id="{DFE8A5E0-B1AE-7BE2-6C50-A614814A18E5}"/>
              </a:ext>
            </a:extLst>
          </p:cNvPr>
          <p:cNvSpPr txBox="1">
            <a:spLocks noChangeArrowheads="1"/>
          </p:cNvSpPr>
          <p:nvPr/>
        </p:nvSpPr>
        <p:spPr bwMode="auto">
          <a:xfrm>
            <a:off x="142874" y="5221378"/>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JUDEA</a:t>
            </a:r>
          </a:p>
        </p:txBody>
      </p:sp>
      <p:sp>
        <p:nvSpPr>
          <p:cNvPr id="4" name="Rectangle 2">
            <a:extLst>
              <a:ext uri="{FF2B5EF4-FFF2-40B4-BE49-F238E27FC236}">
                <a16:creationId xmlns:a16="http://schemas.microsoft.com/office/drawing/2014/main" id="{28EC683F-5566-4665-AE81-6317D68B6715}"/>
              </a:ext>
            </a:extLst>
          </p:cNvPr>
          <p:cNvSpPr txBox="1">
            <a:spLocks noChangeArrowheads="1"/>
          </p:cNvSpPr>
          <p:nvPr/>
        </p:nvSpPr>
        <p:spPr bwMode="auto">
          <a:xfrm>
            <a:off x="2287672" y="4188274"/>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Bethany</a:t>
            </a:r>
          </a:p>
        </p:txBody>
      </p:sp>
      <p:sp>
        <p:nvSpPr>
          <p:cNvPr id="6" name="Oval 58">
            <a:extLst>
              <a:ext uri="{FF2B5EF4-FFF2-40B4-BE49-F238E27FC236}">
                <a16:creationId xmlns:a16="http://schemas.microsoft.com/office/drawing/2014/main" id="{FB511A1A-AA7A-52E6-7E51-1D1C3CC97606}"/>
              </a:ext>
            </a:extLst>
          </p:cNvPr>
          <p:cNvSpPr>
            <a:spLocks noChangeArrowheads="1"/>
          </p:cNvSpPr>
          <p:nvPr/>
        </p:nvSpPr>
        <p:spPr bwMode="auto">
          <a:xfrm>
            <a:off x="2644860" y="3950022"/>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7" name="Rectangle 2">
            <a:extLst>
              <a:ext uri="{FF2B5EF4-FFF2-40B4-BE49-F238E27FC236}">
                <a16:creationId xmlns:a16="http://schemas.microsoft.com/office/drawing/2014/main" id="{DA597074-746E-7A60-4323-D8E37FD48588}"/>
              </a:ext>
            </a:extLst>
          </p:cNvPr>
          <p:cNvSpPr txBox="1">
            <a:spLocks noChangeArrowheads="1"/>
          </p:cNvSpPr>
          <p:nvPr/>
        </p:nvSpPr>
        <p:spPr bwMode="auto">
          <a:xfrm>
            <a:off x="3239294" y="844446"/>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PEREA</a:t>
            </a:r>
          </a:p>
        </p:txBody>
      </p:sp>
      <p:sp>
        <p:nvSpPr>
          <p:cNvPr id="8" name="Rectangle 2">
            <a:extLst>
              <a:ext uri="{FF2B5EF4-FFF2-40B4-BE49-F238E27FC236}">
                <a16:creationId xmlns:a16="http://schemas.microsoft.com/office/drawing/2014/main" id="{9917C3F1-3163-CC1E-353C-CC7740D9B243}"/>
              </a:ext>
            </a:extLst>
          </p:cNvPr>
          <p:cNvSpPr txBox="1">
            <a:spLocks noChangeArrowheads="1"/>
          </p:cNvSpPr>
          <p:nvPr/>
        </p:nvSpPr>
        <p:spPr bwMode="auto">
          <a:xfrm>
            <a:off x="3294153" y="1750490"/>
            <a:ext cx="2827248"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River Jordan</a:t>
            </a:r>
          </a:p>
        </p:txBody>
      </p:sp>
      <p:sp>
        <p:nvSpPr>
          <p:cNvPr id="10" name="Rectangle 2">
            <a:extLst>
              <a:ext uri="{FF2B5EF4-FFF2-40B4-BE49-F238E27FC236}">
                <a16:creationId xmlns:a16="http://schemas.microsoft.com/office/drawing/2014/main" id="{61F19F9D-D4F5-E57C-8211-611AFACB4798}"/>
              </a:ext>
            </a:extLst>
          </p:cNvPr>
          <p:cNvSpPr txBox="1">
            <a:spLocks noChangeArrowheads="1"/>
          </p:cNvSpPr>
          <p:nvPr/>
        </p:nvSpPr>
        <p:spPr bwMode="auto">
          <a:xfrm>
            <a:off x="6467661" y="4768609"/>
            <a:ext cx="2662051"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0         5 MILES</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grpSp>
        <p:nvGrpSpPr>
          <p:cNvPr id="28" name="Group 27">
            <a:extLst>
              <a:ext uri="{FF2B5EF4-FFF2-40B4-BE49-F238E27FC236}">
                <a16:creationId xmlns:a16="http://schemas.microsoft.com/office/drawing/2014/main" id="{FFD443CA-955D-E51A-CF52-64D7532B4E12}"/>
              </a:ext>
            </a:extLst>
          </p:cNvPr>
          <p:cNvGrpSpPr/>
          <p:nvPr/>
        </p:nvGrpSpPr>
        <p:grpSpPr>
          <a:xfrm>
            <a:off x="6683434" y="5548793"/>
            <a:ext cx="903229" cy="318137"/>
            <a:chOff x="5854753" y="5530602"/>
            <a:chExt cx="1139881" cy="124558"/>
          </a:xfrm>
          <a:effectLst>
            <a:glow rad="228600">
              <a:schemeClr val="accent4">
                <a:satMod val="175000"/>
                <a:alpha val="61000"/>
              </a:schemeClr>
            </a:glow>
          </a:effectLst>
        </p:grpSpPr>
        <p:cxnSp>
          <p:nvCxnSpPr>
            <p:cNvPr id="22" name="Straight Connector 21">
              <a:extLst>
                <a:ext uri="{FF2B5EF4-FFF2-40B4-BE49-F238E27FC236}">
                  <a16:creationId xmlns:a16="http://schemas.microsoft.com/office/drawing/2014/main" id="{95649CD4-A768-BC0F-A7B7-8A3536040CBE}"/>
                </a:ext>
              </a:extLst>
            </p:cNvPr>
            <p:cNvCxnSpPr>
              <a:cxnSpLocks/>
            </p:cNvCxnSpPr>
            <p:nvPr/>
          </p:nvCxnSpPr>
          <p:spPr bwMode="auto">
            <a:xfrm>
              <a:off x="5854753" y="5592318"/>
              <a:ext cx="1139881" cy="0"/>
            </a:xfrm>
            <a:prstGeom prst="line">
              <a:avLst/>
            </a:prstGeom>
            <a:ln w="5715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Straight Connector 23">
              <a:extLst>
                <a:ext uri="{FF2B5EF4-FFF2-40B4-BE49-F238E27FC236}">
                  <a16:creationId xmlns:a16="http://schemas.microsoft.com/office/drawing/2014/main" id="{F68E9C29-F433-22F8-259C-E11E930E6B45}"/>
                </a:ext>
              </a:extLst>
            </p:cNvPr>
            <p:cNvCxnSpPr>
              <a:cxnSpLocks/>
            </p:cNvCxnSpPr>
            <p:nvPr/>
          </p:nvCxnSpPr>
          <p:spPr bwMode="auto">
            <a:xfrm flipV="1">
              <a:off x="5854753" y="5530602"/>
              <a:ext cx="0" cy="124558"/>
            </a:xfrm>
            <a:prstGeom prst="line">
              <a:avLst/>
            </a:prstGeom>
            <a:ln w="5715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7" name="Straight Connector 26">
              <a:extLst>
                <a:ext uri="{FF2B5EF4-FFF2-40B4-BE49-F238E27FC236}">
                  <a16:creationId xmlns:a16="http://schemas.microsoft.com/office/drawing/2014/main" id="{471A0D23-941B-64AA-7204-056B0C0732F9}"/>
                </a:ext>
              </a:extLst>
            </p:cNvPr>
            <p:cNvCxnSpPr>
              <a:cxnSpLocks/>
            </p:cNvCxnSpPr>
            <p:nvPr/>
          </p:nvCxnSpPr>
          <p:spPr bwMode="auto">
            <a:xfrm flipV="1">
              <a:off x="6990363" y="5530602"/>
              <a:ext cx="0" cy="124558"/>
            </a:xfrm>
            <a:prstGeom prst="line">
              <a:avLst/>
            </a:prstGeom>
            <a:ln w="5715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33" name="Rectangle 2">
            <a:extLst>
              <a:ext uri="{FF2B5EF4-FFF2-40B4-BE49-F238E27FC236}">
                <a16:creationId xmlns:a16="http://schemas.microsoft.com/office/drawing/2014/main" id="{9AD98E2F-2454-8BD6-E7DE-5B6557918535}"/>
              </a:ext>
            </a:extLst>
          </p:cNvPr>
          <p:cNvSpPr txBox="1">
            <a:spLocks noChangeArrowheads="1"/>
          </p:cNvSpPr>
          <p:nvPr/>
        </p:nvSpPr>
        <p:spPr bwMode="auto">
          <a:xfrm>
            <a:off x="1339056" y="58628"/>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SAMARIA</a:t>
            </a:r>
          </a:p>
        </p:txBody>
      </p:sp>
      <p:sp>
        <p:nvSpPr>
          <p:cNvPr id="34" name="Rectangle 2">
            <a:extLst>
              <a:ext uri="{FF2B5EF4-FFF2-40B4-BE49-F238E27FC236}">
                <a16:creationId xmlns:a16="http://schemas.microsoft.com/office/drawing/2014/main" id="{16B96F79-354C-1B8E-0136-7624510742AD}"/>
              </a:ext>
            </a:extLst>
          </p:cNvPr>
          <p:cNvSpPr txBox="1">
            <a:spLocks noChangeArrowheads="1"/>
          </p:cNvSpPr>
          <p:nvPr/>
        </p:nvSpPr>
        <p:spPr bwMode="auto">
          <a:xfrm>
            <a:off x="2836947" y="5308078"/>
            <a:ext cx="2827248"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Salt Sea</a:t>
            </a:r>
          </a:p>
        </p:txBody>
      </p:sp>
      <p:sp>
        <p:nvSpPr>
          <p:cNvPr id="11" name="Freeform 10">
            <a:extLst>
              <a:ext uri="{FF2B5EF4-FFF2-40B4-BE49-F238E27FC236}">
                <a16:creationId xmlns:a16="http://schemas.microsoft.com/office/drawing/2014/main" id="{BA60A793-4CF1-0700-AE4A-588FAD2CAC9C}"/>
              </a:ext>
            </a:extLst>
          </p:cNvPr>
          <p:cNvSpPr/>
          <p:nvPr/>
        </p:nvSpPr>
        <p:spPr bwMode="auto">
          <a:xfrm rot="20494050" flipH="1">
            <a:off x="3005209" y="3660320"/>
            <a:ext cx="1716552" cy="463846"/>
          </a:xfrm>
          <a:custGeom>
            <a:avLst/>
            <a:gdLst>
              <a:gd name="connsiteX0" fmla="*/ 0 w 1453661"/>
              <a:gd name="connsiteY0" fmla="*/ 1488832 h 1488832"/>
              <a:gd name="connsiteX1" fmla="*/ 46892 w 1453661"/>
              <a:gd name="connsiteY1" fmla="*/ 1406771 h 1488832"/>
              <a:gd name="connsiteX2" fmla="*/ 70338 w 1453661"/>
              <a:gd name="connsiteY2" fmla="*/ 1371601 h 1488832"/>
              <a:gd name="connsiteX3" fmla="*/ 82061 w 1453661"/>
              <a:gd name="connsiteY3" fmla="*/ 1336432 h 1488832"/>
              <a:gd name="connsiteX4" fmla="*/ 128953 w 1453661"/>
              <a:gd name="connsiteY4" fmla="*/ 1266094 h 1488832"/>
              <a:gd name="connsiteX5" fmla="*/ 140677 w 1453661"/>
              <a:gd name="connsiteY5" fmla="*/ 1230924 h 1488832"/>
              <a:gd name="connsiteX6" fmla="*/ 164123 w 1453661"/>
              <a:gd name="connsiteY6" fmla="*/ 1195755 h 1488832"/>
              <a:gd name="connsiteX7" fmla="*/ 199292 w 1453661"/>
              <a:gd name="connsiteY7" fmla="*/ 1090247 h 1488832"/>
              <a:gd name="connsiteX8" fmla="*/ 211015 w 1453661"/>
              <a:gd name="connsiteY8" fmla="*/ 1055078 h 1488832"/>
              <a:gd name="connsiteX9" fmla="*/ 257907 w 1453661"/>
              <a:gd name="connsiteY9" fmla="*/ 984740 h 1488832"/>
              <a:gd name="connsiteX10" fmla="*/ 269630 w 1453661"/>
              <a:gd name="connsiteY10" fmla="*/ 949571 h 1488832"/>
              <a:gd name="connsiteX11" fmla="*/ 316523 w 1453661"/>
              <a:gd name="connsiteY11" fmla="*/ 890955 h 1488832"/>
              <a:gd name="connsiteX12" fmla="*/ 328246 w 1453661"/>
              <a:gd name="connsiteY12" fmla="*/ 855786 h 1488832"/>
              <a:gd name="connsiteX13" fmla="*/ 351692 w 1453661"/>
              <a:gd name="connsiteY13" fmla="*/ 820617 h 1488832"/>
              <a:gd name="connsiteX14" fmla="*/ 410307 w 1453661"/>
              <a:gd name="connsiteY14" fmla="*/ 738555 h 1488832"/>
              <a:gd name="connsiteX15" fmla="*/ 445477 w 1453661"/>
              <a:gd name="connsiteY15" fmla="*/ 679940 h 1488832"/>
              <a:gd name="connsiteX16" fmla="*/ 492369 w 1453661"/>
              <a:gd name="connsiteY16" fmla="*/ 597878 h 1488832"/>
              <a:gd name="connsiteX17" fmla="*/ 562707 w 1453661"/>
              <a:gd name="connsiteY17" fmla="*/ 527540 h 1488832"/>
              <a:gd name="connsiteX18" fmla="*/ 633046 w 1453661"/>
              <a:gd name="connsiteY18" fmla="*/ 504094 h 1488832"/>
              <a:gd name="connsiteX19" fmla="*/ 668215 w 1453661"/>
              <a:gd name="connsiteY19" fmla="*/ 480647 h 1488832"/>
              <a:gd name="connsiteX20" fmla="*/ 703384 w 1453661"/>
              <a:gd name="connsiteY20" fmla="*/ 468924 h 1488832"/>
              <a:gd name="connsiteX21" fmla="*/ 949569 w 1453661"/>
              <a:gd name="connsiteY21" fmla="*/ 433755 h 1488832"/>
              <a:gd name="connsiteX22" fmla="*/ 984738 w 1453661"/>
              <a:gd name="connsiteY22" fmla="*/ 410309 h 1488832"/>
              <a:gd name="connsiteX23" fmla="*/ 1031630 w 1453661"/>
              <a:gd name="connsiteY23" fmla="*/ 316524 h 1488832"/>
              <a:gd name="connsiteX24" fmla="*/ 1055077 w 1453661"/>
              <a:gd name="connsiteY24" fmla="*/ 281355 h 1488832"/>
              <a:gd name="connsiteX25" fmla="*/ 1078523 w 1453661"/>
              <a:gd name="connsiteY25" fmla="*/ 211017 h 1488832"/>
              <a:gd name="connsiteX26" fmla="*/ 1090246 w 1453661"/>
              <a:gd name="connsiteY26" fmla="*/ 105509 h 1488832"/>
              <a:gd name="connsiteX27" fmla="*/ 1113692 w 1453661"/>
              <a:gd name="connsiteY27" fmla="*/ 70340 h 1488832"/>
              <a:gd name="connsiteX28" fmla="*/ 1184030 w 1453661"/>
              <a:gd name="connsiteY28" fmla="*/ 35171 h 1488832"/>
              <a:gd name="connsiteX29" fmla="*/ 1242646 w 1453661"/>
              <a:gd name="connsiteY29" fmla="*/ 23447 h 1488832"/>
              <a:gd name="connsiteX30" fmla="*/ 1312984 w 1453661"/>
              <a:gd name="connsiteY30" fmla="*/ 11724 h 1488832"/>
              <a:gd name="connsiteX31" fmla="*/ 1453661 w 1453661"/>
              <a:gd name="connsiteY31" fmla="*/ 1 h 1488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53661" h="1488832">
                <a:moveTo>
                  <a:pt x="0" y="1488832"/>
                </a:moveTo>
                <a:cubicBezTo>
                  <a:pt x="15631" y="1461478"/>
                  <a:pt x="30683" y="1433786"/>
                  <a:pt x="46892" y="1406771"/>
                </a:cubicBezTo>
                <a:cubicBezTo>
                  <a:pt x="54141" y="1394689"/>
                  <a:pt x="64037" y="1384203"/>
                  <a:pt x="70338" y="1371601"/>
                </a:cubicBezTo>
                <a:cubicBezTo>
                  <a:pt x="75864" y="1360548"/>
                  <a:pt x="76060" y="1347234"/>
                  <a:pt x="82061" y="1336432"/>
                </a:cubicBezTo>
                <a:cubicBezTo>
                  <a:pt x="95746" y="1311799"/>
                  <a:pt x="120042" y="1292826"/>
                  <a:pt x="128953" y="1266094"/>
                </a:cubicBezTo>
                <a:cubicBezTo>
                  <a:pt x="132861" y="1254371"/>
                  <a:pt x="135150" y="1241977"/>
                  <a:pt x="140677" y="1230924"/>
                </a:cubicBezTo>
                <a:cubicBezTo>
                  <a:pt x="146978" y="1218322"/>
                  <a:pt x="158401" y="1208630"/>
                  <a:pt x="164123" y="1195755"/>
                </a:cubicBezTo>
                <a:cubicBezTo>
                  <a:pt x="164127" y="1195747"/>
                  <a:pt x="193429" y="1107836"/>
                  <a:pt x="199292" y="1090247"/>
                </a:cubicBezTo>
                <a:cubicBezTo>
                  <a:pt x="203200" y="1078524"/>
                  <a:pt x="204160" y="1065360"/>
                  <a:pt x="211015" y="1055078"/>
                </a:cubicBezTo>
                <a:cubicBezTo>
                  <a:pt x="226646" y="1031632"/>
                  <a:pt x="248996" y="1011473"/>
                  <a:pt x="257907" y="984740"/>
                </a:cubicBezTo>
                <a:cubicBezTo>
                  <a:pt x="261815" y="973017"/>
                  <a:pt x="263272" y="960167"/>
                  <a:pt x="269630" y="949571"/>
                </a:cubicBezTo>
                <a:cubicBezTo>
                  <a:pt x="335050" y="840538"/>
                  <a:pt x="246142" y="1031718"/>
                  <a:pt x="316523" y="890955"/>
                </a:cubicBezTo>
                <a:cubicBezTo>
                  <a:pt x="322049" y="879902"/>
                  <a:pt x="322720" y="866839"/>
                  <a:pt x="328246" y="855786"/>
                </a:cubicBezTo>
                <a:cubicBezTo>
                  <a:pt x="334547" y="843184"/>
                  <a:pt x="344702" y="832850"/>
                  <a:pt x="351692" y="820617"/>
                </a:cubicBezTo>
                <a:cubicBezTo>
                  <a:pt x="392839" y="748608"/>
                  <a:pt x="353021" y="795841"/>
                  <a:pt x="410307" y="738555"/>
                </a:cubicBezTo>
                <a:cubicBezTo>
                  <a:pt x="437520" y="656915"/>
                  <a:pt x="402563" y="744310"/>
                  <a:pt x="445477" y="679940"/>
                </a:cubicBezTo>
                <a:cubicBezTo>
                  <a:pt x="473785" y="637479"/>
                  <a:pt x="460389" y="633855"/>
                  <a:pt x="492369" y="597878"/>
                </a:cubicBezTo>
                <a:cubicBezTo>
                  <a:pt x="514398" y="573096"/>
                  <a:pt x="531251" y="538025"/>
                  <a:pt x="562707" y="527540"/>
                </a:cubicBezTo>
                <a:lnTo>
                  <a:pt x="633046" y="504094"/>
                </a:lnTo>
                <a:cubicBezTo>
                  <a:pt x="644769" y="496278"/>
                  <a:pt x="655613" y="486948"/>
                  <a:pt x="668215" y="480647"/>
                </a:cubicBezTo>
                <a:cubicBezTo>
                  <a:pt x="679267" y="475121"/>
                  <a:pt x="691462" y="472175"/>
                  <a:pt x="703384" y="468924"/>
                </a:cubicBezTo>
                <a:cubicBezTo>
                  <a:pt x="829974" y="434400"/>
                  <a:pt x="791324" y="445928"/>
                  <a:pt x="949569" y="433755"/>
                </a:cubicBezTo>
                <a:cubicBezTo>
                  <a:pt x="961292" y="425940"/>
                  <a:pt x="976658" y="421851"/>
                  <a:pt x="984738" y="410309"/>
                </a:cubicBezTo>
                <a:cubicBezTo>
                  <a:pt x="1004781" y="381676"/>
                  <a:pt x="1012242" y="345605"/>
                  <a:pt x="1031630" y="316524"/>
                </a:cubicBezTo>
                <a:lnTo>
                  <a:pt x="1055077" y="281355"/>
                </a:lnTo>
                <a:cubicBezTo>
                  <a:pt x="1062892" y="257909"/>
                  <a:pt x="1075794" y="235580"/>
                  <a:pt x="1078523" y="211017"/>
                </a:cubicBezTo>
                <a:cubicBezTo>
                  <a:pt x="1082431" y="175848"/>
                  <a:pt x="1081664" y="139838"/>
                  <a:pt x="1090246" y="105509"/>
                </a:cubicBezTo>
                <a:cubicBezTo>
                  <a:pt x="1093663" y="91840"/>
                  <a:pt x="1103729" y="80303"/>
                  <a:pt x="1113692" y="70340"/>
                </a:cubicBezTo>
                <a:cubicBezTo>
                  <a:pt x="1132794" y="51238"/>
                  <a:pt x="1158604" y="41528"/>
                  <a:pt x="1184030" y="35171"/>
                </a:cubicBezTo>
                <a:cubicBezTo>
                  <a:pt x="1203361" y="30338"/>
                  <a:pt x="1223042" y="27012"/>
                  <a:pt x="1242646" y="23447"/>
                </a:cubicBezTo>
                <a:cubicBezTo>
                  <a:pt x="1266032" y="19195"/>
                  <a:pt x="1289377" y="14501"/>
                  <a:pt x="1312984" y="11724"/>
                </a:cubicBezTo>
                <a:cubicBezTo>
                  <a:pt x="1415637" y="-353"/>
                  <a:pt x="1401510" y="1"/>
                  <a:pt x="1453661" y="1"/>
                </a:cubicBezTo>
              </a:path>
            </a:pathLst>
          </a:custGeom>
          <a:noFill/>
          <a:ln w="57150" cap="flat" cmpd="sng" algn="ctr">
            <a:solidFill>
              <a:schemeClr val="bg1"/>
            </a:solidFill>
            <a:prstDash val="solid"/>
            <a:round/>
            <a:headEnd type="none" w="med" len="med"/>
            <a:tailEnd type="stealth" w="lg" len="lg"/>
          </a:ln>
          <a:effectLst>
            <a:glow rad="228600">
              <a:schemeClr val="accent4">
                <a:satMod val="175000"/>
                <a:alpha val="68450"/>
              </a:schemeClr>
            </a:glow>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53102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6*min(max(#ppt_w*#ppt_h,.3),1)-7.4)/-.7*#ppt_w"/>
                                          </p:val>
                                        </p:tav>
                                        <p:tav tm="100000">
                                          <p:val>
                                            <p:strVal val="#ppt_w"/>
                                          </p:val>
                                        </p:tav>
                                      </p:tavLst>
                                    </p:anim>
                                    <p:anim calcmode="lin" valueType="num">
                                      <p:cBhvr>
                                        <p:cTn id="8" dur="500" fill="hold"/>
                                        <p:tgtEl>
                                          <p:spTgt spid="9"/>
                                        </p:tgtEl>
                                        <p:attrNameLst>
                                          <p:attrName>ppt_h</p:attrName>
                                        </p:attrNameLst>
                                      </p:cBhvr>
                                      <p:tavLst>
                                        <p:tav tm="0">
                                          <p:val>
                                            <p:strVal val="(6*min(max(#ppt_w*#ppt_h,.3),1)-7.4)/-.7*#ppt_h"/>
                                          </p:val>
                                        </p:tav>
                                        <p:tav tm="100000">
                                          <p:val>
                                            <p:strVal val="#ppt_h"/>
                                          </p:val>
                                        </p:tav>
                                      </p:tavLst>
                                    </p:anim>
                                    <p:anim calcmode="lin" valueType="num">
                                      <p:cBhvr>
                                        <p:cTn id="9" dur="500" fill="hold"/>
                                        <p:tgtEl>
                                          <p:spTgt spid="9"/>
                                        </p:tgtEl>
                                        <p:attrNameLst>
                                          <p:attrName>ppt_x</p:attrName>
                                        </p:attrNameLst>
                                      </p:cBhvr>
                                      <p:tavLst>
                                        <p:tav tm="0">
                                          <p:val>
                                            <p:fltVal val="0.5"/>
                                          </p:val>
                                        </p:tav>
                                        <p:tav tm="100000">
                                          <p:val>
                                            <p:strVal val="#ppt_x"/>
                                          </p:val>
                                        </p:tav>
                                      </p:tavLst>
                                    </p:anim>
                                    <p:anim calcmode="lin" valueType="num">
                                      <p:cBhvr>
                                        <p:cTn id="10" dur="500" fill="hold"/>
                                        <p:tgtEl>
                                          <p:spTgt spid="9"/>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500"/>
                            </p:stCondLst>
                            <p:childTnLst>
                              <p:par>
                                <p:cTn id="12" presetID="23" presetClass="entr" presetSubtype="36"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strVal val="(6*min(max(#ppt_w*#ppt_h,.3),1)-7.4)/-.7*#ppt_w"/>
                                          </p:val>
                                        </p:tav>
                                        <p:tav tm="100000">
                                          <p:val>
                                            <p:strVal val="#ppt_w"/>
                                          </p:val>
                                        </p:tav>
                                      </p:tavLst>
                                    </p:anim>
                                    <p:anim calcmode="lin" valueType="num">
                                      <p:cBhvr>
                                        <p:cTn id="15" dur="500" fill="hold"/>
                                        <p:tgtEl>
                                          <p:spTgt spid="6"/>
                                        </p:tgtEl>
                                        <p:attrNameLst>
                                          <p:attrName>ppt_h</p:attrName>
                                        </p:attrNameLst>
                                      </p:cBhvr>
                                      <p:tavLst>
                                        <p:tav tm="0">
                                          <p:val>
                                            <p:strVal val="(6*min(max(#ppt_w*#ppt_h,.3),1)-7.4)/-.7*#ppt_h"/>
                                          </p:val>
                                        </p:tav>
                                        <p:tav tm="100000">
                                          <p:val>
                                            <p:strVal val="#ppt_h"/>
                                          </p:val>
                                        </p:tav>
                                      </p:tavLst>
                                    </p:anim>
                                    <p:anim calcmode="lin" valueType="num">
                                      <p:cBhvr>
                                        <p:cTn id="16" dur="500" fill="hold"/>
                                        <p:tgtEl>
                                          <p:spTgt spid="6"/>
                                        </p:tgtEl>
                                        <p:attrNameLst>
                                          <p:attrName>ppt_x</p:attrName>
                                        </p:attrNameLst>
                                      </p:cBhvr>
                                      <p:tavLst>
                                        <p:tav tm="0">
                                          <p:val>
                                            <p:fltVal val="0.5"/>
                                          </p:val>
                                        </p:tav>
                                        <p:tav tm="100000">
                                          <p:val>
                                            <p:strVal val="#ppt_x"/>
                                          </p:val>
                                        </p:tav>
                                      </p:tavLst>
                                    </p:anim>
                                    <p:anim calcmode="lin" valueType="num">
                                      <p:cBhvr>
                                        <p:cTn id="17" dur="500" fill="hold"/>
                                        <p:tgtEl>
                                          <p:spTgt spid="6"/>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192744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528379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967706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036108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619420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659426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42A4768C-2501-D84B-8A61-0DE7325A2AA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001357"/>
          </a:xfrm>
          <a:solidFill>
            <a:schemeClr val="tx1"/>
          </a:solidFill>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Lost sheep get lonely.</a:t>
            </a:r>
          </a:p>
        </p:txBody>
      </p:sp>
    </p:spTree>
    <p:extLst>
      <p:ext uri="{BB962C8B-B14F-4D97-AF65-F5344CB8AC3E}">
        <p14:creationId xmlns:p14="http://schemas.microsoft.com/office/powerpoint/2010/main" val="294248762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926300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544441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70793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86613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754660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724773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616961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49487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756684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857639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B6AC65DD-A5AF-FF4E-9507-F66C10F19BA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792"/>
            <a:ext cx="9144000" cy="686279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Sheep tend to return.</a:t>
            </a:r>
          </a:p>
        </p:txBody>
      </p:sp>
    </p:spTree>
    <p:extLst>
      <p:ext uri="{BB962C8B-B14F-4D97-AF65-F5344CB8AC3E}">
        <p14:creationId xmlns:p14="http://schemas.microsoft.com/office/powerpoint/2010/main" val="144212452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59394C5F-AAF5-415F-A12B-019ECA855B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w="9525">
            <a:noFill/>
            <a:miter lim="800000"/>
            <a:headEnd/>
            <a:tailEnd/>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2. Conflict Over the Miracle</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John 11:45-54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The miracle of Lazarus' restoration confirms the disciples' faith, adds new believers, and moves the religious leaders to plan His death</a:t>
            </a:r>
          </a:p>
        </p:txBody>
      </p:sp>
    </p:spTree>
    <p:extLst>
      <p:ext uri="{BB962C8B-B14F-4D97-AF65-F5344CB8AC3E}">
        <p14:creationId xmlns:p14="http://schemas.microsoft.com/office/powerpoint/2010/main" val="305686796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682065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437096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029069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152727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913319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682552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184930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637250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037287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But straying has a price.</a:t>
            </a:r>
          </a:p>
        </p:txBody>
      </p:sp>
      <p:pic>
        <p:nvPicPr>
          <p:cNvPr id="7170" name="Picture 2" descr="When he was found, Chris was carrying years worth of wool on his body, making it difficult for him to walk. ">
            <a:extLst>
              <a:ext uri="{FF2B5EF4-FFF2-40B4-BE49-F238E27FC236}">
                <a16:creationId xmlns:a16="http://schemas.microsoft.com/office/drawing/2014/main" id="{54673ED3-89A7-D14B-B49B-CBF4B647CB4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68760"/>
            <a:ext cx="9144000" cy="5133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3844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724287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p:cNvSpPr txBox="1">
            <a:spLocks/>
          </p:cNvSpPr>
          <p:nvPr/>
        </p:nvSpPr>
        <p:spPr bwMode="auto">
          <a:xfrm>
            <a:off x="23858" y="0"/>
            <a:ext cx="9120142"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en-US" altLang="zh-CN" sz="2400">
                <a:solidFill>
                  <a:srgbClr val="FFFFFF"/>
                </a:solidFill>
                <a:effectLst>
                  <a:glow rad="101600">
                    <a:srgbClr val="000000">
                      <a:alpha val="75000"/>
                    </a:srgbClr>
                  </a:glow>
                  <a:outerShdw blurRad="50800" dist="88900" dir="2700000" algn="tl" rotWithShape="0">
                    <a:srgbClr val="000000"/>
                  </a:outerShdw>
                </a:effectLst>
                <a:ea typeface="MS PGothic"/>
                <a:cs typeface="ＭＳ Ｐゴシック"/>
              </a:rPr>
              <a:t>JESUS RAISES LAZARUS</a:t>
            </a:r>
            <a:endParaRPr lang="zh-CN" altLang="en-US" sz="2000">
              <a:solidFill>
                <a:srgbClr val="FFFFFF"/>
              </a:solidFill>
            </a:endParaRPr>
          </a:p>
        </p:txBody>
      </p:sp>
      <p:sp>
        <p:nvSpPr>
          <p:cNvPr id="5" name="Title 1"/>
          <p:cNvSpPr txBox="1">
            <a:spLocks/>
          </p:cNvSpPr>
          <p:nvPr/>
        </p:nvSpPr>
        <p:spPr bwMode="auto">
          <a:xfrm>
            <a:off x="228600" y="3657600"/>
            <a:ext cx="2819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a:effectLst>
                  <a:glow rad="101600">
                    <a:srgbClr val="000000">
                      <a:alpha val="75000"/>
                    </a:srgbClr>
                  </a:glow>
                  <a:outerShdw blurRad="50800" dist="88900" dir="2700000" algn="tl" rotWithShape="0">
                    <a:srgbClr val="000000"/>
                  </a:outerShdw>
                </a:effectLst>
                <a:latin typeface="Arial"/>
                <a:ea typeface="MS PGothic"/>
                <a:cs typeface="ＭＳ Ｐゴシック"/>
              </a:rPr>
              <a:t>Jerusalem</a:t>
            </a:r>
            <a:endParaRPr lang="zh-CN" altLang="en-US" sz="2800"/>
          </a:p>
        </p:txBody>
      </p:sp>
      <p:sp>
        <p:nvSpPr>
          <p:cNvPr id="6" name="Title 1"/>
          <p:cNvSpPr txBox="1">
            <a:spLocks/>
          </p:cNvSpPr>
          <p:nvPr/>
        </p:nvSpPr>
        <p:spPr bwMode="auto">
          <a:xfrm>
            <a:off x="838200" y="4495800"/>
            <a:ext cx="2819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en-US" altLang="zh-CN" sz="3200">
                <a:effectLst>
                  <a:glow rad="101600">
                    <a:srgbClr val="000000">
                      <a:alpha val="75000"/>
                    </a:srgbClr>
                  </a:glow>
                  <a:outerShdw blurRad="50800" dist="88900" dir="2700000" algn="tl" rotWithShape="0">
                    <a:srgbClr val="000000"/>
                  </a:outerShdw>
                </a:effectLst>
                <a:latin typeface="Arial"/>
                <a:ea typeface="MS PGothic"/>
                <a:cs typeface="ＭＳ Ｐゴシック"/>
              </a:rPr>
              <a:t>JUDEA</a:t>
            </a:r>
            <a:endParaRPr lang="zh-CN" altLang="en-US" sz="2800"/>
          </a:p>
        </p:txBody>
      </p:sp>
      <p:sp>
        <p:nvSpPr>
          <p:cNvPr id="7" name="Title 1"/>
          <p:cNvSpPr txBox="1">
            <a:spLocks/>
          </p:cNvSpPr>
          <p:nvPr/>
        </p:nvSpPr>
        <p:spPr bwMode="auto">
          <a:xfrm>
            <a:off x="2971800" y="3657600"/>
            <a:ext cx="2819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en-US" altLang="zh-CN" sz="3200" dirty="0">
                <a:effectLst>
                  <a:glow rad="101600">
                    <a:srgbClr val="000000">
                      <a:alpha val="75000"/>
                    </a:srgbClr>
                  </a:glow>
                  <a:outerShdw blurRad="50800" dist="88900" dir="2700000" algn="tl" rotWithShape="0">
                    <a:srgbClr val="000000"/>
                  </a:outerShdw>
                </a:effectLst>
                <a:latin typeface="Arial"/>
                <a:ea typeface="MS PGothic"/>
                <a:cs typeface="ＭＳ Ｐゴシック"/>
              </a:rPr>
              <a:t>Bethany</a:t>
            </a:r>
            <a:endParaRPr lang="zh-CN" altLang="en-US" sz="2800" dirty="0"/>
          </a:p>
        </p:txBody>
      </p:sp>
      <p:sp>
        <p:nvSpPr>
          <p:cNvPr id="8" name="Title 1"/>
          <p:cNvSpPr txBox="1">
            <a:spLocks/>
          </p:cNvSpPr>
          <p:nvPr/>
        </p:nvSpPr>
        <p:spPr bwMode="auto">
          <a:xfrm>
            <a:off x="4800600" y="762000"/>
            <a:ext cx="2819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en-US" altLang="zh-CN" sz="3200">
                <a:effectLst>
                  <a:glow rad="101600">
                    <a:srgbClr val="000000">
                      <a:alpha val="75000"/>
                    </a:srgbClr>
                  </a:glow>
                  <a:outerShdw blurRad="50800" dist="88900" dir="2700000" algn="tl" rotWithShape="0">
                    <a:srgbClr val="000000"/>
                  </a:outerShdw>
                </a:effectLst>
                <a:latin typeface="Arial"/>
                <a:ea typeface="MS PGothic"/>
                <a:cs typeface="ＭＳ Ｐゴシック"/>
              </a:rPr>
              <a:t>PEREA</a:t>
            </a:r>
            <a:endParaRPr lang="zh-CN" altLang="en-US" sz="2800"/>
          </a:p>
        </p:txBody>
      </p:sp>
      <p:sp>
        <p:nvSpPr>
          <p:cNvPr id="9" name="Title 1"/>
          <p:cNvSpPr txBox="1">
            <a:spLocks/>
          </p:cNvSpPr>
          <p:nvPr/>
        </p:nvSpPr>
        <p:spPr bwMode="auto">
          <a:xfrm>
            <a:off x="4191000" y="1981200"/>
            <a:ext cx="25146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2400">
                <a:effectLst>
                  <a:glow rad="101600">
                    <a:srgbClr val="000000">
                      <a:alpha val="75000"/>
                    </a:srgbClr>
                  </a:glow>
                  <a:outerShdw blurRad="50800" dist="88900" dir="2700000" algn="tl" rotWithShape="0">
                    <a:srgbClr val="000000"/>
                  </a:outerShdw>
                </a:effectLst>
                <a:latin typeface="Arial"/>
                <a:ea typeface="MS PGothic"/>
                <a:cs typeface="ＭＳ Ｐゴシック"/>
              </a:rPr>
              <a:t>River </a:t>
            </a:r>
            <a:br>
              <a:rPr lang="en-US" altLang="zh-CN" sz="2400">
                <a:effectLst>
                  <a:glow rad="101600">
                    <a:srgbClr val="000000">
                      <a:alpha val="75000"/>
                    </a:srgbClr>
                  </a:glow>
                  <a:outerShdw blurRad="50800" dist="88900" dir="2700000" algn="tl" rotWithShape="0">
                    <a:srgbClr val="000000"/>
                  </a:outerShdw>
                </a:effectLst>
                <a:latin typeface="Arial"/>
                <a:ea typeface="MS PGothic"/>
                <a:cs typeface="ＭＳ Ｐゴシック"/>
              </a:rPr>
            </a:br>
            <a:r>
              <a:rPr lang="en-US" altLang="zh-CN" sz="2400">
                <a:effectLst>
                  <a:glow rad="101600">
                    <a:srgbClr val="000000">
                      <a:alpha val="75000"/>
                    </a:srgbClr>
                  </a:glow>
                  <a:outerShdw blurRad="50800" dist="88900" dir="2700000" algn="tl" rotWithShape="0">
                    <a:srgbClr val="000000"/>
                  </a:outerShdw>
                </a:effectLst>
                <a:latin typeface="Arial"/>
                <a:ea typeface="MS PGothic"/>
                <a:cs typeface="ＭＳ Ｐゴシック"/>
              </a:rPr>
              <a:t>Jordan</a:t>
            </a:r>
            <a:endParaRPr lang="zh-CN" altLang="en-US" sz="2000"/>
          </a:p>
        </p:txBody>
      </p:sp>
      <p:sp>
        <p:nvSpPr>
          <p:cNvPr id="10" name="Title 1"/>
          <p:cNvSpPr txBox="1">
            <a:spLocks/>
          </p:cNvSpPr>
          <p:nvPr/>
        </p:nvSpPr>
        <p:spPr bwMode="auto">
          <a:xfrm>
            <a:off x="7086600" y="5029200"/>
            <a:ext cx="9906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a:effectLst>
                  <a:glow rad="101600">
                    <a:srgbClr val="000000">
                      <a:alpha val="75000"/>
                    </a:srgbClr>
                  </a:glow>
                  <a:outerShdw blurRad="50800" dist="88900" dir="2700000" algn="tl" rotWithShape="0">
                    <a:srgbClr val="000000"/>
                  </a:outerShdw>
                </a:effectLst>
                <a:latin typeface="Arial"/>
                <a:ea typeface="MS PGothic"/>
                <a:cs typeface="ＭＳ Ｐゴシック"/>
              </a:rPr>
              <a:t>0</a:t>
            </a:r>
            <a:endParaRPr lang="zh-CN" altLang="en-US" sz="2800"/>
          </a:p>
        </p:txBody>
      </p:sp>
      <p:sp>
        <p:nvSpPr>
          <p:cNvPr id="11" name="Title 1"/>
          <p:cNvSpPr txBox="1">
            <a:spLocks/>
          </p:cNvSpPr>
          <p:nvPr/>
        </p:nvSpPr>
        <p:spPr bwMode="auto">
          <a:xfrm>
            <a:off x="7086600" y="5638800"/>
            <a:ext cx="9906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a:effectLst>
                  <a:glow rad="101600">
                    <a:srgbClr val="000000">
                      <a:alpha val="75000"/>
                    </a:srgbClr>
                  </a:glow>
                  <a:outerShdw blurRad="50800" dist="88900" dir="2700000" algn="tl" rotWithShape="0">
                    <a:srgbClr val="000000"/>
                  </a:outerShdw>
                </a:effectLst>
                <a:latin typeface="Arial"/>
                <a:ea typeface="MS PGothic"/>
                <a:cs typeface="ＭＳ Ｐゴシック"/>
              </a:rPr>
              <a:t>0</a:t>
            </a:r>
            <a:endParaRPr lang="zh-CN" altLang="en-US" sz="2800"/>
          </a:p>
        </p:txBody>
      </p:sp>
      <p:sp>
        <p:nvSpPr>
          <p:cNvPr id="12" name="Title 1"/>
          <p:cNvSpPr txBox="1">
            <a:spLocks/>
          </p:cNvSpPr>
          <p:nvPr/>
        </p:nvSpPr>
        <p:spPr bwMode="auto">
          <a:xfrm>
            <a:off x="7848600" y="5029200"/>
            <a:ext cx="12954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a:effectLst>
                  <a:glow rad="101600">
                    <a:srgbClr val="000000">
                      <a:alpha val="75000"/>
                    </a:srgbClr>
                  </a:glow>
                  <a:outerShdw blurRad="50800" dist="88900" dir="2700000" algn="tl" rotWithShape="0">
                    <a:srgbClr val="000000"/>
                  </a:outerShdw>
                </a:effectLst>
                <a:latin typeface="Arial"/>
                <a:ea typeface="MS PGothic"/>
                <a:cs typeface="ＭＳ Ｐゴシック"/>
              </a:rPr>
              <a:t>5</a:t>
            </a:r>
            <a:r>
              <a:rPr lang="en-US" altLang="zh-CN" sz="1800">
                <a:effectLst>
                  <a:glow rad="101600">
                    <a:srgbClr val="000000">
                      <a:alpha val="75000"/>
                    </a:srgbClr>
                  </a:glow>
                  <a:outerShdw blurRad="50800" dist="88900" dir="2700000" algn="tl" rotWithShape="0">
                    <a:srgbClr val="000000"/>
                  </a:outerShdw>
                </a:effectLst>
                <a:latin typeface="Arial"/>
                <a:ea typeface="MS PGothic"/>
                <a:cs typeface="ＭＳ Ｐゴシック"/>
              </a:rPr>
              <a:t> MILES</a:t>
            </a:r>
            <a:endParaRPr lang="zh-CN" altLang="en-US" sz="2800"/>
          </a:p>
        </p:txBody>
      </p:sp>
      <p:sp>
        <p:nvSpPr>
          <p:cNvPr id="13" name="Title 1"/>
          <p:cNvSpPr txBox="1">
            <a:spLocks/>
          </p:cNvSpPr>
          <p:nvPr/>
        </p:nvSpPr>
        <p:spPr bwMode="auto">
          <a:xfrm>
            <a:off x="8001000" y="5638800"/>
            <a:ext cx="12954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a:effectLst>
                  <a:glow rad="101600">
                    <a:srgbClr val="000000">
                      <a:alpha val="75000"/>
                    </a:srgbClr>
                  </a:glow>
                  <a:outerShdw blurRad="50800" dist="88900" dir="2700000" algn="tl" rotWithShape="0">
                    <a:srgbClr val="000000"/>
                  </a:outerShdw>
                </a:effectLst>
                <a:latin typeface="Arial"/>
                <a:ea typeface="MS PGothic"/>
                <a:cs typeface="ＭＳ Ｐゴシック"/>
              </a:rPr>
              <a:t>8</a:t>
            </a:r>
            <a:r>
              <a:rPr lang="en-US" altLang="zh-CN" sz="1800">
                <a:effectLst>
                  <a:glow rad="101600">
                    <a:srgbClr val="000000">
                      <a:alpha val="75000"/>
                    </a:srgbClr>
                  </a:glow>
                  <a:outerShdw blurRad="50800" dist="88900" dir="2700000" algn="tl" rotWithShape="0">
                    <a:srgbClr val="000000"/>
                  </a:outerShdw>
                </a:effectLst>
                <a:latin typeface="Arial"/>
                <a:ea typeface="MS PGothic"/>
                <a:cs typeface="ＭＳ Ｐゴシック"/>
              </a:rPr>
              <a:t> KM</a:t>
            </a:r>
            <a:endParaRPr lang="zh-CN" altLang="en-US" sz="2800"/>
          </a:p>
        </p:txBody>
      </p:sp>
      <p:sp>
        <p:nvSpPr>
          <p:cNvPr id="14" name="Title 1"/>
          <p:cNvSpPr txBox="1">
            <a:spLocks/>
          </p:cNvSpPr>
          <p:nvPr/>
        </p:nvSpPr>
        <p:spPr bwMode="auto">
          <a:xfrm>
            <a:off x="4495800" y="5181600"/>
            <a:ext cx="13716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a:effectLst>
                  <a:glow rad="101600">
                    <a:srgbClr val="000000">
                      <a:alpha val="75000"/>
                    </a:srgbClr>
                  </a:glow>
                  <a:outerShdw blurRad="50800" dist="88900" dir="2700000" algn="tl" rotWithShape="0">
                    <a:srgbClr val="000000"/>
                  </a:outerShdw>
                </a:effectLst>
                <a:latin typeface="Arial"/>
                <a:ea typeface="MS PGothic"/>
                <a:cs typeface="ＭＳ Ｐゴシック"/>
              </a:rPr>
              <a:t>Dead Sea</a:t>
            </a:r>
            <a:endParaRPr lang="zh-CN" altLang="en-US" sz="2800"/>
          </a:p>
        </p:txBody>
      </p:sp>
      <p:sp>
        <p:nvSpPr>
          <p:cNvPr id="15" name="Title 1"/>
          <p:cNvSpPr txBox="1">
            <a:spLocks/>
          </p:cNvSpPr>
          <p:nvPr/>
        </p:nvSpPr>
        <p:spPr bwMode="auto">
          <a:xfrm>
            <a:off x="1371600" y="609600"/>
            <a:ext cx="2819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en-US" altLang="zh-CN" sz="3200">
                <a:effectLst>
                  <a:glow rad="101600">
                    <a:srgbClr val="000000">
                      <a:alpha val="75000"/>
                    </a:srgbClr>
                  </a:glow>
                  <a:outerShdw blurRad="50800" dist="88900" dir="2700000" algn="tl" rotWithShape="0">
                    <a:srgbClr val="000000"/>
                  </a:outerShdw>
                </a:effectLst>
                <a:latin typeface="Arial"/>
                <a:ea typeface="MS PGothic"/>
                <a:cs typeface="ＭＳ Ｐゴシック"/>
              </a:rPr>
              <a:t>SAMARIA</a:t>
            </a:r>
            <a:endParaRPr lang="zh-CN" altLang="en-US" sz="2800"/>
          </a:p>
        </p:txBody>
      </p:sp>
      <p:sp>
        <p:nvSpPr>
          <p:cNvPr id="16" name="Title 1"/>
          <p:cNvSpPr txBox="1">
            <a:spLocks/>
          </p:cNvSpPr>
          <p:nvPr/>
        </p:nvSpPr>
        <p:spPr bwMode="auto">
          <a:xfrm>
            <a:off x="2362200" y="1371600"/>
            <a:ext cx="2819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en-US" altLang="zh-CN" sz="3200">
                <a:effectLst>
                  <a:glow rad="101600">
                    <a:srgbClr val="000000">
                      <a:alpha val="75000"/>
                    </a:srgbClr>
                  </a:glow>
                  <a:outerShdw blurRad="50800" dist="88900" dir="2700000" algn="tl" rotWithShape="0">
                    <a:srgbClr val="000000"/>
                  </a:outerShdw>
                </a:effectLst>
                <a:latin typeface="Arial"/>
                <a:ea typeface="MS PGothic"/>
                <a:cs typeface="ＭＳ Ｐゴシック"/>
              </a:rPr>
              <a:t>Ephraim</a:t>
            </a:r>
            <a:endParaRPr lang="zh-CN" altLang="en-US" sz="2800"/>
          </a:p>
        </p:txBody>
      </p:sp>
    </p:spTree>
    <p:extLst>
      <p:ext uri="{BB962C8B-B14F-4D97-AF65-F5344CB8AC3E}">
        <p14:creationId xmlns:p14="http://schemas.microsoft.com/office/powerpoint/2010/main" val="16218516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288426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286792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786465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p:cNvSpPr txBox="1">
            <a:spLocks/>
          </p:cNvSpPr>
          <p:nvPr/>
        </p:nvSpPr>
        <p:spPr bwMode="auto">
          <a:xfrm>
            <a:off x="23858" y="0"/>
            <a:ext cx="9120142"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MS PGothic"/>
                <a:cs typeface="ＭＳ Ｐゴシック"/>
              </a:rPr>
              <a:t>JESUS RAISES LAZARUS</a:t>
            </a:r>
            <a:endParaRPr kumimoji="0" lang="zh-CN" altLang="en-US" sz="2000" b="1" i="0" u="none" strike="noStrike" kern="1200" cap="none" spc="0" normalizeH="0" baseline="0" noProof="0">
              <a:ln>
                <a:noFill/>
              </a:ln>
              <a:solidFill>
                <a:srgbClr val="FFFFFF"/>
              </a:solidFill>
              <a:effectLst/>
              <a:uLnTx/>
              <a:uFillTx/>
              <a:latin typeface="Arial"/>
            </a:endParaRPr>
          </a:p>
        </p:txBody>
      </p:sp>
      <p:sp>
        <p:nvSpPr>
          <p:cNvPr id="5" name="Title 1"/>
          <p:cNvSpPr txBox="1">
            <a:spLocks/>
          </p:cNvSpPr>
          <p:nvPr/>
        </p:nvSpPr>
        <p:spPr bwMode="auto">
          <a:xfrm>
            <a:off x="228600" y="3657600"/>
            <a:ext cx="2819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MS PGothic"/>
                <a:cs typeface="ＭＳ Ｐゴシック"/>
              </a:rPr>
              <a:t>Jerusalem</a:t>
            </a:r>
            <a:endParaRPr kumimoji="0" lang="zh-CN" altLang="en-US" sz="2800" b="1" i="0" u="none" strike="noStrike" kern="1200" cap="none" spc="0" normalizeH="0" baseline="0" noProof="0">
              <a:ln>
                <a:noFill/>
              </a:ln>
              <a:solidFill>
                <a:srgbClr val="FFFFFF"/>
              </a:solidFill>
              <a:effectLst/>
              <a:uLnTx/>
              <a:uFillTx/>
              <a:latin typeface="Arial"/>
            </a:endParaRPr>
          </a:p>
        </p:txBody>
      </p:sp>
      <p:sp>
        <p:nvSpPr>
          <p:cNvPr id="6" name="Title 1"/>
          <p:cNvSpPr txBox="1">
            <a:spLocks/>
          </p:cNvSpPr>
          <p:nvPr/>
        </p:nvSpPr>
        <p:spPr bwMode="auto">
          <a:xfrm>
            <a:off x="838200" y="4495800"/>
            <a:ext cx="2819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MS PGothic"/>
                <a:cs typeface="ＭＳ Ｐゴシック"/>
              </a:rPr>
              <a:t>JUDEA</a:t>
            </a:r>
            <a:endParaRPr kumimoji="0" lang="zh-CN" altLang="en-US" sz="2800" b="1" i="0" u="none" strike="noStrike" kern="1200" cap="none" spc="0" normalizeH="0" baseline="0" noProof="0">
              <a:ln>
                <a:noFill/>
              </a:ln>
              <a:solidFill>
                <a:srgbClr val="FFFFFF"/>
              </a:solidFill>
              <a:effectLst/>
              <a:uLnTx/>
              <a:uFillTx/>
              <a:latin typeface="Arial"/>
            </a:endParaRPr>
          </a:p>
        </p:txBody>
      </p:sp>
      <p:sp>
        <p:nvSpPr>
          <p:cNvPr id="7" name="Title 1"/>
          <p:cNvSpPr txBox="1">
            <a:spLocks/>
          </p:cNvSpPr>
          <p:nvPr/>
        </p:nvSpPr>
        <p:spPr bwMode="auto">
          <a:xfrm>
            <a:off x="2971800" y="3657600"/>
            <a:ext cx="2819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MS PGothic"/>
                <a:cs typeface="ＭＳ Ｐゴシック"/>
              </a:rPr>
              <a:t>Bethany</a:t>
            </a:r>
            <a:endParaRPr kumimoji="0" lang="zh-CN" altLang="en-US" sz="2800" b="1" i="0" u="none" strike="noStrike" kern="1200" cap="none" spc="0" normalizeH="0" baseline="0" noProof="0">
              <a:ln>
                <a:noFill/>
              </a:ln>
              <a:solidFill>
                <a:srgbClr val="FFFFFF"/>
              </a:solidFill>
              <a:effectLst/>
              <a:uLnTx/>
              <a:uFillTx/>
              <a:latin typeface="Arial"/>
            </a:endParaRPr>
          </a:p>
        </p:txBody>
      </p:sp>
      <p:sp>
        <p:nvSpPr>
          <p:cNvPr id="8" name="Title 1"/>
          <p:cNvSpPr txBox="1">
            <a:spLocks/>
          </p:cNvSpPr>
          <p:nvPr/>
        </p:nvSpPr>
        <p:spPr bwMode="auto">
          <a:xfrm>
            <a:off x="4800600" y="762000"/>
            <a:ext cx="2819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MS PGothic"/>
                <a:cs typeface="ＭＳ Ｐゴシック"/>
              </a:rPr>
              <a:t>PEREA</a:t>
            </a:r>
            <a:endParaRPr kumimoji="0" lang="zh-CN" altLang="en-US" sz="2800" b="1" i="0" u="none" strike="noStrike" kern="1200" cap="none" spc="0" normalizeH="0" baseline="0" noProof="0">
              <a:ln>
                <a:noFill/>
              </a:ln>
              <a:solidFill>
                <a:srgbClr val="FFFFFF"/>
              </a:solidFill>
              <a:effectLst/>
              <a:uLnTx/>
              <a:uFillTx/>
              <a:latin typeface="Arial"/>
            </a:endParaRPr>
          </a:p>
        </p:txBody>
      </p:sp>
      <p:sp>
        <p:nvSpPr>
          <p:cNvPr id="9" name="Title 1"/>
          <p:cNvSpPr txBox="1">
            <a:spLocks/>
          </p:cNvSpPr>
          <p:nvPr/>
        </p:nvSpPr>
        <p:spPr bwMode="auto">
          <a:xfrm>
            <a:off x="4191000" y="1981200"/>
            <a:ext cx="25146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MS PGothic"/>
                <a:cs typeface="ＭＳ Ｐゴシック"/>
              </a:rPr>
              <a:t>River </a:t>
            </a:r>
            <a:br>
              <a:rPr kumimoji="0" lang="en-US" altLang="zh-CN" sz="2400" b="1" i="0" u="none" strike="noStrike" kern="1200" cap="none" spc="0" normalizeH="0" baseline="0" noProof="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MS PGothic"/>
                <a:cs typeface="ＭＳ Ｐゴシック"/>
              </a:rPr>
            </a:br>
            <a:r>
              <a:rPr kumimoji="0" lang="en-US" altLang="zh-CN" sz="2400" b="1" i="0" u="none" strike="noStrike" kern="1200" cap="none" spc="0" normalizeH="0" baseline="0" noProof="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MS PGothic"/>
                <a:cs typeface="ＭＳ Ｐゴシック"/>
              </a:rPr>
              <a:t>Jordan</a:t>
            </a:r>
            <a:endParaRPr kumimoji="0" lang="zh-CN" altLang="en-US" sz="2000" b="1" i="0" u="none" strike="noStrike" kern="1200" cap="none" spc="0" normalizeH="0" baseline="0" noProof="0">
              <a:ln>
                <a:noFill/>
              </a:ln>
              <a:solidFill>
                <a:srgbClr val="FFFFFF"/>
              </a:solidFill>
              <a:effectLst/>
              <a:uLnTx/>
              <a:uFillTx/>
              <a:latin typeface="Arial"/>
            </a:endParaRPr>
          </a:p>
        </p:txBody>
      </p:sp>
      <p:sp>
        <p:nvSpPr>
          <p:cNvPr id="10" name="Title 1"/>
          <p:cNvSpPr txBox="1">
            <a:spLocks/>
          </p:cNvSpPr>
          <p:nvPr/>
        </p:nvSpPr>
        <p:spPr bwMode="auto">
          <a:xfrm>
            <a:off x="7086600" y="5029200"/>
            <a:ext cx="9906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MS PGothic"/>
                <a:cs typeface="ＭＳ Ｐゴシック"/>
              </a:rPr>
              <a:t>0</a:t>
            </a:r>
            <a:endParaRPr kumimoji="0" lang="zh-CN" altLang="en-US" sz="2800" b="1" i="0" u="none" strike="noStrike" kern="1200" cap="none" spc="0" normalizeH="0" baseline="0" noProof="0">
              <a:ln>
                <a:noFill/>
              </a:ln>
              <a:solidFill>
                <a:srgbClr val="FFFFFF"/>
              </a:solidFill>
              <a:effectLst/>
              <a:uLnTx/>
              <a:uFillTx/>
              <a:latin typeface="Arial"/>
            </a:endParaRPr>
          </a:p>
        </p:txBody>
      </p:sp>
      <p:sp>
        <p:nvSpPr>
          <p:cNvPr id="11" name="Title 1"/>
          <p:cNvSpPr txBox="1">
            <a:spLocks/>
          </p:cNvSpPr>
          <p:nvPr/>
        </p:nvSpPr>
        <p:spPr bwMode="auto">
          <a:xfrm>
            <a:off x="7086600" y="5638800"/>
            <a:ext cx="9906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MS PGothic"/>
                <a:cs typeface="ＭＳ Ｐゴシック"/>
              </a:rPr>
              <a:t>0</a:t>
            </a:r>
            <a:endParaRPr kumimoji="0" lang="zh-CN" altLang="en-US" sz="2800" b="1" i="0" u="none" strike="noStrike" kern="1200" cap="none" spc="0" normalizeH="0" baseline="0" noProof="0">
              <a:ln>
                <a:noFill/>
              </a:ln>
              <a:solidFill>
                <a:srgbClr val="FFFFFF"/>
              </a:solidFill>
              <a:effectLst/>
              <a:uLnTx/>
              <a:uFillTx/>
              <a:latin typeface="Arial"/>
            </a:endParaRPr>
          </a:p>
        </p:txBody>
      </p:sp>
      <p:sp>
        <p:nvSpPr>
          <p:cNvPr id="12" name="Title 1"/>
          <p:cNvSpPr txBox="1">
            <a:spLocks/>
          </p:cNvSpPr>
          <p:nvPr/>
        </p:nvSpPr>
        <p:spPr bwMode="auto">
          <a:xfrm>
            <a:off x="7848600" y="5029200"/>
            <a:ext cx="12954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MS PGothic"/>
                <a:cs typeface="ＭＳ Ｐゴシック"/>
              </a:rPr>
              <a:t>5</a:t>
            </a:r>
            <a:r>
              <a:rPr kumimoji="0" lang="en-US" altLang="zh-CN" sz="1800" b="1" i="0" u="none" strike="noStrike" kern="1200" cap="none" spc="0" normalizeH="0" baseline="0" noProof="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MS PGothic"/>
                <a:cs typeface="ＭＳ Ｐゴシック"/>
              </a:rPr>
              <a:t> MILES</a:t>
            </a:r>
            <a:endParaRPr kumimoji="0" lang="zh-CN" altLang="en-US" sz="2800" b="1" i="0" u="none" strike="noStrike" kern="1200" cap="none" spc="0" normalizeH="0" baseline="0" noProof="0">
              <a:ln>
                <a:noFill/>
              </a:ln>
              <a:solidFill>
                <a:srgbClr val="FFFFFF"/>
              </a:solidFill>
              <a:effectLst/>
              <a:uLnTx/>
              <a:uFillTx/>
              <a:latin typeface="Arial"/>
            </a:endParaRPr>
          </a:p>
        </p:txBody>
      </p:sp>
      <p:sp>
        <p:nvSpPr>
          <p:cNvPr id="13" name="Title 1"/>
          <p:cNvSpPr txBox="1">
            <a:spLocks/>
          </p:cNvSpPr>
          <p:nvPr/>
        </p:nvSpPr>
        <p:spPr bwMode="auto">
          <a:xfrm>
            <a:off x="8001000" y="5638800"/>
            <a:ext cx="12954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MS PGothic"/>
                <a:cs typeface="ＭＳ Ｐゴシック"/>
              </a:rPr>
              <a:t>8</a:t>
            </a:r>
            <a:r>
              <a:rPr kumimoji="0" lang="en-US" altLang="zh-CN" sz="1800" b="1" i="0" u="none" strike="noStrike" kern="1200" cap="none" spc="0" normalizeH="0" baseline="0" noProof="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MS PGothic"/>
                <a:cs typeface="ＭＳ Ｐゴシック"/>
              </a:rPr>
              <a:t> KM</a:t>
            </a:r>
            <a:endParaRPr kumimoji="0" lang="zh-CN" altLang="en-US" sz="2800" b="1" i="0" u="none" strike="noStrike" kern="1200" cap="none" spc="0" normalizeH="0" baseline="0" noProof="0">
              <a:ln>
                <a:noFill/>
              </a:ln>
              <a:solidFill>
                <a:srgbClr val="FFFFFF"/>
              </a:solidFill>
              <a:effectLst/>
              <a:uLnTx/>
              <a:uFillTx/>
              <a:latin typeface="Arial"/>
            </a:endParaRPr>
          </a:p>
        </p:txBody>
      </p:sp>
      <p:sp>
        <p:nvSpPr>
          <p:cNvPr id="14" name="Title 1"/>
          <p:cNvSpPr txBox="1">
            <a:spLocks/>
          </p:cNvSpPr>
          <p:nvPr/>
        </p:nvSpPr>
        <p:spPr bwMode="auto">
          <a:xfrm>
            <a:off x="4495800" y="5181600"/>
            <a:ext cx="13716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MS PGothic"/>
                <a:cs typeface="ＭＳ Ｐゴシック"/>
              </a:rPr>
              <a:t>Dead Sea</a:t>
            </a:r>
            <a:endParaRPr kumimoji="0" lang="zh-CN" altLang="en-US" sz="2800" b="1" i="0" u="none" strike="noStrike" kern="1200" cap="none" spc="0" normalizeH="0" baseline="0" noProof="0">
              <a:ln>
                <a:noFill/>
              </a:ln>
              <a:solidFill>
                <a:srgbClr val="FFFFFF"/>
              </a:solidFill>
              <a:effectLst/>
              <a:uLnTx/>
              <a:uFillTx/>
              <a:latin typeface="Arial"/>
            </a:endParaRPr>
          </a:p>
        </p:txBody>
      </p:sp>
      <p:sp>
        <p:nvSpPr>
          <p:cNvPr id="15" name="Title 1"/>
          <p:cNvSpPr txBox="1">
            <a:spLocks/>
          </p:cNvSpPr>
          <p:nvPr/>
        </p:nvSpPr>
        <p:spPr bwMode="auto">
          <a:xfrm>
            <a:off x="1371600" y="609600"/>
            <a:ext cx="2819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MS PGothic"/>
                <a:cs typeface="ＭＳ Ｐゴシック"/>
              </a:rPr>
              <a:t>SAMARIA</a:t>
            </a:r>
            <a:endParaRPr kumimoji="0" lang="zh-CN" altLang="en-US" sz="2800" b="1" i="0" u="none" strike="noStrike" kern="1200" cap="none" spc="0" normalizeH="0" baseline="0" noProof="0">
              <a:ln>
                <a:noFill/>
              </a:ln>
              <a:solidFill>
                <a:srgbClr val="FFFFFF"/>
              </a:solidFill>
              <a:effectLst/>
              <a:uLnTx/>
              <a:uFillTx/>
              <a:latin typeface="Arial"/>
            </a:endParaRPr>
          </a:p>
        </p:txBody>
      </p:sp>
      <p:sp>
        <p:nvSpPr>
          <p:cNvPr id="16" name="Title 1"/>
          <p:cNvSpPr txBox="1">
            <a:spLocks/>
          </p:cNvSpPr>
          <p:nvPr/>
        </p:nvSpPr>
        <p:spPr bwMode="auto">
          <a:xfrm>
            <a:off x="2362200" y="1371600"/>
            <a:ext cx="2819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MS PGothic"/>
                <a:cs typeface="ＭＳ Ｐゴシック"/>
              </a:rPr>
              <a:t>Ephraim</a:t>
            </a:r>
            <a:endParaRPr kumimoji="0" lang="zh-CN" altLang="en-US" sz="2800" b="1" i="0" u="none" strike="noStrike" kern="1200" cap="none" spc="0" normalizeH="0" baseline="0" noProof="0">
              <a:ln>
                <a:noFill/>
              </a:ln>
              <a:solidFill>
                <a:srgbClr val="FFFFFF"/>
              </a:solidFill>
              <a:effectLst/>
              <a:uLnTx/>
              <a:uFillTx/>
              <a:latin typeface="Arial"/>
            </a:endParaRPr>
          </a:p>
        </p:txBody>
      </p:sp>
    </p:spTree>
    <p:extLst>
      <p:ext uri="{BB962C8B-B14F-4D97-AF65-F5344CB8AC3E}">
        <p14:creationId xmlns:p14="http://schemas.microsoft.com/office/powerpoint/2010/main" val="41350188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897955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875668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4289" name="Picture 3" descr="Screen Shot 2013-03-18 at 7.35.59 AM.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973138"/>
            <a:ext cx="9144000" cy="5637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130623"/>
            <a:ext cx="9144000" cy="706090"/>
          </a:xfrm>
        </p:spPr>
        <p:txBody>
          <a:bodyPr/>
          <a:lstStyle/>
          <a:p>
            <a:pPr>
              <a:defRPr/>
            </a:pPr>
            <a:r>
              <a:rPr lang="en-US" sz="4000" b="1" dirty="0">
                <a:solidFill>
                  <a:srgbClr val="FFFFFF"/>
                </a:solidFill>
                <a:effectLst>
                  <a:glow rad="139700">
                    <a:schemeClr val="tx1">
                      <a:alpha val="90000"/>
                    </a:schemeClr>
                  </a:glow>
                </a:effectLst>
              </a:rPr>
              <a:t>Jesus, Mary &amp; Martha (John 11)</a:t>
            </a:r>
          </a:p>
        </p:txBody>
      </p:sp>
      <p:sp>
        <p:nvSpPr>
          <p:cNvPr id="3" name="Title 1"/>
          <p:cNvSpPr txBox="1">
            <a:spLocks/>
          </p:cNvSpPr>
          <p:nvPr/>
        </p:nvSpPr>
        <p:spPr bwMode="auto">
          <a:xfrm>
            <a:off x="35496" y="3429000"/>
            <a:ext cx="9108504" cy="33123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280" tIns="45640" rIns="91280" bIns="45640" anchor="ctr"/>
          <a:lst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456433" marR="0" lvl="0" indent="-456433" algn="l" defTabSz="914400" rtl="0" eaLnBrk="0" fontAlgn="base" latinLnBrk="0" hangingPunct="0">
              <a:lnSpc>
                <a:spcPct val="100000"/>
              </a:lnSpc>
              <a:spcBef>
                <a:spcPct val="0"/>
              </a:spcBef>
              <a:spcAft>
                <a:spcPct val="0"/>
              </a:spcAft>
              <a:buClrTx/>
              <a:buSzTx/>
              <a:buFont typeface="Arial"/>
              <a:buChar char="•"/>
              <a:tabLst/>
              <a:defRPr/>
            </a:pPr>
            <a:r>
              <a:rPr kumimoji="0" lang="en-US" sz="32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pitchFamily="-108" charset="-128"/>
              </a:rPr>
              <a:t>Jesus loved these two sisters who lived in Bethany, close to Jerusalem (11:5).</a:t>
            </a:r>
          </a:p>
          <a:p>
            <a:pPr marL="456433" marR="0" lvl="0" indent="-456433" algn="l" defTabSz="914400" rtl="0" eaLnBrk="0" fontAlgn="base" latinLnBrk="0" hangingPunct="0">
              <a:lnSpc>
                <a:spcPct val="100000"/>
              </a:lnSpc>
              <a:spcBef>
                <a:spcPct val="0"/>
              </a:spcBef>
              <a:spcAft>
                <a:spcPct val="0"/>
              </a:spcAft>
              <a:buClrTx/>
              <a:buSzTx/>
              <a:buFont typeface="Arial"/>
              <a:buChar char="•"/>
              <a:tabLst/>
              <a:defRPr/>
            </a:pPr>
            <a:r>
              <a:rPr kumimoji="0" lang="en-US" sz="32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pitchFamily="-108" charset="-128"/>
              </a:rPr>
              <a:t>They had already believed in Him </a:t>
            </a:r>
            <a:br>
              <a:rPr kumimoji="0" lang="en-US" sz="32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pitchFamily="-108" charset="-128"/>
              </a:rPr>
            </a:br>
            <a:r>
              <a:rPr kumimoji="0" lang="en-US" sz="32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pitchFamily="-108" charset="-128"/>
              </a:rPr>
              <a:t>("Lord" in 11:3; cf. 11:27).</a:t>
            </a:r>
          </a:p>
          <a:p>
            <a:pPr marL="456433" marR="0" lvl="0" indent="-456433" algn="l" defTabSz="914400" rtl="0" eaLnBrk="0" fontAlgn="base" latinLnBrk="0" hangingPunct="0">
              <a:lnSpc>
                <a:spcPct val="100000"/>
              </a:lnSpc>
              <a:spcBef>
                <a:spcPct val="0"/>
              </a:spcBef>
              <a:spcAft>
                <a:spcPct val="0"/>
              </a:spcAft>
              <a:buClrTx/>
              <a:buSzTx/>
              <a:buFont typeface="Arial"/>
              <a:buChar char="•"/>
              <a:tabLst/>
              <a:defRPr/>
            </a:pPr>
            <a:r>
              <a:rPr kumimoji="0" lang="en-US" sz="32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pitchFamily="-108" charset="-128"/>
              </a:rPr>
              <a:t>Mary later anointed Him for his burial in worship (11:2; cf. 12:1-8).</a:t>
            </a:r>
          </a:p>
        </p:txBody>
      </p:sp>
    </p:spTree>
    <p:extLst>
      <p:ext uri="{BB962C8B-B14F-4D97-AF65-F5344CB8AC3E}">
        <p14:creationId xmlns:p14="http://schemas.microsoft.com/office/powerpoint/2010/main" val="2005238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grpSp>
        <p:nvGrpSpPr>
          <p:cNvPr id="3" name="Group 2"/>
          <p:cNvGrpSpPr/>
          <p:nvPr/>
        </p:nvGrpSpPr>
        <p:grpSpPr>
          <a:xfrm>
            <a:off x="0" y="0"/>
            <a:ext cx="9144000" cy="5075794"/>
            <a:chOff x="0" y="0"/>
            <a:chExt cx="9144000" cy="5075794"/>
          </a:xfrm>
        </p:grpSpPr>
        <p:pic>
          <p:nvPicPr>
            <p:cNvPr id="2" name="Picture 1" descr="Screen Shot 2017-01-27 at 9.10.01 AM.png"/>
            <p:cNvPicPr>
              <a:picLocks noChangeAspect="1"/>
            </p:cNvPicPr>
            <p:nvPr/>
          </p:nvPicPr>
          <p:blipFill rotWithShape="1">
            <a:blip r:embed="rId3">
              <a:extLst>
                <a:ext uri="{28A0092B-C50C-407E-A947-70E740481C1C}">
                  <a14:useLocalDpi xmlns:a14="http://schemas.microsoft.com/office/drawing/2010/main" val="0"/>
                </a:ext>
              </a:extLst>
            </a:blip>
            <a:srcRect l="29086" t="17710" r="14969" b="27060"/>
            <a:stretch/>
          </p:blipFill>
          <p:spPr>
            <a:xfrm>
              <a:off x="0" y="0"/>
              <a:ext cx="9144000" cy="5075794"/>
            </a:xfrm>
            <a:prstGeom prst="rect">
              <a:avLst/>
            </a:prstGeom>
          </p:spPr>
        </p:pic>
        <p:pic>
          <p:nvPicPr>
            <p:cNvPr id="6" name="Picture 5" descr="Screen Shot 2017-01-27 at 9.10.01 AM.png"/>
            <p:cNvPicPr>
              <a:picLocks noChangeAspect="1"/>
            </p:cNvPicPr>
            <p:nvPr/>
          </p:nvPicPr>
          <p:blipFill rotWithShape="1">
            <a:blip r:embed="rId3">
              <a:extLst>
                <a:ext uri="{28A0092B-C50C-407E-A947-70E740481C1C}">
                  <a14:useLocalDpi xmlns:a14="http://schemas.microsoft.com/office/drawing/2010/main" val="0"/>
                </a:ext>
              </a:extLst>
            </a:blip>
            <a:srcRect l="58478" t="17710" r="24371" b="77760"/>
            <a:stretch/>
          </p:blipFill>
          <p:spPr>
            <a:xfrm>
              <a:off x="4804118" y="2004508"/>
              <a:ext cx="2803295" cy="416380"/>
            </a:xfrm>
            <a:prstGeom prst="rect">
              <a:avLst/>
            </a:prstGeom>
          </p:spPr>
        </p:pic>
        <p:pic>
          <p:nvPicPr>
            <p:cNvPr id="7" name="Picture 6" descr="Screen Shot 2017-01-27 at 9.10.01 AM.png"/>
            <p:cNvPicPr>
              <a:picLocks noChangeAspect="1"/>
            </p:cNvPicPr>
            <p:nvPr/>
          </p:nvPicPr>
          <p:blipFill rotWithShape="1">
            <a:blip r:embed="rId3">
              <a:extLst>
                <a:ext uri="{28A0092B-C50C-407E-A947-70E740481C1C}">
                  <a14:useLocalDpi xmlns:a14="http://schemas.microsoft.com/office/drawing/2010/main" val="0"/>
                </a:ext>
              </a:extLst>
            </a:blip>
            <a:srcRect l="58478" t="17710" r="24371" b="77760"/>
            <a:stretch/>
          </p:blipFill>
          <p:spPr>
            <a:xfrm>
              <a:off x="4788024" y="1684540"/>
              <a:ext cx="2803295" cy="416380"/>
            </a:xfrm>
            <a:prstGeom prst="rect">
              <a:avLst/>
            </a:prstGeom>
          </p:spPr>
        </p:pic>
        <p:pic>
          <p:nvPicPr>
            <p:cNvPr id="8" name="Picture 7" descr="Screen Shot 2017-01-27 at 9.10.01 AM.png"/>
            <p:cNvPicPr>
              <a:picLocks noChangeAspect="1"/>
            </p:cNvPicPr>
            <p:nvPr/>
          </p:nvPicPr>
          <p:blipFill rotWithShape="1">
            <a:blip r:embed="rId3">
              <a:extLst>
                <a:ext uri="{28A0092B-C50C-407E-A947-70E740481C1C}">
                  <a14:useLocalDpi xmlns:a14="http://schemas.microsoft.com/office/drawing/2010/main" val="0"/>
                </a:ext>
              </a:extLst>
            </a:blip>
            <a:srcRect l="58478" t="17710" r="24371" b="77760"/>
            <a:stretch/>
          </p:blipFill>
          <p:spPr>
            <a:xfrm>
              <a:off x="4804118" y="1364571"/>
              <a:ext cx="2803295" cy="416380"/>
            </a:xfrm>
            <a:prstGeom prst="rect">
              <a:avLst/>
            </a:prstGeom>
          </p:spPr>
        </p:pic>
        <p:pic>
          <p:nvPicPr>
            <p:cNvPr id="9" name="Picture 8" descr="Screen Shot 2017-01-27 at 9.10.01 AM.png"/>
            <p:cNvPicPr>
              <a:picLocks noChangeAspect="1"/>
            </p:cNvPicPr>
            <p:nvPr/>
          </p:nvPicPr>
          <p:blipFill rotWithShape="1">
            <a:blip r:embed="rId3">
              <a:extLst>
                <a:ext uri="{28A0092B-C50C-407E-A947-70E740481C1C}">
                  <a14:useLocalDpi xmlns:a14="http://schemas.microsoft.com/office/drawing/2010/main" val="0"/>
                </a:ext>
              </a:extLst>
            </a:blip>
            <a:srcRect l="58478" t="17710" r="24371" b="77760"/>
            <a:stretch/>
          </p:blipFill>
          <p:spPr>
            <a:xfrm>
              <a:off x="4788024" y="1044602"/>
              <a:ext cx="2803295" cy="416380"/>
            </a:xfrm>
            <a:prstGeom prst="rect">
              <a:avLst/>
            </a:prstGeom>
          </p:spPr>
        </p:pic>
        <p:pic>
          <p:nvPicPr>
            <p:cNvPr id="10" name="Picture 9" descr="Screen Shot 2017-01-27 at 9.10.01 AM.png"/>
            <p:cNvPicPr>
              <a:picLocks noChangeAspect="1"/>
            </p:cNvPicPr>
            <p:nvPr/>
          </p:nvPicPr>
          <p:blipFill rotWithShape="1">
            <a:blip r:embed="rId3">
              <a:extLst>
                <a:ext uri="{28A0092B-C50C-407E-A947-70E740481C1C}">
                  <a14:useLocalDpi xmlns:a14="http://schemas.microsoft.com/office/drawing/2010/main" val="0"/>
                </a:ext>
              </a:extLst>
            </a:blip>
            <a:srcRect l="58478" t="17710" r="24371" b="77760"/>
            <a:stretch/>
          </p:blipFill>
          <p:spPr>
            <a:xfrm>
              <a:off x="4804118" y="724633"/>
              <a:ext cx="2803295" cy="416380"/>
            </a:xfrm>
            <a:prstGeom prst="rect">
              <a:avLst/>
            </a:prstGeom>
          </p:spPr>
        </p:pic>
        <p:pic>
          <p:nvPicPr>
            <p:cNvPr id="11" name="Picture 10" descr="Screen Shot 2017-01-27 at 9.10.01 AM.png"/>
            <p:cNvPicPr>
              <a:picLocks noChangeAspect="1"/>
            </p:cNvPicPr>
            <p:nvPr/>
          </p:nvPicPr>
          <p:blipFill rotWithShape="1">
            <a:blip r:embed="rId3">
              <a:extLst>
                <a:ext uri="{28A0092B-C50C-407E-A947-70E740481C1C}">
                  <a14:useLocalDpi xmlns:a14="http://schemas.microsoft.com/office/drawing/2010/main" val="0"/>
                </a:ext>
              </a:extLst>
            </a:blip>
            <a:srcRect l="58478" t="17710" r="24371" b="77760"/>
            <a:stretch/>
          </p:blipFill>
          <p:spPr>
            <a:xfrm>
              <a:off x="4788024" y="404664"/>
              <a:ext cx="2803295" cy="416380"/>
            </a:xfrm>
            <a:prstGeom prst="rect">
              <a:avLst/>
            </a:prstGeom>
          </p:spPr>
        </p:pic>
      </p:grpSp>
      <p:sp>
        <p:nvSpPr>
          <p:cNvPr id="265219" name="Title 2"/>
          <p:cNvSpPr>
            <a:spLocks noGrp="1"/>
          </p:cNvSpPr>
          <p:nvPr>
            <p:ph type="title" idx="4294967295"/>
          </p:nvPr>
        </p:nvSpPr>
        <p:spPr>
          <a:xfrm>
            <a:off x="7236" y="5085185"/>
            <a:ext cx="9144000" cy="864096"/>
          </a:xfrm>
        </p:spPr>
        <p:txBody>
          <a:bodyPr/>
          <a:lstStyle/>
          <a:p>
            <a:r>
              <a:rPr lang="en-US" sz="6000" dirty="0">
                <a:latin typeface="Arial" charset="0"/>
                <a:ea typeface="Osaka" charset="0"/>
                <a:cs typeface="Arial" charset="0"/>
              </a:rPr>
              <a:t>Luke 15:7</a:t>
            </a:r>
          </a:p>
        </p:txBody>
      </p:sp>
      <p:sp>
        <p:nvSpPr>
          <p:cNvPr id="4" name="Title 2"/>
          <p:cNvSpPr txBox="1">
            <a:spLocks/>
          </p:cNvSpPr>
          <p:nvPr/>
        </p:nvSpPr>
        <p:spPr bwMode="auto">
          <a:xfrm>
            <a:off x="4572000" y="1"/>
            <a:ext cx="3168352" cy="24928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4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12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1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Osaka" charset="0"/>
                <a:cs typeface="Arial" charset="0"/>
              </a:rPr>
              <a:t>Just so, I tell you, there will be more joy in heaven over </a:t>
            </a:r>
            <a:br>
              <a:rPr kumimoji="0" lang="en-US" sz="2000" b="1" i="0" u="none" strike="noStrike" kern="1200" cap="none" spc="0" normalizeH="0" baseline="0" noProof="0" dirty="0">
                <a:ln>
                  <a:noFill/>
                </a:ln>
                <a:solidFill>
                  <a:srgbClr val="FFFFFF"/>
                </a:solidFill>
                <a:effectLst/>
                <a:uLnTx/>
                <a:uFillTx/>
                <a:latin typeface="Arial" charset="0"/>
                <a:ea typeface="Osaka" charset="0"/>
                <a:cs typeface="Arial" charset="0"/>
              </a:rPr>
            </a:br>
            <a:r>
              <a:rPr kumimoji="0" lang="en-US" sz="2800" b="1" i="0" u="none" strike="noStrike" kern="1200" cap="none" spc="0" normalizeH="0" baseline="0" noProof="0" dirty="0">
                <a:ln>
                  <a:noFill/>
                </a:ln>
                <a:solidFill>
                  <a:srgbClr val="FFFF00"/>
                </a:solidFill>
                <a:effectLst/>
                <a:uLnTx/>
                <a:uFillTx/>
                <a:latin typeface="Arial" charset="0"/>
                <a:ea typeface="Osaka" charset="0"/>
                <a:cs typeface="Arial" charset="0"/>
              </a:rPr>
              <a:t>ONE SINNER WHO REPENTS </a:t>
            </a:r>
            <a:br>
              <a:rPr kumimoji="0" lang="en-US" sz="2800" b="1" i="0" u="none" strike="noStrike" kern="1200" cap="none" spc="0" normalizeH="0" baseline="0" noProof="0" dirty="0">
                <a:ln>
                  <a:noFill/>
                </a:ln>
                <a:solidFill>
                  <a:srgbClr val="FFFFFF"/>
                </a:solidFill>
                <a:effectLst/>
                <a:uLnTx/>
                <a:uFillTx/>
                <a:latin typeface="Arial" charset="0"/>
                <a:ea typeface="Osaka" charset="0"/>
                <a:cs typeface="Arial" charset="0"/>
              </a:rPr>
            </a:br>
            <a:r>
              <a:rPr kumimoji="0" lang="en-US" sz="2000" b="1" i="0" u="none" strike="noStrike" kern="1200" cap="none" spc="0" normalizeH="0" baseline="0" noProof="0" dirty="0">
                <a:ln>
                  <a:noFill/>
                </a:ln>
                <a:solidFill>
                  <a:srgbClr val="FFFFFF"/>
                </a:solidFill>
                <a:effectLst/>
                <a:uLnTx/>
                <a:uFillTx/>
                <a:latin typeface="Arial" charset="0"/>
                <a:ea typeface="Osaka" charset="0"/>
                <a:cs typeface="Arial" charset="0"/>
              </a:rPr>
              <a:t>than over 99 righteous persons who need no repentance.</a:t>
            </a:r>
          </a:p>
        </p:txBody>
      </p:sp>
      <p:sp>
        <p:nvSpPr>
          <p:cNvPr id="13" name="Title 2"/>
          <p:cNvSpPr txBox="1">
            <a:spLocks/>
          </p:cNvSpPr>
          <p:nvPr/>
        </p:nvSpPr>
        <p:spPr bwMode="auto">
          <a:xfrm>
            <a:off x="5946565" y="6516554"/>
            <a:ext cx="3168352" cy="332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4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12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1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sz="1200" b="1" i="1" u="none" strike="noStrike" kern="1200" cap="none" spc="0" normalizeH="0" baseline="0" noProof="0" dirty="0">
                <a:ln>
                  <a:noFill/>
                </a:ln>
                <a:solidFill>
                  <a:srgbClr val="FFFFFF"/>
                </a:solidFill>
                <a:effectLst/>
                <a:uLnTx/>
                <a:uFillTx/>
                <a:latin typeface="Arial" charset="0"/>
                <a:ea typeface="Osaka" charset="0"/>
                <a:cs typeface="Arial" charset="0"/>
              </a:rPr>
              <a:t>Adapted from Logos Bible Software</a:t>
            </a:r>
          </a:p>
        </p:txBody>
      </p:sp>
    </p:spTree>
    <p:extLst>
      <p:ext uri="{BB962C8B-B14F-4D97-AF65-F5344CB8AC3E}">
        <p14:creationId xmlns:p14="http://schemas.microsoft.com/office/powerpoint/2010/main" val="208230246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5313" name="Picture 4" descr="Screen Shot 2013-03-18 at 7.31.31 AM.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096964"/>
            <a:ext cx="9144000" cy="5761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44624"/>
            <a:ext cx="8229600" cy="1143000"/>
          </a:xfrm>
        </p:spPr>
        <p:txBody>
          <a:bodyPr/>
          <a:lstStyle/>
          <a:p>
            <a:pPr>
              <a:defRPr/>
            </a:pPr>
            <a:r>
              <a:rPr lang="en-US" b="1" dirty="0">
                <a:solidFill>
                  <a:srgbClr val="FFFFFF"/>
                </a:solidFill>
                <a:effectLst>
                  <a:glow rad="139700">
                    <a:schemeClr val="tx1">
                      <a:alpha val="90000"/>
                    </a:schemeClr>
                  </a:glow>
                </a:effectLst>
              </a:rPr>
              <a:t>Martha (John 11)</a:t>
            </a:r>
          </a:p>
        </p:txBody>
      </p:sp>
    </p:spTree>
    <p:extLst>
      <p:ext uri="{BB962C8B-B14F-4D97-AF65-F5344CB8AC3E}">
        <p14:creationId xmlns:p14="http://schemas.microsoft.com/office/powerpoint/2010/main" val="428931780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1008112"/>
          </a:xfrm>
        </p:spPr>
        <p:txBody>
          <a:bodyPr/>
          <a:lstStyle/>
          <a:p>
            <a:pPr>
              <a:defRPr/>
            </a:pPr>
            <a:r>
              <a:rPr lang="en-US" b="1" dirty="0">
                <a:solidFill>
                  <a:srgbClr val="FFFFFF"/>
                </a:solidFill>
                <a:effectLst>
                  <a:glow rad="139700">
                    <a:schemeClr val="tx1">
                      <a:alpha val="90000"/>
                    </a:schemeClr>
                  </a:glow>
                </a:effectLst>
              </a:rPr>
              <a:t>Mary (John 11)</a:t>
            </a:r>
          </a:p>
        </p:txBody>
      </p:sp>
      <p:pic>
        <p:nvPicPr>
          <p:cNvPr id="526338" name="Picture 2" descr="Screen Shot 2013-03-18 at 7.49.05 AM.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052547"/>
            <a:ext cx="9144000" cy="544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917655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7361" name="Picture 3" descr="Screen Shot 2013-03-18 at 7.33.19 AM.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2" y="1571625"/>
            <a:ext cx="9144001"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44624"/>
            <a:ext cx="8229600" cy="1143000"/>
          </a:xfrm>
        </p:spPr>
        <p:txBody>
          <a:bodyPr/>
          <a:lstStyle/>
          <a:p>
            <a:pPr>
              <a:defRPr/>
            </a:pPr>
            <a:r>
              <a:rPr lang="en-US" b="1" dirty="0">
                <a:solidFill>
                  <a:srgbClr val="FFFFFF"/>
                </a:solidFill>
                <a:effectLst>
                  <a:glow rad="139700">
                    <a:schemeClr val="tx1">
                      <a:alpha val="90000"/>
                    </a:schemeClr>
                  </a:glow>
                </a:effectLst>
              </a:rPr>
              <a:t>Martha &amp; Mary (John 11)</a:t>
            </a:r>
          </a:p>
        </p:txBody>
      </p:sp>
    </p:spTree>
    <p:extLst>
      <p:ext uri="{BB962C8B-B14F-4D97-AF65-F5344CB8AC3E}">
        <p14:creationId xmlns:p14="http://schemas.microsoft.com/office/powerpoint/2010/main" val="351847759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825" name="Group 121"/>
          <p:cNvGraphicFramePr>
            <a:graphicFrameLocks noGrp="1"/>
          </p:cNvGraphicFramePr>
          <p:nvPr/>
        </p:nvGraphicFramePr>
        <p:xfrm>
          <a:off x="22226" y="549280"/>
          <a:ext cx="9144001" cy="6380164"/>
        </p:xfrm>
        <a:graphic>
          <a:graphicData uri="http://schemas.openxmlformats.org/drawingml/2006/table">
            <a:tbl>
              <a:tblPr/>
              <a:tblGrid>
                <a:gridCol w="1656157">
                  <a:extLst>
                    <a:ext uri="{9D8B030D-6E8A-4147-A177-3AD203B41FA5}">
                      <a16:colId xmlns:a16="http://schemas.microsoft.com/office/drawing/2014/main" val="20000"/>
                    </a:ext>
                  </a:extLst>
                </a:gridCol>
                <a:gridCol w="3959452">
                  <a:extLst>
                    <a:ext uri="{9D8B030D-6E8A-4147-A177-3AD203B41FA5}">
                      <a16:colId xmlns:a16="http://schemas.microsoft.com/office/drawing/2014/main" val="20001"/>
                    </a:ext>
                  </a:extLst>
                </a:gridCol>
                <a:gridCol w="3528392">
                  <a:extLst>
                    <a:ext uri="{9D8B030D-6E8A-4147-A177-3AD203B41FA5}">
                      <a16:colId xmlns:a16="http://schemas.microsoft.com/office/drawing/2014/main" val="20002"/>
                    </a:ext>
                  </a:extLst>
                </a:gridCol>
              </a:tblGrid>
              <a:tr h="579104">
                <a:tc>
                  <a:txBody>
                    <a:bodyPr/>
                    <a:lstStyle/>
                    <a:p>
                      <a:pPr>
                        <a:spcAft>
                          <a:spcPts val="0"/>
                        </a:spcAft>
                      </a:pPr>
                      <a:r>
                        <a:rPr lang="en-US" sz="2400" b="1" dirty="0">
                          <a:solidFill>
                            <a:schemeClr val="bg1"/>
                          </a:solidFill>
                          <a:effectLst/>
                          <a:latin typeface="Arial"/>
                          <a:ea typeface="ＭＳ 明朝"/>
                          <a:cs typeface="Arial"/>
                        </a:rPr>
                        <a:t>Issue</a:t>
                      </a:r>
                    </a:p>
                  </a:txBody>
                  <a:tcPr marL="68580" marR="68580" marT="0" marB="0">
                    <a:lnL w="12700" cap="flat" cmpd="sng" algn="ctr">
                      <a:solidFill>
                        <a:scrgbClr r="0" g="0" b="0"/>
                      </a:solidFill>
                      <a:prstDash val="solid"/>
                      <a:round/>
                      <a:headEnd type="none" w="med" len="med"/>
                      <a:tailEnd type="none" w="med" len="med"/>
                    </a:lnL>
                    <a:lnR>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tx2"/>
                    </a:solidFill>
                  </a:tcPr>
                </a:tc>
                <a:tc>
                  <a:txBody>
                    <a:bodyPr/>
                    <a:lstStyle/>
                    <a:p>
                      <a:pPr>
                        <a:spcAft>
                          <a:spcPts val="0"/>
                        </a:spcAft>
                      </a:pPr>
                      <a:r>
                        <a:rPr lang="en-US" sz="2400" b="1" dirty="0">
                          <a:solidFill>
                            <a:srgbClr val="FFFFFF"/>
                          </a:solidFill>
                          <a:effectLst/>
                          <a:latin typeface="Arial"/>
                          <a:ea typeface="ＭＳ 明朝"/>
                          <a:cs typeface="Arial"/>
                        </a:rPr>
                        <a:t>Martha</a:t>
                      </a:r>
                      <a:endParaRPr lang="en-US" sz="2400" b="1" dirty="0">
                        <a:effectLst/>
                        <a:latin typeface="Arial"/>
                        <a:ea typeface="ＭＳ 明朝"/>
                        <a:cs typeface="Arial"/>
                      </a:endParaRPr>
                    </a:p>
                  </a:txBody>
                  <a:tcPr marL="68580" marR="68580" marT="0" marB="0">
                    <a:lnL>
                      <a:noFill/>
                    </a:lnL>
                    <a:lnR>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tx2"/>
                    </a:solidFill>
                  </a:tcPr>
                </a:tc>
                <a:tc>
                  <a:txBody>
                    <a:bodyPr/>
                    <a:lstStyle/>
                    <a:p>
                      <a:pPr>
                        <a:spcAft>
                          <a:spcPts val="0"/>
                        </a:spcAft>
                      </a:pPr>
                      <a:r>
                        <a:rPr lang="en-US" sz="2400" b="1" dirty="0">
                          <a:solidFill>
                            <a:srgbClr val="FFFFFF"/>
                          </a:solidFill>
                          <a:effectLst/>
                          <a:latin typeface="Arial"/>
                          <a:ea typeface="ＭＳ 明朝"/>
                          <a:cs typeface="Arial"/>
                        </a:rPr>
                        <a:t>Mary</a:t>
                      </a:r>
                      <a:endParaRPr lang="en-US" sz="2400" b="1" dirty="0">
                        <a:effectLst/>
                        <a:latin typeface="Arial"/>
                        <a:ea typeface="ＭＳ 明朝"/>
                        <a:cs typeface="Arial"/>
                      </a:endParaRPr>
                    </a:p>
                  </a:txBody>
                  <a:tcPr marL="68580" marR="68580" marT="0" marB="0">
                    <a:lnL>
                      <a:noFill/>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r h="2194561">
                <a:tc>
                  <a:txBody>
                    <a:bodyPr/>
                    <a:lstStyle/>
                    <a:p>
                      <a:pPr>
                        <a:spcAft>
                          <a:spcPts val="0"/>
                        </a:spcAft>
                      </a:pPr>
                      <a:endParaRPr lang="en-US" sz="2400" b="1" dirty="0">
                        <a:solidFill>
                          <a:schemeClr val="bg1"/>
                        </a:solidFill>
                        <a:effectLst/>
                        <a:latin typeface="Arial"/>
                        <a:ea typeface="ＭＳ 明朝"/>
                        <a:cs typeface="Arial"/>
                      </a:endParaRPr>
                    </a:p>
                    <a:p>
                      <a:pPr>
                        <a:spcAft>
                          <a:spcPts val="0"/>
                        </a:spcAft>
                      </a:pPr>
                      <a:r>
                        <a:rPr lang="en-US" sz="2400" b="1" dirty="0">
                          <a:solidFill>
                            <a:schemeClr val="bg1"/>
                          </a:solidFill>
                          <a:effectLst/>
                          <a:latin typeface="Arial"/>
                          <a:ea typeface="ＭＳ 明朝"/>
                          <a:cs typeface="Arial"/>
                        </a:rPr>
                        <a:t>Approach to Jesus</a:t>
                      </a:r>
                    </a:p>
                  </a:txBody>
                  <a:tcPr marL="68580" marR="68580" marT="0" marB="0">
                    <a:lnL>
                      <a:noFill/>
                    </a:lnL>
                    <a:lnR>
                      <a:noFill/>
                    </a:lnR>
                    <a:lnT w="12700" cap="flat" cmpd="sng" algn="ctr">
                      <a:solidFill>
                        <a:scrgbClr r="0" g="0" b="0"/>
                      </a:solidFill>
                      <a:prstDash val="solid"/>
                      <a:round/>
                      <a:headEnd type="none" w="med" len="med"/>
                      <a:tailEnd type="none" w="med" len="med"/>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spcAft>
                          <a:spcPts val="0"/>
                        </a:spcAft>
                      </a:pPr>
                      <a:endParaRPr lang="en-US" sz="2400" b="1" dirty="0">
                        <a:solidFill>
                          <a:srgbClr val="FFFFFF"/>
                        </a:solidFill>
                        <a:effectLst/>
                        <a:latin typeface="Arial"/>
                        <a:ea typeface="ＭＳ 明朝"/>
                        <a:cs typeface="Arial"/>
                      </a:endParaRPr>
                    </a:p>
                    <a:p>
                      <a:pPr>
                        <a:spcAft>
                          <a:spcPts val="0"/>
                        </a:spcAft>
                      </a:pPr>
                      <a:r>
                        <a:rPr lang="en-US" sz="2400" b="1" dirty="0">
                          <a:solidFill>
                            <a:srgbClr val="FFFFFF"/>
                          </a:solidFill>
                          <a:effectLst/>
                          <a:latin typeface="Arial"/>
                          <a:ea typeface="ＭＳ 明朝"/>
                          <a:cs typeface="Arial"/>
                        </a:rPr>
                        <a:t>Immediately went to find Jesus (20a)–private as a "doer"</a:t>
                      </a:r>
                      <a:endParaRPr lang="en-US" sz="2400" b="1" dirty="0">
                        <a:effectLst/>
                        <a:latin typeface="Arial"/>
                        <a:ea typeface="ＭＳ 明朝"/>
                        <a:cs typeface="Arial"/>
                      </a:endParaRPr>
                    </a:p>
                  </a:txBody>
                  <a:tcPr marL="68580" marR="68580" marT="0" marB="0">
                    <a:lnL>
                      <a:noFill/>
                    </a:lnL>
                    <a:lnR>
                      <a:noFill/>
                    </a:lnR>
                    <a:lnT w="12700" cap="flat" cmpd="sng" algn="ctr">
                      <a:solidFill>
                        <a:scrgbClr r="0" g="0" b="0"/>
                      </a:solidFill>
                      <a:prstDash val="solid"/>
                      <a:round/>
                      <a:headEnd type="none" w="med" len="med"/>
                      <a:tailEnd type="none" w="med" len="med"/>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spcAft>
                          <a:spcPts val="0"/>
                        </a:spcAft>
                      </a:pPr>
                      <a:endParaRPr lang="en-US" sz="2400" b="1" dirty="0">
                        <a:solidFill>
                          <a:srgbClr val="FFFFFF"/>
                        </a:solidFill>
                        <a:effectLst/>
                        <a:latin typeface="Arial"/>
                        <a:ea typeface="ＭＳ 明朝"/>
                        <a:cs typeface="Arial"/>
                      </a:endParaRPr>
                    </a:p>
                    <a:p>
                      <a:pPr>
                        <a:spcAft>
                          <a:spcPts val="0"/>
                        </a:spcAft>
                      </a:pPr>
                      <a:r>
                        <a:rPr lang="en-US" sz="2400" b="1" dirty="0">
                          <a:solidFill>
                            <a:srgbClr val="FFFFFF"/>
                          </a:solidFill>
                          <a:effectLst/>
                          <a:latin typeface="Arial"/>
                          <a:ea typeface="ＭＳ 明朝"/>
                          <a:cs typeface="Arial"/>
                        </a:rPr>
                        <a:t>Delayed and stayed at home (20b)–soon public (29) with more emotion</a:t>
                      </a:r>
                    </a:p>
                    <a:p>
                      <a:pPr>
                        <a:spcAft>
                          <a:spcPts val="0"/>
                        </a:spcAft>
                      </a:pPr>
                      <a:endParaRPr lang="en-US" sz="2400" b="1" dirty="0">
                        <a:effectLst/>
                        <a:latin typeface="Arial"/>
                        <a:ea typeface="ＭＳ 明朝"/>
                        <a:cs typeface="Arial"/>
                      </a:endParaRPr>
                    </a:p>
                  </a:txBody>
                  <a:tcPr marL="68580" marR="68580" marT="0" marB="0">
                    <a:lnL>
                      <a:noFill/>
                    </a:lnL>
                    <a:lnR>
                      <a:noFill/>
                    </a:lnR>
                    <a:lnT w="12700" cap="flat" cmpd="sng" algn="ctr">
                      <a:solidFill>
                        <a:scrgbClr r="0" g="0" b="0"/>
                      </a:solidFill>
                      <a:prstDash val="solid"/>
                      <a:round/>
                      <a:headEnd type="none" w="med" len="med"/>
                      <a:tailEnd type="none" w="med" len="med"/>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1961773">
                <a:tc>
                  <a:txBody>
                    <a:bodyPr/>
                    <a:lstStyle/>
                    <a:p>
                      <a:pPr>
                        <a:spcAft>
                          <a:spcPts val="0"/>
                        </a:spcAft>
                      </a:pPr>
                      <a:r>
                        <a:rPr lang="en-US" sz="2400" b="1" dirty="0">
                          <a:solidFill>
                            <a:schemeClr val="bg1"/>
                          </a:solidFill>
                          <a:effectLst/>
                          <a:latin typeface="Arial"/>
                          <a:ea typeface="ＭＳ 明朝"/>
                          <a:cs typeface="Arial"/>
                        </a:rPr>
                        <a:t>Words to Jesus</a:t>
                      </a: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spcAft>
                          <a:spcPts val="0"/>
                        </a:spcAft>
                      </a:pPr>
                      <a:r>
                        <a:rPr lang="en-US" sz="2400" b="1">
                          <a:solidFill>
                            <a:srgbClr val="FFFFFF"/>
                          </a:solidFill>
                          <a:effectLst/>
                          <a:latin typeface="Arial"/>
                          <a:ea typeface="ＭＳ 明朝"/>
                          <a:cs typeface="Arial"/>
                        </a:rPr>
                        <a:t>Blame but faith (21) </a:t>
                      </a:r>
                      <a:endParaRPr lang="en-US" sz="2400" b="1">
                        <a:effectLst/>
                        <a:latin typeface="Arial"/>
                        <a:ea typeface="ＭＳ 明朝"/>
                        <a:cs typeface="Arial"/>
                      </a:endParaRP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spcAft>
                          <a:spcPts val="0"/>
                        </a:spcAft>
                      </a:pPr>
                      <a:r>
                        <a:rPr lang="en-US" sz="2400" b="1" dirty="0">
                          <a:solidFill>
                            <a:srgbClr val="FFFFFF"/>
                          </a:solidFill>
                          <a:effectLst/>
                          <a:latin typeface="Arial"/>
                          <a:ea typeface="ＭＳ 明朝"/>
                          <a:cs typeface="Arial"/>
                        </a:rPr>
                        <a:t>Blame but prostrate (32)</a:t>
                      </a:r>
                      <a:endParaRPr lang="en-US" sz="2400" b="1" dirty="0">
                        <a:effectLst/>
                        <a:latin typeface="Arial"/>
                        <a:ea typeface="ＭＳ 明朝"/>
                        <a:cs typeface="Arial"/>
                      </a:endParaRP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1644726">
                <a:tc>
                  <a:txBody>
                    <a:bodyPr/>
                    <a:lstStyle/>
                    <a:p>
                      <a:r>
                        <a:rPr lang="en-US" sz="2400" b="1" baseline="0" dirty="0">
                          <a:solidFill>
                            <a:schemeClr val="bg1"/>
                          </a:solidFill>
                          <a:latin typeface="Arial"/>
                          <a:cs typeface="Arial"/>
                        </a:rPr>
                        <a:t>Words of </a:t>
                      </a:r>
                      <a:r>
                        <a:rPr lang="en-US" sz="2400" b="1" dirty="0">
                          <a:solidFill>
                            <a:schemeClr val="bg1"/>
                          </a:solidFill>
                          <a:latin typeface="Arial"/>
                          <a:cs typeface="Arial"/>
                        </a:rPr>
                        <a:t>doubt</a:t>
                      </a: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spcAft>
                          <a:spcPts val="0"/>
                        </a:spcAft>
                      </a:pPr>
                      <a:r>
                        <a:rPr lang="en-US" sz="2400" b="1">
                          <a:solidFill>
                            <a:srgbClr val="FFFFFF"/>
                          </a:solidFill>
                          <a:effectLst/>
                          <a:latin typeface="Arial"/>
                          <a:ea typeface="ＭＳ 明朝"/>
                          <a:cs typeface="Arial"/>
                        </a:rPr>
                        <a:t>Saw no hope of immediate rising (24, 39) </a:t>
                      </a:r>
                      <a:endParaRPr lang="en-US" sz="2400" b="1">
                        <a:effectLst/>
                        <a:latin typeface="Arial"/>
                        <a:ea typeface="ＭＳ 明朝"/>
                        <a:cs typeface="Arial"/>
                      </a:endParaRP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spcAft>
                          <a:spcPts val="0"/>
                        </a:spcAft>
                      </a:pPr>
                      <a:r>
                        <a:rPr lang="en-US" sz="2400" b="1" dirty="0">
                          <a:solidFill>
                            <a:srgbClr val="FFFFFF"/>
                          </a:solidFill>
                          <a:effectLst/>
                          <a:latin typeface="Arial"/>
                          <a:ea typeface="ＭＳ 明朝"/>
                          <a:cs typeface="Arial"/>
                        </a:rPr>
                        <a:t>None</a:t>
                      </a:r>
                      <a:endParaRPr lang="en-US" sz="2400" b="1" dirty="0">
                        <a:effectLst/>
                        <a:latin typeface="Arial"/>
                        <a:ea typeface="ＭＳ 明朝"/>
                        <a:cs typeface="Arial"/>
                      </a:endParaRP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bl>
          </a:graphicData>
        </a:graphic>
      </p:graphicFrame>
      <p:sp>
        <p:nvSpPr>
          <p:cNvPr id="528402" name="Rectangle 2"/>
          <p:cNvSpPr>
            <a:spLocks noGrp="1" noChangeArrowheads="1"/>
          </p:cNvSpPr>
          <p:nvPr>
            <p:ph type="title" idx="4294967295"/>
          </p:nvPr>
        </p:nvSpPr>
        <p:spPr>
          <a:xfrm>
            <a:off x="0" y="-76200"/>
            <a:ext cx="9144000" cy="685800"/>
          </a:xfrm>
          <a:gradFill rotWithShape="1">
            <a:gsLst>
              <a:gs pos="0">
                <a:srgbClr val="660066"/>
              </a:gs>
              <a:gs pos="100000">
                <a:schemeClr val="tx1"/>
              </a:gs>
            </a:gsLst>
            <a:path path="rect">
              <a:fillToRect l="50000" t="50000" r="50000" b="50000"/>
            </a:path>
          </a:gradFill>
        </p:spPr>
        <p:txBody>
          <a:bodyPr/>
          <a:lstStyle/>
          <a:p>
            <a:r>
              <a:rPr lang="en-US" sz="2800" b="1">
                <a:solidFill>
                  <a:srgbClr val="EAEAEA"/>
                </a:solidFill>
                <a:latin typeface="Arial" charset="0"/>
                <a:ea typeface="ＭＳ Ｐゴシック" charset="0"/>
                <a:cs typeface="ＭＳ Ｐゴシック" charset="0"/>
              </a:rPr>
              <a:t>Martha Contrasted with Mary in John 11</a:t>
            </a:r>
          </a:p>
        </p:txBody>
      </p:sp>
      <p:sp>
        <p:nvSpPr>
          <p:cNvPr id="8" name="Rectangle 7"/>
          <p:cNvSpPr>
            <a:spLocks noChangeArrowheads="1"/>
          </p:cNvSpPr>
          <p:nvPr/>
        </p:nvSpPr>
        <p:spPr bwMode="auto">
          <a:xfrm>
            <a:off x="-15875" y="1341472"/>
            <a:ext cx="1563688" cy="2008187"/>
          </a:xfrm>
          <a:prstGeom prst="rect">
            <a:avLst/>
          </a:prstGeom>
          <a:solidFill>
            <a:schemeClr val="tx1"/>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 name="Rectangle 12"/>
          <p:cNvSpPr>
            <a:spLocks noChangeArrowheads="1"/>
          </p:cNvSpPr>
          <p:nvPr/>
        </p:nvSpPr>
        <p:spPr bwMode="auto">
          <a:xfrm>
            <a:off x="1547813" y="1341472"/>
            <a:ext cx="4032250" cy="2008187"/>
          </a:xfrm>
          <a:prstGeom prst="rect">
            <a:avLst/>
          </a:prstGeom>
          <a:solidFill>
            <a:schemeClr val="tx1"/>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 name="Rectangle 17"/>
          <p:cNvSpPr>
            <a:spLocks noChangeArrowheads="1"/>
          </p:cNvSpPr>
          <p:nvPr/>
        </p:nvSpPr>
        <p:spPr bwMode="auto">
          <a:xfrm>
            <a:off x="5580064" y="1341439"/>
            <a:ext cx="3671887" cy="2000250"/>
          </a:xfrm>
          <a:prstGeom prst="rect">
            <a:avLst/>
          </a:prstGeom>
          <a:solidFill>
            <a:schemeClr val="tx1"/>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28408" name="Text Box 123"/>
          <p:cNvSpPr txBox="1">
            <a:spLocks noChangeArrowheads="1"/>
          </p:cNvSpPr>
          <p:nvPr/>
        </p:nvSpPr>
        <p:spPr bwMode="auto">
          <a:xfrm>
            <a:off x="8650288" y="11"/>
            <a:ext cx="1308100" cy="4615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80" tIns="45640" rIns="91280" bIns="4564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27" name="Rectangle 26"/>
          <p:cNvSpPr>
            <a:spLocks noChangeArrowheads="1"/>
          </p:cNvSpPr>
          <p:nvPr/>
        </p:nvSpPr>
        <p:spPr bwMode="auto">
          <a:xfrm>
            <a:off x="-42863" y="3349625"/>
            <a:ext cx="1562101" cy="1944688"/>
          </a:xfrm>
          <a:prstGeom prst="rect">
            <a:avLst/>
          </a:prstGeom>
          <a:solidFill>
            <a:schemeClr val="tx1"/>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8" name="Rectangle 27"/>
          <p:cNvSpPr>
            <a:spLocks noChangeArrowheads="1"/>
          </p:cNvSpPr>
          <p:nvPr/>
        </p:nvSpPr>
        <p:spPr bwMode="auto">
          <a:xfrm>
            <a:off x="1519272" y="3349625"/>
            <a:ext cx="4033837" cy="1944688"/>
          </a:xfrm>
          <a:prstGeom prst="rect">
            <a:avLst/>
          </a:prstGeom>
          <a:solidFill>
            <a:schemeClr val="tx1"/>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9" name="Rectangle 28"/>
          <p:cNvSpPr>
            <a:spLocks noChangeArrowheads="1"/>
          </p:cNvSpPr>
          <p:nvPr/>
        </p:nvSpPr>
        <p:spPr bwMode="auto">
          <a:xfrm>
            <a:off x="5553075" y="3349625"/>
            <a:ext cx="3671888" cy="1944688"/>
          </a:xfrm>
          <a:prstGeom prst="rect">
            <a:avLst/>
          </a:prstGeom>
          <a:solidFill>
            <a:schemeClr val="tx1"/>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 name="Rectangle 29"/>
          <p:cNvSpPr>
            <a:spLocks noChangeArrowheads="1"/>
          </p:cNvSpPr>
          <p:nvPr/>
        </p:nvSpPr>
        <p:spPr bwMode="auto">
          <a:xfrm>
            <a:off x="-15875" y="5294313"/>
            <a:ext cx="1563688" cy="1655762"/>
          </a:xfrm>
          <a:prstGeom prst="rect">
            <a:avLst/>
          </a:prstGeom>
          <a:solidFill>
            <a:schemeClr val="tx1"/>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1" name="Rectangle 30"/>
          <p:cNvSpPr>
            <a:spLocks noChangeArrowheads="1"/>
          </p:cNvSpPr>
          <p:nvPr/>
        </p:nvSpPr>
        <p:spPr bwMode="auto">
          <a:xfrm>
            <a:off x="1547813" y="5294313"/>
            <a:ext cx="4032250" cy="1655762"/>
          </a:xfrm>
          <a:prstGeom prst="rect">
            <a:avLst/>
          </a:prstGeom>
          <a:solidFill>
            <a:schemeClr val="tx1"/>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 name="Rectangle 31"/>
          <p:cNvSpPr>
            <a:spLocks noChangeArrowheads="1"/>
          </p:cNvSpPr>
          <p:nvPr/>
        </p:nvSpPr>
        <p:spPr bwMode="auto">
          <a:xfrm>
            <a:off x="5545139" y="5294347"/>
            <a:ext cx="3671887" cy="1728787"/>
          </a:xfrm>
          <a:prstGeom prst="rect">
            <a:avLst/>
          </a:prstGeom>
          <a:solidFill>
            <a:schemeClr val="tx1"/>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8534459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accel="50000" decel="50000" fill="hold" grpId="0"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ppt_x"/>
                                          </p:val>
                                        </p:tav>
                                      </p:tavLst>
                                    </p:anim>
                                    <p:anim calcmode="lin" valueType="num">
                                      <p:cBhvr additive="base">
                                        <p:cTn id="7" dur="500"/>
                                        <p:tgtEl>
                                          <p:spTgt spid="8"/>
                                        </p:tgtEl>
                                        <p:attrNameLst>
                                          <p:attrName>ppt_y</p:attrName>
                                        </p:attrNameLst>
                                      </p:cBhvr>
                                      <p:tavLst>
                                        <p:tav tm="0">
                                          <p:val>
                                            <p:strVal val="ppt_y"/>
                                          </p:val>
                                        </p:tav>
                                        <p:tav tm="100000">
                                          <p:val>
                                            <p:strVal val="1+ppt_h/2"/>
                                          </p:val>
                                        </p:tav>
                                      </p:tavLst>
                                    </p:anim>
                                    <p:set>
                                      <p:cBhvr>
                                        <p:cTn id="8" dur="1" fill="hold">
                                          <p:stCondLst>
                                            <p:cond delay="499"/>
                                          </p:stCondLst>
                                        </p:cTn>
                                        <p:tgtEl>
                                          <p:spTgt spid="8"/>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4" accel="50000" decel="50000" fill="hold" grpId="0" nodeType="clickEffect">
                                  <p:stCondLst>
                                    <p:cond delay="0"/>
                                  </p:stCondLst>
                                  <p:childTnLst>
                                    <p:anim calcmode="lin" valueType="num">
                                      <p:cBhvr additive="base">
                                        <p:cTn id="12" dur="500"/>
                                        <p:tgtEl>
                                          <p:spTgt spid="13"/>
                                        </p:tgtEl>
                                        <p:attrNameLst>
                                          <p:attrName>ppt_x</p:attrName>
                                        </p:attrNameLst>
                                      </p:cBhvr>
                                      <p:tavLst>
                                        <p:tav tm="0">
                                          <p:val>
                                            <p:strVal val="ppt_x"/>
                                          </p:val>
                                        </p:tav>
                                        <p:tav tm="100000">
                                          <p:val>
                                            <p:strVal val="ppt_x"/>
                                          </p:val>
                                        </p:tav>
                                      </p:tavLst>
                                    </p:anim>
                                    <p:anim calcmode="lin" valueType="num">
                                      <p:cBhvr additive="base">
                                        <p:cTn id="13" dur="500"/>
                                        <p:tgtEl>
                                          <p:spTgt spid="13"/>
                                        </p:tgtEl>
                                        <p:attrNameLst>
                                          <p:attrName>ppt_y</p:attrName>
                                        </p:attrNameLst>
                                      </p:cBhvr>
                                      <p:tavLst>
                                        <p:tav tm="0">
                                          <p:val>
                                            <p:strVal val="ppt_y"/>
                                          </p:val>
                                        </p:tav>
                                        <p:tav tm="100000">
                                          <p:val>
                                            <p:strVal val="1+ppt_h/2"/>
                                          </p:val>
                                        </p:tav>
                                      </p:tavLst>
                                    </p:anim>
                                    <p:set>
                                      <p:cBhvr>
                                        <p:cTn id="14" dur="1" fill="hold">
                                          <p:stCondLst>
                                            <p:cond delay="499"/>
                                          </p:stCondLst>
                                        </p:cTn>
                                        <p:tgtEl>
                                          <p:spTgt spid="13"/>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xit" presetSubtype="4" accel="50000" decel="50000" fill="hold" grpId="0" nodeType="clickEffect">
                                  <p:stCondLst>
                                    <p:cond delay="0"/>
                                  </p:stCondLst>
                                  <p:childTnLst>
                                    <p:anim calcmode="lin" valueType="num">
                                      <p:cBhvr additive="base">
                                        <p:cTn id="18" dur="500"/>
                                        <p:tgtEl>
                                          <p:spTgt spid="18"/>
                                        </p:tgtEl>
                                        <p:attrNameLst>
                                          <p:attrName>ppt_x</p:attrName>
                                        </p:attrNameLst>
                                      </p:cBhvr>
                                      <p:tavLst>
                                        <p:tav tm="0">
                                          <p:val>
                                            <p:strVal val="ppt_x"/>
                                          </p:val>
                                        </p:tav>
                                        <p:tav tm="100000">
                                          <p:val>
                                            <p:strVal val="ppt_x"/>
                                          </p:val>
                                        </p:tav>
                                      </p:tavLst>
                                    </p:anim>
                                    <p:anim calcmode="lin" valueType="num">
                                      <p:cBhvr additive="base">
                                        <p:cTn id="19" dur="500"/>
                                        <p:tgtEl>
                                          <p:spTgt spid="18"/>
                                        </p:tgtEl>
                                        <p:attrNameLst>
                                          <p:attrName>ppt_y</p:attrName>
                                        </p:attrNameLst>
                                      </p:cBhvr>
                                      <p:tavLst>
                                        <p:tav tm="0">
                                          <p:val>
                                            <p:strVal val="ppt_y"/>
                                          </p:val>
                                        </p:tav>
                                        <p:tav tm="100000">
                                          <p:val>
                                            <p:strVal val="1+ppt_h/2"/>
                                          </p:val>
                                        </p:tav>
                                      </p:tavLst>
                                    </p:anim>
                                    <p:set>
                                      <p:cBhvr>
                                        <p:cTn id="20" dur="1" fill="hold">
                                          <p:stCondLst>
                                            <p:cond delay="499"/>
                                          </p:stCondLst>
                                        </p:cTn>
                                        <p:tgtEl>
                                          <p:spTgt spid="18"/>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xit" presetSubtype="4" accel="50000" decel="50000" fill="hold" grpId="0" nodeType="clickEffect">
                                  <p:stCondLst>
                                    <p:cond delay="0"/>
                                  </p:stCondLst>
                                  <p:childTnLst>
                                    <p:anim calcmode="lin" valueType="num">
                                      <p:cBhvr additive="base">
                                        <p:cTn id="24" dur="500"/>
                                        <p:tgtEl>
                                          <p:spTgt spid="27"/>
                                        </p:tgtEl>
                                        <p:attrNameLst>
                                          <p:attrName>ppt_x</p:attrName>
                                        </p:attrNameLst>
                                      </p:cBhvr>
                                      <p:tavLst>
                                        <p:tav tm="0">
                                          <p:val>
                                            <p:strVal val="ppt_x"/>
                                          </p:val>
                                        </p:tav>
                                        <p:tav tm="100000">
                                          <p:val>
                                            <p:strVal val="ppt_x"/>
                                          </p:val>
                                        </p:tav>
                                      </p:tavLst>
                                    </p:anim>
                                    <p:anim calcmode="lin" valueType="num">
                                      <p:cBhvr additive="base">
                                        <p:cTn id="25" dur="500"/>
                                        <p:tgtEl>
                                          <p:spTgt spid="27"/>
                                        </p:tgtEl>
                                        <p:attrNameLst>
                                          <p:attrName>ppt_y</p:attrName>
                                        </p:attrNameLst>
                                      </p:cBhvr>
                                      <p:tavLst>
                                        <p:tav tm="0">
                                          <p:val>
                                            <p:strVal val="ppt_y"/>
                                          </p:val>
                                        </p:tav>
                                        <p:tav tm="100000">
                                          <p:val>
                                            <p:strVal val="1+ppt_h/2"/>
                                          </p:val>
                                        </p:tav>
                                      </p:tavLst>
                                    </p:anim>
                                    <p:set>
                                      <p:cBhvr>
                                        <p:cTn id="26" dur="1" fill="hold">
                                          <p:stCondLst>
                                            <p:cond delay="499"/>
                                          </p:stCondLst>
                                        </p:cTn>
                                        <p:tgtEl>
                                          <p:spTgt spid="27"/>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xit" presetSubtype="4" accel="50000" decel="50000" fill="hold" grpId="0" nodeType="clickEffect">
                                  <p:stCondLst>
                                    <p:cond delay="0"/>
                                  </p:stCondLst>
                                  <p:childTnLst>
                                    <p:anim calcmode="lin" valueType="num">
                                      <p:cBhvr additive="base">
                                        <p:cTn id="30" dur="500"/>
                                        <p:tgtEl>
                                          <p:spTgt spid="28"/>
                                        </p:tgtEl>
                                        <p:attrNameLst>
                                          <p:attrName>ppt_x</p:attrName>
                                        </p:attrNameLst>
                                      </p:cBhvr>
                                      <p:tavLst>
                                        <p:tav tm="0">
                                          <p:val>
                                            <p:strVal val="ppt_x"/>
                                          </p:val>
                                        </p:tav>
                                        <p:tav tm="100000">
                                          <p:val>
                                            <p:strVal val="ppt_x"/>
                                          </p:val>
                                        </p:tav>
                                      </p:tavLst>
                                    </p:anim>
                                    <p:anim calcmode="lin" valueType="num">
                                      <p:cBhvr additive="base">
                                        <p:cTn id="31" dur="500"/>
                                        <p:tgtEl>
                                          <p:spTgt spid="28"/>
                                        </p:tgtEl>
                                        <p:attrNameLst>
                                          <p:attrName>ppt_y</p:attrName>
                                        </p:attrNameLst>
                                      </p:cBhvr>
                                      <p:tavLst>
                                        <p:tav tm="0">
                                          <p:val>
                                            <p:strVal val="ppt_y"/>
                                          </p:val>
                                        </p:tav>
                                        <p:tav tm="100000">
                                          <p:val>
                                            <p:strVal val="1+ppt_h/2"/>
                                          </p:val>
                                        </p:tav>
                                      </p:tavLst>
                                    </p:anim>
                                    <p:set>
                                      <p:cBhvr>
                                        <p:cTn id="32" dur="1" fill="hold">
                                          <p:stCondLst>
                                            <p:cond delay="499"/>
                                          </p:stCondLst>
                                        </p:cTn>
                                        <p:tgtEl>
                                          <p:spTgt spid="28"/>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xit" presetSubtype="4" accel="50000" decel="50000" fill="hold" grpId="0" nodeType="clickEffect">
                                  <p:stCondLst>
                                    <p:cond delay="0"/>
                                  </p:stCondLst>
                                  <p:childTnLst>
                                    <p:anim calcmode="lin" valueType="num">
                                      <p:cBhvr additive="base">
                                        <p:cTn id="36" dur="500"/>
                                        <p:tgtEl>
                                          <p:spTgt spid="29"/>
                                        </p:tgtEl>
                                        <p:attrNameLst>
                                          <p:attrName>ppt_x</p:attrName>
                                        </p:attrNameLst>
                                      </p:cBhvr>
                                      <p:tavLst>
                                        <p:tav tm="0">
                                          <p:val>
                                            <p:strVal val="ppt_x"/>
                                          </p:val>
                                        </p:tav>
                                        <p:tav tm="100000">
                                          <p:val>
                                            <p:strVal val="ppt_x"/>
                                          </p:val>
                                        </p:tav>
                                      </p:tavLst>
                                    </p:anim>
                                    <p:anim calcmode="lin" valueType="num">
                                      <p:cBhvr additive="base">
                                        <p:cTn id="37" dur="500"/>
                                        <p:tgtEl>
                                          <p:spTgt spid="29"/>
                                        </p:tgtEl>
                                        <p:attrNameLst>
                                          <p:attrName>ppt_y</p:attrName>
                                        </p:attrNameLst>
                                      </p:cBhvr>
                                      <p:tavLst>
                                        <p:tav tm="0">
                                          <p:val>
                                            <p:strVal val="ppt_y"/>
                                          </p:val>
                                        </p:tav>
                                        <p:tav tm="100000">
                                          <p:val>
                                            <p:strVal val="1+ppt_h/2"/>
                                          </p:val>
                                        </p:tav>
                                      </p:tavLst>
                                    </p:anim>
                                    <p:set>
                                      <p:cBhvr>
                                        <p:cTn id="38" dur="1" fill="hold">
                                          <p:stCondLst>
                                            <p:cond delay="499"/>
                                          </p:stCondLst>
                                        </p:cTn>
                                        <p:tgtEl>
                                          <p:spTgt spid="29"/>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xit" presetSubtype="4" accel="50000" decel="50000" fill="hold" grpId="0" nodeType="clickEffect">
                                  <p:stCondLst>
                                    <p:cond delay="0"/>
                                  </p:stCondLst>
                                  <p:childTnLst>
                                    <p:anim calcmode="lin" valueType="num">
                                      <p:cBhvr additive="base">
                                        <p:cTn id="42" dur="500"/>
                                        <p:tgtEl>
                                          <p:spTgt spid="30"/>
                                        </p:tgtEl>
                                        <p:attrNameLst>
                                          <p:attrName>ppt_x</p:attrName>
                                        </p:attrNameLst>
                                      </p:cBhvr>
                                      <p:tavLst>
                                        <p:tav tm="0">
                                          <p:val>
                                            <p:strVal val="ppt_x"/>
                                          </p:val>
                                        </p:tav>
                                        <p:tav tm="100000">
                                          <p:val>
                                            <p:strVal val="ppt_x"/>
                                          </p:val>
                                        </p:tav>
                                      </p:tavLst>
                                    </p:anim>
                                    <p:anim calcmode="lin" valueType="num">
                                      <p:cBhvr additive="base">
                                        <p:cTn id="43" dur="500"/>
                                        <p:tgtEl>
                                          <p:spTgt spid="30"/>
                                        </p:tgtEl>
                                        <p:attrNameLst>
                                          <p:attrName>ppt_y</p:attrName>
                                        </p:attrNameLst>
                                      </p:cBhvr>
                                      <p:tavLst>
                                        <p:tav tm="0">
                                          <p:val>
                                            <p:strVal val="ppt_y"/>
                                          </p:val>
                                        </p:tav>
                                        <p:tav tm="100000">
                                          <p:val>
                                            <p:strVal val="1+ppt_h/2"/>
                                          </p:val>
                                        </p:tav>
                                      </p:tavLst>
                                    </p:anim>
                                    <p:set>
                                      <p:cBhvr>
                                        <p:cTn id="44" dur="1" fill="hold">
                                          <p:stCondLst>
                                            <p:cond delay="499"/>
                                          </p:stCondLst>
                                        </p:cTn>
                                        <p:tgtEl>
                                          <p:spTgt spid="30"/>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xit" presetSubtype="4" accel="50000" decel="50000" fill="hold" grpId="0" nodeType="clickEffect">
                                  <p:stCondLst>
                                    <p:cond delay="0"/>
                                  </p:stCondLst>
                                  <p:childTnLst>
                                    <p:anim calcmode="lin" valueType="num">
                                      <p:cBhvr additive="base">
                                        <p:cTn id="48" dur="500"/>
                                        <p:tgtEl>
                                          <p:spTgt spid="31"/>
                                        </p:tgtEl>
                                        <p:attrNameLst>
                                          <p:attrName>ppt_x</p:attrName>
                                        </p:attrNameLst>
                                      </p:cBhvr>
                                      <p:tavLst>
                                        <p:tav tm="0">
                                          <p:val>
                                            <p:strVal val="ppt_x"/>
                                          </p:val>
                                        </p:tav>
                                        <p:tav tm="100000">
                                          <p:val>
                                            <p:strVal val="ppt_x"/>
                                          </p:val>
                                        </p:tav>
                                      </p:tavLst>
                                    </p:anim>
                                    <p:anim calcmode="lin" valueType="num">
                                      <p:cBhvr additive="base">
                                        <p:cTn id="49" dur="500"/>
                                        <p:tgtEl>
                                          <p:spTgt spid="31"/>
                                        </p:tgtEl>
                                        <p:attrNameLst>
                                          <p:attrName>ppt_y</p:attrName>
                                        </p:attrNameLst>
                                      </p:cBhvr>
                                      <p:tavLst>
                                        <p:tav tm="0">
                                          <p:val>
                                            <p:strVal val="ppt_y"/>
                                          </p:val>
                                        </p:tav>
                                        <p:tav tm="100000">
                                          <p:val>
                                            <p:strVal val="1+ppt_h/2"/>
                                          </p:val>
                                        </p:tav>
                                      </p:tavLst>
                                    </p:anim>
                                    <p:set>
                                      <p:cBhvr>
                                        <p:cTn id="50" dur="1" fill="hold">
                                          <p:stCondLst>
                                            <p:cond delay="499"/>
                                          </p:stCondLst>
                                        </p:cTn>
                                        <p:tgtEl>
                                          <p:spTgt spid="31"/>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xit" presetSubtype="4" accel="50000" decel="50000" fill="hold" grpId="0" nodeType="clickEffect">
                                  <p:stCondLst>
                                    <p:cond delay="0"/>
                                  </p:stCondLst>
                                  <p:childTnLst>
                                    <p:anim calcmode="lin" valueType="num">
                                      <p:cBhvr additive="base">
                                        <p:cTn id="54" dur="500"/>
                                        <p:tgtEl>
                                          <p:spTgt spid="32"/>
                                        </p:tgtEl>
                                        <p:attrNameLst>
                                          <p:attrName>ppt_x</p:attrName>
                                        </p:attrNameLst>
                                      </p:cBhvr>
                                      <p:tavLst>
                                        <p:tav tm="0">
                                          <p:val>
                                            <p:strVal val="ppt_x"/>
                                          </p:val>
                                        </p:tav>
                                        <p:tav tm="100000">
                                          <p:val>
                                            <p:strVal val="ppt_x"/>
                                          </p:val>
                                        </p:tav>
                                      </p:tavLst>
                                    </p:anim>
                                    <p:anim calcmode="lin" valueType="num">
                                      <p:cBhvr additive="base">
                                        <p:cTn id="55" dur="500"/>
                                        <p:tgtEl>
                                          <p:spTgt spid="32"/>
                                        </p:tgtEl>
                                        <p:attrNameLst>
                                          <p:attrName>ppt_y</p:attrName>
                                        </p:attrNameLst>
                                      </p:cBhvr>
                                      <p:tavLst>
                                        <p:tav tm="0">
                                          <p:val>
                                            <p:strVal val="ppt_y"/>
                                          </p:val>
                                        </p:tav>
                                        <p:tav tm="100000">
                                          <p:val>
                                            <p:strVal val="1+ppt_h/2"/>
                                          </p:val>
                                        </p:tav>
                                      </p:tavLst>
                                    </p:anim>
                                    <p:set>
                                      <p:cBhvr>
                                        <p:cTn id="56"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8" grpId="0" animBg="1"/>
      <p:bldP spid="27" grpId="0" animBg="1"/>
      <p:bldP spid="28" grpId="0" animBg="1"/>
      <p:bldP spid="29" grpId="0" animBg="1"/>
      <p:bldP spid="30" grpId="0" animBg="1"/>
      <p:bldP spid="31" grpId="0" animBg="1"/>
      <p:bldP spid="32"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825" name="Group 121"/>
          <p:cNvGraphicFramePr>
            <a:graphicFrameLocks noGrp="1"/>
          </p:cNvGraphicFramePr>
          <p:nvPr/>
        </p:nvGraphicFramePr>
        <p:xfrm>
          <a:off x="22226" y="549275"/>
          <a:ext cx="9144001" cy="6015038"/>
        </p:xfrm>
        <a:graphic>
          <a:graphicData uri="http://schemas.openxmlformats.org/drawingml/2006/table">
            <a:tbl>
              <a:tblPr/>
              <a:tblGrid>
                <a:gridCol w="1784331">
                  <a:extLst>
                    <a:ext uri="{9D8B030D-6E8A-4147-A177-3AD203B41FA5}">
                      <a16:colId xmlns:a16="http://schemas.microsoft.com/office/drawing/2014/main" val="20000"/>
                    </a:ext>
                  </a:extLst>
                </a:gridCol>
                <a:gridCol w="3831278">
                  <a:extLst>
                    <a:ext uri="{9D8B030D-6E8A-4147-A177-3AD203B41FA5}">
                      <a16:colId xmlns:a16="http://schemas.microsoft.com/office/drawing/2014/main" val="20001"/>
                    </a:ext>
                  </a:extLst>
                </a:gridCol>
                <a:gridCol w="3528392">
                  <a:extLst>
                    <a:ext uri="{9D8B030D-6E8A-4147-A177-3AD203B41FA5}">
                      <a16:colId xmlns:a16="http://schemas.microsoft.com/office/drawing/2014/main" val="20002"/>
                    </a:ext>
                  </a:extLst>
                </a:gridCol>
              </a:tblGrid>
              <a:tr h="579169">
                <a:tc>
                  <a:txBody>
                    <a:bodyPr/>
                    <a:lstStyle/>
                    <a:p>
                      <a:pPr>
                        <a:spcAft>
                          <a:spcPts val="0"/>
                        </a:spcAft>
                      </a:pPr>
                      <a:r>
                        <a:rPr lang="en-US" sz="2000" b="1" dirty="0">
                          <a:solidFill>
                            <a:schemeClr val="bg1"/>
                          </a:solidFill>
                          <a:effectLst/>
                          <a:latin typeface="Arial"/>
                          <a:ea typeface="ＭＳ 明朝"/>
                          <a:cs typeface="Arial"/>
                        </a:rPr>
                        <a:t>Issue</a:t>
                      </a:r>
                    </a:p>
                  </a:txBody>
                  <a:tcPr marL="68580" marR="68580" marT="0" marB="0">
                    <a:lnL w="12700" cap="flat" cmpd="sng" algn="ctr">
                      <a:solidFill>
                        <a:scrgbClr r="0" g="0" b="0"/>
                      </a:solidFill>
                      <a:prstDash val="solid"/>
                      <a:round/>
                      <a:headEnd type="none" w="med" len="med"/>
                      <a:tailEnd type="none" w="med" len="med"/>
                    </a:lnL>
                    <a:lnR>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tx2"/>
                    </a:solidFill>
                  </a:tcPr>
                </a:tc>
                <a:tc>
                  <a:txBody>
                    <a:bodyPr/>
                    <a:lstStyle/>
                    <a:p>
                      <a:pPr>
                        <a:spcAft>
                          <a:spcPts val="0"/>
                        </a:spcAft>
                      </a:pPr>
                      <a:r>
                        <a:rPr lang="en-US" sz="2000" b="1" dirty="0">
                          <a:solidFill>
                            <a:srgbClr val="FFFFFF"/>
                          </a:solidFill>
                          <a:effectLst/>
                          <a:latin typeface="Arial"/>
                          <a:ea typeface="ＭＳ 明朝"/>
                          <a:cs typeface="Arial"/>
                        </a:rPr>
                        <a:t>Martha</a:t>
                      </a:r>
                      <a:endParaRPr lang="en-US" sz="2000" b="1" dirty="0">
                        <a:effectLst/>
                        <a:latin typeface="Arial"/>
                        <a:ea typeface="ＭＳ 明朝"/>
                        <a:cs typeface="Arial"/>
                      </a:endParaRPr>
                    </a:p>
                  </a:txBody>
                  <a:tcPr marL="68580" marR="68580" marT="0" marB="0">
                    <a:lnL>
                      <a:noFill/>
                    </a:lnL>
                    <a:lnR>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tx2"/>
                    </a:solidFill>
                  </a:tcPr>
                </a:tc>
                <a:tc>
                  <a:txBody>
                    <a:bodyPr/>
                    <a:lstStyle/>
                    <a:p>
                      <a:pPr>
                        <a:spcAft>
                          <a:spcPts val="0"/>
                        </a:spcAft>
                      </a:pPr>
                      <a:r>
                        <a:rPr lang="en-US" sz="2000" b="1" dirty="0">
                          <a:solidFill>
                            <a:srgbClr val="FFFFFF"/>
                          </a:solidFill>
                          <a:effectLst/>
                          <a:latin typeface="Arial"/>
                          <a:ea typeface="ＭＳ 明朝"/>
                          <a:cs typeface="Arial"/>
                        </a:rPr>
                        <a:t>Mary</a:t>
                      </a:r>
                      <a:endParaRPr lang="en-US" sz="2000" b="1" dirty="0">
                        <a:effectLst/>
                        <a:latin typeface="Arial"/>
                        <a:ea typeface="ＭＳ 明朝"/>
                        <a:cs typeface="Arial"/>
                      </a:endParaRPr>
                    </a:p>
                  </a:txBody>
                  <a:tcPr marL="68580" marR="68580" marT="0" marB="0">
                    <a:lnL>
                      <a:noFill/>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r h="1828960">
                <a:tc>
                  <a:txBody>
                    <a:bodyPr/>
                    <a:lstStyle/>
                    <a:p>
                      <a:pPr>
                        <a:spcAft>
                          <a:spcPts val="0"/>
                        </a:spcAft>
                      </a:pPr>
                      <a:r>
                        <a:rPr lang="en-US" sz="2000" b="1" dirty="0">
                          <a:solidFill>
                            <a:srgbClr val="FFFFFF"/>
                          </a:solidFill>
                          <a:effectLst/>
                          <a:latin typeface="Arial"/>
                          <a:ea typeface="ＭＳ 明朝"/>
                          <a:cs typeface="Arial"/>
                        </a:rPr>
                        <a:t>Jesus</a:t>
                      </a:r>
                      <a:r>
                        <a:rPr lang="fr-FR" sz="2000" b="1" dirty="0">
                          <a:solidFill>
                            <a:srgbClr val="FFFFFF"/>
                          </a:solidFill>
                          <a:effectLst/>
                          <a:latin typeface="Arial"/>
                          <a:ea typeface="ＭＳ 明朝"/>
                          <a:cs typeface="Arial"/>
                        </a:rPr>
                        <a:t>'</a:t>
                      </a:r>
                      <a:r>
                        <a:rPr lang="en-US" sz="2000" b="1" dirty="0">
                          <a:solidFill>
                            <a:srgbClr val="FFFFFF"/>
                          </a:solidFill>
                          <a:effectLst/>
                          <a:latin typeface="Arial"/>
                          <a:ea typeface="ＭＳ 明朝"/>
                          <a:cs typeface="Arial"/>
                        </a:rPr>
                        <a:t> response</a:t>
                      </a:r>
                      <a:endParaRPr lang="en-US" sz="2000" b="1" dirty="0">
                        <a:effectLst/>
                        <a:latin typeface="Arial"/>
                        <a:ea typeface="ＭＳ 明朝"/>
                        <a:cs typeface="Arial"/>
                      </a:endParaRPr>
                    </a:p>
                  </a:txBody>
                  <a:tcPr marL="68580" marR="68580" marT="0" marB="0">
                    <a:lnL>
                      <a:noFill/>
                    </a:lnL>
                    <a:lnR>
                      <a:noFill/>
                    </a:lnR>
                    <a:lnT w="12700" cap="flat" cmpd="sng" algn="ctr">
                      <a:solidFill>
                        <a:scrgbClr r="0" g="0" b="0"/>
                      </a:solidFill>
                      <a:prstDash val="solid"/>
                      <a:round/>
                      <a:headEnd type="none" w="med" len="med"/>
                      <a:tailEnd type="none" w="med" len="med"/>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spcAft>
                          <a:spcPts val="0"/>
                        </a:spcAft>
                      </a:pPr>
                      <a:r>
                        <a:rPr lang="en-US" sz="2000" b="1" dirty="0">
                          <a:solidFill>
                            <a:srgbClr val="FFFFFF"/>
                          </a:solidFill>
                          <a:effectLst/>
                          <a:latin typeface="Arial"/>
                          <a:ea typeface="ＭＳ 明朝"/>
                          <a:cs typeface="Arial"/>
                        </a:rPr>
                        <a:t>Tested her faith whether He could raise Lazarus (23), claimed to be the resurrection and life (25), and asked if she believed (26) </a:t>
                      </a:r>
                    </a:p>
                    <a:p>
                      <a:pPr>
                        <a:spcAft>
                          <a:spcPts val="0"/>
                        </a:spcAft>
                      </a:pPr>
                      <a:endParaRPr lang="en-US" sz="2000" b="1" dirty="0">
                        <a:effectLst/>
                        <a:latin typeface="Arial"/>
                        <a:ea typeface="ＭＳ 明朝"/>
                        <a:cs typeface="Arial"/>
                      </a:endParaRPr>
                    </a:p>
                  </a:txBody>
                  <a:tcPr marL="68580" marR="68580" marT="0" marB="0">
                    <a:lnL>
                      <a:noFill/>
                    </a:lnL>
                    <a:lnR>
                      <a:noFill/>
                    </a:lnR>
                    <a:lnT w="12700" cap="flat" cmpd="sng" algn="ctr">
                      <a:solidFill>
                        <a:scrgbClr r="0" g="0" b="0"/>
                      </a:solidFill>
                      <a:prstDash val="solid"/>
                      <a:round/>
                      <a:headEnd type="none" w="med" len="med"/>
                      <a:tailEnd type="none" w="med" len="med"/>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spcAft>
                          <a:spcPts val="0"/>
                        </a:spcAft>
                      </a:pPr>
                      <a:r>
                        <a:rPr lang="en-US" sz="2000" b="1">
                          <a:solidFill>
                            <a:srgbClr val="FFFFFF"/>
                          </a:solidFill>
                          <a:effectLst/>
                          <a:latin typeface="Arial"/>
                          <a:ea typeface="ＭＳ 明朝"/>
                          <a:cs typeface="Arial"/>
                        </a:rPr>
                        <a:t>No testing her faith—He asks where the body was (34) then weeps (35) </a:t>
                      </a:r>
                      <a:endParaRPr lang="en-US" sz="2000" b="1">
                        <a:effectLst/>
                        <a:latin typeface="Arial"/>
                        <a:ea typeface="ＭＳ 明朝"/>
                        <a:cs typeface="Arial"/>
                      </a:endParaRPr>
                    </a:p>
                  </a:txBody>
                  <a:tcPr marL="68580" marR="68580" marT="0" marB="0">
                    <a:lnL>
                      <a:noFill/>
                    </a:lnL>
                    <a:lnR>
                      <a:noFill/>
                    </a:lnR>
                    <a:lnT w="12700" cap="flat" cmpd="sng" algn="ctr">
                      <a:solidFill>
                        <a:scrgbClr r="0" g="0" b="0"/>
                      </a:solidFill>
                      <a:prstDash val="solid"/>
                      <a:round/>
                      <a:headEnd type="none" w="med" len="med"/>
                      <a:tailEnd type="none" w="med" len="med"/>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1961996">
                <a:tc>
                  <a:txBody>
                    <a:bodyPr/>
                    <a:lstStyle/>
                    <a:p>
                      <a:pPr>
                        <a:spcAft>
                          <a:spcPts val="0"/>
                        </a:spcAft>
                      </a:pPr>
                      <a:r>
                        <a:rPr lang="en-US" sz="2000" b="1">
                          <a:solidFill>
                            <a:srgbClr val="FFFFFF"/>
                          </a:solidFill>
                          <a:effectLst/>
                          <a:latin typeface="Arial"/>
                          <a:ea typeface="ＭＳ 明朝"/>
                          <a:cs typeface="Arial"/>
                        </a:rPr>
                        <a:t>Declarations of faith in Christ</a:t>
                      </a:r>
                      <a:endParaRPr lang="en-US" sz="2000" b="1">
                        <a:effectLst/>
                        <a:latin typeface="Arial"/>
                        <a:ea typeface="ＭＳ 明朝"/>
                        <a:cs typeface="Arial"/>
                      </a:endParaRP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spcAft>
                          <a:spcPts val="0"/>
                        </a:spcAft>
                      </a:pPr>
                      <a:r>
                        <a:rPr lang="en-US" sz="2000" b="1" dirty="0">
                          <a:solidFill>
                            <a:srgbClr val="FFFFFF"/>
                          </a:solidFill>
                          <a:effectLst/>
                          <a:latin typeface="Arial"/>
                          <a:ea typeface="ＭＳ 明朝"/>
                          <a:cs typeface="Arial"/>
                        </a:rPr>
                        <a:t>Twice: Christ could heal (21) and "You are the Messiah… Son of God… from God" (27)</a:t>
                      </a:r>
                      <a:endParaRPr lang="en-US" sz="2000" b="1" dirty="0">
                        <a:effectLst/>
                        <a:latin typeface="Arial"/>
                        <a:ea typeface="ＭＳ 明朝"/>
                        <a:cs typeface="Arial"/>
                      </a:endParaRP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spcAft>
                          <a:spcPts val="0"/>
                        </a:spcAft>
                      </a:pPr>
                      <a:r>
                        <a:rPr lang="en-US" sz="2000" b="1" dirty="0">
                          <a:solidFill>
                            <a:srgbClr val="FFFFFF"/>
                          </a:solidFill>
                          <a:effectLst/>
                          <a:latin typeface="Arial"/>
                          <a:ea typeface="ＭＳ 明朝"/>
                          <a:cs typeface="Arial"/>
                        </a:rPr>
                        <a:t>No declarations</a:t>
                      </a:r>
                      <a:endParaRPr lang="en-US" sz="2000" b="1" dirty="0">
                        <a:effectLst/>
                        <a:latin typeface="Arial"/>
                        <a:ea typeface="ＭＳ 明朝"/>
                        <a:cs typeface="Arial"/>
                      </a:endParaRP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1644913">
                <a:tc>
                  <a:txBody>
                    <a:bodyPr/>
                    <a:lstStyle/>
                    <a:p>
                      <a:pPr>
                        <a:spcAft>
                          <a:spcPts val="0"/>
                        </a:spcAft>
                      </a:pPr>
                      <a:r>
                        <a:rPr lang="en-US" sz="2000" b="1">
                          <a:solidFill>
                            <a:srgbClr val="FFFFFF"/>
                          </a:solidFill>
                          <a:effectLst/>
                          <a:latin typeface="Arial"/>
                          <a:ea typeface="ＭＳ 明朝"/>
                          <a:cs typeface="Arial"/>
                        </a:rPr>
                        <a:t>Proof of faith</a:t>
                      </a:r>
                      <a:endParaRPr lang="en-US" sz="2000" b="1">
                        <a:effectLst/>
                        <a:latin typeface="Arial"/>
                        <a:ea typeface="ＭＳ 明朝"/>
                        <a:cs typeface="Arial"/>
                      </a:endParaRP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spcAft>
                          <a:spcPts val="0"/>
                        </a:spcAft>
                      </a:pPr>
                      <a:r>
                        <a:rPr lang="en-US" sz="2000" b="1">
                          <a:solidFill>
                            <a:srgbClr val="FFFFFF"/>
                          </a:solidFill>
                          <a:effectLst/>
                          <a:latin typeface="Arial"/>
                          <a:ea typeface="ＭＳ 明朝"/>
                          <a:cs typeface="Arial"/>
                        </a:rPr>
                        <a:t>Still doubted by complaining of the smell of the body (39) while reaction of those consoling her </a:t>
                      </a:r>
                      <a:r>
                        <a:rPr lang="en-US" sz="2000" b="1" i="1">
                          <a:solidFill>
                            <a:srgbClr val="FFFFFF"/>
                          </a:solidFill>
                          <a:effectLst/>
                          <a:latin typeface="Arial"/>
                          <a:ea typeface="ＭＳ 明朝"/>
                          <a:cs typeface="Arial"/>
                        </a:rPr>
                        <a:t>not</a:t>
                      </a:r>
                      <a:r>
                        <a:rPr lang="en-US" sz="2000" b="1">
                          <a:solidFill>
                            <a:srgbClr val="FFFFFF"/>
                          </a:solidFill>
                          <a:effectLst/>
                          <a:latin typeface="Arial"/>
                          <a:ea typeface="ＭＳ 明朝"/>
                          <a:cs typeface="Arial"/>
                        </a:rPr>
                        <a:t> noted</a:t>
                      </a:r>
                      <a:endParaRPr lang="en-US" sz="2000" b="1">
                        <a:effectLst/>
                        <a:latin typeface="Arial"/>
                        <a:ea typeface="ＭＳ 明朝"/>
                        <a:cs typeface="Arial"/>
                      </a:endParaRP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spcAft>
                          <a:spcPts val="0"/>
                        </a:spcAft>
                      </a:pPr>
                      <a:r>
                        <a:rPr lang="en-US" sz="2000" b="1" dirty="0">
                          <a:solidFill>
                            <a:srgbClr val="FFFFFF"/>
                          </a:solidFill>
                          <a:effectLst/>
                          <a:latin typeface="Arial"/>
                          <a:ea typeface="ＭＳ 明朝"/>
                          <a:cs typeface="Arial"/>
                        </a:rPr>
                        <a:t>Brought many with her who believed (45) but even some of them betrayed Jesus to the Pharisees (46)</a:t>
                      </a:r>
                      <a:endParaRPr lang="en-US" sz="2000" b="1" dirty="0">
                        <a:effectLst/>
                        <a:latin typeface="Arial"/>
                        <a:ea typeface="ＭＳ 明朝"/>
                        <a:cs typeface="Arial"/>
                      </a:endParaRP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bl>
          </a:graphicData>
        </a:graphic>
      </p:graphicFrame>
      <p:sp>
        <p:nvSpPr>
          <p:cNvPr id="529426" name="Rectangle 2"/>
          <p:cNvSpPr>
            <a:spLocks noGrp="1" noChangeArrowheads="1"/>
          </p:cNvSpPr>
          <p:nvPr>
            <p:ph type="title" idx="4294967295"/>
          </p:nvPr>
        </p:nvSpPr>
        <p:spPr>
          <a:xfrm>
            <a:off x="0" y="-76200"/>
            <a:ext cx="9144000" cy="685800"/>
          </a:xfrm>
          <a:gradFill rotWithShape="1">
            <a:gsLst>
              <a:gs pos="0">
                <a:srgbClr val="660066"/>
              </a:gs>
              <a:gs pos="100000">
                <a:schemeClr val="tx1"/>
              </a:gs>
            </a:gsLst>
            <a:path path="rect">
              <a:fillToRect l="50000" t="50000" r="50000" b="50000"/>
            </a:path>
          </a:gradFill>
        </p:spPr>
        <p:txBody>
          <a:bodyPr/>
          <a:lstStyle/>
          <a:p>
            <a:r>
              <a:rPr lang="en-US" sz="2800" b="1">
                <a:solidFill>
                  <a:srgbClr val="EAEAEA"/>
                </a:solidFill>
                <a:latin typeface="Arial" charset="0"/>
                <a:ea typeface="ＭＳ Ｐゴシック" charset="0"/>
                <a:cs typeface="ＭＳ Ｐゴシック" charset="0"/>
              </a:rPr>
              <a:t>Martha Contrasted with Mary in John 11</a:t>
            </a:r>
          </a:p>
        </p:txBody>
      </p:sp>
      <p:sp>
        <p:nvSpPr>
          <p:cNvPr id="8" name="Rectangle 7"/>
          <p:cNvSpPr>
            <a:spLocks noChangeArrowheads="1"/>
          </p:cNvSpPr>
          <p:nvPr/>
        </p:nvSpPr>
        <p:spPr bwMode="auto">
          <a:xfrm>
            <a:off x="-15875" y="1155700"/>
            <a:ext cx="1844675" cy="1722438"/>
          </a:xfrm>
          <a:prstGeom prst="rect">
            <a:avLst/>
          </a:prstGeom>
          <a:solidFill>
            <a:srgbClr val="000000"/>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 name="Rectangle 12"/>
          <p:cNvSpPr>
            <a:spLocks noChangeArrowheads="1"/>
          </p:cNvSpPr>
          <p:nvPr/>
        </p:nvSpPr>
        <p:spPr bwMode="auto">
          <a:xfrm>
            <a:off x="1838325" y="1166847"/>
            <a:ext cx="4032250" cy="2008187"/>
          </a:xfrm>
          <a:prstGeom prst="rect">
            <a:avLst/>
          </a:prstGeom>
          <a:solidFill>
            <a:srgbClr val="000000"/>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 name="Rectangle 17"/>
          <p:cNvSpPr>
            <a:spLocks noChangeArrowheads="1"/>
          </p:cNvSpPr>
          <p:nvPr/>
        </p:nvSpPr>
        <p:spPr bwMode="auto">
          <a:xfrm>
            <a:off x="5684838" y="1166813"/>
            <a:ext cx="3722687" cy="2000250"/>
          </a:xfrm>
          <a:prstGeom prst="rect">
            <a:avLst/>
          </a:prstGeom>
          <a:solidFill>
            <a:srgbClr val="000000"/>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29430" name="Text Box 123"/>
          <p:cNvSpPr txBox="1">
            <a:spLocks noChangeArrowheads="1"/>
          </p:cNvSpPr>
          <p:nvPr/>
        </p:nvSpPr>
        <p:spPr bwMode="auto">
          <a:xfrm>
            <a:off x="8650288" y="11"/>
            <a:ext cx="1308100" cy="4615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80" tIns="45640" rIns="91280" bIns="4564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27" name="Rectangle 26"/>
          <p:cNvSpPr>
            <a:spLocks noChangeArrowheads="1"/>
          </p:cNvSpPr>
          <p:nvPr/>
        </p:nvSpPr>
        <p:spPr bwMode="auto">
          <a:xfrm>
            <a:off x="-42863" y="2843214"/>
            <a:ext cx="1871663" cy="2065337"/>
          </a:xfrm>
          <a:prstGeom prst="rect">
            <a:avLst/>
          </a:prstGeom>
          <a:solidFill>
            <a:srgbClr val="000000"/>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8" name="Rectangle 27"/>
          <p:cNvSpPr>
            <a:spLocks noChangeArrowheads="1"/>
          </p:cNvSpPr>
          <p:nvPr/>
        </p:nvSpPr>
        <p:spPr bwMode="auto">
          <a:xfrm>
            <a:off x="1809750" y="2928972"/>
            <a:ext cx="4033838" cy="1944687"/>
          </a:xfrm>
          <a:prstGeom prst="rect">
            <a:avLst/>
          </a:prstGeom>
          <a:solidFill>
            <a:srgbClr val="000000"/>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9" name="Rectangle 28"/>
          <p:cNvSpPr>
            <a:spLocks noChangeArrowheads="1"/>
          </p:cNvSpPr>
          <p:nvPr/>
        </p:nvSpPr>
        <p:spPr bwMode="auto">
          <a:xfrm>
            <a:off x="5657850" y="2928972"/>
            <a:ext cx="3722688" cy="1944687"/>
          </a:xfrm>
          <a:prstGeom prst="rect">
            <a:avLst/>
          </a:prstGeom>
          <a:solidFill>
            <a:srgbClr val="000000"/>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 name="Rectangle 29"/>
          <p:cNvSpPr>
            <a:spLocks noChangeArrowheads="1"/>
          </p:cNvSpPr>
          <p:nvPr/>
        </p:nvSpPr>
        <p:spPr bwMode="auto">
          <a:xfrm>
            <a:off x="-15875" y="4908550"/>
            <a:ext cx="1844675" cy="1949450"/>
          </a:xfrm>
          <a:prstGeom prst="rect">
            <a:avLst/>
          </a:prstGeom>
          <a:solidFill>
            <a:srgbClr val="000000"/>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1" name="Rectangle 30"/>
          <p:cNvSpPr>
            <a:spLocks noChangeArrowheads="1"/>
          </p:cNvSpPr>
          <p:nvPr/>
        </p:nvSpPr>
        <p:spPr bwMode="auto">
          <a:xfrm>
            <a:off x="1838325" y="4873625"/>
            <a:ext cx="4032250" cy="1900238"/>
          </a:xfrm>
          <a:prstGeom prst="rect">
            <a:avLst/>
          </a:prstGeom>
          <a:solidFill>
            <a:srgbClr val="000000"/>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 name="Rectangle 31"/>
          <p:cNvSpPr>
            <a:spLocks noChangeArrowheads="1"/>
          </p:cNvSpPr>
          <p:nvPr/>
        </p:nvSpPr>
        <p:spPr bwMode="auto">
          <a:xfrm>
            <a:off x="5649914" y="4873659"/>
            <a:ext cx="3722687" cy="1984375"/>
          </a:xfrm>
          <a:prstGeom prst="rect">
            <a:avLst/>
          </a:prstGeom>
          <a:solidFill>
            <a:srgbClr val="000000"/>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309800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accel="50000" decel="50000" fill="hold" grpId="0"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ppt_x"/>
                                          </p:val>
                                        </p:tav>
                                      </p:tavLst>
                                    </p:anim>
                                    <p:anim calcmode="lin" valueType="num">
                                      <p:cBhvr additive="base">
                                        <p:cTn id="7" dur="500"/>
                                        <p:tgtEl>
                                          <p:spTgt spid="8"/>
                                        </p:tgtEl>
                                        <p:attrNameLst>
                                          <p:attrName>ppt_y</p:attrName>
                                        </p:attrNameLst>
                                      </p:cBhvr>
                                      <p:tavLst>
                                        <p:tav tm="0">
                                          <p:val>
                                            <p:strVal val="ppt_y"/>
                                          </p:val>
                                        </p:tav>
                                        <p:tav tm="100000">
                                          <p:val>
                                            <p:strVal val="1+ppt_h/2"/>
                                          </p:val>
                                        </p:tav>
                                      </p:tavLst>
                                    </p:anim>
                                    <p:set>
                                      <p:cBhvr>
                                        <p:cTn id="8" dur="1" fill="hold">
                                          <p:stCondLst>
                                            <p:cond delay="499"/>
                                          </p:stCondLst>
                                        </p:cTn>
                                        <p:tgtEl>
                                          <p:spTgt spid="8"/>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4" accel="50000" decel="50000" fill="hold" grpId="0" nodeType="clickEffect">
                                  <p:stCondLst>
                                    <p:cond delay="0"/>
                                  </p:stCondLst>
                                  <p:childTnLst>
                                    <p:anim calcmode="lin" valueType="num">
                                      <p:cBhvr additive="base">
                                        <p:cTn id="12" dur="500"/>
                                        <p:tgtEl>
                                          <p:spTgt spid="13"/>
                                        </p:tgtEl>
                                        <p:attrNameLst>
                                          <p:attrName>ppt_x</p:attrName>
                                        </p:attrNameLst>
                                      </p:cBhvr>
                                      <p:tavLst>
                                        <p:tav tm="0">
                                          <p:val>
                                            <p:strVal val="ppt_x"/>
                                          </p:val>
                                        </p:tav>
                                        <p:tav tm="100000">
                                          <p:val>
                                            <p:strVal val="ppt_x"/>
                                          </p:val>
                                        </p:tav>
                                      </p:tavLst>
                                    </p:anim>
                                    <p:anim calcmode="lin" valueType="num">
                                      <p:cBhvr additive="base">
                                        <p:cTn id="13" dur="500"/>
                                        <p:tgtEl>
                                          <p:spTgt spid="13"/>
                                        </p:tgtEl>
                                        <p:attrNameLst>
                                          <p:attrName>ppt_y</p:attrName>
                                        </p:attrNameLst>
                                      </p:cBhvr>
                                      <p:tavLst>
                                        <p:tav tm="0">
                                          <p:val>
                                            <p:strVal val="ppt_y"/>
                                          </p:val>
                                        </p:tav>
                                        <p:tav tm="100000">
                                          <p:val>
                                            <p:strVal val="1+ppt_h/2"/>
                                          </p:val>
                                        </p:tav>
                                      </p:tavLst>
                                    </p:anim>
                                    <p:set>
                                      <p:cBhvr>
                                        <p:cTn id="14" dur="1" fill="hold">
                                          <p:stCondLst>
                                            <p:cond delay="499"/>
                                          </p:stCondLst>
                                        </p:cTn>
                                        <p:tgtEl>
                                          <p:spTgt spid="13"/>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xit" presetSubtype="4" accel="50000" decel="50000" fill="hold" grpId="0" nodeType="clickEffect">
                                  <p:stCondLst>
                                    <p:cond delay="0"/>
                                  </p:stCondLst>
                                  <p:childTnLst>
                                    <p:anim calcmode="lin" valueType="num">
                                      <p:cBhvr additive="base">
                                        <p:cTn id="18" dur="500"/>
                                        <p:tgtEl>
                                          <p:spTgt spid="18"/>
                                        </p:tgtEl>
                                        <p:attrNameLst>
                                          <p:attrName>ppt_x</p:attrName>
                                        </p:attrNameLst>
                                      </p:cBhvr>
                                      <p:tavLst>
                                        <p:tav tm="0">
                                          <p:val>
                                            <p:strVal val="ppt_x"/>
                                          </p:val>
                                        </p:tav>
                                        <p:tav tm="100000">
                                          <p:val>
                                            <p:strVal val="ppt_x"/>
                                          </p:val>
                                        </p:tav>
                                      </p:tavLst>
                                    </p:anim>
                                    <p:anim calcmode="lin" valueType="num">
                                      <p:cBhvr additive="base">
                                        <p:cTn id="19" dur="500"/>
                                        <p:tgtEl>
                                          <p:spTgt spid="18"/>
                                        </p:tgtEl>
                                        <p:attrNameLst>
                                          <p:attrName>ppt_y</p:attrName>
                                        </p:attrNameLst>
                                      </p:cBhvr>
                                      <p:tavLst>
                                        <p:tav tm="0">
                                          <p:val>
                                            <p:strVal val="ppt_y"/>
                                          </p:val>
                                        </p:tav>
                                        <p:tav tm="100000">
                                          <p:val>
                                            <p:strVal val="1+ppt_h/2"/>
                                          </p:val>
                                        </p:tav>
                                      </p:tavLst>
                                    </p:anim>
                                    <p:set>
                                      <p:cBhvr>
                                        <p:cTn id="20" dur="1" fill="hold">
                                          <p:stCondLst>
                                            <p:cond delay="499"/>
                                          </p:stCondLst>
                                        </p:cTn>
                                        <p:tgtEl>
                                          <p:spTgt spid="18"/>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xit" presetSubtype="4" accel="50000" decel="50000" fill="hold" grpId="0" nodeType="clickEffect">
                                  <p:stCondLst>
                                    <p:cond delay="0"/>
                                  </p:stCondLst>
                                  <p:childTnLst>
                                    <p:anim calcmode="lin" valueType="num">
                                      <p:cBhvr additive="base">
                                        <p:cTn id="24" dur="500"/>
                                        <p:tgtEl>
                                          <p:spTgt spid="27"/>
                                        </p:tgtEl>
                                        <p:attrNameLst>
                                          <p:attrName>ppt_x</p:attrName>
                                        </p:attrNameLst>
                                      </p:cBhvr>
                                      <p:tavLst>
                                        <p:tav tm="0">
                                          <p:val>
                                            <p:strVal val="ppt_x"/>
                                          </p:val>
                                        </p:tav>
                                        <p:tav tm="100000">
                                          <p:val>
                                            <p:strVal val="ppt_x"/>
                                          </p:val>
                                        </p:tav>
                                      </p:tavLst>
                                    </p:anim>
                                    <p:anim calcmode="lin" valueType="num">
                                      <p:cBhvr additive="base">
                                        <p:cTn id="25" dur="500"/>
                                        <p:tgtEl>
                                          <p:spTgt spid="27"/>
                                        </p:tgtEl>
                                        <p:attrNameLst>
                                          <p:attrName>ppt_y</p:attrName>
                                        </p:attrNameLst>
                                      </p:cBhvr>
                                      <p:tavLst>
                                        <p:tav tm="0">
                                          <p:val>
                                            <p:strVal val="ppt_y"/>
                                          </p:val>
                                        </p:tav>
                                        <p:tav tm="100000">
                                          <p:val>
                                            <p:strVal val="1+ppt_h/2"/>
                                          </p:val>
                                        </p:tav>
                                      </p:tavLst>
                                    </p:anim>
                                    <p:set>
                                      <p:cBhvr>
                                        <p:cTn id="26" dur="1" fill="hold">
                                          <p:stCondLst>
                                            <p:cond delay="499"/>
                                          </p:stCondLst>
                                        </p:cTn>
                                        <p:tgtEl>
                                          <p:spTgt spid="27"/>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xit" presetSubtype="4" accel="50000" decel="50000" fill="hold" grpId="0" nodeType="clickEffect">
                                  <p:stCondLst>
                                    <p:cond delay="0"/>
                                  </p:stCondLst>
                                  <p:childTnLst>
                                    <p:anim calcmode="lin" valueType="num">
                                      <p:cBhvr additive="base">
                                        <p:cTn id="30" dur="500"/>
                                        <p:tgtEl>
                                          <p:spTgt spid="28"/>
                                        </p:tgtEl>
                                        <p:attrNameLst>
                                          <p:attrName>ppt_x</p:attrName>
                                        </p:attrNameLst>
                                      </p:cBhvr>
                                      <p:tavLst>
                                        <p:tav tm="0">
                                          <p:val>
                                            <p:strVal val="ppt_x"/>
                                          </p:val>
                                        </p:tav>
                                        <p:tav tm="100000">
                                          <p:val>
                                            <p:strVal val="ppt_x"/>
                                          </p:val>
                                        </p:tav>
                                      </p:tavLst>
                                    </p:anim>
                                    <p:anim calcmode="lin" valueType="num">
                                      <p:cBhvr additive="base">
                                        <p:cTn id="31" dur="500"/>
                                        <p:tgtEl>
                                          <p:spTgt spid="28"/>
                                        </p:tgtEl>
                                        <p:attrNameLst>
                                          <p:attrName>ppt_y</p:attrName>
                                        </p:attrNameLst>
                                      </p:cBhvr>
                                      <p:tavLst>
                                        <p:tav tm="0">
                                          <p:val>
                                            <p:strVal val="ppt_y"/>
                                          </p:val>
                                        </p:tav>
                                        <p:tav tm="100000">
                                          <p:val>
                                            <p:strVal val="1+ppt_h/2"/>
                                          </p:val>
                                        </p:tav>
                                      </p:tavLst>
                                    </p:anim>
                                    <p:set>
                                      <p:cBhvr>
                                        <p:cTn id="32" dur="1" fill="hold">
                                          <p:stCondLst>
                                            <p:cond delay="499"/>
                                          </p:stCondLst>
                                        </p:cTn>
                                        <p:tgtEl>
                                          <p:spTgt spid="28"/>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xit" presetSubtype="4" accel="50000" decel="50000" fill="hold" grpId="0" nodeType="clickEffect">
                                  <p:stCondLst>
                                    <p:cond delay="0"/>
                                  </p:stCondLst>
                                  <p:childTnLst>
                                    <p:anim calcmode="lin" valueType="num">
                                      <p:cBhvr additive="base">
                                        <p:cTn id="36" dur="500"/>
                                        <p:tgtEl>
                                          <p:spTgt spid="29"/>
                                        </p:tgtEl>
                                        <p:attrNameLst>
                                          <p:attrName>ppt_x</p:attrName>
                                        </p:attrNameLst>
                                      </p:cBhvr>
                                      <p:tavLst>
                                        <p:tav tm="0">
                                          <p:val>
                                            <p:strVal val="ppt_x"/>
                                          </p:val>
                                        </p:tav>
                                        <p:tav tm="100000">
                                          <p:val>
                                            <p:strVal val="ppt_x"/>
                                          </p:val>
                                        </p:tav>
                                      </p:tavLst>
                                    </p:anim>
                                    <p:anim calcmode="lin" valueType="num">
                                      <p:cBhvr additive="base">
                                        <p:cTn id="37" dur="500"/>
                                        <p:tgtEl>
                                          <p:spTgt spid="29"/>
                                        </p:tgtEl>
                                        <p:attrNameLst>
                                          <p:attrName>ppt_y</p:attrName>
                                        </p:attrNameLst>
                                      </p:cBhvr>
                                      <p:tavLst>
                                        <p:tav tm="0">
                                          <p:val>
                                            <p:strVal val="ppt_y"/>
                                          </p:val>
                                        </p:tav>
                                        <p:tav tm="100000">
                                          <p:val>
                                            <p:strVal val="1+ppt_h/2"/>
                                          </p:val>
                                        </p:tav>
                                      </p:tavLst>
                                    </p:anim>
                                    <p:set>
                                      <p:cBhvr>
                                        <p:cTn id="38" dur="1" fill="hold">
                                          <p:stCondLst>
                                            <p:cond delay="499"/>
                                          </p:stCondLst>
                                        </p:cTn>
                                        <p:tgtEl>
                                          <p:spTgt spid="29"/>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xit" presetSubtype="4" accel="50000" decel="50000" fill="hold" grpId="0" nodeType="clickEffect">
                                  <p:stCondLst>
                                    <p:cond delay="0"/>
                                  </p:stCondLst>
                                  <p:childTnLst>
                                    <p:anim calcmode="lin" valueType="num">
                                      <p:cBhvr additive="base">
                                        <p:cTn id="42" dur="500"/>
                                        <p:tgtEl>
                                          <p:spTgt spid="30"/>
                                        </p:tgtEl>
                                        <p:attrNameLst>
                                          <p:attrName>ppt_x</p:attrName>
                                        </p:attrNameLst>
                                      </p:cBhvr>
                                      <p:tavLst>
                                        <p:tav tm="0">
                                          <p:val>
                                            <p:strVal val="ppt_x"/>
                                          </p:val>
                                        </p:tav>
                                        <p:tav tm="100000">
                                          <p:val>
                                            <p:strVal val="ppt_x"/>
                                          </p:val>
                                        </p:tav>
                                      </p:tavLst>
                                    </p:anim>
                                    <p:anim calcmode="lin" valueType="num">
                                      <p:cBhvr additive="base">
                                        <p:cTn id="43" dur="500"/>
                                        <p:tgtEl>
                                          <p:spTgt spid="30"/>
                                        </p:tgtEl>
                                        <p:attrNameLst>
                                          <p:attrName>ppt_y</p:attrName>
                                        </p:attrNameLst>
                                      </p:cBhvr>
                                      <p:tavLst>
                                        <p:tav tm="0">
                                          <p:val>
                                            <p:strVal val="ppt_y"/>
                                          </p:val>
                                        </p:tav>
                                        <p:tav tm="100000">
                                          <p:val>
                                            <p:strVal val="1+ppt_h/2"/>
                                          </p:val>
                                        </p:tav>
                                      </p:tavLst>
                                    </p:anim>
                                    <p:set>
                                      <p:cBhvr>
                                        <p:cTn id="44" dur="1" fill="hold">
                                          <p:stCondLst>
                                            <p:cond delay="499"/>
                                          </p:stCondLst>
                                        </p:cTn>
                                        <p:tgtEl>
                                          <p:spTgt spid="30"/>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xit" presetSubtype="4" accel="50000" decel="50000" fill="hold" grpId="0" nodeType="clickEffect">
                                  <p:stCondLst>
                                    <p:cond delay="0"/>
                                  </p:stCondLst>
                                  <p:childTnLst>
                                    <p:anim calcmode="lin" valueType="num">
                                      <p:cBhvr additive="base">
                                        <p:cTn id="48" dur="500"/>
                                        <p:tgtEl>
                                          <p:spTgt spid="31"/>
                                        </p:tgtEl>
                                        <p:attrNameLst>
                                          <p:attrName>ppt_x</p:attrName>
                                        </p:attrNameLst>
                                      </p:cBhvr>
                                      <p:tavLst>
                                        <p:tav tm="0">
                                          <p:val>
                                            <p:strVal val="ppt_x"/>
                                          </p:val>
                                        </p:tav>
                                        <p:tav tm="100000">
                                          <p:val>
                                            <p:strVal val="ppt_x"/>
                                          </p:val>
                                        </p:tav>
                                      </p:tavLst>
                                    </p:anim>
                                    <p:anim calcmode="lin" valueType="num">
                                      <p:cBhvr additive="base">
                                        <p:cTn id="49" dur="500"/>
                                        <p:tgtEl>
                                          <p:spTgt spid="31"/>
                                        </p:tgtEl>
                                        <p:attrNameLst>
                                          <p:attrName>ppt_y</p:attrName>
                                        </p:attrNameLst>
                                      </p:cBhvr>
                                      <p:tavLst>
                                        <p:tav tm="0">
                                          <p:val>
                                            <p:strVal val="ppt_y"/>
                                          </p:val>
                                        </p:tav>
                                        <p:tav tm="100000">
                                          <p:val>
                                            <p:strVal val="1+ppt_h/2"/>
                                          </p:val>
                                        </p:tav>
                                      </p:tavLst>
                                    </p:anim>
                                    <p:set>
                                      <p:cBhvr>
                                        <p:cTn id="50" dur="1" fill="hold">
                                          <p:stCondLst>
                                            <p:cond delay="499"/>
                                          </p:stCondLst>
                                        </p:cTn>
                                        <p:tgtEl>
                                          <p:spTgt spid="31"/>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xit" presetSubtype="4" accel="50000" decel="50000" fill="hold" grpId="0" nodeType="clickEffect">
                                  <p:stCondLst>
                                    <p:cond delay="0"/>
                                  </p:stCondLst>
                                  <p:childTnLst>
                                    <p:anim calcmode="lin" valueType="num">
                                      <p:cBhvr additive="base">
                                        <p:cTn id="54" dur="500"/>
                                        <p:tgtEl>
                                          <p:spTgt spid="32"/>
                                        </p:tgtEl>
                                        <p:attrNameLst>
                                          <p:attrName>ppt_x</p:attrName>
                                        </p:attrNameLst>
                                      </p:cBhvr>
                                      <p:tavLst>
                                        <p:tav tm="0">
                                          <p:val>
                                            <p:strVal val="ppt_x"/>
                                          </p:val>
                                        </p:tav>
                                        <p:tav tm="100000">
                                          <p:val>
                                            <p:strVal val="ppt_x"/>
                                          </p:val>
                                        </p:tav>
                                      </p:tavLst>
                                    </p:anim>
                                    <p:anim calcmode="lin" valueType="num">
                                      <p:cBhvr additive="base">
                                        <p:cTn id="55" dur="500"/>
                                        <p:tgtEl>
                                          <p:spTgt spid="32"/>
                                        </p:tgtEl>
                                        <p:attrNameLst>
                                          <p:attrName>ppt_y</p:attrName>
                                        </p:attrNameLst>
                                      </p:cBhvr>
                                      <p:tavLst>
                                        <p:tav tm="0">
                                          <p:val>
                                            <p:strVal val="ppt_y"/>
                                          </p:val>
                                        </p:tav>
                                        <p:tav tm="100000">
                                          <p:val>
                                            <p:strVal val="1+ppt_h/2"/>
                                          </p:val>
                                        </p:tav>
                                      </p:tavLst>
                                    </p:anim>
                                    <p:set>
                                      <p:cBhvr>
                                        <p:cTn id="56"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8" grpId="0" animBg="1"/>
      <p:bldP spid="27" grpId="0" animBg="1"/>
      <p:bldP spid="28" grpId="0" animBg="1"/>
      <p:bldP spid="29" grpId="0" animBg="1"/>
      <p:bldP spid="30" grpId="0" animBg="1"/>
      <p:bldP spid="31" grpId="0" animBg="1"/>
      <p:bldP spid="32" grpId="0"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ChangeArrowheads="1"/>
          </p:cNvSpPr>
          <p:nvPr>
            <p:ph type="ctrTitle"/>
          </p:nvPr>
        </p:nvSpPr>
        <p:spPr>
          <a:xfrm>
            <a:off x="3733800" y="1295400"/>
            <a:ext cx="5410200" cy="2514600"/>
          </a:xfrm>
          <a:ln w="9525"/>
          <a:effectLst/>
        </p:spPr>
        <p:txBody>
          <a:bodyPr/>
          <a:lstStyle/>
          <a:p>
            <a:pPr>
              <a:defRPr/>
            </a:pPr>
            <a:r>
              <a:rPr lang="en-US" dirty="0">
                <a:effectLst>
                  <a:outerShdw blurRad="50800" dist="63500" dir="2700000" algn="tl" rotWithShape="0">
                    <a:srgbClr val="000000">
                      <a:alpha val="85000"/>
                    </a:srgbClr>
                  </a:outerShdw>
                </a:effectLst>
                <a:latin typeface="Arial"/>
                <a:cs typeface="Arial"/>
              </a:rPr>
              <a:t>Was Mary Magdalene </a:t>
            </a:r>
            <a:br>
              <a:rPr lang="en-US" dirty="0">
                <a:effectLst>
                  <a:outerShdw blurRad="50800" dist="63500" dir="2700000" algn="tl" rotWithShape="0">
                    <a:srgbClr val="000000">
                      <a:alpha val="85000"/>
                    </a:srgbClr>
                  </a:outerShdw>
                </a:effectLst>
                <a:latin typeface="Arial"/>
                <a:cs typeface="Arial"/>
              </a:rPr>
            </a:br>
            <a:r>
              <a:rPr lang="en-US" dirty="0">
                <a:effectLst>
                  <a:outerShdw blurRad="50800" dist="63500" dir="2700000" algn="tl" rotWithShape="0">
                    <a:srgbClr val="000000">
                      <a:alpha val="85000"/>
                    </a:srgbClr>
                  </a:outerShdw>
                </a:effectLst>
                <a:latin typeface="Arial"/>
                <a:cs typeface="Arial"/>
              </a:rPr>
              <a:t>the Woman with the Alabaster Jar?</a:t>
            </a:r>
          </a:p>
        </p:txBody>
      </p:sp>
      <p:sp>
        <p:nvSpPr>
          <p:cNvPr id="7" name="Rectangle 3"/>
          <p:cNvSpPr txBox="1">
            <a:spLocks noChangeArrowheads="1"/>
          </p:cNvSpPr>
          <p:nvPr/>
        </p:nvSpPr>
        <p:spPr bwMode="auto">
          <a:xfrm>
            <a:off x="4114800" y="4191000"/>
            <a:ext cx="4876800" cy="2438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en-US" sz="3600" b="0" i="1"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charset="0"/>
                <a:ea typeface="ＭＳ Ｐゴシック" charset="0"/>
                <a:cs typeface="Arial" charset="0"/>
              </a:rPr>
              <a:t>No.  In Luke she is not named but in the other gospels she is clearly Mary of Bethany </a:t>
            </a:r>
          </a:p>
        </p:txBody>
      </p:sp>
      <p:pic>
        <p:nvPicPr>
          <p:cNvPr id="5" name="Picture 4" descr="Alabaste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015534" y="1143000"/>
            <a:ext cx="3806825"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 name="Group 2"/>
          <p:cNvGrpSpPr/>
          <p:nvPr/>
        </p:nvGrpSpPr>
        <p:grpSpPr>
          <a:xfrm>
            <a:off x="1" y="1143000"/>
            <a:ext cx="3980349" cy="5715000"/>
            <a:chOff x="0" y="1143000"/>
            <a:chExt cx="3980349" cy="5715000"/>
          </a:xfrm>
        </p:grpSpPr>
        <p:pic>
          <p:nvPicPr>
            <p:cNvPr id="429058" name="Picture 4" descr="Alabaste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143000"/>
              <a:ext cx="3806825"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6186" y="1182282"/>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929620" y="1182282"/>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806868" y="1295400"/>
              <a:ext cx="1023498"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710302" y="1221564"/>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0"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7715" y="2786203"/>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1"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830366" y="3107601"/>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2"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22250" y="2989755"/>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Explosion 1 1"/>
            <p:cNvSpPr/>
            <p:nvPr/>
          </p:nvSpPr>
          <p:spPr bwMode="auto">
            <a:xfrm>
              <a:off x="1649751" y="4191000"/>
              <a:ext cx="2330598" cy="2438400"/>
            </a:xfrm>
            <a:prstGeom prst="irregularSeal1">
              <a:avLst/>
            </a:prstGeom>
            <a:solidFill>
              <a:srgbClr val="8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28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BONES" pitchFamily="-105" charset="0"/>
                <a:ea typeface="ＭＳ Ｐゴシック" charset="0"/>
              </a:endParaRPr>
            </a:p>
          </p:txBody>
        </p:sp>
      </p:grpSp>
      <p:sp>
        <p:nvSpPr>
          <p:cNvPr id="15" name="Rectangle 3"/>
          <p:cNvSpPr txBox="1">
            <a:spLocks noChangeArrowheads="1"/>
          </p:cNvSpPr>
          <p:nvPr/>
        </p:nvSpPr>
        <p:spPr bwMode="auto">
          <a:xfrm>
            <a:off x="-31792" y="1170097"/>
            <a:ext cx="3806825" cy="147772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en-US" sz="2400" b="1" i="0" u="none" strike="noStrike" kern="1200" cap="none" spc="0" normalizeH="0" baseline="0" noProof="0" dirty="0">
                <a:ln>
                  <a:noFill/>
                </a:ln>
                <a:solidFill>
                  <a:srgbClr val="000066"/>
                </a:solidFill>
                <a:effectLst/>
                <a:uLnTx/>
                <a:uFillTx/>
                <a:latin typeface="Times"/>
                <a:ea typeface="ＭＳ Ｐゴシック" charset="0"/>
                <a:cs typeface="Times"/>
              </a:rPr>
              <a:t>The </a:t>
            </a:r>
            <a:r>
              <a:rPr kumimoji="0" lang="en-US" sz="3600" b="1" i="0" u="none" strike="noStrike" kern="1200" cap="none" spc="0" normalizeH="0" baseline="0" noProof="0" dirty="0">
                <a:ln>
                  <a:noFill/>
                </a:ln>
                <a:solidFill>
                  <a:srgbClr val="000066"/>
                </a:solidFill>
                <a:effectLst/>
                <a:uLnTx/>
                <a:uFillTx/>
                <a:latin typeface="Times"/>
                <a:ea typeface="ＭＳ Ｐゴシック" charset="0"/>
                <a:cs typeface="Times"/>
              </a:rPr>
              <a:t>WOMAN </a:t>
            </a:r>
            <a:br>
              <a:rPr kumimoji="0" lang="en-US" sz="2800" b="1" i="0" u="none" strike="noStrike" kern="1200" cap="none" spc="0" normalizeH="0" baseline="0" noProof="0" dirty="0">
                <a:ln>
                  <a:noFill/>
                </a:ln>
                <a:solidFill>
                  <a:srgbClr val="000066"/>
                </a:solidFill>
                <a:effectLst/>
                <a:uLnTx/>
                <a:uFillTx/>
                <a:latin typeface="Times"/>
                <a:ea typeface="ＭＳ Ｐゴシック" charset="0"/>
                <a:cs typeface="Times"/>
              </a:rPr>
            </a:br>
            <a:r>
              <a:rPr kumimoji="0" lang="en-US" sz="2400" b="1" i="0" u="none" strike="noStrike" kern="1200" cap="none" spc="0" normalizeH="0" baseline="0" noProof="0" dirty="0">
                <a:ln>
                  <a:noFill/>
                </a:ln>
                <a:solidFill>
                  <a:srgbClr val="000066"/>
                </a:solidFill>
                <a:effectLst/>
                <a:uLnTx/>
                <a:uFillTx/>
                <a:latin typeface="Times"/>
                <a:ea typeface="ＭＳ Ｐゴシック" charset="0"/>
                <a:cs typeface="Times"/>
              </a:rPr>
              <a:t>with the </a:t>
            </a:r>
            <a:br>
              <a:rPr kumimoji="0" lang="en-US" sz="2400" b="1" i="0" u="none" strike="noStrike" kern="1200" cap="none" spc="0" normalizeH="0" baseline="0" noProof="0" dirty="0">
                <a:ln>
                  <a:noFill/>
                </a:ln>
                <a:solidFill>
                  <a:srgbClr val="000066"/>
                </a:solidFill>
                <a:effectLst/>
                <a:uLnTx/>
                <a:uFillTx/>
                <a:latin typeface="Times"/>
                <a:ea typeface="ＭＳ Ｐゴシック" charset="0"/>
                <a:cs typeface="Times"/>
              </a:rPr>
            </a:br>
            <a:r>
              <a:rPr kumimoji="0" lang="en-US" sz="3200" b="1" i="0" u="none" strike="noStrike" kern="1200" cap="none" spc="0" normalizeH="0" baseline="0" noProof="0" dirty="0">
                <a:ln>
                  <a:noFill/>
                </a:ln>
                <a:solidFill>
                  <a:srgbClr val="000066"/>
                </a:solidFill>
                <a:effectLst/>
                <a:uLnTx/>
                <a:uFillTx/>
                <a:latin typeface="Times"/>
                <a:ea typeface="ＭＳ Ｐゴシック" charset="0"/>
                <a:cs typeface="Times"/>
              </a:rPr>
              <a:t>ALABASTER JAR</a:t>
            </a:r>
            <a:endParaRPr kumimoji="0" lang="en-US" sz="2400" b="1" i="0" u="none" strike="noStrike" kern="1200" cap="none" spc="0" normalizeH="0" baseline="0" noProof="0" dirty="0">
              <a:ln>
                <a:noFill/>
              </a:ln>
              <a:solidFill>
                <a:srgbClr val="000066"/>
              </a:solidFill>
              <a:effectLst/>
              <a:uLnTx/>
              <a:uFillTx/>
              <a:latin typeface="Times"/>
              <a:ea typeface="ＭＳ Ｐゴシック" charset="0"/>
              <a:cs typeface="Times"/>
            </a:endParaRPr>
          </a:p>
        </p:txBody>
      </p:sp>
      <p:sp>
        <p:nvSpPr>
          <p:cNvPr id="16" name="Rectangle 3"/>
          <p:cNvSpPr txBox="1">
            <a:spLocks noChangeArrowheads="1"/>
          </p:cNvSpPr>
          <p:nvPr/>
        </p:nvSpPr>
        <p:spPr bwMode="auto">
          <a:xfrm>
            <a:off x="2357768" y="2737945"/>
            <a:ext cx="1384574" cy="18578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en-US" sz="2000" b="1" i="0" u="none" strike="noStrike" kern="1200" cap="none" spc="0" normalizeH="0" baseline="0" noProof="0" dirty="0">
                <a:ln>
                  <a:noFill/>
                </a:ln>
                <a:solidFill>
                  <a:srgbClr val="000066"/>
                </a:solidFill>
                <a:effectLst/>
                <a:uLnTx/>
                <a:uFillTx/>
                <a:latin typeface="Times"/>
                <a:ea typeface="ＭＳ Ｐゴシック" charset="0"/>
                <a:cs typeface="Times"/>
              </a:rPr>
              <a:t>Mary </a:t>
            </a:r>
            <a:r>
              <a:rPr kumimoji="0" lang="en-US" sz="2000" b="1" i="0" u="none" strike="noStrike" kern="1200" cap="none" spc="0" normalizeH="0" baseline="0" noProof="0" dirty="0" err="1">
                <a:ln>
                  <a:noFill/>
                </a:ln>
                <a:solidFill>
                  <a:srgbClr val="000066"/>
                </a:solidFill>
                <a:effectLst/>
                <a:uLnTx/>
                <a:uFillTx/>
                <a:latin typeface="Times"/>
                <a:ea typeface="ＭＳ Ｐゴシック" charset="0"/>
                <a:cs typeface="Times"/>
              </a:rPr>
              <a:t>Magdalen</a:t>
            </a:r>
            <a:r>
              <a:rPr kumimoji="0" lang="en-US" sz="2000" b="1" i="0" u="none" strike="noStrike" kern="1200" cap="none" spc="0" normalizeH="0" baseline="0" noProof="0" dirty="0">
                <a:ln>
                  <a:noFill/>
                </a:ln>
                <a:solidFill>
                  <a:srgbClr val="000066"/>
                </a:solidFill>
                <a:effectLst/>
                <a:uLnTx/>
                <a:uFillTx/>
                <a:latin typeface="Times"/>
                <a:ea typeface="ＭＳ Ｐゴシック" charset="0"/>
                <a:cs typeface="Times"/>
              </a:rPr>
              <a:t> and the Holy </a:t>
            </a:r>
            <a:br>
              <a:rPr kumimoji="0" lang="en-US" sz="2000" b="1" i="0" u="none" strike="noStrike" kern="1200" cap="none" spc="0" normalizeH="0" baseline="0" noProof="0" dirty="0">
                <a:ln>
                  <a:noFill/>
                </a:ln>
                <a:solidFill>
                  <a:srgbClr val="000066"/>
                </a:solidFill>
                <a:effectLst/>
                <a:uLnTx/>
                <a:uFillTx/>
                <a:latin typeface="Times"/>
                <a:ea typeface="ＭＳ Ｐゴシック" charset="0"/>
                <a:cs typeface="Times"/>
              </a:rPr>
            </a:br>
            <a:r>
              <a:rPr kumimoji="0" lang="en-US" sz="2000" b="1" i="0" u="none" strike="noStrike" kern="1200" cap="none" spc="0" normalizeH="0" baseline="0" noProof="0" dirty="0">
                <a:ln>
                  <a:noFill/>
                </a:ln>
                <a:solidFill>
                  <a:srgbClr val="000066"/>
                </a:solidFill>
                <a:effectLst/>
                <a:uLnTx/>
                <a:uFillTx/>
                <a:latin typeface="Times"/>
                <a:ea typeface="ＭＳ Ｐゴシック" charset="0"/>
                <a:cs typeface="Times"/>
              </a:rPr>
              <a:t>Grail</a:t>
            </a:r>
          </a:p>
        </p:txBody>
      </p:sp>
      <p:sp>
        <p:nvSpPr>
          <p:cNvPr id="18" name="Rectangle 3"/>
          <p:cNvSpPr txBox="1">
            <a:spLocks noChangeArrowheads="1"/>
          </p:cNvSpPr>
          <p:nvPr/>
        </p:nvSpPr>
        <p:spPr bwMode="auto">
          <a:xfrm rot="21036044">
            <a:off x="2017341" y="4753168"/>
            <a:ext cx="1557116" cy="159184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en-US" sz="1600" b="1" i="0" u="none" strike="noStrike" kern="1200" cap="none" spc="0" normalizeH="0" baseline="0" noProof="0" dirty="0">
                <a:ln>
                  <a:noFill/>
                </a:ln>
                <a:solidFill>
                  <a:srgbClr val="FFFFFF"/>
                </a:solidFill>
                <a:effectLst/>
                <a:uLnTx/>
                <a:uFillTx/>
                <a:latin typeface="Times"/>
                <a:ea typeface="ＭＳ Ｐゴシック" charset="0"/>
                <a:cs typeface="Times"/>
              </a:rPr>
              <a:t>As featured in </a:t>
            </a:r>
            <a:r>
              <a:rPr kumimoji="0" lang="en-US" sz="2000" b="1" i="0" u="none" strike="noStrike" kern="1200" cap="none" spc="0" normalizeH="0" baseline="0" noProof="0" dirty="0">
                <a:ln>
                  <a:noFill/>
                </a:ln>
                <a:solidFill>
                  <a:srgbClr val="FFFFFF"/>
                </a:solidFill>
                <a:effectLst/>
                <a:uLnTx/>
                <a:uFillTx/>
                <a:latin typeface="Times"/>
                <a:ea typeface="ＭＳ Ｐゴシック" charset="0"/>
                <a:cs typeface="Times"/>
              </a:rPr>
              <a:t>The </a:t>
            </a:r>
            <a:br>
              <a:rPr kumimoji="0" lang="en-US" sz="2000" b="1" i="0" u="none" strike="noStrike" kern="1200" cap="none" spc="0" normalizeH="0" baseline="0" noProof="0" dirty="0">
                <a:ln>
                  <a:noFill/>
                </a:ln>
                <a:solidFill>
                  <a:srgbClr val="FFFFFF"/>
                </a:solidFill>
                <a:effectLst/>
                <a:uLnTx/>
                <a:uFillTx/>
                <a:latin typeface="Times"/>
                <a:ea typeface="ＭＳ Ｐゴシック" charset="0"/>
                <a:cs typeface="Times"/>
              </a:rPr>
            </a:br>
            <a:r>
              <a:rPr kumimoji="0" lang="en-US" sz="2000" b="1" i="0" u="none" strike="noStrike" kern="1200" cap="none" spc="0" normalizeH="0" baseline="0" noProof="0" dirty="0">
                <a:ln>
                  <a:noFill/>
                </a:ln>
                <a:solidFill>
                  <a:srgbClr val="FFFFFF"/>
                </a:solidFill>
                <a:effectLst/>
                <a:uLnTx/>
                <a:uFillTx/>
                <a:latin typeface="Times"/>
                <a:ea typeface="ＭＳ Ｐゴシック" charset="0"/>
                <a:cs typeface="Times"/>
              </a:rPr>
              <a:t>Da Vinci Code</a:t>
            </a:r>
          </a:p>
        </p:txBody>
      </p:sp>
    </p:spTree>
    <p:extLst>
      <p:ext uri="{BB962C8B-B14F-4D97-AF65-F5344CB8AC3E}">
        <p14:creationId xmlns:p14="http://schemas.microsoft.com/office/powerpoint/2010/main" val="34256021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2562">
                                            <p:txEl>
                                              <p:pRg st="0" end="0"/>
                                            </p:txEl>
                                          </p:spTgt>
                                        </p:tgtEl>
                                        <p:attrNameLst>
                                          <p:attrName>style.visibility</p:attrName>
                                        </p:attrNameLst>
                                      </p:cBhvr>
                                      <p:to>
                                        <p:strVal val="visible"/>
                                      </p:to>
                                    </p:set>
                                    <p:animEffect transition="in" filter="dissolve">
                                      <p:cBhvr>
                                        <p:cTn id="7" dur="500"/>
                                        <p:tgtEl>
                                          <p:spTgt spid="32256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dissolve">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562" grpId="0" build="p" autoUpdateAnimBg="0"/>
      <p:bldP spid="7" grpId="0" build="p" autoUpdateAnimBg="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A45E1365-7640-45F2-9CB9-1CF2F90DD1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J. Instruction on Thankfulness</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 129</a:t>
            </a:r>
          </a:p>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Luke 17:11-19</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25366"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Thankfulness of a cleansed leper against nine others exhorts gratitude in the disciples against Israel’s rejection despite blessings</a:t>
            </a:r>
          </a:p>
        </p:txBody>
      </p:sp>
    </p:spTree>
    <p:extLst>
      <p:ext uri="{BB962C8B-B14F-4D97-AF65-F5344CB8AC3E}">
        <p14:creationId xmlns:p14="http://schemas.microsoft.com/office/powerpoint/2010/main" val="228033993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4DE3D833-76AF-4C6C-8700-5C87FD8F48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 K. Instruction on His Coming</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 130</a:t>
            </a:r>
          </a:p>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Luke 17:20-37</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Israel rejecting the kingdom and King would lead to His sudden return to judge Israel at the Second Advent to take away the unsaved</a:t>
            </a:r>
          </a:p>
        </p:txBody>
      </p:sp>
    </p:spTree>
    <p:extLst>
      <p:ext uri="{BB962C8B-B14F-4D97-AF65-F5344CB8AC3E}">
        <p14:creationId xmlns:p14="http://schemas.microsoft.com/office/powerpoint/2010/main" val="368669009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7009" name="Straight Arrow Connector 55"/>
          <p:cNvCxnSpPr>
            <a:cxnSpLocks noChangeShapeType="1"/>
          </p:cNvCxnSpPr>
          <p:nvPr/>
        </p:nvCxnSpPr>
        <p:spPr bwMode="auto">
          <a:xfrm flipV="1">
            <a:off x="6516688" y="3357564"/>
            <a:ext cx="0" cy="1295400"/>
          </a:xfrm>
          <a:prstGeom prst="straightConnector1">
            <a:avLst/>
          </a:prstGeom>
          <a:noFill/>
          <a:ln w="28575">
            <a:solidFill>
              <a:srgbClr val="FFFFFF"/>
            </a:solidFill>
            <a:prstDash val="sysDash"/>
            <a:round/>
            <a:headEnd/>
            <a:tailEnd/>
          </a:ln>
          <a:extLst>
            <a:ext uri="{909E8E84-426E-40dd-AFC4-6F175D3DCCD1}">
              <a14:hiddenFill xmlns:a14="http://schemas.microsoft.com/office/drawing/2010/main" xmlns="">
                <a:noFill/>
              </a14:hiddenFill>
            </a:ext>
          </a:extLst>
        </p:spPr>
      </p:cxnSp>
      <p:grpSp>
        <p:nvGrpSpPr>
          <p:cNvPr id="427010" name="Group 50"/>
          <p:cNvGrpSpPr>
            <a:grpSpLocks/>
          </p:cNvGrpSpPr>
          <p:nvPr/>
        </p:nvGrpSpPr>
        <p:grpSpPr bwMode="auto">
          <a:xfrm>
            <a:off x="1403350" y="3357564"/>
            <a:ext cx="4464050" cy="1079500"/>
            <a:chOff x="611560" y="3356992"/>
            <a:chExt cx="4464496" cy="1080120"/>
          </a:xfrm>
        </p:grpSpPr>
        <p:sp>
          <p:nvSpPr>
            <p:cNvPr id="427039" name="Isosceles Triangle 36"/>
            <p:cNvSpPr>
              <a:spLocks noChangeArrowheads="1"/>
            </p:cNvSpPr>
            <p:nvPr/>
          </p:nvSpPr>
          <p:spPr bwMode="auto">
            <a:xfrm>
              <a:off x="4067944" y="3356992"/>
              <a:ext cx="1008112" cy="432048"/>
            </a:xfrm>
            <a:prstGeom prst="triangle">
              <a:avLst>
                <a:gd name="adj" fmla="val 50000"/>
              </a:avLst>
            </a:prstGeom>
            <a:solidFill>
              <a:srgbClr val="FFFFFF"/>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endParaRPr>
            </a:p>
          </p:txBody>
        </p:sp>
        <p:sp>
          <p:nvSpPr>
            <p:cNvPr id="427040" name="Rectangle 42"/>
            <p:cNvSpPr>
              <a:spLocks noChangeArrowheads="1"/>
            </p:cNvSpPr>
            <p:nvPr/>
          </p:nvSpPr>
          <p:spPr bwMode="auto">
            <a:xfrm rot="-5400000">
              <a:off x="4211960" y="3861048"/>
              <a:ext cx="720080" cy="432048"/>
            </a:xfrm>
            <a:prstGeom prst="rect">
              <a:avLst/>
            </a:prstGeom>
            <a:solidFill>
              <a:srgbClr val="FFFFFF"/>
            </a:solidFill>
            <a:ln>
              <a:noFill/>
            </a:ln>
            <a:extLst>
              <a:ext uri="{91240B29-F687-4f45-9708-019B960494DF}">
                <a14:hiddenLine xmlns:a14="http://schemas.microsoft.com/office/drawing/2010/main" xmlns="" w="3810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endParaRPr>
            </a:p>
          </p:txBody>
        </p:sp>
        <p:sp>
          <p:nvSpPr>
            <p:cNvPr id="427041" name="Rectangle 39"/>
            <p:cNvSpPr>
              <a:spLocks noChangeArrowheads="1"/>
            </p:cNvSpPr>
            <p:nvPr/>
          </p:nvSpPr>
          <p:spPr bwMode="auto">
            <a:xfrm>
              <a:off x="611560" y="4005064"/>
              <a:ext cx="4176464" cy="432048"/>
            </a:xfrm>
            <a:prstGeom prst="rect">
              <a:avLst/>
            </a:prstGeom>
            <a:solidFill>
              <a:srgbClr val="FFFFFF"/>
            </a:solidFill>
            <a:ln>
              <a:noFill/>
            </a:ln>
            <a:extLst>
              <a:ext uri="{91240B29-F687-4f45-9708-019B960494DF}">
                <a14:hiddenLine xmlns:a14="http://schemas.microsoft.com/office/drawing/2010/main" xmlns="" w="3810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endParaRPr>
            </a:p>
          </p:txBody>
        </p:sp>
        <p:sp>
          <p:nvSpPr>
            <p:cNvPr id="427042" name="Rectangle 41"/>
            <p:cNvSpPr>
              <a:spLocks noChangeArrowheads="1"/>
            </p:cNvSpPr>
            <p:nvPr/>
          </p:nvSpPr>
          <p:spPr bwMode="auto">
            <a:xfrm rot="-5400000">
              <a:off x="291717" y="3685220"/>
              <a:ext cx="1071736" cy="432048"/>
            </a:xfrm>
            <a:prstGeom prst="rect">
              <a:avLst/>
            </a:prstGeom>
            <a:solidFill>
              <a:srgbClr val="FFFFFF"/>
            </a:solidFill>
            <a:ln>
              <a:noFill/>
            </a:ln>
            <a:extLst>
              <a:ext uri="{91240B29-F687-4f45-9708-019B960494DF}">
                <a14:hiddenLine xmlns:a14="http://schemas.microsoft.com/office/drawing/2010/main" xmlns="" w="3810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endParaRPr>
            </a:p>
          </p:txBody>
        </p:sp>
      </p:grpSp>
      <p:sp>
        <p:nvSpPr>
          <p:cNvPr id="427011" name="Rectangle 35"/>
          <p:cNvSpPr>
            <a:spLocks noChangeArrowheads="1"/>
          </p:cNvSpPr>
          <p:nvPr/>
        </p:nvSpPr>
        <p:spPr bwMode="auto">
          <a:xfrm>
            <a:off x="-71431" y="3068638"/>
            <a:ext cx="9251951" cy="360362"/>
          </a:xfrm>
          <a:prstGeom prst="rect">
            <a:avLst/>
          </a:prstGeom>
          <a:solidFill>
            <a:srgbClr val="FFFFFF"/>
          </a:solidFill>
          <a:ln>
            <a:noFill/>
          </a:ln>
          <a:extLst>
            <a:ext uri="{91240B29-F687-4f45-9708-019B960494DF}">
              <a14:hiddenLine xmlns:a14="http://schemas.microsoft.com/office/drawing/2010/main" xmlns="" w="38100">
                <a:solidFill>
                  <a:srgbClr val="000000"/>
                </a:solidFill>
                <a:round/>
                <a:headEnd/>
                <a:tailEnd/>
              </a14:hiddenLine>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endParaRPr>
          </a:p>
        </p:txBody>
      </p:sp>
      <p:sp>
        <p:nvSpPr>
          <p:cNvPr id="427012" name="Rectangle 4"/>
          <p:cNvSpPr>
            <a:spLocks noGrp="1" noChangeArrowheads="1"/>
          </p:cNvSpPr>
          <p:nvPr>
            <p:ph type="title" idx="4294967295"/>
          </p:nvPr>
        </p:nvSpPr>
        <p:spPr>
          <a:xfrm>
            <a:off x="971557" y="609607"/>
            <a:ext cx="7129463" cy="646113"/>
          </a:xfrm>
        </p:spPr>
        <p:txBody>
          <a:bodyPr anchor="t">
            <a:spAutoFit/>
          </a:bodyPr>
          <a:lstStyle/>
          <a:p>
            <a:pPr eaLnBrk="1" hangingPunct="1"/>
            <a:r>
              <a:rPr lang="en-US" sz="3600" b="1">
                <a:latin typeface="Arial" charset="0"/>
              </a:rPr>
              <a:t>Olivet Discourse Overview</a:t>
            </a:r>
          </a:p>
        </p:txBody>
      </p:sp>
      <p:sp>
        <p:nvSpPr>
          <p:cNvPr id="427013" name="Text Box 2"/>
          <p:cNvSpPr txBox="1">
            <a:spLocks noChangeArrowheads="1"/>
          </p:cNvSpPr>
          <p:nvPr/>
        </p:nvSpPr>
        <p:spPr bwMode="auto">
          <a:xfrm>
            <a:off x="8578854" y="152404"/>
            <a:ext cx="526943" cy="4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CC"/>
                </a:solidFill>
                <a:effectLst/>
                <a:uLnTx/>
                <a:uFillTx/>
                <a:latin typeface="Arial" charset="0"/>
                <a:ea typeface="ＭＳ Ｐゴシック" charset="0"/>
                <a:cs typeface="Arial" charset="0"/>
              </a:rPr>
              <a:t>27</a:t>
            </a:r>
          </a:p>
        </p:txBody>
      </p:sp>
      <p:sp>
        <p:nvSpPr>
          <p:cNvPr id="427014" name="TextBox 1"/>
          <p:cNvSpPr txBox="1">
            <a:spLocks noChangeArrowheads="1"/>
          </p:cNvSpPr>
          <p:nvPr/>
        </p:nvSpPr>
        <p:spPr bwMode="auto">
          <a:xfrm>
            <a:off x="2842965" y="3079751"/>
            <a:ext cx="1296987" cy="27781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220011"/>
                </a:solidFill>
                <a:effectLst/>
                <a:uLnTx/>
                <a:uFillTx/>
                <a:latin typeface="Arial" charset="0"/>
                <a:ea typeface="ＭＳ Ｐゴシック" charset="0"/>
              </a:rPr>
              <a:t>Church Age</a:t>
            </a:r>
          </a:p>
        </p:txBody>
      </p:sp>
      <p:sp>
        <p:nvSpPr>
          <p:cNvPr id="427015" name="TextBox 5"/>
          <p:cNvSpPr txBox="1">
            <a:spLocks noChangeArrowheads="1"/>
          </p:cNvSpPr>
          <p:nvPr/>
        </p:nvSpPr>
        <p:spPr bwMode="auto">
          <a:xfrm>
            <a:off x="7667625" y="3079751"/>
            <a:ext cx="1296988" cy="27781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220011"/>
                </a:solidFill>
                <a:effectLst/>
                <a:uLnTx/>
                <a:uFillTx/>
                <a:latin typeface="Arial" charset="0"/>
                <a:ea typeface="ＭＳ Ｐゴシック" charset="0"/>
              </a:rPr>
              <a:t>Millennium</a:t>
            </a:r>
          </a:p>
        </p:txBody>
      </p:sp>
      <p:sp>
        <p:nvSpPr>
          <p:cNvPr id="427016" name="TextBox 6"/>
          <p:cNvSpPr txBox="1">
            <a:spLocks noChangeArrowheads="1"/>
          </p:cNvSpPr>
          <p:nvPr/>
        </p:nvSpPr>
        <p:spPr bwMode="auto">
          <a:xfrm>
            <a:off x="5940425" y="3079751"/>
            <a:ext cx="1295400" cy="27781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220011"/>
                </a:solidFill>
                <a:effectLst/>
                <a:uLnTx/>
                <a:uFillTx/>
                <a:latin typeface="Arial" charset="0"/>
                <a:ea typeface="ＭＳ Ｐゴシック" charset="0"/>
              </a:rPr>
              <a:t>Tribulation</a:t>
            </a:r>
          </a:p>
        </p:txBody>
      </p:sp>
      <p:sp>
        <p:nvSpPr>
          <p:cNvPr id="427017" name="TextBox 7"/>
          <p:cNvSpPr txBox="1">
            <a:spLocks noChangeArrowheads="1"/>
          </p:cNvSpPr>
          <p:nvPr/>
        </p:nvSpPr>
        <p:spPr bwMode="auto">
          <a:xfrm>
            <a:off x="1403351" y="4089407"/>
            <a:ext cx="2447925" cy="27622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220011"/>
                </a:solidFill>
                <a:effectLst/>
                <a:uLnTx/>
                <a:uFillTx/>
                <a:latin typeface="Arial" charset="0"/>
                <a:ea typeface="ＭＳ Ｐゴシック" charset="0"/>
              </a:rPr>
              <a:t>Israel Scattered Luke 21:24</a:t>
            </a:r>
          </a:p>
        </p:txBody>
      </p:sp>
      <p:sp>
        <p:nvSpPr>
          <p:cNvPr id="427018" name="TextBox 8"/>
          <p:cNvSpPr txBox="1">
            <a:spLocks noChangeArrowheads="1"/>
          </p:cNvSpPr>
          <p:nvPr/>
        </p:nvSpPr>
        <p:spPr bwMode="auto">
          <a:xfrm>
            <a:off x="3932245" y="4089407"/>
            <a:ext cx="1647825" cy="27622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220011"/>
                </a:solidFill>
                <a:effectLst/>
                <a:uLnTx/>
                <a:uFillTx/>
                <a:latin typeface="Arial" charset="0"/>
                <a:ea typeface="ＭＳ Ｐゴシック" charset="0"/>
              </a:rPr>
              <a:t>Return to the Land</a:t>
            </a:r>
          </a:p>
        </p:txBody>
      </p:sp>
      <p:sp>
        <p:nvSpPr>
          <p:cNvPr id="427019" name="TextBox 10"/>
          <p:cNvSpPr txBox="1">
            <a:spLocks noChangeArrowheads="1"/>
          </p:cNvSpPr>
          <p:nvPr/>
        </p:nvSpPr>
        <p:spPr bwMode="auto">
          <a:xfrm>
            <a:off x="6011400" y="6248393"/>
            <a:ext cx="29432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Adapted from Salem Kirban</a:t>
            </a:r>
            <a:br>
              <a:rPr kumimoji="0" lang="en-US" sz="1000" b="1" i="0" u="none" strike="noStrike" kern="1200" cap="none" spc="0" normalizeH="0" baseline="0" noProof="0">
                <a:ln>
                  <a:noFill/>
                </a:ln>
                <a:solidFill>
                  <a:srgbClr val="FFFFFF"/>
                </a:solidFill>
                <a:effectLst/>
                <a:uLnTx/>
                <a:uFillTx/>
                <a:latin typeface="Arial" charset="0"/>
                <a:ea typeface="ＭＳ Ｐゴシック" charset="0"/>
              </a:rPr>
            </a:br>
            <a:r>
              <a:rPr kumimoji="0" lang="en-US" sz="1000" b="1" i="1" u="none" strike="noStrike" kern="1200" cap="none" spc="0" normalizeH="0" baseline="0" noProof="0">
                <a:ln>
                  <a:noFill/>
                </a:ln>
                <a:solidFill>
                  <a:srgbClr val="FFFFFF"/>
                </a:solidFill>
                <a:effectLst/>
                <a:uLnTx/>
                <a:uFillTx/>
                <a:latin typeface="Arial" charset="0"/>
                <a:ea typeface="ＭＳ Ｐゴシック" charset="0"/>
              </a:rPr>
              <a:t>Charts on Revelation</a:t>
            </a: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(1979), 48</a:t>
            </a:r>
          </a:p>
        </p:txBody>
      </p:sp>
      <p:sp>
        <p:nvSpPr>
          <p:cNvPr id="427020" name="TextBox 11"/>
          <p:cNvSpPr txBox="1">
            <a:spLocks noChangeArrowheads="1"/>
          </p:cNvSpPr>
          <p:nvPr/>
        </p:nvSpPr>
        <p:spPr bwMode="auto">
          <a:xfrm>
            <a:off x="6370645" y="3505200"/>
            <a:ext cx="1296987"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The Great Tribulation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Daniel 9:27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Matt. 24:15</a:t>
            </a:r>
          </a:p>
        </p:txBody>
      </p:sp>
      <p:sp>
        <p:nvSpPr>
          <p:cNvPr id="427021" name="TextBox 12"/>
          <p:cNvSpPr txBox="1">
            <a:spLocks noChangeArrowheads="1"/>
          </p:cNvSpPr>
          <p:nvPr/>
        </p:nvSpPr>
        <p:spPr bwMode="auto">
          <a:xfrm>
            <a:off x="6916744" y="4787901"/>
            <a:ext cx="1441450"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charset="0"/>
                <a:ea typeface="ＭＳ Ｐゴシック" charset="0"/>
              </a:rPr>
              <a:t>Judgment </a:t>
            </a:r>
            <a:br>
              <a:rPr kumimoji="0" lang="en-US" sz="12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1200" b="1" i="0" u="none" strike="noStrike" kern="1200" cap="none" spc="0" normalizeH="0" baseline="0" noProof="0" dirty="0">
                <a:ln>
                  <a:noFill/>
                </a:ln>
                <a:solidFill>
                  <a:srgbClr val="FFFFFF"/>
                </a:solidFill>
                <a:effectLst/>
                <a:uLnTx/>
                <a:uFillTx/>
                <a:latin typeface="Arial" charset="0"/>
                <a:ea typeface="ＭＳ Ｐゴシック" charset="0"/>
              </a:rPr>
              <a:t>of the Gentile Nations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charset="0"/>
                <a:ea typeface="ＭＳ Ｐゴシック" charset="0"/>
              </a:rPr>
              <a:t>Matt. 25:31-46</a:t>
            </a:r>
          </a:p>
        </p:txBody>
      </p:sp>
      <p:sp>
        <p:nvSpPr>
          <p:cNvPr id="427022" name="TextBox 13"/>
          <p:cNvSpPr txBox="1">
            <a:spLocks noChangeArrowheads="1"/>
          </p:cNvSpPr>
          <p:nvPr/>
        </p:nvSpPr>
        <p:spPr bwMode="auto">
          <a:xfrm>
            <a:off x="1042995" y="1739907"/>
            <a:ext cx="1296987"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charset="0"/>
                <a:ea typeface="ＭＳ Ｐゴシック" charset="0"/>
              </a:rPr>
              <a:t>Second Fall of  Jerusalem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charset="0"/>
                <a:ea typeface="ＭＳ Ｐゴシック" charset="0"/>
              </a:rPr>
              <a:t>AD 70</a:t>
            </a:r>
          </a:p>
        </p:txBody>
      </p:sp>
      <p:sp>
        <p:nvSpPr>
          <p:cNvPr id="427023" name="TextBox 14"/>
          <p:cNvSpPr txBox="1">
            <a:spLocks noChangeArrowheads="1"/>
          </p:cNvSpPr>
          <p:nvPr/>
        </p:nvSpPr>
        <p:spPr bwMode="auto">
          <a:xfrm>
            <a:off x="4572000" y="1739907"/>
            <a:ext cx="1512888"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Rapture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1 Thessalonians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4:14-17</a:t>
            </a:r>
          </a:p>
        </p:txBody>
      </p:sp>
      <p:sp>
        <p:nvSpPr>
          <p:cNvPr id="427024" name="TextBox 15"/>
          <p:cNvSpPr txBox="1">
            <a:spLocks noChangeArrowheads="1"/>
          </p:cNvSpPr>
          <p:nvPr/>
        </p:nvSpPr>
        <p:spPr bwMode="auto">
          <a:xfrm>
            <a:off x="5795970" y="1739907"/>
            <a:ext cx="1296987" cy="574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Third Fall of Jerusalem</a:t>
            </a:r>
          </a:p>
        </p:txBody>
      </p:sp>
      <p:sp>
        <p:nvSpPr>
          <p:cNvPr id="427025" name="TextBox 16"/>
          <p:cNvSpPr txBox="1">
            <a:spLocks noChangeArrowheads="1"/>
          </p:cNvSpPr>
          <p:nvPr/>
        </p:nvSpPr>
        <p:spPr bwMode="auto">
          <a:xfrm>
            <a:off x="6804032" y="1739907"/>
            <a:ext cx="164782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Second Coming with the Saints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Matt. 23:39; 24:30</a:t>
            </a:r>
          </a:p>
        </p:txBody>
      </p:sp>
      <p:sp>
        <p:nvSpPr>
          <p:cNvPr id="427026" name="TextBox 1"/>
          <p:cNvSpPr txBox="1">
            <a:spLocks noChangeArrowheads="1"/>
          </p:cNvSpPr>
          <p:nvPr/>
        </p:nvSpPr>
        <p:spPr bwMode="auto">
          <a:xfrm>
            <a:off x="179395" y="3079751"/>
            <a:ext cx="1296987" cy="27781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220011"/>
                </a:solidFill>
                <a:effectLst/>
                <a:uLnTx/>
                <a:uFillTx/>
                <a:latin typeface="Arial" charset="0"/>
                <a:ea typeface="ＭＳ Ｐゴシック" charset="0"/>
              </a:rPr>
              <a:t>Israel</a:t>
            </a:r>
          </a:p>
        </p:txBody>
      </p:sp>
      <p:sp>
        <p:nvSpPr>
          <p:cNvPr id="427027" name="TextBox 1"/>
          <p:cNvSpPr txBox="1">
            <a:spLocks noChangeArrowheads="1"/>
          </p:cNvSpPr>
          <p:nvPr/>
        </p:nvSpPr>
        <p:spPr bwMode="auto">
          <a:xfrm>
            <a:off x="44451" y="4519613"/>
            <a:ext cx="782644"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charset="0"/>
                <a:ea typeface="ＭＳ Ｐゴシック" charset="0"/>
              </a:rPr>
              <a:t>606 BC</a:t>
            </a:r>
          </a:p>
        </p:txBody>
      </p:sp>
      <p:sp>
        <p:nvSpPr>
          <p:cNvPr id="427028" name="TextBox 13"/>
          <p:cNvSpPr txBox="1">
            <a:spLocks noChangeArrowheads="1"/>
          </p:cNvSpPr>
          <p:nvPr/>
        </p:nvSpPr>
        <p:spPr bwMode="auto">
          <a:xfrm>
            <a:off x="46038" y="1739907"/>
            <a:ext cx="1077912"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charset="0"/>
                <a:ea typeface="ＭＳ Ｐゴシック" charset="0"/>
              </a:rPr>
              <a:t>First Fall of  Jerusalem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charset="0"/>
                <a:ea typeface="ＭＳ Ｐゴシック" charset="0"/>
              </a:rPr>
              <a:t>586 BC</a:t>
            </a:r>
          </a:p>
        </p:txBody>
      </p:sp>
      <p:cxnSp>
        <p:nvCxnSpPr>
          <p:cNvPr id="427029" name="Straight Arrow Connector 20"/>
          <p:cNvCxnSpPr>
            <a:cxnSpLocks noChangeShapeType="1"/>
          </p:cNvCxnSpPr>
          <p:nvPr/>
        </p:nvCxnSpPr>
        <p:spPr bwMode="auto">
          <a:xfrm>
            <a:off x="547688" y="2420939"/>
            <a:ext cx="0" cy="576262"/>
          </a:xfrm>
          <a:prstGeom prst="straightConnector1">
            <a:avLst/>
          </a:prstGeom>
          <a:noFill/>
          <a:ln w="57150">
            <a:solidFill>
              <a:srgbClr val="FFFFFF"/>
            </a:solidFill>
            <a:round/>
            <a:headEnd/>
            <a:tailEnd type="triangle" w="med" len="med"/>
          </a:ln>
          <a:extLst>
            <a:ext uri="{909E8E84-426E-40dd-AFC4-6F175D3DCCD1}">
              <a14:hiddenFill xmlns:a14="http://schemas.microsoft.com/office/drawing/2010/main" xmlns="">
                <a:noFill/>
              </a14:hiddenFill>
            </a:ext>
          </a:extLst>
        </p:spPr>
      </p:cxnSp>
      <p:cxnSp>
        <p:nvCxnSpPr>
          <p:cNvPr id="427030" name="Straight Arrow Connector 26"/>
          <p:cNvCxnSpPr>
            <a:cxnSpLocks noChangeShapeType="1"/>
          </p:cNvCxnSpPr>
          <p:nvPr/>
        </p:nvCxnSpPr>
        <p:spPr bwMode="auto">
          <a:xfrm>
            <a:off x="1619250" y="2420939"/>
            <a:ext cx="0" cy="576262"/>
          </a:xfrm>
          <a:prstGeom prst="straightConnector1">
            <a:avLst/>
          </a:prstGeom>
          <a:noFill/>
          <a:ln w="57150">
            <a:solidFill>
              <a:srgbClr val="FFFFFF"/>
            </a:solidFill>
            <a:round/>
            <a:headEnd/>
            <a:tailEnd type="triangle" w="med" len="med"/>
          </a:ln>
          <a:extLst>
            <a:ext uri="{909E8E84-426E-40dd-AFC4-6F175D3DCCD1}">
              <a14:hiddenFill xmlns:a14="http://schemas.microsoft.com/office/drawing/2010/main" xmlns="">
                <a:noFill/>
              </a14:hiddenFill>
            </a:ext>
          </a:extLst>
        </p:spPr>
      </p:cxnSp>
      <p:cxnSp>
        <p:nvCxnSpPr>
          <p:cNvPr id="427031" name="Straight Arrow Connector 27"/>
          <p:cNvCxnSpPr>
            <a:cxnSpLocks noChangeShapeType="1"/>
          </p:cNvCxnSpPr>
          <p:nvPr/>
        </p:nvCxnSpPr>
        <p:spPr bwMode="auto">
          <a:xfrm>
            <a:off x="5364163" y="2420939"/>
            <a:ext cx="0" cy="576262"/>
          </a:xfrm>
          <a:prstGeom prst="straightConnector1">
            <a:avLst/>
          </a:prstGeom>
          <a:noFill/>
          <a:ln w="57150">
            <a:solidFill>
              <a:srgbClr val="FFFFFF"/>
            </a:solidFill>
            <a:round/>
            <a:headEnd/>
            <a:tailEnd type="triangle" w="med" len="med"/>
          </a:ln>
          <a:extLst>
            <a:ext uri="{909E8E84-426E-40dd-AFC4-6F175D3DCCD1}">
              <a14:hiddenFill xmlns:a14="http://schemas.microsoft.com/office/drawing/2010/main" xmlns="">
                <a:noFill/>
              </a14:hiddenFill>
            </a:ext>
          </a:extLst>
        </p:spPr>
      </p:cxnSp>
      <p:cxnSp>
        <p:nvCxnSpPr>
          <p:cNvPr id="427032" name="Straight Arrow Connector 28"/>
          <p:cNvCxnSpPr>
            <a:cxnSpLocks noChangeShapeType="1"/>
          </p:cNvCxnSpPr>
          <p:nvPr/>
        </p:nvCxnSpPr>
        <p:spPr bwMode="auto">
          <a:xfrm>
            <a:off x="6516688" y="2420939"/>
            <a:ext cx="0" cy="576262"/>
          </a:xfrm>
          <a:prstGeom prst="straightConnector1">
            <a:avLst/>
          </a:prstGeom>
          <a:noFill/>
          <a:ln w="57150">
            <a:solidFill>
              <a:srgbClr val="FFFFFF"/>
            </a:solidFill>
            <a:round/>
            <a:headEnd/>
            <a:tailEnd type="triangle" w="med" len="med"/>
          </a:ln>
          <a:extLst>
            <a:ext uri="{909E8E84-426E-40dd-AFC4-6F175D3DCCD1}">
              <a14:hiddenFill xmlns:a14="http://schemas.microsoft.com/office/drawing/2010/main" xmlns="">
                <a:noFill/>
              </a14:hiddenFill>
            </a:ext>
          </a:extLst>
        </p:spPr>
      </p:cxnSp>
      <p:cxnSp>
        <p:nvCxnSpPr>
          <p:cNvPr id="427033" name="Straight Arrow Connector 29"/>
          <p:cNvCxnSpPr>
            <a:cxnSpLocks noChangeShapeType="1"/>
          </p:cNvCxnSpPr>
          <p:nvPr/>
        </p:nvCxnSpPr>
        <p:spPr bwMode="auto">
          <a:xfrm>
            <a:off x="7667625" y="2420939"/>
            <a:ext cx="0" cy="576262"/>
          </a:xfrm>
          <a:prstGeom prst="straightConnector1">
            <a:avLst/>
          </a:prstGeom>
          <a:noFill/>
          <a:ln w="57150">
            <a:solidFill>
              <a:srgbClr val="FFFFFF"/>
            </a:solidFill>
            <a:round/>
            <a:headEnd/>
            <a:tailEnd type="triangle" w="med" len="med"/>
          </a:ln>
          <a:extLst>
            <a:ext uri="{909E8E84-426E-40dd-AFC4-6F175D3DCCD1}">
              <a14:hiddenFill xmlns:a14="http://schemas.microsoft.com/office/drawing/2010/main" xmlns="">
                <a:noFill/>
              </a14:hiddenFill>
            </a:ext>
          </a:extLst>
        </p:spPr>
      </p:cxnSp>
      <p:cxnSp>
        <p:nvCxnSpPr>
          <p:cNvPr id="427034" name="Straight Arrow Connector 30"/>
          <p:cNvCxnSpPr>
            <a:cxnSpLocks noChangeShapeType="1"/>
          </p:cNvCxnSpPr>
          <p:nvPr/>
        </p:nvCxnSpPr>
        <p:spPr bwMode="auto">
          <a:xfrm flipV="1">
            <a:off x="7667625" y="3429000"/>
            <a:ext cx="0" cy="1295400"/>
          </a:xfrm>
          <a:prstGeom prst="straightConnector1">
            <a:avLst/>
          </a:prstGeom>
          <a:noFill/>
          <a:ln w="57150">
            <a:solidFill>
              <a:srgbClr val="FFFFFF"/>
            </a:solidFill>
            <a:round/>
            <a:headEnd/>
            <a:tailEnd type="triangle" w="med" len="med"/>
          </a:ln>
          <a:extLst>
            <a:ext uri="{909E8E84-426E-40dd-AFC4-6F175D3DCCD1}">
              <a14:hiddenFill xmlns:a14="http://schemas.microsoft.com/office/drawing/2010/main" xmlns="">
                <a:noFill/>
              </a14:hiddenFill>
            </a:ext>
          </a:extLst>
        </p:spPr>
      </p:cxnSp>
      <p:cxnSp>
        <p:nvCxnSpPr>
          <p:cNvPr id="427035" name="Straight Arrow Connector 33"/>
          <p:cNvCxnSpPr>
            <a:cxnSpLocks noChangeShapeType="1"/>
          </p:cNvCxnSpPr>
          <p:nvPr/>
        </p:nvCxnSpPr>
        <p:spPr bwMode="auto">
          <a:xfrm>
            <a:off x="5508625" y="4687888"/>
            <a:ext cx="2016125" cy="0"/>
          </a:xfrm>
          <a:prstGeom prst="straightConnector1">
            <a:avLst/>
          </a:prstGeom>
          <a:noFill/>
          <a:ln w="57150">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427036" name="TextBox 9"/>
          <p:cNvSpPr txBox="1">
            <a:spLocks noChangeArrowheads="1"/>
          </p:cNvSpPr>
          <p:nvPr/>
        </p:nvSpPr>
        <p:spPr bwMode="auto">
          <a:xfrm>
            <a:off x="2708282" y="4519620"/>
            <a:ext cx="294322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Times of the Gentiles Luke 21:24</a:t>
            </a:r>
          </a:p>
        </p:txBody>
      </p:sp>
      <p:cxnSp>
        <p:nvCxnSpPr>
          <p:cNvPr id="427037" name="Straight Arrow Connector 44"/>
          <p:cNvCxnSpPr>
            <a:cxnSpLocks noChangeShapeType="1"/>
          </p:cNvCxnSpPr>
          <p:nvPr/>
        </p:nvCxnSpPr>
        <p:spPr bwMode="auto">
          <a:xfrm>
            <a:off x="900113" y="4687888"/>
            <a:ext cx="1943100" cy="0"/>
          </a:xfrm>
          <a:prstGeom prst="straightConnector1">
            <a:avLst/>
          </a:prstGeom>
          <a:noFill/>
          <a:ln w="57150">
            <a:solidFill>
              <a:srgbClr val="FFFFFF"/>
            </a:solidFill>
            <a:round/>
            <a:headEnd/>
            <a:tailEnd/>
          </a:ln>
          <a:extLst>
            <a:ext uri="{909E8E84-426E-40dd-AFC4-6F175D3DCCD1}">
              <a14:hiddenFill xmlns:a14="http://schemas.microsoft.com/office/drawing/2010/main" xmlns="">
                <a:noFill/>
              </a14:hiddenFill>
            </a:ext>
          </a:extLst>
        </p:spPr>
      </p:cxnSp>
      <p:grpSp>
        <p:nvGrpSpPr>
          <p:cNvPr id="50" name="Group 49"/>
          <p:cNvGrpSpPr/>
          <p:nvPr/>
        </p:nvGrpSpPr>
        <p:grpSpPr>
          <a:xfrm>
            <a:off x="763960" y="2204864"/>
            <a:ext cx="567680" cy="864096"/>
            <a:chOff x="835968" y="2204864"/>
            <a:chExt cx="567680" cy="864096"/>
          </a:xfrm>
          <a:solidFill>
            <a:srgbClr val="CCFFCC"/>
          </a:solidFill>
        </p:grpSpPr>
        <p:sp>
          <p:nvSpPr>
            <p:cNvPr id="49" name="Rectangle 48"/>
            <p:cNvSpPr/>
            <p:nvPr/>
          </p:nvSpPr>
          <p:spPr bwMode="auto">
            <a:xfrm>
              <a:off x="1047800" y="2204864"/>
              <a:ext cx="144016" cy="864096"/>
            </a:xfrm>
            <a:prstGeom prst="rect">
              <a:avLst/>
            </a:prstGeom>
            <a:grp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128"/>
                <a:cs typeface="ＭＳ Ｐゴシック" charset="-128"/>
              </a:endParaRPr>
            </a:p>
          </p:txBody>
        </p:sp>
        <p:sp>
          <p:nvSpPr>
            <p:cNvPr id="53" name="Rectangle 52"/>
            <p:cNvSpPr/>
            <p:nvPr/>
          </p:nvSpPr>
          <p:spPr bwMode="auto">
            <a:xfrm rot="16200000">
              <a:off x="1047800" y="2209056"/>
              <a:ext cx="144016" cy="567680"/>
            </a:xfrm>
            <a:prstGeom prst="rect">
              <a:avLst/>
            </a:prstGeom>
            <a:grp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128"/>
                <a:cs typeface="ＭＳ Ｐゴシック" charset="-128"/>
              </a:endParaRPr>
            </a:p>
          </p:txBody>
        </p:sp>
      </p:grpSp>
    </p:spTree>
    <p:extLst>
      <p:ext uri="{BB962C8B-B14F-4D97-AF65-F5344CB8AC3E}">
        <p14:creationId xmlns:p14="http://schemas.microsoft.com/office/powerpoint/2010/main" val="325142573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EE69D64D-A5FC-452A-A686-31AE3D5796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L. Instruction on Prayer</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371014"/>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 131</a:t>
            </a:r>
          </a:p>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Luke 18:1-14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979334"/>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Pray for the millennial kingdom despite its political aspects being delayed and because God forgave sin in Jesus as the Lamb of God</a:t>
            </a:r>
          </a:p>
        </p:txBody>
      </p:sp>
    </p:spTree>
    <p:extLst>
      <p:ext uri="{BB962C8B-B14F-4D97-AF65-F5344CB8AC3E}">
        <p14:creationId xmlns:p14="http://schemas.microsoft.com/office/powerpoint/2010/main" val="21426189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1" name="Picture 3" descr="04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2195520" y="3573463"/>
            <a:ext cx="6948487" cy="1754187"/>
          </a:xfrm>
          <a:prstGeom prst="rect">
            <a:avLst/>
          </a:prstGeom>
          <a:noFill/>
        </p:spPr>
        <p:txBody>
          <a:bodyPr lIns="91408" tIns="45704" rIns="91408" bIns="45704">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charset="0"/>
                <a:ea typeface="ＭＳ Ｐゴシック" charset="0"/>
              </a:rPr>
              <a:t>THE PARABLE OF THE LOST COIN</a:t>
            </a:r>
          </a:p>
        </p:txBody>
      </p:sp>
      <p:sp>
        <p:nvSpPr>
          <p:cNvPr id="4" name="TextBox 3"/>
          <p:cNvSpPr txBox="1"/>
          <p:nvPr/>
        </p:nvSpPr>
        <p:spPr>
          <a:xfrm>
            <a:off x="3492502" y="5300670"/>
            <a:ext cx="3292475" cy="708025"/>
          </a:xfrm>
          <a:prstGeom prst="rect">
            <a:avLst/>
          </a:prstGeom>
          <a:noFill/>
        </p:spPr>
        <p:txBody>
          <a:bodyPr wrap="none" lIns="91408" tIns="45704" rIns="91408" bIns="45704">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rPr>
              <a:t>Luke 15:8-10</a:t>
            </a:r>
          </a:p>
        </p:txBody>
      </p:sp>
      <p:pic>
        <p:nvPicPr>
          <p:cNvPr id="343044"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7" name="Group 6"/>
          <p:cNvGrpSpPr/>
          <p:nvPr/>
        </p:nvGrpSpPr>
        <p:grpSpPr>
          <a:xfrm>
            <a:off x="179512" y="188640"/>
            <a:ext cx="3456896" cy="1440159"/>
            <a:chOff x="5508104" y="620689"/>
            <a:chExt cx="3456896" cy="1440159"/>
          </a:xfrm>
        </p:grpSpPr>
        <p:grpSp>
          <p:nvGrpSpPr>
            <p:cNvPr id="8" name="Group 7"/>
            <p:cNvGrpSpPr/>
            <p:nvPr/>
          </p:nvGrpSpPr>
          <p:grpSpPr>
            <a:xfrm>
              <a:off x="5508104" y="620689"/>
              <a:ext cx="2660102" cy="1394677"/>
              <a:chOff x="5508104" y="620689"/>
              <a:chExt cx="2660102" cy="1394677"/>
            </a:xfrm>
          </p:grpSpPr>
          <p:pic>
            <p:nvPicPr>
              <p:cNvPr id="10"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1" name="Rectangle 10"/>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charset="0"/>
                </a:endParaRPr>
              </a:p>
            </p:txBody>
          </p:sp>
        </p:grpSp>
        <p:sp>
          <p:nvSpPr>
            <p:cNvPr id="9" name="TextBox 8"/>
            <p:cNvSpPr txBox="1"/>
            <p:nvPr/>
          </p:nvSpPr>
          <p:spPr>
            <a:xfrm>
              <a:off x="6804248" y="648153"/>
              <a:ext cx="2160752" cy="1412695"/>
            </a:xfrm>
            <a:prstGeom prst="rect">
              <a:avLst/>
            </a:prstGeom>
            <a:noFill/>
          </p:spPr>
          <p:txBody>
            <a:bodyPr wrap="square" rtlCol="0">
              <a:spAutoFit/>
            </a:bodyPr>
            <a:lstStyle/>
            <a:p>
              <a:pPr marL="0" marR="0" lvl="0" indent="0" algn="l" defTabSz="914400" rtl="0" eaLnBrk="0" fontAlgn="auto" latinLnBrk="0" hangingPunct="0">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209832384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6AB3DA4F-A5C2-421A-AFEF-729E586286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M. Instruction on Divorce</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de-DE" sz="3200" b="1" i="1" kern="0" dirty="0">
                <a:solidFill>
                  <a:srgbClr val="FFFFFF"/>
                </a:solidFill>
                <a:effectLst>
                  <a:glow rad="228600">
                    <a:srgbClr val="220011"/>
                  </a:glow>
                </a:effectLst>
                <a:latin typeface="Arial"/>
                <a:ea typeface="ＭＳ Ｐゴシック" charset="0"/>
                <a:cs typeface="Arial"/>
              </a:rPr>
              <a:t>§ 132</a:t>
            </a:r>
          </a:p>
          <a:p>
            <a:pPr algn="ctr" defTabSz="914400" fontAlgn="base">
              <a:spcBef>
                <a:spcPct val="20000"/>
              </a:spcBef>
              <a:buClr>
                <a:srgbClr val="FFCC00"/>
              </a:buClr>
              <a:buSzPct val="70000"/>
            </a:pPr>
            <a:r>
              <a:rPr lang="de-DE" sz="3200" b="1" i="1" kern="0" dirty="0">
                <a:solidFill>
                  <a:srgbClr val="FFFFFF"/>
                </a:solidFill>
                <a:effectLst>
                  <a:glow rad="228600">
                    <a:srgbClr val="220011"/>
                  </a:glow>
                </a:effectLst>
                <a:latin typeface="Arial"/>
                <a:ea typeface="ＭＳ Ｐゴシック" charset="0"/>
                <a:cs typeface="Arial"/>
              </a:rPr>
              <a:t>Matthew 19:1-12; Mark 10:1-12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43300"/>
            <a:ext cx="9144000" cy="2702149"/>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Jesus prohibits divorce except for adultery, avoiding the Jewish divorce debate and slander of Herod's marrying his brother's wife</a:t>
            </a:r>
          </a:p>
        </p:txBody>
      </p:sp>
    </p:spTree>
    <p:extLst>
      <p:ext uri="{BB962C8B-B14F-4D97-AF65-F5344CB8AC3E}">
        <p14:creationId xmlns:p14="http://schemas.microsoft.com/office/powerpoint/2010/main" val="181222702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6178" name="Rectangle 4"/>
          <p:cNvSpPr>
            <a:spLocks noChangeArrowheads="1"/>
          </p:cNvSpPr>
          <p:nvPr/>
        </p:nvSpPr>
        <p:spPr bwMode="auto">
          <a:xfrm>
            <a:off x="0" y="0"/>
            <a:ext cx="9144000" cy="6858000"/>
          </a:xfrm>
          <a:prstGeom prst="rect">
            <a:avLst/>
          </a:prstGeom>
          <a:solidFill>
            <a:srgbClr val="04040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306179" name="Picture 3" descr="divorce four view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304800"/>
            <a:ext cx="3300413"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6180" name="Rectangle 2"/>
          <p:cNvSpPr>
            <a:spLocks noGrp="1" noChangeArrowheads="1"/>
          </p:cNvSpPr>
          <p:nvPr>
            <p:ph type="title" idx="4294967295"/>
          </p:nvPr>
        </p:nvSpPr>
        <p:spPr>
          <a:xfrm>
            <a:off x="3802063" y="228600"/>
            <a:ext cx="3894137" cy="990600"/>
          </a:xfrm>
        </p:spPr>
        <p:txBody>
          <a:bodyPr/>
          <a:lstStyle/>
          <a:p>
            <a:pPr algn="l" eaLnBrk="1" hangingPunct="1"/>
            <a:r>
              <a:rPr lang="en-US" sz="4000" b="1">
                <a:solidFill>
                  <a:schemeClr val="bg1"/>
                </a:solidFill>
                <a:latin typeface="Arial" charset="0"/>
                <a:ea typeface="ＭＳ Ｐゴシック" charset="0"/>
                <a:cs typeface="ＭＳ Ｐゴシック" charset="0"/>
              </a:rPr>
              <a:t>Four Views…</a:t>
            </a:r>
            <a:endParaRPr lang="en-US" sz="4000">
              <a:solidFill>
                <a:schemeClr val="bg1"/>
              </a:solidFill>
              <a:latin typeface="Arial" charset="0"/>
              <a:ea typeface="ＭＳ Ｐゴシック" charset="0"/>
              <a:cs typeface="ＭＳ Ｐゴシック" charset="0"/>
            </a:endParaRPr>
          </a:p>
        </p:txBody>
      </p:sp>
      <p:sp>
        <p:nvSpPr>
          <p:cNvPr id="2980869" name="Rectangle 5"/>
          <p:cNvSpPr>
            <a:spLocks noChangeArrowheads="1"/>
          </p:cNvSpPr>
          <p:nvPr/>
        </p:nvSpPr>
        <p:spPr bwMode="auto">
          <a:xfrm>
            <a:off x="3733800" y="1447800"/>
            <a:ext cx="54864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460375" marR="0" lvl="0" indent="-460375"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1.	No divorce, no remarriage</a:t>
            </a:r>
          </a:p>
        </p:txBody>
      </p:sp>
      <p:pic>
        <p:nvPicPr>
          <p:cNvPr id="306182" name="Picture 6" descr="Four Views on Divorc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3657600" cy="556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80871" name="Rectangle 7"/>
          <p:cNvSpPr>
            <a:spLocks noChangeArrowheads="1"/>
          </p:cNvSpPr>
          <p:nvPr/>
        </p:nvSpPr>
        <p:spPr bwMode="auto">
          <a:xfrm>
            <a:off x="3733800" y="2362200"/>
            <a:ext cx="54864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460375" marR="0" lvl="0" indent="-460375"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2.	Divorce, no remarriage</a:t>
            </a:r>
          </a:p>
        </p:txBody>
      </p:sp>
      <p:sp>
        <p:nvSpPr>
          <p:cNvPr id="2980872" name="Rectangle 8"/>
          <p:cNvSpPr>
            <a:spLocks noChangeArrowheads="1"/>
          </p:cNvSpPr>
          <p:nvPr/>
        </p:nvSpPr>
        <p:spPr bwMode="auto">
          <a:xfrm>
            <a:off x="3733800" y="3352800"/>
            <a:ext cx="54864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460375" marR="0" lvl="0" indent="-460375"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3.	Both divorce &amp; remarriage after adultery or desertion</a:t>
            </a:r>
          </a:p>
        </p:txBody>
      </p:sp>
      <p:sp>
        <p:nvSpPr>
          <p:cNvPr id="2980873" name="Rectangle 9"/>
          <p:cNvSpPr>
            <a:spLocks noChangeArrowheads="1"/>
          </p:cNvSpPr>
          <p:nvPr/>
        </p:nvSpPr>
        <p:spPr bwMode="auto">
          <a:xfrm>
            <a:off x="3733800" y="4572000"/>
            <a:ext cx="556260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460375" marR="0" lvl="0" indent="-460375"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4.	Both divorce &amp; remarriage after various circumstances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98086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980871">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980872">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98087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80869" grpId="0" build="p" autoUpdateAnimBg="0"/>
      <p:bldP spid="2980871" grpId="0" build="p" autoUpdateAnimBg="0"/>
      <p:bldP spid="2980872" grpId="0" build="p" autoUpdateAnimBg="0"/>
      <p:bldP spid="2980873" grpId="0" build="p" autoUpdateAnimBg="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E314A381-417B-4B6D-B4F7-A59C89BDF9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N. Instruction on Entrance Into the Kingdom</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191400"/>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de-DE" sz="3200" b="1" i="1" kern="0" dirty="0">
                <a:solidFill>
                  <a:srgbClr val="FFFFFF"/>
                </a:solidFill>
                <a:effectLst>
                  <a:glow rad="228600">
                    <a:srgbClr val="220011"/>
                  </a:glow>
                </a:effectLst>
                <a:latin typeface="Arial"/>
                <a:ea typeface="ＭＳ Ｐゴシック" charset="0"/>
                <a:cs typeface="Arial"/>
              </a:rPr>
              <a:t>§ 133</a:t>
            </a:r>
          </a:p>
          <a:p>
            <a:pPr algn="ctr" defTabSz="914400" fontAlgn="base">
              <a:spcBef>
                <a:spcPct val="20000"/>
              </a:spcBef>
              <a:buClr>
                <a:srgbClr val="FFCC00"/>
              </a:buClr>
              <a:buSzPct val="70000"/>
            </a:pPr>
            <a:r>
              <a:rPr lang="de-DE" sz="3200" b="1" i="1" kern="0" dirty="0">
                <a:solidFill>
                  <a:srgbClr val="FFFFFF"/>
                </a:solidFill>
                <a:effectLst>
                  <a:glow rad="228600">
                    <a:srgbClr val="220011"/>
                  </a:glow>
                </a:effectLst>
                <a:latin typeface="Arial"/>
                <a:ea typeface="ＭＳ Ｐゴシック" charset="0"/>
                <a:cs typeface="Arial"/>
              </a:rPr>
              <a:t>Matt 19:13-15; Mark 10:13-16; Luke 18:15-17</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blesses little children to illustrate to the disciples that people need confidence and trust in Christ to enter the kingdom</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5379880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4CE280B3-81F5-4C3E-AFC1-912400BFF8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O. Instruction on Eternal Life</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35468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de-DE" sz="3200" b="1" i="1" kern="0" dirty="0">
                <a:solidFill>
                  <a:srgbClr val="FFFFFF"/>
                </a:solidFill>
                <a:effectLst>
                  <a:glow rad="228600">
                    <a:srgbClr val="220011"/>
                  </a:glow>
                </a:effectLst>
                <a:latin typeface="Arial"/>
                <a:ea typeface="ＭＳ Ｐゴシック" charset="0"/>
                <a:cs typeface="Arial"/>
              </a:rPr>
              <a:t>§ 134</a:t>
            </a:r>
          </a:p>
          <a:p>
            <a:pPr algn="ctr" defTabSz="914400" fontAlgn="base">
              <a:spcBef>
                <a:spcPct val="20000"/>
              </a:spcBef>
              <a:buClr>
                <a:srgbClr val="FFCC00"/>
              </a:buClr>
              <a:buSzPct val="70000"/>
            </a:pPr>
            <a:r>
              <a:rPr lang="de-DE" sz="3200" b="1" i="1" kern="0" dirty="0">
                <a:solidFill>
                  <a:srgbClr val="FFFFFF"/>
                </a:solidFill>
                <a:effectLst>
                  <a:glow rad="228600">
                    <a:srgbClr val="220011"/>
                  </a:glow>
                </a:effectLst>
                <a:latin typeface="Arial"/>
                <a:ea typeface="ＭＳ Ｐゴシック" charset="0"/>
                <a:cs typeface="Arial"/>
              </a:rPr>
              <a:t>Matthew 19:16–20:16; Mark 10:17-31; </a:t>
            </a:r>
          </a:p>
          <a:p>
            <a:pPr algn="ctr" defTabSz="914400" fontAlgn="base">
              <a:spcBef>
                <a:spcPct val="20000"/>
              </a:spcBef>
              <a:buClr>
                <a:srgbClr val="FFCC00"/>
              </a:buClr>
              <a:buSzPct val="70000"/>
            </a:pPr>
            <a:r>
              <a:rPr lang="de-DE" sz="3200" b="1" i="1" kern="0" dirty="0">
                <a:solidFill>
                  <a:srgbClr val="FFFFFF"/>
                </a:solidFill>
                <a:effectLst>
                  <a:glow rad="228600">
                    <a:srgbClr val="220011"/>
                  </a:glow>
                </a:effectLst>
                <a:latin typeface="Arial"/>
                <a:ea typeface="ＭＳ Ｐゴシック" charset="0"/>
                <a:cs typeface="Arial"/>
              </a:rPr>
              <a:t>Luke 18:18-30</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One cannot enter the kingdom life through riches, so the Pharisee’s belief that material wealth shows God's approval is wrong </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07967921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t="10897"/>
          <a:stretch/>
        </p:blipFill>
        <p:spPr bwMode="auto">
          <a:xfrm>
            <a:off x="0" y="0"/>
            <a:ext cx="9145116" cy="6111652"/>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79512" y="4130061"/>
            <a:ext cx="7685658" cy="1446404"/>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A RICH YOUNG MAN QUESTIONS JESUS</a:t>
            </a:r>
            <a:endParaRPr kumimoji="0" lang="en-US" sz="3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179512" y="5498213"/>
            <a:ext cx="8945290" cy="523075"/>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Matthew 19:16-30; Mark 10:17-31; Luke 18:18-30</a:t>
            </a:r>
          </a:p>
        </p:txBody>
      </p:sp>
      <p:grpSp>
        <p:nvGrpSpPr>
          <p:cNvPr id="12" name="Group 11"/>
          <p:cNvGrpSpPr/>
          <p:nvPr/>
        </p:nvGrpSpPr>
        <p:grpSpPr>
          <a:xfrm>
            <a:off x="179512" y="116632"/>
            <a:ext cx="3312880" cy="1245862"/>
            <a:chOff x="5508104" y="620690"/>
            <a:chExt cx="3312880" cy="1245862"/>
          </a:xfrm>
        </p:grpSpPr>
        <p:grpSp>
          <p:nvGrpSpPr>
            <p:cNvPr id="13" name="Group 12"/>
            <p:cNvGrpSpPr/>
            <p:nvPr/>
          </p:nvGrpSpPr>
          <p:grpSpPr>
            <a:xfrm>
              <a:off x="5508104" y="620690"/>
              <a:ext cx="2376264" cy="1245862"/>
              <a:chOff x="5508104" y="620690"/>
              <a:chExt cx="2376264" cy="1245862"/>
            </a:xfrm>
          </p:grpSpPr>
          <p:pic>
            <p:nvPicPr>
              <p:cNvPr id="15" name="Picture 1" descr="22_John_Baptist_Prison_JPEG_1024.jpg"/>
              <p:cNvPicPr>
                <a:picLocks noChangeAspect="1"/>
              </p:cNvPicPr>
              <p:nvPr/>
            </p:nvPicPr>
            <p:blipFill rotWithShape="1">
              <a:blip r:embed="rId5"/>
              <a:srcRect l="14936" t="9783" r="12087" b="39201"/>
              <a:stretch/>
            </p:blipFill>
            <p:spPr bwMode="auto">
              <a:xfrm>
                <a:off x="5508104" y="620690"/>
                <a:ext cx="2376264" cy="1245862"/>
              </a:xfrm>
              <a:prstGeom prst="rect">
                <a:avLst/>
              </a:prstGeom>
              <a:noFill/>
              <a:ln w="9525">
                <a:noFill/>
                <a:miter lim="800000"/>
                <a:headEnd/>
                <a:tailEnd/>
              </a:ln>
            </p:spPr>
          </p:pic>
          <p:sp>
            <p:nvSpPr>
              <p:cNvPr id="16" name="Rectangle 15"/>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grpSp>
        <p:sp>
          <p:nvSpPr>
            <p:cNvPr id="14" name="TextBox 13"/>
            <p:cNvSpPr txBox="1"/>
            <p:nvPr/>
          </p:nvSpPr>
          <p:spPr>
            <a:xfrm>
              <a:off x="6660232" y="692696"/>
              <a:ext cx="2160752" cy="1148007"/>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3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28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48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3884621386"/>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838678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767902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647495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714775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912542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89" name="Picture 3" descr="01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947687"/>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44147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93395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901619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289747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17EE868-DA5C-A7BA-39B3-B9B90F494D3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B1DC73D-1E56-0EF8-B459-858D2BEBA3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20" y="446049"/>
            <a:ext cx="9167872" cy="5954751"/>
          </a:xfrm>
          <a:prstGeom prst="rect">
            <a:avLst/>
          </a:prstGeom>
        </p:spPr>
      </p:pic>
      <p:sp>
        <p:nvSpPr>
          <p:cNvPr id="2" name="TextBox 1">
            <a:extLst>
              <a:ext uri="{FF2B5EF4-FFF2-40B4-BE49-F238E27FC236}">
                <a16:creationId xmlns:a16="http://schemas.microsoft.com/office/drawing/2014/main" id="{0C3D608A-5105-025E-46DD-EE98878A3ACE}"/>
              </a:ext>
            </a:extLst>
          </p:cNvPr>
          <p:cNvSpPr txBox="1"/>
          <p:nvPr/>
        </p:nvSpPr>
        <p:spPr>
          <a:xfrm>
            <a:off x="3833091" y="341746"/>
            <a:ext cx="1690255" cy="461665"/>
          </a:xfrm>
          <a:prstGeom prst="rect">
            <a:avLst/>
          </a:prstGeom>
          <a:solidFill>
            <a:schemeClr val="bg1"/>
          </a:solidFill>
        </p:spPr>
        <p:txBody>
          <a:bodyPr wrap="square" rtlCol="0">
            <a:spAutoFit/>
          </a:bodyPr>
          <a:lstStyle/>
          <a:p>
            <a:r>
              <a:rPr lang="en-US" sz="2400" b="1"/>
              <a:t>A camel</a:t>
            </a:r>
          </a:p>
        </p:txBody>
      </p:sp>
      <p:sp>
        <p:nvSpPr>
          <p:cNvPr id="3" name="TextBox 2">
            <a:extLst>
              <a:ext uri="{FF2B5EF4-FFF2-40B4-BE49-F238E27FC236}">
                <a16:creationId xmlns:a16="http://schemas.microsoft.com/office/drawing/2014/main" id="{EC4CF8AF-3412-981D-F63C-1ED8F743BA1F}"/>
              </a:ext>
            </a:extLst>
          </p:cNvPr>
          <p:cNvSpPr txBox="1"/>
          <p:nvPr/>
        </p:nvSpPr>
        <p:spPr>
          <a:xfrm>
            <a:off x="5527289" y="1227514"/>
            <a:ext cx="1690255" cy="830997"/>
          </a:xfrm>
          <a:prstGeom prst="rect">
            <a:avLst/>
          </a:prstGeom>
          <a:solidFill>
            <a:schemeClr val="bg1"/>
          </a:solidFill>
        </p:spPr>
        <p:txBody>
          <a:bodyPr wrap="square" rtlCol="0">
            <a:spAutoFit/>
          </a:bodyPr>
          <a:lstStyle/>
          <a:p>
            <a:r>
              <a:rPr lang="en-US" sz="2400" b="1"/>
              <a:t>The eye of a needle</a:t>
            </a:r>
          </a:p>
        </p:txBody>
      </p:sp>
    </p:spTree>
    <p:extLst>
      <p:ext uri="{BB962C8B-B14F-4D97-AF65-F5344CB8AC3E}">
        <p14:creationId xmlns:p14="http://schemas.microsoft.com/office/powerpoint/2010/main" val="40232508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17EE868-DA5C-A7BA-39B3-B9B90F494D3C}"/>
            </a:ext>
          </a:extLst>
        </p:cNvPr>
        <p:cNvGrpSpPr/>
        <p:nvPr/>
      </p:nvGrpSpPr>
      <p:grpSpPr>
        <a:xfrm>
          <a:off x="0" y="0"/>
          <a:ext cx="0" cy="0"/>
          <a:chOff x="0" y="0"/>
          <a:chExt cx="0" cy="0"/>
        </a:xfrm>
      </p:grpSpPr>
      <p:pic>
        <p:nvPicPr>
          <p:cNvPr id="1026" name="Picture 2" descr="Camel through the Eye of a Needle">
            <a:extLst>
              <a:ext uri="{FF2B5EF4-FFF2-40B4-BE49-F238E27FC236}">
                <a16:creationId xmlns:a16="http://schemas.microsoft.com/office/drawing/2014/main" id="{56B19C70-82BE-F023-CE28-E684FF287F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0122"/>
            <a:ext cx="9212384" cy="6198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69980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583218-5503-5096-DEA4-E722F88A011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9230A04-EE94-2111-A91A-05C1F340DBAF}"/>
              </a:ext>
            </a:extLst>
          </p:cNvPr>
          <p:cNvPicPr>
            <a:picLocks noChangeAspect="1"/>
          </p:cNvPicPr>
          <p:nvPr/>
        </p:nvPicPr>
        <p:blipFill>
          <a:blip r:embed="rId3"/>
          <a:stretch>
            <a:fillRect/>
          </a:stretch>
        </p:blipFill>
        <p:spPr>
          <a:xfrm>
            <a:off x="208359" y="0"/>
            <a:ext cx="8727281" cy="6858000"/>
          </a:xfrm>
          <a:prstGeom prst="rect">
            <a:avLst/>
          </a:prstGeom>
        </p:spPr>
      </p:pic>
    </p:spTree>
    <p:extLst>
      <p:ext uri="{BB962C8B-B14F-4D97-AF65-F5344CB8AC3E}">
        <p14:creationId xmlns:p14="http://schemas.microsoft.com/office/powerpoint/2010/main" val="11866866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 name="TextBox 1">
            <a:extLst>
              <a:ext uri="{FF2B5EF4-FFF2-40B4-BE49-F238E27FC236}">
                <a16:creationId xmlns:a16="http://schemas.microsoft.com/office/drawing/2014/main" id="{92D12046-477B-8FB2-29E1-4D4F71887EE2}"/>
              </a:ext>
            </a:extLst>
          </p:cNvPr>
          <p:cNvSpPr txBox="1"/>
          <p:nvPr/>
        </p:nvSpPr>
        <p:spPr>
          <a:xfrm>
            <a:off x="-1059873" y="5652655"/>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2810228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2878616242"/>
      </p:ext>
    </p:extLst>
  </p:cSld>
  <p:clrMapOvr>
    <a:masterClrMapping/>
  </p:clrMapOvr>
  <p:transition spd="med"/>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B2A4DBC6-019B-43B8-A259-A96B8FC0F4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P. Instruction on His Death</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de-DE" sz="3200" b="1" i="1" kern="0" dirty="0">
                <a:solidFill>
                  <a:srgbClr val="FFFFFF"/>
                </a:solidFill>
                <a:effectLst>
                  <a:glow rad="228600">
                    <a:srgbClr val="220011"/>
                  </a:glow>
                </a:effectLst>
                <a:latin typeface="Arial"/>
                <a:ea typeface="ＭＳ Ｐゴシック" charset="0"/>
                <a:cs typeface="Arial"/>
              </a:rPr>
              <a:t>§ 135</a:t>
            </a:r>
          </a:p>
          <a:p>
            <a:pPr algn="ctr" defTabSz="914400" fontAlgn="base">
              <a:spcBef>
                <a:spcPct val="20000"/>
              </a:spcBef>
              <a:buClr>
                <a:srgbClr val="FFCC00"/>
              </a:buClr>
              <a:buSzPct val="70000"/>
            </a:pPr>
            <a:r>
              <a:rPr lang="de-DE" sz="3200" b="1" i="1" kern="0" dirty="0">
                <a:solidFill>
                  <a:srgbClr val="FFFFFF"/>
                </a:solidFill>
                <a:effectLst>
                  <a:glow rad="228600">
                    <a:srgbClr val="220011"/>
                  </a:glow>
                </a:effectLst>
                <a:latin typeface="Arial"/>
                <a:ea typeface="ＭＳ Ｐゴシック" charset="0"/>
                <a:cs typeface="Arial"/>
              </a:rPr>
              <a:t>Matt 20:17-28; Mark 10:32-45; Luke 18:31-34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407707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tells of His coming death and resurrection to instruct His disciples on the importance of being servants instead of lords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4980354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7" name="Picture 3" descr="02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7816816"/>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7F8B8DDD-5AB9-46EB-9C3E-50669FBD34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Q. Instruction on Israel's Need</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256714"/>
            <a:ext cx="9144000" cy="1172286"/>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de-DE" sz="3200" b="1" i="1" kern="0" dirty="0">
                <a:solidFill>
                  <a:srgbClr val="FFFFFF"/>
                </a:solidFill>
                <a:effectLst>
                  <a:glow rad="228600">
                    <a:srgbClr val="220011"/>
                  </a:glow>
                </a:effectLst>
                <a:latin typeface="Arial"/>
                <a:ea typeface="ＭＳ Ｐゴシック" charset="0"/>
                <a:cs typeface="Arial"/>
              </a:rPr>
              <a:t>§ 136</a:t>
            </a:r>
          </a:p>
          <a:p>
            <a:pPr algn="ctr" defTabSz="914400" fontAlgn="base">
              <a:spcBef>
                <a:spcPct val="20000"/>
              </a:spcBef>
              <a:buClr>
                <a:srgbClr val="FFCC00"/>
              </a:buClr>
              <a:buSzPct val="70000"/>
            </a:pPr>
            <a:r>
              <a:rPr lang="de-DE" sz="3200" b="1" i="1" kern="0" dirty="0">
                <a:solidFill>
                  <a:srgbClr val="FFFFFF"/>
                </a:solidFill>
                <a:effectLst>
                  <a:glow rad="228600">
                    <a:srgbClr val="220011"/>
                  </a:glow>
                </a:effectLst>
                <a:latin typeface="Arial"/>
                <a:ea typeface="ＭＳ Ｐゴシック" charset="0"/>
                <a:cs typeface="Arial"/>
              </a:rPr>
              <a:t>Matt 20:29-34; Mark 10:46-52; Luke 18:35-43</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4101135"/>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heals two blind men to show Israel's spiritual blindness and His ability to help the nation see if it would turn to Him in faith</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938598599"/>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ADDA3452-5D6C-4401-AA49-6F56C9170E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w="9525">
            <a:noFill/>
            <a:miter lim="800000"/>
            <a:headEnd/>
            <a:tailEnd/>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R. Instruction on the Kingdom Program</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207729"/>
            <a:ext cx="9144000" cy="122127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 137</a:t>
            </a:r>
          </a:p>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Luke 9:1-28</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58390" y="3936670"/>
            <a:ext cx="9006832"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The millennial kingdom is delayed, but eternal life is guaranteed for any individual trusting in His person</a:t>
            </a:r>
          </a:p>
        </p:txBody>
      </p:sp>
    </p:spTree>
    <p:extLst>
      <p:ext uri="{BB962C8B-B14F-4D97-AF65-F5344CB8AC3E}">
        <p14:creationId xmlns:p14="http://schemas.microsoft.com/office/powerpoint/2010/main" val="1556304637"/>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41C547B4-1F7A-49B0-B109-28BC43CE37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1. A Lesson in Personal Faith</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Luke 19:1-10</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03898"/>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accepts the corrupt but repentant Zacchaeus to show that He forgives anyone who places simple faith in Him</a:t>
            </a:r>
          </a:p>
        </p:txBody>
      </p:sp>
    </p:spTree>
    <p:extLst>
      <p:ext uri="{BB962C8B-B14F-4D97-AF65-F5344CB8AC3E}">
        <p14:creationId xmlns:p14="http://schemas.microsoft.com/office/powerpoint/2010/main" val="996012371"/>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D4F8B7-DA5D-8A06-8B27-1ED09374F6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956AC8-943C-D4E0-55FB-6DA97BC337F9}"/>
              </a:ext>
            </a:extLst>
          </p:cNvPr>
          <p:cNvSpPr>
            <a:spLocks noGrp="1"/>
          </p:cNvSpPr>
          <p:nvPr>
            <p:ph type="title"/>
          </p:nvPr>
        </p:nvSpPr>
        <p:spPr>
          <a:xfrm>
            <a:off x="0" y="5858932"/>
            <a:ext cx="9144000" cy="999067"/>
          </a:xfrm>
        </p:spPr>
        <p:txBody>
          <a:bodyPr/>
          <a:lstStyle/>
          <a:p>
            <a:pPr algn="r">
              <a:defRPr/>
            </a:pPr>
            <a:r>
              <a:rPr lang="en-US" b="1" dirty="0">
                <a:effectLst>
                  <a:glow rad="228600">
                    <a:schemeClr val="bg1">
                      <a:alpha val="40000"/>
                    </a:schemeClr>
                  </a:glow>
                </a:effectLst>
              </a:rPr>
              <a:t>Zacchaeus</a:t>
            </a:r>
          </a:p>
        </p:txBody>
      </p:sp>
      <p:pic>
        <p:nvPicPr>
          <p:cNvPr id="4" name="Picture 3">
            <a:extLst>
              <a:ext uri="{FF2B5EF4-FFF2-40B4-BE49-F238E27FC236}">
                <a16:creationId xmlns:a16="http://schemas.microsoft.com/office/drawing/2014/main" id="{C771EFD0-F723-CB83-9512-5089EE678AF8}"/>
              </a:ext>
            </a:extLst>
          </p:cNvPr>
          <p:cNvPicPr>
            <a:picLocks noChangeAspect="1"/>
          </p:cNvPicPr>
          <p:nvPr/>
        </p:nvPicPr>
        <p:blipFill>
          <a:blip r:embed="rId3">
            <a:extLst>
              <a:ext uri="{28A0092B-C50C-407E-A947-70E740481C1C}">
                <a14:useLocalDpi xmlns:a14="http://schemas.microsoft.com/office/drawing/2010/main" val="0"/>
              </a:ext>
            </a:extLst>
          </a:blip>
          <a:srcRect t="6988" b="4489"/>
          <a:stretch>
            <a:fillRect/>
          </a:stretch>
        </p:blipFill>
        <p:spPr>
          <a:xfrm>
            <a:off x="0" y="558800"/>
            <a:ext cx="9144000" cy="5232400"/>
          </a:xfrm>
          <a:prstGeom prst="rect">
            <a:avLst/>
          </a:prstGeom>
        </p:spPr>
      </p:pic>
    </p:spTree>
    <p:extLst>
      <p:ext uri="{BB962C8B-B14F-4D97-AF65-F5344CB8AC3E}">
        <p14:creationId xmlns:p14="http://schemas.microsoft.com/office/powerpoint/2010/main" val="652017275"/>
      </p:ext>
    </p:extLst>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858932"/>
            <a:ext cx="9144000" cy="999067"/>
          </a:xfrm>
        </p:spPr>
        <p:txBody>
          <a:bodyPr/>
          <a:lstStyle/>
          <a:p>
            <a:pPr algn="r">
              <a:defRPr/>
            </a:pPr>
            <a:r>
              <a:rPr lang="en-US" b="1" dirty="0">
                <a:effectLst>
                  <a:glow rad="228600">
                    <a:schemeClr val="bg1">
                      <a:alpha val="40000"/>
                    </a:schemeClr>
                  </a:glow>
                </a:effectLst>
              </a:rPr>
              <a:t>Zacchaeus</a:t>
            </a:r>
          </a:p>
        </p:txBody>
      </p:sp>
      <p:pic>
        <p:nvPicPr>
          <p:cNvPr id="4" name="Picture 3">
            <a:extLst>
              <a:ext uri="{FF2B5EF4-FFF2-40B4-BE49-F238E27FC236}">
                <a16:creationId xmlns:a16="http://schemas.microsoft.com/office/drawing/2014/main" id="{EADAEC99-32D2-7FC8-F1E2-4F2BFA849A8B}"/>
              </a:ext>
            </a:extLst>
          </p:cNvPr>
          <p:cNvPicPr>
            <a:picLocks noChangeAspect="1"/>
          </p:cNvPicPr>
          <p:nvPr/>
        </p:nvPicPr>
        <p:blipFill>
          <a:blip r:embed="rId3">
            <a:extLst>
              <a:ext uri="{28A0092B-C50C-407E-A947-70E740481C1C}">
                <a14:useLocalDpi xmlns:a14="http://schemas.microsoft.com/office/drawing/2010/main" val="0"/>
              </a:ext>
            </a:extLst>
          </a:blip>
          <a:srcRect t="8993" b="4203"/>
          <a:stretch>
            <a:fillRect/>
          </a:stretch>
        </p:blipFill>
        <p:spPr>
          <a:xfrm>
            <a:off x="0" y="355598"/>
            <a:ext cx="9144000" cy="5130801"/>
          </a:xfrm>
          <a:prstGeom prst="rect">
            <a:avLst/>
          </a:prstGeom>
        </p:spPr>
      </p:pic>
    </p:spTree>
    <p:extLst>
      <p:ext uri="{BB962C8B-B14F-4D97-AF65-F5344CB8AC3E}">
        <p14:creationId xmlns:p14="http://schemas.microsoft.com/office/powerpoint/2010/main" val="34172855"/>
      </p:ext>
    </p:extLst>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C7A437-DC86-2688-6466-42ABE1A0E8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D07BF0-ACB8-1EC5-C3DC-096DA7420C13}"/>
              </a:ext>
            </a:extLst>
          </p:cNvPr>
          <p:cNvSpPr>
            <a:spLocks noGrp="1"/>
          </p:cNvSpPr>
          <p:nvPr>
            <p:ph type="title"/>
          </p:nvPr>
        </p:nvSpPr>
        <p:spPr>
          <a:xfrm>
            <a:off x="0" y="5858932"/>
            <a:ext cx="9144000" cy="999067"/>
          </a:xfrm>
        </p:spPr>
        <p:txBody>
          <a:bodyPr/>
          <a:lstStyle/>
          <a:p>
            <a:pPr algn="r">
              <a:defRPr/>
            </a:pPr>
            <a:r>
              <a:rPr lang="en-US" b="1" dirty="0">
                <a:effectLst>
                  <a:glow rad="228600">
                    <a:schemeClr val="bg1">
                      <a:alpha val="40000"/>
                    </a:schemeClr>
                  </a:glow>
                </a:effectLst>
              </a:rPr>
              <a:t>Zacchaeus</a:t>
            </a:r>
          </a:p>
        </p:txBody>
      </p:sp>
      <p:pic>
        <p:nvPicPr>
          <p:cNvPr id="4" name="Picture 3">
            <a:extLst>
              <a:ext uri="{FF2B5EF4-FFF2-40B4-BE49-F238E27FC236}">
                <a16:creationId xmlns:a16="http://schemas.microsoft.com/office/drawing/2014/main" id="{099C92A2-9E77-AB7D-907F-F12D8D542532}"/>
              </a:ext>
            </a:extLst>
          </p:cNvPr>
          <p:cNvPicPr>
            <a:picLocks noChangeAspect="1"/>
          </p:cNvPicPr>
          <p:nvPr/>
        </p:nvPicPr>
        <p:blipFill>
          <a:blip r:embed="rId3">
            <a:extLst>
              <a:ext uri="{28A0092B-C50C-407E-A947-70E740481C1C}">
                <a14:useLocalDpi xmlns:a14="http://schemas.microsoft.com/office/drawing/2010/main" val="0"/>
              </a:ext>
            </a:extLst>
          </a:blip>
          <a:srcRect t="8967" b="5382"/>
          <a:stretch>
            <a:fillRect/>
          </a:stretch>
        </p:blipFill>
        <p:spPr>
          <a:xfrm>
            <a:off x="-267629" y="543206"/>
            <a:ext cx="9693601" cy="5366940"/>
          </a:xfrm>
          <a:prstGeom prst="rect">
            <a:avLst/>
          </a:prstGeom>
        </p:spPr>
      </p:pic>
    </p:spTree>
    <p:extLst>
      <p:ext uri="{BB962C8B-B14F-4D97-AF65-F5344CB8AC3E}">
        <p14:creationId xmlns:p14="http://schemas.microsoft.com/office/powerpoint/2010/main" val="3042915815"/>
      </p:ext>
    </p:extLst>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E89A0-BED9-3EEE-FC97-80D6AB1B09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6AEDE6-165F-59CA-89CA-4B4EA4FA77CF}"/>
              </a:ext>
            </a:extLst>
          </p:cNvPr>
          <p:cNvSpPr>
            <a:spLocks noGrp="1"/>
          </p:cNvSpPr>
          <p:nvPr>
            <p:ph type="title"/>
          </p:nvPr>
        </p:nvSpPr>
        <p:spPr>
          <a:xfrm>
            <a:off x="0" y="5858932"/>
            <a:ext cx="9144000" cy="999067"/>
          </a:xfrm>
        </p:spPr>
        <p:txBody>
          <a:bodyPr/>
          <a:lstStyle/>
          <a:p>
            <a:pPr algn="r">
              <a:defRPr/>
            </a:pPr>
            <a:r>
              <a:rPr lang="en-US" b="1" dirty="0">
                <a:effectLst>
                  <a:glow rad="228600">
                    <a:schemeClr val="bg1">
                      <a:alpha val="40000"/>
                    </a:schemeClr>
                  </a:glow>
                </a:effectLst>
              </a:rPr>
              <a:t>Zacchaeus</a:t>
            </a:r>
          </a:p>
        </p:txBody>
      </p:sp>
      <p:pic>
        <p:nvPicPr>
          <p:cNvPr id="4" name="Picture 3">
            <a:extLst>
              <a:ext uri="{FF2B5EF4-FFF2-40B4-BE49-F238E27FC236}">
                <a16:creationId xmlns:a16="http://schemas.microsoft.com/office/drawing/2014/main" id="{845A8427-FB32-6996-AA7A-DB2F5281B8D4}"/>
              </a:ext>
            </a:extLst>
          </p:cNvPr>
          <p:cNvPicPr>
            <a:picLocks noChangeAspect="1"/>
          </p:cNvPicPr>
          <p:nvPr/>
        </p:nvPicPr>
        <p:blipFill>
          <a:blip r:embed="rId3">
            <a:extLst>
              <a:ext uri="{28A0092B-C50C-407E-A947-70E740481C1C}">
                <a14:useLocalDpi xmlns:a14="http://schemas.microsoft.com/office/drawing/2010/main" val="0"/>
              </a:ext>
            </a:extLst>
          </a:blip>
          <a:srcRect l="3330" t="7719" r="3677" b="3860"/>
          <a:stretch>
            <a:fillRect/>
          </a:stretch>
        </p:blipFill>
        <p:spPr>
          <a:xfrm>
            <a:off x="-1" y="312230"/>
            <a:ext cx="9144001" cy="5620216"/>
          </a:xfrm>
          <a:prstGeom prst="rect">
            <a:avLst/>
          </a:prstGeom>
        </p:spPr>
      </p:pic>
    </p:spTree>
    <p:extLst>
      <p:ext uri="{BB962C8B-B14F-4D97-AF65-F5344CB8AC3E}">
        <p14:creationId xmlns:p14="http://schemas.microsoft.com/office/powerpoint/2010/main" val="3132915647"/>
      </p:ext>
    </p:extLst>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556BD-ACD3-0952-5D23-D87DBD3257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87EE11-57F9-1B34-FC6A-41FA5CEB25B8}"/>
              </a:ext>
            </a:extLst>
          </p:cNvPr>
          <p:cNvSpPr>
            <a:spLocks noGrp="1"/>
          </p:cNvSpPr>
          <p:nvPr>
            <p:ph type="title"/>
          </p:nvPr>
        </p:nvSpPr>
        <p:spPr>
          <a:xfrm>
            <a:off x="0" y="5858932"/>
            <a:ext cx="9144000" cy="999067"/>
          </a:xfrm>
        </p:spPr>
        <p:txBody>
          <a:bodyPr/>
          <a:lstStyle/>
          <a:p>
            <a:pPr algn="r">
              <a:defRPr/>
            </a:pPr>
            <a:r>
              <a:rPr lang="en-US" b="1" dirty="0">
                <a:effectLst>
                  <a:glow rad="228600">
                    <a:schemeClr val="bg1">
                      <a:alpha val="40000"/>
                    </a:schemeClr>
                  </a:glow>
                </a:effectLst>
              </a:rPr>
              <a:t>Zacchaeus</a:t>
            </a:r>
          </a:p>
        </p:txBody>
      </p:sp>
      <p:pic>
        <p:nvPicPr>
          <p:cNvPr id="4" name="Picture 3">
            <a:extLst>
              <a:ext uri="{FF2B5EF4-FFF2-40B4-BE49-F238E27FC236}">
                <a16:creationId xmlns:a16="http://schemas.microsoft.com/office/drawing/2014/main" id="{6FFE846A-259E-09C8-E2E8-65CE8981B45D}"/>
              </a:ext>
            </a:extLst>
          </p:cNvPr>
          <p:cNvPicPr>
            <a:picLocks noChangeAspect="1"/>
          </p:cNvPicPr>
          <p:nvPr/>
        </p:nvPicPr>
        <p:blipFill>
          <a:blip r:embed="rId3">
            <a:extLst>
              <a:ext uri="{28A0092B-C50C-407E-A947-70E740481C1C}">
                <a14:useLocalDpi xmlns:a14="http://schemas.microsoft.com/office/drawing/2010/main" val="0"/>
              </a:ext>
            </a:extLst>
          </a:blip>
          <a:srcRect t="6987" b="5475"/>
          <a:stretch>
            <a:fillRect/>
          </a:stretch>
        </p:blipFill>
        <p:spPr>
          <a:xfrm>
            <a:off x="0" y="624466"/>
            <a:ext cx="9144000" cy="5174166"/>
          </a:xfrm>
          <a:prstGeom prst="rect">
            <a:avLst/>
          </a:prstGeom>
        </p:spPr>
      </p:pic>
    </p:spTree>
    <p:extLst>
      <p:ext uri="{BB962C8B-B14F-4D97-AF65-F5344CB8AC3E}">
        <p14:creationId xmlns:p14="http://schemas.microsoft.com/office/powerpoint/2010/main" val="3284648813"/>
      </p:ext>
    </p:extLst>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82194-0C46-14B1-15DF-4AA90451AA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16B1AC-8E42-1753-06B5-CB0DC78B1698}"/>
              </a:ext>
            </a:extLst>
          </p:cNvPr>
          <p:cNvSpPr>
            <a:spLocks noGrp="1"/>
          </p:cNvSpPr>
          <p:nvPr>
            <p:ph type="title"/>
          </p:nvPr>
        </p:nvSpPr>
        <p:spPr>
          <a:xfrm>
            <a:off x="0" y="5858932"/>
            <a:ext cx="9144000" cy="999067"/>
          </a:xfrm>
        </p:spPr>
        <p:txBody>
          <a:bodyPr/>
          <a:lstStyle/>
          <a:p>
            <a:pPr algn="r">
              <a:defRPr/>
            </a:pPr>
            <a:r>
              <a:rPr lang="en-US" b="1" dirty="0">
                <a:effectLst>
                  <a:glow rad="228600">
                    <a:schemeClr val="bg1">
                      <a:alpha val="40000"/>
                    </a:schemeClr>
                  </a:glow>
                </a:effectLst>
              </a:rPr>
              <a:t>Zacchaeus</a:t>
            </a:r>
          </a:p>
        </p:txBody>
      </p:sp>
      <p:pic>
        <p:nvPicPr>
          <p:cNvPr id="4" name="Picture 3">
            <a:extLst>
              <a:ext uri="{FF2B5EF4-FFF2-40B4-BE49-F238E27FC236}">
                <a16:creationId xmlns:a16="http://schemas.microsoft.com/office/drawing/2014/main" id="{F69BB709-1511-F834-77A1-8DDD2571C7A6}"/>
              </a:ext>
            </a:extLst>
          </p:cNvPr>
          <p:cNvPicPr>
            <a:picLocks noChangeAspect="1"/>
          </p:cNvPicPr>
          <p:nvPr/>
        </p:nvPicPr>
        <p:blipFill>
          <a:blip r:embed="rId3">
            <a:extLst>
              <a:ext uri="{28A0092B-C50C-407E-A947-70E740481C1C}">
                <a14:useLocalDpi xmlns:a14="http://schemas.microsoft.com/office/drawing/2010/main" val="0"/>
              </a:ext>
            </a:extLst>
          </a:blip>
          <a:srcRect t="6987" b="5852"/>
          <a:stretch>
            <a:fillRect/>
          </a:stretch>
        </p:blipFill>
        <p:spPr>
          <a:xfrm>
            <a:off x="-237503" y="379142"/>
            <a:ext cx="9619009" cy="5419490"/>
          </a:xfrm>
          <a:prstGeom prst="rect">
            <a:avLst/>
          </a:prstGeom>
        </p:spPr>
      </p:pic>
    </p:spTree>
    <p:extLst>
      <p:ext uri="{BB962C8B-B14F-4D97-AF65-F5344CB8AC3E}">
        <p14:creationId xmlns:p14="http://schemas.microsoft.com/office/powerpoint/2010/main" val="908153934"/>
      </p:ext>
    </p:extLst>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E96201-908C-795F-E011-4646822EDD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E7AD54-788E-CDF2-7329-89D4E40C252B}"/>
              </a:ext>
            </a:extLst>
          </p:cNvPr>
          <p:cNvSpPr>
            <a:spLocks noGrp="1"/>
          </p:cNvSpPr>
          <p:nvPr>
            <p:ph type="title"/>
          </p:nvPr>
        </p:nvSpPr>
        <p:spPr>
          <a:xfrm>
            <a:off x="0" y="5858932"/>
            <a:ext cx="9144000" cy="999067"/>
          </a:xfrm>
        </p:spPr>
        <p:txBody>
          <a:bodyPr/>
          <a:lstStyle/>
          <a:p>
            <a:pPr algn="r">
              <a:defRPr/>
            </a:pPr>
            <a:r>
              <a:rPr lang="en-US" b="1" dirty="0">
                <a:effectLst>
                  <a:glow rad="228600">
                    <a:schemeClr val="bg1">
                      <a:alpha val="40000"/>
                    </a:schemeClr>
                  </a:glow>
                </a:effectLst>
              </a:rPr>
              <a:t>Zacchaeus</a:t>
            </a:r>
          </a:p>
        </p:txBody>
      </p:sp>
      <p:pic>
        <p:nvPicPr>
          <p:cNvPr id="4" name="Picture 3">
            <a:extLst>
              <a:ext uri="{FF2B5EF4-FFF2-40B4-BE49-F238E27FC236}">
                <a16:creationId xmlns:a16="http://schemas.microsoft.com/office/drawing/2014/main" id="{749195AF-8FC6-B30E-738B-40977C5D9BA7}"/>
              </a:ext>
            </a:extLst>
          </p:cNvPr>
          <p:cNvPicPr>
            <a:picLocks noChangeAspect="1"/>
          </p:cNvPicPr>
          <p:nvPr/>
        </p:nvPicPr>
        <p:blipFill>
          <a:blip r:embed="rId3">
            <a:extLst>
              <a:ext uri="{28A0092B-C50C-407E-A947-70E740481C1C}">
                <a14:useLocalDpi xmlns:a14="http://schemas.microsoft.com/office/drawing/2010/main" val="0"/>
              </a:ext>
            </a:extLst>
          </a:blip>
          <a:srcRect t="7156" b="5089"/>
          <a:stretch>
            <a:fillRect/>
          </a:stretch>
        </p:blipFill>
        <p:spPr>
          <a:xfrm>
            <a:off x="-200722" y="383858"/>
            <a:ext cx="9545443" cy="5414775"/>
          </a:xfrm>
          <a:prstGeom prst="rect">
            <a:avLst/>
          </a:prstGeom>
        </p:spPr>
      </p:pic>
    </p:spTree>
    <p:extLst>
      <p:ext uri="{BB962C8B-B14F-4D97-AF65-F5344CB8AC3E}">
        <p14:creationId xmlns:p14="http://schemas.microsoft.com/office/powerpoint/2010/main" val="361433302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685800" y="260648"/>
            <a:ext cx="7772400" cy="792088"/>
          </a:xfrm>
          <a:solidFill>
            <a:schemeClr val="bg2"/>
          </a:solidFill>
        </p:spPr>
        <p:txBody>
          <a:bodyPr/>
          <a:lstStyle/>
          <a:p>
            <a:r>
              <a:rPr lang="en-US" b="1" dirty="0">
                <a:solidFill>
                  <a:srgbClr val="FFFFFF"/>
                </a:solidFill>
                <a:latin typeface="Arial" panose="020B0604020202020204" pitchFamily="34" charset="0"/>
                <a:cs typeface="Arial" panose="020B0604020202020204" pitchFamily="34" charset="0"/>
              </a:rPr>
              <a:t>Pentecost Outline</a:t>
            </a:r>
          </a:p>
        </p:txBody>
      </p:sp>
      <p:sp>
        <p:nvSpPr>
          <p:cNvPr id="4" name="Title 1">
            <a:extLst>
              <a:ext uri="{FF2B5EF4-FFF2-40B4-BE49-F238E27FC236}">
                <a16:creationId xmlns:a16="http://schemas.microsoft.com/office/drawing/2014/main" id="{530D53BD-0E57-200E-9A81-C252499903F0}"/>
              </a:ext>
            </a:extLst>
          </p:cNvPr>
          <p:cNvSpPr txBox="1">
            <a:spLocks/>
          </p:cNvSpPr>
          <p:nvPr/>
        </p:nvSpPr>
        <p:spPr bwMode="auto">
          <a:xfrm>
            <a:off x="179512" y="1382866"/>
            <a:ext cx="9073008" cy="547513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Introduction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Authentication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Controversy over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Instruction of the Twelve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Opposition to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of the Disciples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Official Presentation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for the Death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Rejection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Resurrection of the King</a:t>
            </a: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5536" y="171583"/>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081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185" name="Picture 3" descr="03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966838"/>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FE1B7D-3504-3645-4CEB-77C21CF035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4F6A8E-750C-B6CE-0335-B2FE93A8A4EF}"/>
              </a:ext>
            </a:extLst>
          </p:cNvPr>
          <p:cNvSpPr>
            <a:spLocks noGrp="1"/>
          </p:cNvSpPr>
          <p:nvPr>
            <p:ph type="title"/>
          </p:nvPr>
        </p:nvSpPr>
        <p:spPr>
          <a:xfrm>
            <a:off x="0" y="5858932"/>
            <a:ext cx="9144000" cy="999067"/>
          </a:xfrm>
        </p:spPr>
        <p:txBody>
          <a:bodyPr/>
          <a:lstStyle/>
          <a:p>
            <a:pPr algn="r">
              <a:defRPr/>
            </a:pPr>
            <a:r>
              <a:rPr lang="en-US" b="1" dirty="0">
                <a:effectLst>
                  <a:glow rad="228600">
                    <a:schemeClr val="bg1">
                      <a:alpha val="40000"/>
                    </a:schemeClr>
                  </a:glow>
                </a:effectLst>
              </a:rPr>
              <a:t>Zacchaeus</a:t>
            </a:r>
          </a:p>
        </p:txBody>
      </p:sp>
      <p:pic>
        <p:nvPicPr>
          <p:cNvPr id="4" name="Picture 3">
            <a:extLst>
              <a:ext uri="{FF2B5EF4-FFF2-40B4-BE49-F238E27FC236}">
                <a16:creationId xmlns:a16="http://schemas.microsoft.com/office/drawing/2014/main" id="{059DB0CA-4FF2-A9E7-E748-0D303D656102}"/>
              </a:ext>
            </a:extLst>
          </p:cNvPr>
          <p:cNvPicPr>
            <a:picLocks noChangeAspect="1"/>
          </p:cNvPicPr>
          <p:nvPr/>
        </p:nvPicPr>
        <p:blipFill>
          <a:blip r:embed="rId3">
            <a:extLst>
              <a:ext uri="{28A0092B-C50C-407E-A947-70E740481C1C}">
                <a14:useLocalDpi xmlns:a14="http://schemas.microsoft.com/office/drawing/2010/main" val="0"/>
              </a:ext>
            </a:extLst>
          </a:blip>
          <a:srcRect t="7505" b="6195"/>
          <a:stretch>
            <a:fillRect/>
          </a:stretch>
        </p:blipFill>
        <p:spPr>
          <a:xfrm>
            <a:off x="-199884" y="512958"/>
            <a:ext cx="9554910" cy="5330282"/>
          </a:xfrm>
          <a:prstGeom prst="rect">
            <a:avLst/>
          </a:prstGeom>
        </p:spPr>
      </p:pic>
    </p:spTree>
    <p:extLst>
      <p:ext uri="{BB962C8B-B14F-4D97-AF65-F5344CB8AC3E}">
        <p14:creationId xmlns:p14="http://schemas.microsoft.com/office/powerpoint/2010/main" val="2273519323"/>
      </p:ext>
    </p:extLst>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C79FC7-3E8A-D6B7-7B44-62087343AE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6BA191-107B-7B72-FF3B-A591E46F042F}"/>
              </a:ext>
            </a:extLst>
          </p:cNvPr>
          <p:cNvSpPr>
            <a:spLocks noGrp="1"/>
          </p:cNvSpPr>
          <p:nvPr>
            <p:ph type="title"/>
          </p:nvPr>
        </p:nvSpPr>
        <p:spPr>
          <a:xfrm>
            <a:off x="0" y="5858932"/>
            <a:ext cx="9144000" cy="999067"/>
          </a:xfrm>
        </p:spPr>
        <p:txBody>
          <a:bodyPr/>
          <a:lstStyle/>
          <a:p>
            <a:pPr algn="r">
              <a:defRPr/>
            </a:pPr>
            <a:r>
              <a:rPr lang="en-US" b="1" dirty="0">
                <a:effectLst>
                  <a:glow rad="228600">
                    <a:schemeClr val="bg1">
                      <a:alpha val="40000"/>
                    </a:schemeClr>
                  </a:glow>
                </a:effectLst>
              </a:rPr>
              <a:t>Zacchaeus</a:t>
            </a:r>
          </a:p>
        </p:txBody>
      </p:sp>
      <p:pic>
        <p:nvPicPr>
          <p:cNvPr id="4" name="Picture 3">
            <a:extLst>
              <a:ext uri="{FF2B5EF4-FFF2-40B4-BE49-F238E27FC236}">
                <a16:creationId xmlns:a16="http://schemas.microsoft.com/office/drawing/2014/main" id="{7B487FE8-2FEC-3134-7557-1C48ECE6A688}"/>
              </a:ext>
            </a:extLst>
          </p:cNvPr>
          <p:cNvPicPr>
            <a:picLocks noChangeAspect="1"/>
          </p:cNvPicPr>
          <p:nvPr/>
        </p:nvPicPr>
        <p:blipFill>
          <a:blip r:embed="rId3">
            <a:extLst>
              <a:ext uri="{28A0092B-C50C-407E-A947-70E740481C1C}">
                <a14:useLocalDpi xmlns:a14="http://schemas.microsoft.com/office/drawing/2010/main" val="0"/>
              </a:ext>
            </a:extLst>
          </a:blip>
          <a:srcRect t="10922" b="5088"/>
          <a:stretch>
            <a:fillRect/>
          </a:stretch>
        </p:blipFill>
        <p:spPr>
          <a:xfrm>
            <a:off x="-133813" y="557561"/>
            <a:ext cx="9489226" cy="5151860"/>
          </a:xfrm>
          <a:prstGeom prst="rect">
            <a:avLst/>
          </a:prstGeom>
        </p:spPr>
      </p:pic>
    </p:spTree>
    <p:extLst>
      <p:ext uri="{BB962C8B-B14F-4D97-AF65-F5344CB8AC3E}">
        <p14:creationId xmlns:p14="http://schemas.microsoft.com/office/powerpoint/2010/main" val="3168862755"/>
      </p:ext>
    </p:extLst>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5B7C1B-3835-7F7F-A2F5-56F032A1D2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1764A8-D561-DD55-E3B9-E4BF35694465}"/>
              </a:ext>
            </a:extLst>
          </p:cNvPr>
          <p:cNvSpPr>
            <a:spLocks noGrp="1"/>
          </p:cNvSpPr>
          <p:nvPr>
            <p:ph type="title"/>
          </p:nvPr>
        </p:nvSpPr>
        <p:spPr>
          <a:xfrm>
            <a:off x="0" y="5858932"/>
            <a:ext cx="9144000" cy="999067"/>
          </a:xfrm>
        </p:spPr>
        <p:txBody>
          <a:bodyPr/>
          <a:lstStyle/>
          <a:p>
            <a:pPr algn="r">
              <a:defRPr/>
            </a:pPr>
            <a:r>
              <a:rPr lang="en-US" b="1" dirty="0">
                <a:effectLst>
                  <a:glow rad="228600">
                    <a:schemeClr val="bg1">
                      <a:alpha val="40000"/>
                    </a:schemeClr>
                  </a:glow>
                </a:effectLst>
              </a:rPr>
              <a:t>Zacchaeus</a:t>
            </a:r>
          </a:p>
        </p:txBody>
      </p:sp>
      <p:pic>
        <p:nvPicPr>
          <p:cNvPr id="4" name="Picture 3">
            <a:extLst>
              <a:ext uri="{FF2B5EF4-FFF2-40B4-BE49-F238E27FC236}">
                <a16:creationId xmlns:a16="http://schemas.microsoft.com/office/drawing/2014/main" id="{F423E1F2-1BD1-B407-0305-C4FDD6E6952C}"/>
              </a:ext>
            </a:extLst>
          </p:cNvPr>
          <p:cNvPicPr>
            <a:picLocks noChangeAspect="1"/>
          </p:cNvPicPr>
          <p:nvPr/>
        </p:nvPicPr>
        <p:blipFill>
          <a:blip r:embed="rId3">
            <a:extLst>
              <a:ext uri="{28A0092B-C50C-407E-A947-70E740481C1C}">
                <a14:useLocalDpi xmlns:a14="http://schemas.microsoft.com/office/drawing/2010/main" val="0"/>
              </a:ext>
            </a:extLst>
          </a:blip>
          <a:srcRect l="2478" t="7787" r="3710" b="3366"/>
          <a:stretch>
            <a:fillRect/>
          </a:stretch>
        </p:blipFill>
        <p:spPr>
          <a:xfrm>
            <a:off x="-1" y="223020"/>
            <a:ext cx="9144001" cy="5597912"/>
          </a:xfrm>
          <a:prstGeom prst="rect">
            <a:avLst/>
          </a:prstGeom>
        </p:spPr>
      </p:pic>
    </p:spTree>
    <p:extLst>
      <p:ext uri="{BB962C8B-B14F-4D97-AF65-F5344CB8AC3E}">
        <p14:creationId xmlns:p14="http://schemas.microsoft.com/office/powerpoint/2010/main" val="1900524632"/>
      </p:ext>
    </p:extLst>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3F0A59-81A1-16F7-4103-F71D1396B7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6933F0-C408-FB96-A413-75CD7CEE5B25}"/>
              </a:ext>
            </a:extLst>
          </p:cNvPr>
          <p:cNvSpPr>
            <a:spLocks noGrp="1"/>
          </p:cNvSpPr>
          <p:nvPr>
            <p:ph type="title"/>
          </p:nvPr>
        </p:nvSpPr>
        <p:spPr>
          <a:xfrm>
            <a:off x="0" y="5858932"/>
            <a:ext cx="9144000" cy="999067"/>
          </a:xfrm>
        </p:spPr>
        <p:txBody>
          <a:bodyPr/>
          <a:lstStyle/>
          <a:p>
            <a:pPr algn="r">
              <a:defRPr/>
            </a:pPr>
            <a:r>
              <a:rPr lang="en-US" b="1" dirty="0">
                <a:effectLst>
                  <a:glow rad="228600">
                    <a:schemeClr val="bg1">
                      <a:alpha val="40000"/>
                    </a:schemeClr>
                  </a:glow>
                </a:effectLst>
              </a:rPr>
              <a:t>Zacchaeus</a:t>
            </a:r>
          </a:p>
        </p:txBody>
      </p:sp>
      <p:pic>
        <p:nvPicPr>
          <p:cNvPr id="4" name="Picture 3">
            <a:extLst>
              <a:ext uri="{FF2B5EF4-FFF2-40B4-BE49-F238E27FC236}">
                <a16:creationId xmlns:a16="http://schemas.microsoft.com/office/drawing/2014/main" id="{9DD29EF6-7729-981F-5752-D34B0A707FD7}"/>
              </a:ext>
            </a:extLst>
          </p:cNvPr>
          <p:cNvPicPr>
            <a:picLocks noChangeAspect="1"/>
          </p:cNvPicPr>
          <p:nvPr/>
        </p:nvPicPr>
        <p:blipFill>
          <a:blip r:embed="rId3">
            <a:extLst>
              <a:ext uri="{28A0092B-C50C-407E-A947-70E740481C1C}">
                <a14:useLocalDpi xmlns:a14="http://schemas.microsoft.com/office/drawing/2010/main" val="0"/>
              </a:ext>
            </a:extLst>
          </a:blip>
          <a:srcRect l="1621" t="9386" r="2701" b="4693"/>
          <a:stretch>
            <a:fillRect/>
          </a:stretch>
        </p:blipFill>
        <p:spPr>
          <a:xfrm>
            <a:off x="0" y="512954"/>
            <a:ext cx="9144000" cy="5307980"/>
          </a:xfrm>
          <a:prstGeom prst="rect">
            <a:avLst/>
          </a:prstGeom>
        </p:spPr>
      </p:pic>
    </p:spTree>
    <p:extLst>
      <p:ext uri="{BB962C8B-B14F-4D97-AF65-F5344CB8AC3E}">
        <p14:creationId xmlns:p14="http://schemas.microsoft.com/office/powerpoint/2010/main" val="3939365869"/>
      </p:ext>
    </p:extLst>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3B616C-CAAC-F162-AA68-D558F74B49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530E2C-1E8F-6CF5-66C4-B53EB9C39268}"/>
              </a:ext>
            </a:extLst>
          </p:cNvPr>
          <p:cNvSpPr>
            <a:spLocks noGrp="1"/>
          </p:cNvSpPr>
          <p:nvPr>
            <p:ph type="title"/>
          </p:nvPr>
        </p:nvSpPr>
        <p:spPr>
          <a:xfrm>
            <a:off x="0" y="5858932"/>
            <a:ext cx="9144000" cy="999067"/>
          </a:xfrm>
        </p:spPr>
        <p:txBody>
          <a:bodyPr/>
          <a:lstStyle/>
          <a:p>
            <a:pPr algn="r">
              <a:defRPr/>
            </a:pPr>
            <a:r>
              <a:rPr lang="en-US" b="1" dirty="0">
                <a:effectLst>
                  <a:glow rad="228600">
                    <a:schemeClr val="bg1">
                      <a:alpha val="40000"/>
                    </a:schemeClr>
                  </a:glow>
                </a:effectLst>
              </a:rPr>
              <a:t>Zacchaeus</a:t>
            </a:r>
          </a:p>
        </p:txBody>
      </p:sp>
      <p:pic>
        <p:nvPicPr>
          <p:cNvPr id="4" name="Picture 3">
            <a:extLst>
              <a:ext uri="{FF2B5EF4-FFF2-40B4-BE49-F238E27FC236}">
                <a16:creationId xmlns:a16="http://schemas.microsoft.com/office/drawing/2014/main" id="{DA8E3341-87F1-CBDA-3942-832EC9CE22D2}"/>
              </a:ext>
            </a:extLst>
          </p:cNvPr>
          <p:cNvPicPr>
            <a:picLocks noChangeAspect="1"/>
          </p:cNvPicPr>
          <p:nvPr/>
        </p:nvPicPr>
        <p:blipFill>
          <a:blip r:embed="rId3">
            <a:extLst>
              <a:ext uri="{28A0092B-C50C-407E-A947-70E740481C1C}">
                <a14:useLocalDpi xmlns:a14="http://schemas.microsoft.com/office/drawing/2010/main" val="0"/>
              </a:ext>
            </a:extLst>
          </a:blip>
          <a:srcRect l="1647" t="7723" r="1882" b="4189"/>
          <a:stretch>
            <a:fillRect/>
          </a:stretch>
        </p:blipFill>
        <p:spPr>
          <a:xfrm>
            <a:off x="0" y="379136"/>
            <a:ext cx="9144000" cy="5397190"/>
          </a:xfrm>
          <a:prstGeom prst="rect">
            <a:avLst/>
          </a:prstGeom>
        </p:spPr>
      </p:pic>
    </p:spTree>
    <p:extLst>
      <p:ext uri="{BB962C8B-B14F-4D97-AF65-F5344CB8AC3E}">
        <p14:creationId xmlns:p14="http://schemas.microsoft.com/office/powerpoint/2010/main" val="2260077971"/>
      </p:ext>
    </p:extLst>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E009A3-A995-E29E-45CB-9191D0BEA8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2D25B6-CCA9-D36A-1A70-D8A6AD355C24}"/>
              </a:ext>
            </a:extLst>
          </p:cNvPr>
          <p:cNvSpPr>
            <a:spLocks noGrp="1"/>
          </p:cNvSpPr>
          <p:nvPr>
            <p:ph type="title"/>
          </p:nvPr>
        </p:nvSpPr>
        <p:spPr>
          <a:xfrm>
            <a:off x="0" y="5858932"/>
            <a:ext cx="9144000" cy="999067"/>
          </a:xfrm>
        </p:spPr>
        <p:txBody>
          <a:bodyPr/>
          <a:lstStyle/>
          <a:p>
            <a:pPr algn="r">
              <a:defRPr/>
            </a:pPr>
            <a:r>
              <a:rPr lang="en-US" b="1" dirty="0">
                <a:effectLst>
                  <a:glow rad="228600">
                    <a:schemeClr val="bg1">
                      <a:alpha val="40000"/>
                    </a:schemeClr>
                  </a:glow>
                </a:effectLst>
              </a:rPr>
              <a:t>Zacchaeus</a:t>
            </a:r>
          </a:p>
        </p:txBody>
      </p:sp>
      <p:pic>
        <p:nvPicPr>
          <p:cNvPr id="4" name="Picture 3">
            <a:extLst>
              <a:ext uri="{FF2B5EF4-FFF2-40B4-BE49-F238E27FC236}">
                <a16:creationId xmlns:a16="http://schemas.microsoft.com/office/drawing/2014/main" id="{CEAE7605-9F8A-0D59-02E2-7E77581C4AEF}"/>
              </a:ext>
            </a:extLst>
          </p:cNvPr>
          <p:cNvPicPr>
            <a:picLocks noChangeAspect="1"/>
          </p:cNvPicPr>
          <p:nvPr/>
        </p:nvPicPr>
        <p:blipFill>
          <a:blip r:embed="rId3">
            <a:extLst>
              <a:ext uri="{28A0092B-C50C-407E-A947-70E740481C1C}">
                <a14:useLocalDpi xmlns:a14="http://schemas.microsoft.com/office/drawing/2010/main" val="0"/>
              </a:ext>
            </a:extLst>
          </a:blip>
          <a:srcRect t="9793" b="5465"/>
          <a:stretch>
            <a:fillRect/>
          </a:stretch>
        </p:blipFill>
        <p:spPr>
          <a:xfrm>
            <a:off x="-244279" y="379141"/>
            <a:ext cx="9730590" cy="5330281"/>
          </a:xfrm>
          <a:prstGeom prst="rect">
            <a:avLst/>
          </a:prstGeom>
        </p:spPr>
      </p:pic>
    </p:spTree>
    <p:extLst>
      <p:ext uri="{BB962C8B-B14F-4D97-AF65-F5344CB8AC3E}">
        <p14:creationId xmlns:p14="http://schemas.microsoft.com/office/powerpoint/2010/main" val="1581248346"/>
      </p:ext>
    </p:extLst>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269EA-7E63-680B-42C3-CF2EF6761F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72D576-FFF2-B5B7-1CED-846FBE642F09}"/>
              </a:ext>
            </a:extLst>
          </p:cNvPr>
          <p:cNvSpPr>
            <a:spLocks noGrp="1"/>
          </p:cNvSpPr>
          <p:nvPr>
            <p:ph type="title"/>
          </p:nvPr>
        </p:nvSpPr>
        <p:spPr>
          <a:xfrm>
            <a:off x="0" y="5858932"/>
            <a:ext cx="9144000" cy="999067"/>
          </a:xfrm>
        </p:spPr>
        <p:txBody>
          <a:bodyPr/>
          <a:lstStyle/>
          <a:p>
            <a:pPr algn="r">
              <a:defRPr/>
            </a:pPr>
            <a:r>
              <a:rPr lang="en-US" b="1" dirty="0">
                <a:effectLst>
                  <a:glow rad="228600">
                    <a:schemeClr val="bg1">
                      <a:alpha val="40000"/>
                    </a:schemeClr>
                  </a:glow>
                </a:effectLst>
              </a:rPr>
              <a:t>Free Bible Images</a:t>
            </a:r>
          </a:p>
        </p:txBody>
      </p:sp>
      <p:pic>
        <p:nvPicPr>
          <p:cNvPr id="4" name="Picture 3">
            <a:extLst>
              <a:ext uri="{FF2B5EF4-FFF2-40B4-BE49-F238E27FC236}">
                <a16:creationId xmlns:a16="http://schemas.microsoft.com/office/drawing/2014/main" id="{3D8ED827-C251-4B91-9474-3D8A3C55B925}"/>
              </a:ext>
            </a:extLst>
          </p:cNvPr>
          <p:cNvPicPr>
            <a:picLocks noChangeAspect="1"/>
          </p:cNvPicPr>
          <p:nvPr/>
        </p:nvPicPr>
        <p:blipFill>
          <a:blip r:embed="rId3">
            <a:extLst>
              <a:ext uri="{28A0092B-C50C-407E-A947-70E740481C1C}">
                <a14:useLocalDpi xmlns:a14="http://schemas.microsoft.com/office/drawing/2010/main" val="0"/>
              </a:ext>
            </a:extLst>
          </a:blip>
          <a:srcRect l="3025" t="9133" r="2534" b="4277"/>
          <a:stretch>
            <a:fillRect/>
          </a:stretch>
        </p:blipFill>
        <p:spPr>
          <a:xfrm>
            <a:off x="-1" y="379138"/>
            <a:ext cx="9144001" cy="5419493"/>
          </a:xfrm>
          <a:prstGeom prst="rect">
            <a:avLst/>
          </a:prstGeom>
        </p:spPr>
      </p:pic>
    </p:spTree>
    <p:extLst>
      <p:ext uri="{BB962C8B-B14F-4D97-AF65-F5344CB8AC3E}">
        <p14:creationId xmlns:p14="http://schemas.microsoft.com/office/powerpoint/2010/main" val="795053237"/>
      </p:ext>
    </p:extLst>
  </p:cSld>
  <p:clrMapOvr>
    <a:masterClrMapping/>
  </p:clrMapOvr>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7ED5BCEB-30AB-470B-B826-14B4AE5608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w="9525">
            <a:noFill/>
            <a:miter lim="800000"/>
            <a:headEnd/>
            <a:tailEnd/>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192677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dirty="0">
                <a:solidFill>
                  <a:srgbClr val="FFFFFF"/>
                </a:solidFill>
                <a:effectLst>
                  <a:glow rad="228600">
                    <a:srgbClr val="000000"/>
                  </a:glow>
                </a:effectLst>
                <a:latin typeface="Arial"/>
                <a:cs typeface="Arial"/>
              </a:rPr>
              <a:t>2. Instruction on the Delayed Kingdom</a:t>
            </a:r>
            <a:endParaRPr kumimoji="0" lang="en-US" sz="4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Luke 19:11-28</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429000"/>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The parable of the man of noble birth teaches the delay of the millennium until Christ returns at the Second Advent to judge Israel</a:t>
            </a:r>
          </a:p>
        </p:txBody>
      </p:sp>
      <p:sp>
        <p:nvSpPr>
          <p:cNvPr id="2" name="TextBox 1">
            <a:extLst>
              <a:ext uri="{FF2B5EF4-FFF2-40B4-BE49-F238E27FC236}">
                <a16:creationId xmlns:a16="http://schemas.microsoft.com/office/drawing/2014/main" id="{6E7EE5D8-9514-AEEE-1423-EAC3C582E649}"/>
              </a:ext>
            </a:extLst>
          </p:cNvPr>
          <p:cNvSpPr txBox="1"/>
          <p:nvPr/>
        </p:nvSpPr>
        <p:spPr>
          <a:xfrm>
            <a:off x="-702365" y="6453809"/>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4163112045"/>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3667" name="Picture 5" descr="Propohets Diagram"/>
          <p:cNvPicPr>
            <a:picLocks noChangeAspect="1" noChangeArrowheads="1"/>
          </p:cNvPicPr>
          <p:nvPr/>
        </p:nvPicPr>
        <p:blipFill>
          <a:blip r:embed="rId3" cstate="screen">
            <a:extLst>
              <a:ext uri="{28A0092B-C50C-407E-A947-70E740481C1C}">
                <a14:useLocalDpi xmlns:a14="http://schemas.microsoft.com/office/drawing/2010/main"/>
              </a:ext>
            </a:extLst>
          </a:blip>
          <a:srcRect l="14885" t="14970" r="2745" b="67477"/>
          <a:stretch>
            <a:fillRect/>
          </a:stretch>
        </p:blipFill>
        <p:spPr bwMode="auto">
          <a:xfrm>
            <a:off x="-31299" y="4293096"/>
            <a:ext cx="9144000" cy="275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stretch>
            <a:fillRect/>
          </a:stretch>
        </p:blipFill>
        <p:spPr>
          <a:xfrm>
            <a:off x="37664" y="1470124"/>
            <a:ext cx="1751583" cy="2246908"/>
          </a:xfrm>
          <a:prstGeom prst="rect">
            <a:avLst/>
          </a:prstGeom>
        </p:spPr>
      </p:pic>
      <p:sp>
        <p:nvSpPr>
          <p:cNvPr id="113666" name="Text Box 4"/>
          <p:cNvSpPr txBox="1">
            <a:spLocks noChangeArrowheads="1"/>
          </p:cNvSpPr>
          <p:nvPr/>
        </p:nvSpPr>
        <p:spPr bwMode="auto">
          <a:xfrm>
            <a:off x="8305800" y="15875"/>
            <a:ext cx="762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442</a:t>
            </a:r>
          </a:p>
        </p:txBody>
      </p:sp>
      <p:grpSp>
        <p:nvGrpSpPr>
          <p:cNvPr id="24" name="Group 23"/>
          <p:cNvGrpSpPr/>
          <p:nvPr/>
        </p:nvGrpSpPr>
        <p:grpSpPr>
          <a:xfrm>
            <a:off x="5004048" y="1268760"/>
            <a:ext cx="6085956" cy="3312368"/>
            <a:chOff x="5004048" y="1268760"/>
            <a:chExt cx="6085956" cy="3312368"/>
          </a:xfrm>
        </p:grpSpPr>
        <p:sp>
          <p:nvSpPr>
            <p:cNvPr id="13" name="Freeform 12"/>
            <p:cNvSpPr/>
            <p:nvPr/>
          </p:nvSpPr>
          <p:spPr>
            <a:xfrm>
              <a:off x="5004048" y="1268760"/>
              <a:ext cx="6085956" cy="3312368"/>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rgbClr val="660066"/>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28" charset="0"/>
                <a:ea typeface="ＭＳ Ｐゴシック" charset="0"/>
                <a:cs typeface="ＭＳ Ｐゴシック" charset="0"/>
              </a:endParaRPr>
            </a:p>
          </p:txBody>
        </p:sp>
        <p:sp>
          <p:nvSpPr>
            <p:cNvPr id="20" name="TextBox 19"/>
            <p:cNvSpPr txBox="1"/>
            <p:nvPr/>
          </p:nvSpPr>
          <p:spPr>
            <a:xfrm>
              <a:off x="7560840" y="1412776"/>
              <a:ext cx="1619672" cy="156966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New Heavens &amp; New Earth</a:t>
              </a:r>
            </a:p>
          </p:txBody>
        </p:sp>
      </p:grpSp>
      <p:cxnSp>
        <p:nvCxnSpPr>
          <p:cNvPr id="9" name="Straight Arrow Connector 8"/>
          <p:cNvCxnSpPr/>
          <p:nvPr/>
        </p:nvCxnSpPr>
        <p:spPr bwMode="auto">
          <a:xfrm>
            <a:off x="1475656" y="2060848"/>
            <a:ext cx="648072" cy="432048"/>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grpSp>
        <p:nvGrpSpPr>
          <p:cNvPr id="23" name="Group 22"/>
          <p:cNvGrpSpPr/>
          <p:nvPr/>
        </p:nvGrpSpPr>
        <p:grpSpPr>
          <a:xfrm>
            <a:off x="3131840" y="1700808"/>
            <a:ext cx="6085956" cy="3168352"/>
            <a:chOff x="3131840" y="1700808"/>
            <a:chExt cx="6085956" cy="3168352"/>
          </a:xfrm>
        </p:grpSpPr>
        <p:sp>
          <p:nvSpPr>
            <p:cNvPr id="12" name="Freeform 11"/>
            <p:cNvSpPr/>
            <p:nvPr/>
          </p:nvSpPr>
          <p:spPr>
            <a:xfrm>
              <a:off x="3131840" y="1700808"/>
              <a:ext cx="6085956" cy="3168352"/>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rgbClr val="6600CC"/>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28" charset="0"/>
                <a:ea typeface="ＭＳ Ｐゴシック" charset="0"/>
                <a:cs typeface="ＭＳ Ｐゴシック" charset="0"/>
              </a:endParaRPr>
            </a:p>
          </p:txBody>
        </p:sp>
        <p:sp>
          <p:nvSpPr>
            <p:cNvPr id="19" name="TextBox 18"/>
            <p:cNvSpPr txBox="1"/>
            <p:nvPr/>
          </p:nvSpPr>
          <p:spPr>
            <a:xfrm>
              <a:off x="5724128" y="1844824"/>
              <a:ext cx="1872208" cy="193899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Christ</a:t>
              </a:r>
              <a:r>
                <a:rPr kumimoji="0" lang="fr-FR" sz="24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s Second Coming to Reign in Millennium</a:t>
              </a:r>
            </a:p>
          </p:txBody>
        </p:sp>
      </p:grpSp>
      <p:grpSp>
        <p:nvGrpSpPr>
          <p:cNvPr id="22" name="Group 21"/>
          <p:cNvGrpSpPr/>
          <p:nvPr/>
        </p:nvGrpSpPr>
        <p:grpSpPr>
          <a:xfrm>
            <a:off x="1043608" y="1988840"/>
            <a:ext cx="5542448" cy="3026250"/>
            <a:chOff x="1043608" y="1988840"/>
            <a:chExt cx="5542448" cy="3026250"/>
          </a:xfrm>
        </p:grpSpPr>
        <p:sp>
          <p:nvSpPr>
            <p:cNvPr id="11" name="Freeform 10"/>
            <p:cNvSpPr/>
            <p:nvPr/>
          </p:nvSpPr>
          <p:spPr>
            <a:xfrm>
              <a:off x="1043608" y="1988840"/>
              <a:ext cx="5542448" cy="3026250"/>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chemeClr val="bg2"/>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28" charset="0"/>
                <a:ea typeface="ＭＳ Ｐゴシック" charset="0"/>
                <a:cs typeface="ＭＳ Ｐゴシック" charset="0"/>
              </a:endParaRPr>
            </a:p>
          </p:txBody>
        </p:sp>
        <p:sp>
          <p:nvSpPr>
            <p:cNvPr id="18" name="TextBox 17"/>
            <p:cNvSpPr txBox="1"/>
            <p:nvPr/>
          </p:nvSpPr>
          <p:spPr>
            <a:xfrm>
              <a:off x="3347864" y="2204864"/>
              <a:ext cx="1872208" cy="156966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Christ</a:t>
              </a:r>
              <a:r>
                <a:rPr kumimoji="0" lang="fr-FR" sz="24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s First Coming to Suffer</a:t>
              </a:r>
            </a:p>
          </p:txBody>
        </p:sp>
      </p:grpSp>
      <p:grpSp>
        <p:nvGrpSpPr>
          <p:cNvPr id="21" name="Group 20"/>
          <p:cNvGrpSpPr/>
          <p:nvPr/>
        </p:nvGrpSpPr>
        <p:grpSpPr>
          <a:xfrm>
            <a:off x="-36512" y="2276872"/>
            <a:ext cx="4536504" cy="2738218"/>
            <a:chOff x="-36512" y="2276872"/>
            <a:chExt cx="4536504" cy="2738218"/>
          </a:xfrm>
        </p:grpSpPr>
        <p:sp>
          <p:nvSpPr>
            <p:cNvPr id="10" name="Freeform 9"/>
            <p:cNvSpPr/>
            <p:nvPr/>
          </p:nvSpPr>
          <p:spPr>
            <a:xfrm>
              <a:off x="-36512" y="2276872"/>
              <a:ext cx="4536504" cy="2738218"/>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chemeClr val="accent1">
                <a:lumMod val="75000"/>
              </a:schemeClr>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28" charset="0"/>
                <a:ea typeface="ＭＳ Ｐゴシック" charset="0"/>
                <a:cs typeface="ＭＳ Ｐゴシック" charset="0"/>
              </a:endParaRPr>
            </a:p>
          </p:txBody>
        </p:sp>
        <p:sp>
          <p:nvSpPr>
            <p:cNvPr id="17" name="TextBox 16"/>
            <p:cNvSpPr txBox="1"/>
            <p:nvPr/>
          </p:nvSpPr>
          <p:spPr>
            <a:xfrm>
              <a:off x="1691680" y="2924944"/>
              <a:ext cx="1872208"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Exile &amp; Return</a:t>
              </a:r>
            </a:p>
          </p:txBody>
        </p:sp>
      </p:grpSp>
      <p:grpSp>
        <p:nvGrpSpPr>
          <p:cNvPr id="16" name="Group 15"/>
          <p:cNvGrpSpPr/>
          <p:nvPr/>
        </p:nvGrpSpPr>
        <p:grpSpPr>
          <a:xfrm>
            <a:off x="-2122576" y="2492896"/>
            <a:ext cx="4894376" cy="2664296"/>
            <a:chOff x="-2122576" y="2492896"/>
            <a:chExt cx="4894376" cy="2664296"/>
          </a:xfrm>
        </p:grpSpPr>
        <p:sp>
          <p:nvSpPr>
            <p:cNvPr id="5" name="Freeform 4"/>
            <p:cNvSpPr/>
            <p:nvPr/>
          </p:nvSpPr>
          <p:spPr>
            <a:xfrm>
              <a:off x="-2122576" y="2492896"/>
              <a:ext cx="4894376" cy="2664296"/>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rgbClr val="DACA9C"/>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28" charset="0"/>
                <a:ea typeface="ＭＳ Ｐゴシック" charset="0"/>
                <a:cs typeface="ＭＳ Ｐゴシック" charset="0"/>
              </a:endParaRPr>
            </a:p>
          </p:txBody>
        </p:sp>
        <p:sp>
          <p:nvSpPr>
            <p:cNvPr id="6" name="TextBox 5"/>
            <p:cNvSpPr txBox="1"/>
            <p:nvPr/>
          </p:nvSpPr>
          <p:spPr>
            <a:xfrm>
              <a:off x="-108520" y="3284984"/>
              <a:ext cx="1872208" cy="86409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t>Prophet</a:t>
              </a:r>
              <a:r>
                <a:rPr kumimoji="0" lang="fr-FR" sz="2400" b="1" i="0" u="none" strike="noStrike" kern="1200" cap="none" spc="0" normalizeH="0" baseline="0" noProof="0" dirty="0">
                  <a:ln>
                    <a:noFill/>
                  </a:ln>
                  <a:solidFill>
                    <a:srgbClr val="000000"/>
                  </a:solidFill>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t>s Own Time</a:t>
              </a:r>
            </a:p>
          </p:txBody>
        </p:sp>
      </p:grpSp>
      <p:cxnSp>
        <p:nvCxnSpPr>
          <p:cNvPr id="29" name="Straight Arrow Connector 28"/>
          <p:cNvCxnSpPr/>
          <p:nvPr/>
        </p:nvCxnSpPr>
        <p:spPr bwMode="auto">
          <a:xfrm>
            <a:off x="1547664" y="2076113"/>
            <a:ext cx="1944216" cy="128751"/>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cxnSp>
        <p:nvCxnSpPr>
          <p:cNvPr id="30" name="Straight Arrow Connector 29"/>
          <p:cNvCxnSpPr/>
          <p:nvPr/>
        </p:nvCxnSpPr>
        <p:spPr bwMode="auto">
          <a:xfrm flipV="1">
            <a:off x="1475656" y="1772816"/>
            <a:ext cx="4608512" cy="288032"/>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cxnSp>
        <p:nvCxnSpPr>
          <p:cNvPr id="31" name="Straight Arrow Connector 30"/>
          <p:cNvCxnSpPr/>
          <p:nvPr/>
        </p:nvCxnSpPr>
        <p:spPr bwMode="auto">
          <a:xfrm flipV="1">
            <a:off x="1475656" y="1268760"/>
            <a:ext cx="6480720" cy="792088"/>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sp>
        <p:nvSpPr>
          <p:cNvPr id="57346" name="Rectangle 2"/>
          <p:cNvSpPr>
            <a:spLocks noChangeArrowheads="1"/>
          </p:cNvSpPr>
          <p:nvPr/>
        </p:nvSpPr>
        <p:spPr bwMode="auto">
          <a:xfrm>
            <a:off x="0" y="4419600"/>
            <a:ext cx="9144000" cy="2438400"/>
          </a:xfrm>
          <a:prstGeom prst="rect">
            <a:avLst/>
          </a:prstGeom>
          <a:solidFill>
            <a:schemeClr val="accent4"/>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charset="0"/>
                <a:ea typeface="ＭＳ Ｐゴシック" charset="0"/>
                <a:cs typeface="ＭＳ Ｐゴシック" charset="0"/>
              </a:rPr>
              <a:t>Adapted significantly from Salem Kirban, </a:t>
            </a:r>
            <a:r>
              <a:rPr kumimoji="0" lang="en-US" sz="1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charset="0"/>
                <a:ea typeface="ＭＳ Ｐゴシック" charset="0"/>
                <a:cs typeface="ＭＳ Ｐゴシック" charset="0"/>
              </a:rPr>
              <a:t>Charts on Revelation</a:t>
            </a:r>
            <a:r>
              <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charset="0"/>
                <a:ea typeface="ＭＳ Ｐゴシック" charset="0"/>
                <a:cs typeface="ＭＳ Ｐゴシック" charset="0"/>
              </a:rPr>
              <a:t> (1979), 49 </a:t>
            </a:r>
          </a:p>
        </p:txBody>
      </p:sp>
      <p:sp>
        <p:nvSpPr>
          <p:cNvPr id="57349" name="Rectangle 6"/>
          <p:cNvSpPr>
            <a:spLocks noGrp="1" noChangeArrowheads="1"/>
          </p:cNvSpPr>
          <p:nvPr>
            <p:ph type="title" idx="4294967295"/>
          </p:nvPr>
        </p:nvSpPr>
        <p:spPr>
          <a:xfrm>
            <a:off x="0" y="4689475"/>
            <a:ext cx="9144000" cy="769938"/>
          </a:xfrm>
          <a:solidFill>
            <a:schemeClr val="accent4"/>
          </a:solidFill>
        </p:spPr>
        <p:txBody>
          <a:bodyPr/>
          <a:lstStyle/>
          <a:p>
            <a:pPr algn="ctr" eaLnBrk="1" hangingPunct="1">
              <a:defRPr/>
            </a:pPr>
            <a:r>
              <a:rPr lang="en-US" sz="4400" b="1" dirty="0">
                <a:solidFill>
                  <a:srgbClr val="FFFFFF"/>
                </a:solidFill>
                <a:latin typeface="Comic Sans MS" charset="0"/>
                <a:cs typeface="Geneva" charset="0"/>
              </a:rPr>
              <a:t>Time Periods of the Prophets</a:t>
            </a:r>
          </a:p>
        </p:txBody>
      </p:sp>
      <p:sp>
        <p:nvSpPr>
          <p:cNvPr id="2" name="Text Box 4">
            <a:extLst>
              <a:ext uri="{FF2B5EF4-FFF2-40B4-BE49-F238E27FC236}">
                <a16:creationId xmlns:a16="http://schemas.microsoft.com/office/drawing/2014/main" id="{2539BA14-228D-FA80-5E81-B54A572A824A}"/>
              </a:ext>
            </a:extLst>
          </p:cNvPr>
          <p:cNvSpPr txBox="1">
            <a:spLocks noChangeArrowheads="1"/>
          </p:cNvSpPr>
          <p:nvPr/>
        </p:nvSpPr>
        <p:spPr bwMode="auto">
          <a:xfrm>
            <a:off x="183776" y="123451"/>
            <a:ext cx="136388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Isaiah:</a:t>
            </a:r>
          </a:p>
        </p:txBody>
      </p:sp>
      <p:sp>
        <p:nvSpPr>
          <p:cNvPr id="3" name="Text Box 4">
            <a:extLst>
              <a:ext uri="{FF2B5EF4-FFF2-40B4-BE49-F238E27FC236}">
                <a16:creationId xmlns:a16="http://schemas.microsoft.com/office/drawing/2014/main" id="{BF3CFD2D-B37D-D758-C820-1D7D146EED11}"/>
              </a:ext>
            </a:extLst>
          </p:cNvPr>
          <p:cNvSpPr txBox="1">
            <a:spLocks noChangeArrowheads="1"/>
          </p:cNvSpPr>
          <p:nvPr/>
        </p:nvSpPr>
        <p:spPr bwMode="auto">
          <a:xfrm>
            <a:off x="107504" y="657490"/>
            <a:ext cx="136388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7–8</a:t>
            </a:r>
          </a:p>
        </p:txBody>
      </p:sp>
      <p:sp>
        <p:nvSpPr>
          <p:cNvPr id="4" name="Text Box 4">
            <a:extLst>
              <a:ext uri="{FF2B5EF4-FFF2-40B4-BE49-F238E27FC236}">
                <a16:creationId xmlns:a16="http://schemas.microsoft.com/office/drawing/2014/main" id="{7A53CCDA-D54E-C705-2215-079018FF75A3}"/>
              </a:ext>
            </a:extLst>
          </p:cNvPr>
          <p:cNvSpPr txBox="1">
            <a:spLocks noChangeArrowheads="1"/>
          </p:cNvSpPr>
          <p:nvPr/>
        </p:nvSpPr>
        <p:spPr bwMode="auto">
          <a:xfrm>
            <a:off x="1907704" y="657490"/>
            <a:ext cx="136388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39–40</a:t>
            </a:r>
          </a:p>
        </p:txBody>
      </p:sp>
      <p:sp>
        <p:nvSpPr>
          <p:cNvPr id="8" name="Text Box 4">
            <a:extLst>
              <a:ext uri="{FF2B5EF4-FFF2-40B4-BE49-F238E27FC236}">
                <a16:creationId xmlns:a16="http://schemas.microsoft.com/office/drawing/2014/main" id="{A8FE1C57-504B-EE49-7807-5AD74259D9C1}"/>
              </a:ext>
            </a:extLst>
          </p:cNvPr>
          <p:cNvSpPr txBox="1">
            <a:spLocks noChangeArrowheads="1"/>
          </p:cNvSpPr>
          <p:nvPr/>
        </p:nvSpPr>
        <p:spPr bwMode="auto">
          <a:xfrm>
            <a:off x="3707904" y="657490"/>
            <a:ext cx="136388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52–53</a:t>
            </a:r>
          </a:p>
        </p:txBody>
      </p:sp>
      <p:sp>
        <p:nvSpPr>
          <p:cNvPr id="14" name="Text Box 4">
            <a:extLst>
              <a:ext uri="{FF2B5EF4-FFF2-40B4-BE49-F238E27FC236}">
                <a16:creationId xmlns:a16="http://schemas.microsoft.com/office/drawing/2014/main" id="{B69ECD18-CB6F-6171-3EB1-A4A43F64DC6D}"/>
              </a:ext>
            </a:extLst>
          </p:cNvPr>
          <p:cNvSpPr txBox="1">
            <a:spLocks noChangeArrowheads="1"/>
          </p:cNvSpPr>
          <p:nvPr/>
        </p:nvSpPr>
        <p:spPr bwMode="auto">
          <a:xfrm>
            <a:off x="5667382" y="657490"/>
            <a:ext cx="136388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2, 11</a:t>
            </a:r>
          </a:p>
        </p:txBody>
      </p:sp>
      <p:sp>
        <p:nvSpPr>
          <p:cNvPr id="15" name="Text Box 4">
            <a:extLst>
              <a:ext uri="{FF2B5EF4-FFF2-40B4-BE49-F238E27FC236}">
                <a16:creationId xmlns:a16="http://schemas.microsoft.com/office/drawing/2014/main" id="{3E6DF17C-A58C-733A-1EB1-01E71070FCA2}"/>
              </a:ext>
            </a:extLst>
          </p:cNvPr>
          <p:cNvSpPr txBox="1">
            <a:spLocks noChangeArrowheads="1"/>
          </p:cNvSpPr>
          <p:nvPr/>
        </p:nvSpPr>
        <p:spPr bwMode="auto">
          <a:xfrm>
            <a:off x="7520674" y="657490"/>
            <a:ext cx="136388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25:8</a:t>
            </a:r>
          </a:p>
        </p:txBody>
      </p:sp>
    </p:spTree>
    <p:extLst>
      <p:ext uri="{BB962C8B-B14F-4D97-AF65-F5344CB8AC3E}">
        <p14:creationId xmlns:p14="http://schemas.microsoft.com/office/powerpoint/2010/main" val="27652195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left)">
                                      <p:cBhvr>
                                        <p:cTn id="15" dur="500"/>
                                        <p:tgtEl>
                                          <p:spTgt spid="29"/>
                                        </p:tgtEl>
                                      </p:cBhvr>
                                    </p:animEffec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500"/>
                                        <p:tgtEl>
                                          <p:spTgt spid="30"/>
                                        </p:tgtEl>
                                      </p:cBhvr>
                                    </p:animEffect>
                                  </p:childTnLst>
                                </p:cTn>
                              </p:par>
                            </p:childTnLst>
                          </p:cTn>
                        </p:par>
                        <p:par>
                          <p:cTn id="24" fill="hold">
                            <p:stCondLst>
                              <p:cond delay="500"/>
                            </p:stCondLst>
                            <p:childTnLst>
                              <p:par>
                                <p:cTn id="25" presetID="1" presetClass="entr" presetSubtype="0"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left)">
                                      <p:cBhvr>
                                        <p:cTn id="31" dur="500"/>
                                        <p:tgtEl>
                                          <p:spTgt spid="31"/>
                                        </p:tgtEl>
                                      </p:cBhvr>
                                    </p:animEffect>
                                  </p:childTnLst>
                                </p:cTn>
                              </p:par>
                            </p:childTnLst>
                          </p:cTn>
                        </p:par>
                        <p:par>
                          <p:cTn id="32" fill="hold">
                            <p:stCondLst>
                              <p:cond delay="500"/>
                            </p:stCondLst>
                            <p:childTnLst>
                              <p:par>
                                <p:cTn id="33" presetID="1" presetClass="entr" presetSubtype="0"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8" grpId="0"/>
      <p:bldP spid="14" grpId="0"/>
      <p:bldP spid="15" grpId="0"/>
    </p:bldLst>
  </p:timing>
</p:sld>
</file>

<file path=ppt/slides/slide209.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30721" name="Line 1"/>
          <p:cNvSpPr>
            <a:spLocks noChangeShapeType="1"/>
          </p:cNvSpPr>
          <p:nvPr/>
        </p:nvSpPr>
        <p:spPr bwMode="auto">
          <a:xfrm>
            <a:off x="1447800" y="4114800"/>
            <a:ext cx="6705600" cy="1588"/>
          </a:xfrm>
          <a:prstGeom prst="line">
            <a:avLst/>
          </a:prstGeom>
          <a:noFill/>
          <a:ln w="76320">
            <a:solidFill>
              <a:srgbClr val="CCFFCC"/>
            </a:solidFill>
            <a:miter lim="800000"/>
            <a:headEnd/>
            <a:tailEnd type="triangle" w="med" len="med"/>
          </a:ln>
          <a:effectLst>
            <a:outerShdw dist="36147" dir="2700000" algn="ctr" rotWithShape="0">
              <a:srgbClr val="808080">
                <a:alpha val="75014"/>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a:cs typeface="Arial"/>
            </a:endParaRPr>
          </a:p>
        </p:txBody>
      </p:sp>
      <p:sp>
        <p:nvSpPr>
          <p:cNvPr id="30722" name="Line 2"/>
          <p:cNvSpPr>
            <a:spLocks noChangeShapeType="1"/>
          </p:cNvSpPr>
          <p:nvPr/>
        </p:nvSpPr>
        <p:spPr bwMode="auto">
          <a:xfrm>
            <a:off x="4535488" y="2638425"/>
            <a:ext cx="1587" cy="1371600"/>
          </a:xfrm>
          <a:prstGeom prst="line">
            <a:avLst/>
          </a:prstGeom>
          <a:noFill/>
          <a:ln w="38160">
            <a:solidFill>
              <a:srgbClr val="00CCFF"/>
            </a:solidFill>
            <a:miter lim="800000"/>
            <a:headEnd/>
            <a:tailEnd type="triangle" w="med" len="med"/>
          </a:ln>
          <a:effectLst>
            <a:outerShdw dist="36147" dir="2700000" algn="ctr" rotWithShape="0">
              <a:srgbClr val="808080">
                <a:alpha val="75014"/>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a:cs typeface="Arial"/>
            </a:endParaRPr>
          </a:p>
        </p:txBody>
      </p:sp>
      <p:sp>
        <p:nvSpPr>
          <p:cNvPr id="30723" name="Text Box 3"/>
          <p:cNvSpPr txBox="1">
            <a:spLocks noChangeArrowheads="1"/>
          </p:cNvSpPr>
          <p:nvPr/>
        </p:nvSpPr>
        <p:spPr bwMode="auto">
          <a:xfrm rot="-5400000">
            <a:off x="-675481" y="3750469"/>
            <a:ext cx="3121025" cy="649287"/>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500"/>
              </a:spcBef>
              <a:spcAft>
                <a:spcPct val="0"/>
              </a:spcAft>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Church Age</a:t>
            </a:r>
          </a:p>
        </p:txBody>
      </p:sp>
      <p:sp>
        <p:nvSpPr>
          <p:cNvPr id="30724" name="Text Box 4"/>
          <p:cNvSpPr txBox="1">
            <a:spLocks noChangeArrowheads="1"/>
          </p:cNvSpPr>
          <p:nvPr/>
        </p:nvSpPr>
        <p:spPr bwMode="auto">
          <a:xfrm>
            <a:off x="3429000" y="1257300"/>
            <a:ext cx="2057400" cy="120173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500"/>
              </a:spcBef>
              <a:spcAft>
                <a:spcPct val="0"/>
              </a:spcAft>
              <a:buClr>
                <a:srgbClr val="00CC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600" b="1" i="0" u="none" strike="noStrike" kern="1200" cap="none" spc="0" normalizeH="0" baseline="0" noProof="0">
                <a:ln>
                  <a:noFill/>
                </a:ln>
                <a:solidFill>
                  <a:srgbClr val="00CCFF"/>
                </a:solidFill>
                <a:effectLst>
                  <a:outerShdw blurRad="38100" dist="38100" dir="2700000" algn="tl">
                    <a:srgbClr val="000000"/>
                  </a:outerShdw>
                </a:effectLst>
                <a:uLnTx/>
                <a:uFillTx/>
                <a:latin typeface="Arial" charset="0"/>
                <a:ea typeface="ＭＳ Ｐゴシック" charset="0"/>
                <a:cs typeface="Arial" charset="0"/>
              </a:rPr>
              <a:t>Second Coming</a:t>
            </a:r>
          </a:p>
        </p:txBody>
      </p:sp>
      <p:sp>
        <p:nvSpPr>
          <p:cNvPr id="30725" name="Text Box 5"/>
          <p:cNvSpPr txBox="1">
            <a:spLocks noChangeArrowheads="1"/>
          </p:cNvSpPr>
          <p:nvPr/>
        </p:nvSpPr>
        <p:spPr bwMode="auto">
          <a:xfrm>
            <a:off x="1600200" y="3276600"/>
            <a:ext cx="2743200" cy="649288"/>
          </a:xfrm>
          <a:prstGeom prst="rect">
            <a:avLst/>
          </a:prstGeom>
          <a:noFill/>
          <a:ln w="9360">
            <a:noFill/>
            <a:miter lim="800000"/>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500"/>
              </a:spcBef>
              <a:spcAft>
                <a:spcPct val="0"/>
              </a:spcAft>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Tribulation</a:t>
            </a:r>
          </a:p>
        </p:txBody>
      </p:sp>
      <p:sp>
        <p:nvSpPr>
          <p:cNvPr id="30726" name="Text Box 6"/>
          <p:cNvSpPr txBox="1">
            <a:spLocks noChangeArrowheads="1"/>
          </p:cNvSpPr>
          <p:nvPr/>
        </p:nvSpPr>
        <p:spPr bwMode="auto">
          <a:xfrm>
            <a:off x="1905000" y="4267200"/>
            <a:ext cx="2362200" cy="64928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500"/>
              </a:spcBef>
              <a:spcAft>
                <a:spcPct val="0"/>
              </a:spcAft>
              <a:buClr>
                <a:srgbClr val="FF66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6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7 years</a:t>
            </a:r>
          </a:p>
        </p:txBody>
      </p:sp>
      <p:sp>
        <p:nvSpPr>
          <p:cNvPr id="30727" name="Text Box 7"/>
          <p:cNvSpPr txBox="1">
            <a:spLocks noChangeArrowheads="1"/>
          </p:cNvSpPr>
          <p:nvPr/>
        </p:nvSpPr>
        <p:spPr bwMode="auto">
          <a:xfrm>
            <a:off x="4724400" y="3276600"/>
            <a:ext cx="2971800" cy="649288"/>
          </a:xfrm>
          <a:prstGeom prst="rect">
            <a:avLst/>
          </a:prstGeom>
          <a:noFill/>
          <a:ln w="9360">
            <a:noFill/>
            <a:miter lim="800000"/>
            <a:headEnd/>
            <a:tailEnd/>
          </a:ln>
          <a:effectLst/>
        </p:spPr>
        <p:txBody>
          <a:bodyPr lIns="90000" tIns="46800" rIns="90000" bIns="46800">
            <a:spAutoFit/>
          </a:bodyPr>
          <a:lstStyle>
            <a:defPPr>
              <a:defRPr lang="en-GB"/>
            </a:defPPr>
            <a:lvl1pPr algn="ctr" eaLnBrk="1" hangingPunct="1">
              <a:spcBef>
                <a:spcPts val="2500"/>
              </a:spcBef>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b="1">
                <a:solidFill>
                  <a:srgbClr val="FFFFFF"/>
                </a:solidFill>
                <a:effectLst>
                  <a:outerShdw blurRad="38100" dist="38100" dir="2700000" algn="tl">
                    <a:srgbClr val="000000"/>
                  </a:outerShdw>
                </a:effectLst>
                <a:cs typeface="Arial"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9pPr>
          </a:lstStyle>
          <a:p>
            <a:pPr marL="0" marR="0" lvl="0" indent="0" algn="ctr" defTabSz="449263" rtl="0" eaLnBrk="1" fontAlgn="base" latinLnBrk="0" hangingPunct="1">
              <a:lnSpc>
                <a:spcPct val="100000"/>
              </a:lnSpc>
              <a:spcBef>
                <a:spcPts val="2500"/>
              </a:spcBef>
              <a:spcAft>
                <a:spcPct val="0"/>
              </a:spcAft>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Millennium</a:t>
            </a:r>
          </a:p>
        </p:txBody>
      </p:sp>
      <p:sp>
        <p:nvSpPr>
          <p:cNvPr id="30728" name="Text Box 8"/>
          <p:cNvSpPr txBox="1">
            <a:spLocks noChangeArrowheads="1"/>
          </p:cNvSpPr>
          <p:nvPr/>
        </p:nvSpPr>
        <p:spPr bwMode="auto">
          <a:xfrm>
            <a:off x="4953000" y="4267200"/>
            <a:ext cx="2743200" cy="64928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500"/>
              </a:spcBef>
              <a:spcAft>
                <a:spcPct val="0"/>
              </a:spcAft>
              <a:buClr>
                <a:srgbClr val="FF66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6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1000 years</a:t>
            </a:r>
          </a:p>
        </p:txBody>
      </p:sp>
      <p:sp>
        <p:nvSpPr>
          <p:cNvPr id="30729" name="Text Box 9"/>
          <p:cNvSpPr txBox="1">
            <a:spLocks noChangeArrowheads="1"/>
          </p:cNvSpPr>
          <p:nvPr/>
        </p:nvSpPr>
        <p:spPr bwMode="auto">
          <a:xfrm rot="5400000" flipH="1">
            <a:off x="6088062" y="3910013"/>
            <a:ext cx="4951413" cy="64928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500"/>
              </a:spcBef>
              <a:spcAft>
                <a:spcPct val="0"/>
              </a:spcAft>
              <a:buClr>
                <a:srgbClr val="FFCC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Eternal Kingdom</a:t>
            </a:r>
          </a:p>
        </p:txBody>
      </p:sp>
      <p:sp>
        <p:nvSpPr>
          <p:cNvPr id="30730" name="Text Box 10"/>
          <p:cNvSpPr txBox="1">
            <a:spLocks noChangeArrowheads="1"/>
          </p:cNvSpPr>
          <p:nvPr/>
        </p:nvSpPr>
        <p:spPr bwMode="auto">
          <a:xfrm rot="5400000">
            <a:off x="6622257" y="5123656"/>
            <a:ext cx="2514600" cy="649287"/>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100000"/>
              </a:lnSpc>
              <a:spcBef>
                <a:spcPts val="2500"/>
              </a:spcBef>
              <a:spcAft>
                <a:spcPct val="0"/>
              </a:spcAft>
              <a:buClr>
                <a:srgbClr val="FF0066"/>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6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Judgment</a:t>
            </a:r>
          </a:p>
        </p:txBody>
      </p:sp>
      <p:sp>
        <p:nvSpPr>
          <p:cNvPr id="30731" name="Text Box 11"/>
          <p:cNvSpPr txBox="1">
            <a:spLocks noChangeArrowheads="1"/>
          </p:cNvSpPr>
          <p:nvPr/>
        </p:nvSpPr>
        <p:spPr bwMode="auto">
          <a:xfrm>
            <a:off x="5486400" y="1295400"/>
            <a:ext cx="2636838" cy="120173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500"/>
              </a:spcBef>
              <a:spcAft>
                <a:spcPct val="0"/>
              </a:spcAft>
              <a:buClr>
                <a:srgbClr val="00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600" b="1" i="1" u="none" strike="noStrike" kern="1200" cap="none" spc="0" normalizeH="0" baseline="0" noProof="0">
                <a:ln>
                  <a:noFill/>
                </a:ln>
                <a:solidFill>
                  <a:srgbClr val="00FFFF"/>
                </a:solidFill>
                <a:effectLst>
                  <a:outerShdw blurRad="38100" dist="38100" dir="2700000" algn="tl">
                    <a:srgbClr val="000000"/>
                  </a:outerShdw>
                </a:effectLst>
                <a:uLnTx/>
                <a:uFillTx/>
                <a:latin typeface="Arial" charset="0"/>
                <a:ea typeface="ＭＳ Ｐゴシック" charset="0"/>
                <a:cs typeface="Arial" charset="0"/>
              </a:rPr>
              <a:t>Second    Advent</a:t>
            </a:r>
          </a:p>
        </p:txBody>
      </p:sp>
      <p:sp>
        <p:nvSpPr>
          <p:cNvPr id="321549" name="Text Box 12"/>
          <p:cNvSpPr txBox="1">
            <a:spLocks noChangeArrowheads="1"/>
          </p:cNvSpPr>
          <p:nvPr/>
        </p:nvSpPr>
        <p:spPr bwMode="auto">
          <a:xfrm>
            <a:off x="685800" y="457200"/>
            <a:ext cx="7772400" cy="762000"/>
          </a:xfrm>
          <a:prstGeom prst="rect">
            <a:avLst/>
          </a:prstGeom>
          <a:noFill/>
          <a:ln w="9525">
            <a:noFill/>
            <a:round/>
            <a:headEnd/>
            <a:tailEnd/>
          </a:ln>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750"/>
              </a:spcBef>
              <a:spcAft>
                <a:spcPct val="0"/>
              </a:spcAft>
              <a:buClr>
                <a:srgbClr val="FFFFFF"/>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321550" name="Text Box 13"/>
          <p:cNvSpPr txBox="1">
            <a:spLocks noChangeArrowheads="1"/>
          </p:cNvSpPr>
          <p:nvPr/>
        </p:nvSpPr>
        <p:spPr bwMode="auto">
          <a:xfrm>
            <a:off x="8399463" y="95250"/>
            <a:ext cx="609600" cy="401638"/>
          </a:xfrm>
          <a:prstGeom prst="rect">
            <a:avLst/>
          </a:prstGeom>
          <a:noFill/>
          <a:ln w="9525">
            <a:noFill/>
            <a:round/>
            <a:headEnd/>
            <a:tailEnd/>
          </a:ln>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473</a:t>
            </a:r>
          </a:p>
        </p:txBody>
      </p:sp>
      <p:sp>
        <p:nvSpPr>
          <p:cNvPr id="30734" name="Text Box 14"/>
          <p:cNvSpPr txBox="1">
            <a:spLocks noChangeArrowheads="1"/>
          </p:cNvSpPr>
          <p:nvPr/>
        </p:nvSpPr>
        <p:spPr bwMode="auto">
          <a:xfrm rot="5400000">
            <a:off x="3437732" y="5123656"/>
            <a:ext cx="2514600" cy="649287"/>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100000"/>
              </a:lnSpc>
              <a:spcBef>
                <a:spcPts val="2500"/>
              </a:spcBef>
              <a:spcAft>
                <a:spcPct val="0"/>
              </a:spcAft>
              <a:buClr>
                <a:srgbClr val="FF0066"/>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6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Judgment</a:t>
            </a:r>
          </a:p>
        </p:txBody>
      </p:sp>
      <p:sp>
        <p:nvSpPr>
          <p:cNvPr id="16" name="Text Box 11"/>
          <p:cNvSpPr txBox="1">
            <a:spLocks noChangeArrowheads="1"/>
          </p:cNvSpPr>
          <p:nvPr/>
        </p:nvSpPr>
        <p:spPr bwMode="auto">
          <a:xfrm>
            <a:off x="5257800" y="1576388"/>
            <a:ext cx="685800" cy="649287"/>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500"/>
              </a:spcBef>
              <a:spcAft>
                <a:spcPct val="0"/>
              </a:spcAft>
              <a:buClr>
                <a:srgbClr val="00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600" b="1" i="1" u="none" strike="noStrike" kern="1200" cap="none" spc="0" normalizeH="0" baseline="0" noProof="0">
                <a:ln>
                  <a:noFill/>
                </a:ln>
                <a:solidFill>
                  <a:srgbClr val="00FFFF"/>
                </a:solidFill>
                <a:effectLst>
                  <a:outerShdw blurRad="38100" dist="38100" dir="2700000" algn="tl">
                    <a:srgbClr val="000000"/>
                  </a:outerShdw>
                </a:effectLst>
                <a:uLnTx/>
                <a:uFillTx/>
                <a:latin typeface="Arial" charset="0"/>
                <a:ea typeface="ＭＳ Ｐゴシック" charset="0"/>
                <a:cs typeface="Arial" charset="0"/>
              </a:rPr>
              <a:t>=</a:t>
            </a:r>
          </a:p>
        </p:txBody>
      </p:sp>
      <p:sp>
        <p:nvSpPr>
          <p:cNvPr id="17" name="Title 16"/>
          <p:cNvSpPr>
            <a:spLocks noGrp="1"/>
          </p:cNvSpPr>
          <p:nvPr>
            <p:ph type="title" idx="4294967295"/>
          </p:nvPr>
        </p:nvSpPr>
        <p:spPr>
          <a:xfrm>
            <a:off x="685800" y="152400"/>
            <a:ext cx="7770813" cy="1141413"/>
          </a:xfrm>
        </p:spPr>
        <p:txBody>
          <a:bodyPr/>
          <a:lstStyle/>
          <a:p>
            <a:pPr>
              <a:defRPr/>
            </a:pPr>
            <a:r>
              <a:rPr lang="en-US" sz="4000" b="1" dirty="0">
                <a:solidFill>
                  <a:srgbClr val="FFFFFF"/>
                </a:solidFill>
                <a:effectLst>
                  <a:outerShdw blurRad="38100" dist="38100" dir="2700000" algn="tl">
                    <a:srgbClr val="000000"/>
                  </a:outerShdw>
                </a:effectLst>
                <a:latin typeface="Arial" charset="0"/>
                <a:ea typeface="ＭＳ Ｐゴシック" charset="0"/>
                <a:cs typeface="Arial" charset="0"/>
              </a:rPr>
              <a:t>Premillennialism</a:t>
            </a:r>
            <a:r>
              <a:rPr lang="en-US" dirty="0">
                <a:latin typeface="Times New Roman" charset="0"/>
                <a:ea typeface="ＭＳ Ｐゴシック" charset="0"/>
                <a:cs typeface="ＭＳ Ｐゴシック" charset="0"/>
              </a:rPr>
              <a:t> </a:t>
            </a:r>
          </a:p>
        </p:txBody>
      </p:sp>
    </p:spTree>
    <p:extLst>
      <p:ext uri="{BB962C8B-B14F-4D97-AF65-F5344CB8AC3E}">
        <p14:creationId xmlns:p14="http://schemas.microsoft.com/office/powerpoint/2010/main" val="247709638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afterEffect">
                                  <p:stCondLst>
                                    <p:cond delay="0"/>
                                  </p:stCondLst>
                                  <p:childTnLst>
                                    <p:set>
                                      <p:cBhvr additive="repl">
                                        <p:cTn id="6" dur="1" fill="hold">
                                          <p:stCondLst>
                                            <p:cond delay="0"/>
                                          </p:stCondLst>
                                        </p:cTn>
                                        <p:tgtEl>
                                          <p:spTgt spid="30723"/>
                                        </p:tgtEl>
                                        <p:attrNameLst>
                                          <p:attrName>style.visibility</p:attrName>
                                        </p:attrNameLst>
                                      </p:cBhvr>
                                      <p:to>
                                        <p:strVal val="visible"/>
                                      </p:to>
                                    </p:set>
                                    <p:anim calcmode="lin" valueType="num">
                                      <p:cBhvr>
                                        <p:cTn id="7" dur="500" fill="hold"/>
                                        <p:tgtEl>
                                          <p:spTgt spid="30723"/>
                                        </p:tgtEl>
                                        <p:attrNameLst>
                                          <p:attrName>ppt_x</p:attrName>
                                        </p:attrNameLst>
                                      </p:cBhvr>
                                      <p:tavLst>
                                        <p:tav tm="100000">
                                          <p:val>
                                            <p:strVal val="0-#ppt_w/2"/>
                                          </p:val>
                                        </p:tav>
                                        <p:tav>
                                          <p:val>
                                            <p:strVal val="#ppt_x"/>
                                          </p:val>
                                        </p:tav>
                                      </p:tavLst>
                                    </p:anim>
                                    <p:anim calcmode="lin" valueType="num">
                                      <p:cBhvr>
                                        <p:cTn id="8" dur="500" fill="hold"/>
                                        <p:tgtEl>
                                          <p:spTgt spid="30723"/>
                                        </p:tgtEl>
                                        <p:attrNameLst>
                                          <p:attrName>ppt_y</p:attrName>
                                        </p:attrNameLst>
                                      </p:cBhvr>
                                      <p:tavLst>
                                        <p:tav tm="100000">
                                          <p:val>
                                            <p:strVal val="#ppt_y"/>
                                          </p:val>
                                        </p:tav>
                                        <p:tav>
                                          <p:val>
                                            <p:strVal val="#ppt_y"/>
                                          </p:val>
                                        </p:tav>
                                      </p:tavLst>
                                    </p:anim>
                                  </p:childTnLst>
                                </p:cTn>
                              </p:par>
                            </p:childTnLst>
                          </p:cTn>
                        </p:par>
                        <p:par>
                          <p:cTn id="9" fill="hold" nodeType="afterGroup">
                            <p:stCondLst>
                              <p:cond delay="1500"/>
                            </p:stCondLst>
                            <p:childTnLst>
                              <p:par>
                                <p:cTn id="10" presetID="22" presetClass="entr" presetSubtype="8" fill="hold" nodeType="afterEffect">
                                  <p:stCondLst>
                                    <p:cond delay="0"/>
                                  </p:stCondLst>
                                  <p:childTnLst>
                                    <p:set>
                                      <p:cBhvr additive="repl">
                                        <p:cTn id="11" dur="1" fill="hold">
                                          <p:stCondLst>
                                            <p:cond delay="0"/>
                                          </p:stCondLst>
                                        </p:cTn>
                                        <p:tgtEl>
                                          <p:spTgt spid="30721"/>
                                        </p:tgtEl>
                                        <p:attrNameLst>
                                          <p:attrName>style.visibility</p:attrName>
                                        </p:attrNameLst>
                                      </p:cBhvr>
                                      <p:to>
                                        <p:strVal val="visible"/>
                                      </p:to>
                                    </p:set>
                                    <p:animEffect transition="in" filter="wipe(left)">
                                      <p:cBhvr additive="repl">
                                        <p:cTn id="12" dur="500"/>
                                        <p:tgtEl>
                                          <p:spTgt spid="30721"/>
                                        </p:tgtEl>
                                      </p:cBhvr>
                                    </p:animEffect>
                                  </p:childTnLst>
                                </p:cTn>
                              </p:par>
                            </p:childTnLst>
                          </p:cTn>
                        </p:par>
                        <p:par>
                          <p:cTn id="13" fill="hold" nodeType="afterGroup">
                            <p:stCondLst>
                              <p:cond delay="3000"/>
                            </p:stCondLst>
                            <p:childTnLst>
                              <p:par>
                                <p:cTn id="14" presetID="17" presetClass="entr" presetSubtype="8" fill="hold" nodeType="afterEffect">
                                  <p:stCondLst>
                                    <p:cond delay="0"/>
                                  </p:stCondLst>
                                  <p:childTnLst>
                                    <p:set>
                                      <p:cBhvr additive="repl">
                                        <p:cTn id="15" dur="1" fill="hold">
                                          <p:stCondLst>
                                            <p:cond delay="0"/>
                                          </p:stCondLst>
                                        </p:cTn>
                                        <p:tgtEl>
                                          <p:spTgt spid="30726"/>
                                        </p:tgtEl>
                                        <p:attrNameLst>
                                          <p:attrName>style.visibility</p:attrName>
                                        </p:attrNameLst>
                                      </p:cBhvr>
                                      <p:to>
                                        <p:strVal val="visible"/>
                                      </p:to>
                                    </p:set>
                                    <p:anim calcmode="lin" valueType="num">
                                      <p:cBhvr additive="repl">
                                        <p:cTn id="16" dur="500" fill="hold"/>
                                        <p:tgtEl>
                                          <p:spTgt spid="30726"/>
                                        </p:tgtEl>
                                        <p:attrNameLst>
                                          <p:attrName>ppt_x</p:attrName>
                                        </p:attrNameLst>
                                      </p:cBhvr>
                                      <p:tavLst>
                                        <p:tav tm="100000">
                                          <p:val>
                                            <p:strVal val="#ppt_x-#ppt_w/2"/>
                                          </p:val>
                                        </p:tav>
                                        <p:tav>
                                          <p:val>
                                            <p:strVal val="#ppt_x"/>
                                          </p:val>
                                        </p:tav>
                                      </p:tavLst>
                                    </p:anim>
                                    <p:anim calcmode="lin" valueType="num">
                                      <p:cBhvr additive="repl">
                                        <p:cTn id="17" dur="500" fill="hold"/>
                                        <p:tgtEl>
                                          <p:spTgt spid="30726"/>
                                        </p:tgtEl>
                                        <p:attrNameLst>
                                          <p:attrName>ppt_y</p:attrName>
                                        </p:attrNameLst>
                                      </p:cBhvr>
                                      <p:tavLst>
                                        <p:tav tm="100000">
                                          <p:val>
                                            <p:strVal val="#ppt_y"/>
                                          </p:val>
                                        </p:tav>
                                        <p:tav>
                                          <p:val>
                                            <p:strVal val="#ppt_y"/>
                                          </p:val>
                                        </p:tav>
                                      </p:tavLst>
                                    </p:anim>
                                    <p:anim calcmode="lin" valueType="num">
                                      <p:cBhvr additive="repl">
                                        <p:cTn id="18" dur="500" fill="hold"/>
                                        <p:tgtEl>
                                          <p:spTgt spid="30726"/>
                                        </p:tgtEl>
                                        <p:attrNameLst>
                                          <p:attrName>ppt_w</p:attrName>
                                        </p:attrNameLst>
                                      </p:cBhvr>
                                      <p:tavLst>
                                        <p:tav tm="100000">
                                          <p:val>
                                            <p:fltVal val="0"/>
                                          </p:val>
                                        </p:tav>
                                        <p:tav>
                                          <p:val>
                                            <p:strVal val="#ppt_w"/>
                                          </p:val>
                                        </p:tav>
                                      </p:tavLst>
                                    </p:anim>
                                    <p:anim calcmode="lin" valueType="num">
                                      <p:cBhvr additive="repl">
                                        <p:cTn id="19" dur="500" fill="hold"/>
                                        <p:tgtEl>
                                          <p:spTgt spid="30726"/>
                                        </p:tgtEl>
                                        <p:attrNameLst>
                                          <p:attrName>ppt_h</p:attrName>
                                        </p:attrNameLst>
                                      </p:cBhvr>
                                      <p:tavLst>
                                        <p:tav tm="100000">
                                          <p:val>
                                            <p:strVal val="#ppt_h"/>
                                          </p:val>
                                        </p:tav>
                                        <p:tav>
                                          <p:val>
                                            <p:strVal val="#ppt_h"/>
                                          </p:val>
                                        </p:tav>
                                      </p:tavLst>
                                    </p:anim>
                                  </p:childTnLst>
                                </p:cTn>
                              </p:par>
                            </p:childTnLst>
                          </p:cTn>
                        </p:par>
                        <p:par>
                          <p:cTn id="20" fill="hold" nodeType="afterGroup">
                            <p:stCondLst>
                              <p:cond delay="4500"/>
                            </p:stCondLst>
                            <p:childTnLst>
                              <p:par>
                                <p:cTn id="21" presetID="17" presetClass="entr" presetSubtype="10" fill="hold" nodeType="afterEffect">
                                  <p:stCondLst>
                                    <p:cond delay="0"/>
                                  </p:stCondLst>
                                  <p:childTnLst>
                                    <p:set>
                                      <p:cBhvr additive="repl">
                                        <p:cTn id="22" dur="1" fill="hold">
                                          <p:stCondLst>
                                            <p:cond delay="0"/>
                                          </p:stCondLst>
                                        </p:cTn>
                                        <p:tgtEl>
                                          <p:spTgt spid="30725"/>
                                        </p:tgtEl>
                                        <p:attrNameLst>
                                          <p:attrName>style.visibility</p:attrName>
                                        </p:attrNameLst>
                                      </p:cBhvr>
                                      <p:to>
                                        <p:strVal val="visible"/>
                                      </p:to>
                                    </p:set>
                                    <p:anim calcmode="lin" valueType="num">
                                      <p:cBhvr additive="repl">
                                        <p:cTn id="23" dur="500" fill="hold"/>
                                        <p:tgtEl>
                                          <p:spTgt spid="30725"/>
                                        </p:tgtEl>
                                        <p:attrNameLst>
                                          <p:attrName>ppt_w</p:attrName>
                                        </p:attrNameLst>
                                      </p:cBhvr>
                                      <p:tavLst>
                                        <p:tav tm="100000">
                                          <p:val>
                                            <p:fltVal val="0"/>
                                          </p:val>
                                        </p:tav>
                                        <p:tav>
                                          <p:val>
                                            <p:strVal val="#ppt_w"/>
                                          </p:val>
                                        </p:tav>
                                      </p:tavLst>
                                    </p:anim>
                                    <p:anim calcmode="lin" valueType="num">
                                      <p:cBhvr additive="repl">
                                        <p:cTn id="24" dur="500" fill="hold"/>
                                        <p:tgtEl>
                                          <p:spTgt spid="30725"/>
                                        </p:tgtEl>
                                        <p:attrNameLst>
                                          <p:attrName>ppt_h</p:attrName>
                                        </p:attrNameLst>
                                      </p:cBhvr>
                                      <p:tavLst>
                                        <p:tav tm="100000">
                                          <p:val>
                                            <p:strVal val="#ppt_h"/>
                                          </p:val>
                                        </p:tav>
                                        <p:tav>
                                          <p:val>
                                            <p:strVal val="#ppt_h"/>
                                          </p:val>
                                        </p:tav>
                                      </p:tavLst>
                                    </p:anim>
                                  </p:childTnLst>
                                </p:cTn>
                              </p:par>
                            </p:childTnLst>
                          </p:cTn>
                        </p:par>
                        <p:par>
                          <p:cTn id="25" fill="hold" nodeType="afterGroup">
                            <p:stCondLst>
                              <p:cond delay="6000"/>
                            </p:stCondLst>
                            <p:childTnLst>
                              <p:par>
                                <p:cTn id="26" presetID="2" presetClass="entr" presetSubtype="1" fill="hold" nodeType="afterEffect">
                                  <p:stCondLst>
                                    <p:cond delay="0"/>
                                  </p:stCondLst>
                                  <p:childTnLst>
                                    <p:set>
                                      <p:cBhvr additive="repl">
                                        <p:cTn id="27" dur="1" fill="hold">
                                          <p:stCondLst>
                                            <p:cond delay="0"/>
                                          </p:stCondLst>
                                        </p:cTn>
                                        <p:tgtEl>
                                          <p:spTgt spid="30724"/>
                                        </p:tgtEl>
                                        <p:attrNameLst>
                                          <p:attrName>style.visibility</p:attrName>
                                        </p:attrNameLst>
                                      </p:cBhvr>
                                      <p:to>
                                        <p:strVal val="visible"/>
                                      </p:to>
                                    </p:set>
                                    <p:anim calcmode="lin" valueType="num">
                                      <p:cBhvr>
                                        <p:cTn id="28" dur="500" fill="hold"/>
                                        <p:tgtEl>
                                          <p:spTgt spid="30724"/>
                                        </p:tgtEl>
                                        <p:attrNameLst>
                                          <p:attrName>ppt_x</p:attrName>
                                        </p:attrNameLst>
                                      </p:cBhvr>
                                      <p:tavLst>
                                        <p:tav tm="100000">
                                          <p:val>
                                            <p:strVal val="#ppt_x"/>
                                          </p:val>
                                        </p:tav>
                                        <p:tav>
                                          <p:val>
                                            <p:strVal val="#ppt_x"/>
                                          </p:val>
                                        </p:tav>
                                      </p:tavLst>
                                    </p:anim>
                                    <p:anim calcmode="lin" valueType="num">
                                      <p:cBhvr>
                                        <p:cTn id="29" dur="500" fill="hold"/>
                                        <p:tgtEl>
                                          <p:spTgt spid="30724"/>
                                        </p:tgtEl>
                                        <p:attrNameLst>
                                          <p:attrName>ppt_y</p:attrName>
                                        </p:attrNameLst>
                                      </p:cBhvr>
                                      <p:tavLst>
                                        <p:tav tm="100000">
                                          <p:val>
                                            <p:strVal val="0-#ppt_h/2"/>
                                          </p:val>
                                        </p:tav>
                                        <p:tav>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additive="repl">
                                        <p:cTn id="32" dur="1" fill="hold">
                                          <p:stCondLst>
                                            <p:cond delay="0"/>
                                          </p:stCondLst>
                                        </p:cTn>
                                        <p:tgtEl>
                                          <p:spTgt spid="30722"/>
                                        </p:tgtEl>
                                        <p:attrNameLst>
                                          <p:attrName>style.visibility</p:attrName>
                                        </p:attrNameLst>
                                      </p:cBhvr>
                                      <p:to>
                                        <p:strVal val="visible"/>
                                      </p:to>
                                    </p:set>
                                    <p:anim calcmode="lin" valueType="num">
                                      <p:cBhvr>
                                        <p:cTn id="33" dur="500" fill="hold"/>
                                        <p:tgtEl>
                                          <p:spTgt spid="30722"/>
                                        </p:tgtEl>
                                        <p:attrNameLst>
                                          <p:attrName>ppt_x</p:attrName>
                                        </p:attrNameLst>
                                      </p:cBhvr>
                                      <p:tavLst>
                                        <p:tav tm="100000">
                                          <p:val>
                                            <p:strVal val="#ppt_x"/>
                                          </p:val>
                                        </p:tav>
                                        <p:tav>
                                          <p:val>
                                            <p:strVal val="#ppt_x"/>
                                          </p:val>
                                        </p:tav>
                                      </p:tavLst>
                                    </p:anim>
                                    <p:anim calcmode="lin" valueType="num">
                                      <p:cBhvr>
                                        <p:cTn id="34" dur="500" fill="hold"/>
                                        <p:tgtEl>
                                          <p:spTgt spid="30722"/>
                                        </p:tgtEl>
                                        <p:attrNameLst>
                                          <p:attrName>ppt_y</p:attrName>
                                        </p:attrNameLst>
                                      </p:cBhvr>
                                      <p:tavLst>
                                        <p:tav tm="100000">
                                          <p:val>
                                            <p:strVal val="0-#ppt_h/2"/>
                                          </p:val>
                                        </p:tav>
                                        <p:tav>
                                          <p:val>
                                            <p:strVal val="#ppt_y"/>
                                          </p:val>
                                        </p:tav>
                                      </p:tavLst>
                                    </p:anim>
                                  </p:childTnLst>
                                </p:cTn>
                              </p:par>
                            </p:childTnLst>
                          </p:cTn>
                        </p:par>
                        <p:par>
                          <p:cTn id="35" fill="hold" nodeType="afterGroup">
                            <p:stCondLst>
                              <p:cond delay="13000"/>
                            </p:stCondLst>
                            <p:childTnLst>
                              <p:par>
                                <p:cTn id="36" presetID="2" presetClass="entr" presetSubtype="4" fill="hold" nodeType="afterEffect">
                                  <p:stCondLst>
                                    <p:cond delay="0"/>
                                  </p:stCondLst>
                                  <p:childTnLst>
                                    <p:set>
                                      <p:cBhvr additive="repl">
                                        <p:cTn id="37" dur="1" fill="hold">
                                          <p:stCondLst>
                                            <p:cond delay="0"/>
                                          </p:stCondLst>
                                        </p:cTn>
                                        <p:tgtEl>
                                          <p:spTgt spid="30734"/>
                                        </p:tgtEl>
                                        <p:attrNameLst>
                                          <p:attrName>style.visibility</p:attrName>
                                        </p:attrNameLst>
                                      </p:cBhvr>
                                      <p:to>
                                        <p:strVal val="visible"/>
                                      </p:to>
                                    </p:set>
                                    <p:anim calcmode="lin" valueType="num">
                                      <p:cBhvr>
                                        <p:cTn id="38" dur="500" fill="hold"/>
                                        <p:tgtEl>
                                          <p:spTgt spid="30734"/>
                                        </p:tgtEl>
                                        <p:attrNameLst>
                                          <p:attrName>ppt_x</p:attrName>
                                        </p:attrNameLst>
                                      </p:cBhvr>
                                      <p:tavLst>
                                        <p:tav tm="100000">
                                          <p:val>
                                            <p:strVal val="#ppt_x"/>
                                          </p:val>
                                        </p:tav>
                                        <p:tav>
                                          <p:val>
                                            <p:strVal val="#ppt_x"/>
                                          </p:val>
                                        </p:tav>
                                      </p:tavLst>
                                    </p:anim>
                                    <p:anim calcmode="lin" valueType="num">
                                      <p:cBhvr>
                                        <p:cTn id="39" dur="500" fill="hold"/>
                                        <p:tgtEl>
                                          <p:spTgt spid="30734"/>
                                        </p:tgtEl>
                                        <p:attrNameLst>
                                          <p:attrName>ppt_y</p:attrName>
                                        </p:attrNameLst>
                                      </p:cBhvr>
                                      <p:tavLst>
                                        <p:tav tm="100000">
                                          <p:val>
                                            <p:strVal val="1+#ppt_h/2"/>
                                          </p:val>
                                        </p:tav>
                                        <p:tav>
                                          <p:val>
                                            <p:strVal val="#ppt_y"/>
                                          </p:val>
                                        </p:tav>
                                      </p:tavLst>
                                    </p:anim>
                                  </p:childTnLst>
                                </p:cTn>
                              </p:par>
                            </p:childTnLst>
                          </p:cTn>
                        </p:par>
                        <p:par>
                          <p:cTn id="40" fill="hold" nodeType="afterGroup">
                            <p:stCondLst>
                              <p:cond delay="16500"/>
                            </p:stCondLst>
                            <p:childTnLst>
                              <p:par>
                                <p:cTn id="41" presetID="17" presetClass="entr" presetSubtype="10" fill="hold" nodeType="afterEffect">
                                  <p:stCondLst>
                                    <p:cond delay="0"/>
                                  </p:stCondLst>
                                  <p:childTnLst>
                                    <p:set>
                                      <p:cBhvr additive="repl">
                                        <p:cTn id="42" dur="1" fill="hold">
                                          <p:stCondLst>
                                            <p:cond delay="0"/>
                                          </p:stCondLst>
                                        </p:cTn>
                                        <p:tgtEl>
                                          <p:spTgt spid="30728"/>
                                        </p:tgtEl>
                                        <p:attrNameLst>
                                          <p:attrName>style.visibility</p:attrName>
                                        </p:attrNameLst>
                                      </p:cBhvr>
                                      <p:to>
                                        <p:strVal val="visible"/>
                                      </p:to>
                                    </p:set>
                                    <p:anim calcmode="lin" valueType="num">
                                      <p:cBhvr additive="repl">
                                        <p:cTn id="43" dur="500" fill="hold"/>
                                        <p:tgtEl>
                                          <p:spTgt spid="30728"/>
                                        </p:tgtEl>
                                        <p:attrNameLst>
                                          <p:attrName>ppt_w</p:attrName>
                                        </p:attrNameLst>
                                      </p:cBhvr>
                                      <p:tavLst>
                                        <p:tav tm="100000">
                                          <p:val>
                                            <p:fltVal val="0"/>
                                          </p:val>
                                        </p:tav>
                                        <p:tav>
                                          <p:val>
                                            <p:strVal val="#ppt_w"/>
                                          </p:val>
                                        </p:tav>
                                      </p:tavLst>
                                    </p:anim>
                                    <p:anim calcmode="lin" valueType="num">
                                      <p:cBhvr additive="repl">
                                        <p:cTn id="44" dur="500" fill="hold"/>
                                        <p:tgtEl>
                                          <p:spTgt spid="30728"/>
                                        </p:tgtEl>
                                        <p:attrNameLst>
                                          <p:attrName>ppt_h</p:attrName>
                                        </p:attrNameLst>
                                      </p:cBhvr>
                                      <p:tavLst>
                                        <p:tav tm="100000">
                                          <p:val>
                                            <p:strVal val="#ppt_h"/>
                                          </p:val>
                                        </p:tav>
                                        <p:tav>
                                          <p:val>
                                            <p:strVal val="#ppt_h"/>
                                          </p:val>
                                        </p:tav>
                                      </p:tavLst>
                                    </p:anim>
                                  </p:childTnLst>
                                </p:cTn>
                              </p:par>
                            </p:childTnLst>
                          </p:cTn>
                        </p:par>
                        <p:par>
                          <p:cTn id="45" fill="hold" nodeType="afterGroup">
                            <p:stCondLst>
                              <p:cond delay="20000"/>
                            </p:stCondLst>
                            <p:childTnLst>
                              <p:par>
                                <p:cTn id="46" presetID="17" presetClass="entr" presetSubtype="10" fill="hold" nodeType="afterEffect">
                                  <p:stCondLst>
                                    <p:cond delay="0"/>
                                  </p:stCondLst>
                                  <p:childTnLst>
                                    <p:set>
                                      <p:cBhvr additive="repl">
                                        <p:cTn id="47" dur="1" fill="hold">
                                          <p:stCondLst>
                                            <p:cond delay="0"/>
                                          </p:stCondLst>
                                        </p:cTn>
                                        <p:tgtEl>
                                          <p:spTgt spid="30727"/>
                                        </p:tgtEl>
                                        <p:attrNameLst>
                                          <p:attrName>style.visibility</p:attrName>
                                        </p:attrNameLst>
                                      </p:cBhvr>
                                      <p:to>
                                        <p:strVal val="visible"/>
                                      </p:to>
                                    </p:set>
                                    <p:anim calcmode="lin" valueType="num">
                                      <p:cBhvr additive="repl">
                                        <p:cTn id="48" dur="500" fill="hold"/>
                                        <p:tgtEl>
                                          <p:spTgt spid="30727"/>
                                        </p:tgtEl>
                                        <p:attrNameLst>
                                          <p:attrName>ppt_w</p:attrName>
                                        </p:attrNameLst>
                                      </p:cBhvr>
                                      <p:tavLst>
                                        <p:tav tm="100000">
                                          <p:val>
                                            <p:fltVal val="0"/>
                                          </p:val>
                                        </p:tav>
                                        <p:tav>
                                          <p:val>
                                            <p:strVal val="#ppt_w"/>
                                          </p:val>
                                        </p:tav>
                                      </p:tavLst>
                                    </p:anim>
                                    <p:anim calcmode="lin" valueType="num">
                                      <p:cBhvr additive="repl">
                                        <p:cTn id="49" dur="500" fill="hold"/>
                                        <p:tgtEl>
                                          <p:spTgt spid="30727"/>
                                        </p:tgtEl>
                                        <p:attrNameLst>
                                          <p:attrName>ppt_h</p:attrName>
                                        </p:attrNameLst>
                                      </p:cBhvr>
                                      <p:tavLst>
                                        <p:tav tm="100000">
                                          <p:val>
                                            <p:strVal val="#ppt_h"/>
                                          </p:val>
                                        </p:tav>
                                        <p:tav>
                                          <p:val>
                                            <p:strVal val="#ppt_h"/>
                                          </p:val>
                                        </p:tav>
                                      </p:tavLst>
                                    </p:anim>
                                  </p:childTnLst>
                                </p:cTn>
                              </p:par>
                            </p:childTnLst>
                          </p:cTn>
                        </p:par>
                        <p:par>
                          <p:cTn id="50" fill="hold" nodeType="afterGroup">
                            <p:stCondLst>
                              <p:cond delay="24500"/>
                            </p:stCondLst>
                            <p:childTnLst>
                              <p:par>
                                <p:cTn id="51" presetID="2" presetClass="entr" presetSubtype="4" fill="hold" nodeType="afterEffect">
                                  <p:stCondLst>
                                    <p:cond delay="0"/>
                                  </p:stCondLst>
                                  <p:childTnLst>
                                    <p:set>
                                      <p:cBhvr additive="repl">
                                        <p:cTn id="52" dur="1" fill="hold">
                                          <p:stCondLst>
                                            <p:cond delay="0"/>
                                          </p:stCondLst>
                                        </p:cTn>
                                        <p:tgtEl>
                                          <p:spTgt spid="30730"/>
                                        </p:tgtEl>
                                        <p:attrNameLst>
                                          <p:attrName>style.visibility</p:attrName>
                                        </p:attrNameLst>
                                      </p:cBhvr>
                                      <p:to>
                                        <p:strVal val="visible"/>
                                      </p:to>
                                    </p:set>
                                    <p:anim calcmode="lin" valueType="num">
                                      <p:cBhvr>
                                        <p:cTn id="53" dur="500" fill="hold"/>
                                        <p:tgtEl>
                                          <p:spTgt spid="30730"/>
                                        </p:tgtEl>
                                        <p:attrNameLst>
                                          <p:attrName>ppt_x</p:attrName>
                                        </p:attrNameLst>
                                      </p:cBhvr>
                                      <p:tavLst>
                                        <p:tav tm="100000">
                                          <p:val>
                                            <p:strVal val="#ppt_x"/>
                                          </p:val>
                                        </p:tav>
                                        <p:tav>
                                          <p:val>
                                            <p:strVal val="#ppt_x"/>
                                          </p:val>
                                        </p:tav>
                                      </p:tavLst>
                                    </p:anim>
                                    <p:anim calcmode="lin" valueType="num">
                                      <p:cBhvr>
                                        <p:cTn id="54" dur="500" fill="hold"/>
                                        <p:tgtEl>
                                          <p:spTgt spid="30730"/>
                                        </p:tgtEl>
                                        <p:attrNameLst>
                                          <p:attrName>ppt_y</p:attrName>
                                        </p:attrNameLst>
                                      </p:cBhvr>
                                      <p:tavLst>
                                        <p:tav tm="100000">
                                          <p:val>
                                            <p:strVal val="1+#ppt_h/2"/>
                                          </p:val>
                                        </p:tav>
                                        <p:tav>
                                          <p:val>
                                            <p:strVal val="#ppt_y"/>
                                          </p:val>
                                        </p:tav>
                                      </p:tavLst>
                                    </p:anim>
                                  </p:childTnLst>
                                </p:cTn>
                              </p:par>
                            </p:childTnLst>
                          </p:cTn>
                        </p:par>
                        <p:par>
                          <p:cTn id="55" fill="hold" nodeType="afterGroup">
                            <p:stCondLst>
                              <p:cond delay="28000"/>
                            </p:stCondLst>
                            <p:childTnLst>
                              <p:par>
                                <p:cTn id="56" presetID="2" presetClass="entr" presetSubtype="2" fill="hold" nodeType="afterEffect">
                                  <p:stCondLst>
                                    <p:cond delay="0"/>
                                  </p:stCondLst>
                                  <p:childTnLst>
                                    <p:set>
                                      <p:cBhvr additive="repl">
                                        <p:cTn id="57" dur="1" fill="hold">
                                          <p:stCondLst>
                                            <p:cond delay="0"/>
                                          </p:stCondLst>
                                        </p:cTn>
                                        <p:tgtEl>
                                          <p:spTgt spid="30729"/>
                                        </p:tgtEl>
                                        <p:attrNameLst>
                                          <p:attrName>style.visibility</p:attrName>
                                        </p:attrNameLst>
                                      </p:cBhvr>
                                      <p:to>
                                        <p:strVal val="visible"/>
                                      </p:to>
                                    </p:set>
                                    <p:anim calcmode="lin" valueType="num">
                                      <p:cBhvr>
                                        <p:cTn id="58" dur="500" fill="hold"/>
                                        <p:tgtEl>
                                          <p:spTgt spid="30729"/>
                                        </p:tgtEl>
                                        <p:attrNameLst>
                                          <p:attrName>ppt_x</p:attrName>
                                        </p:attrNameLst>
                                      </p:cBhvr>
                                      <p:tavLst>
                                        <p:tav tm="100000">
                                          <p:val>
                                            <p:strVal val="1+#ppt_w/2"/>
                                          </p:val>
                                        </p:tav>
                                        <p:tav>
                                          <p:val>
                                            <p:strVal val="#ppt_x"/>
                                          </p:val>
                                        </p:tav>
                                      </p:tavLst>
                                    </p:anim>
                                    <p:anim calcmode="lin" valueType="num">
                                      <p:cBhvr>
                                        <p:cTn id="59" dur="500" fill="hold"/>
                                        <p:tgtEl>
                                          <p:spTgt spid="30729"/>
                                        </p:tgtEl>
                                        <p:attrNameLst>
                                          <p:attrName>ppt_y</p:attrName>
                                        </p:attrNameLst>
                                      </p:cBhvr>
                                      <p:tavLst>
                                        <p:tav tm="100000">
                                          <p:val>
                                            <p:strVal val="#ppt_y"/>
                                          </p:val>
                                        </p:tav>
                                        <p:tav>
                                          <p:val>
                                            <p:strVal val="#ppt_y"/>
                                          </p:val>
                                        </p:tav>
                                      </p:tavLst>
                                    </p:anim>
                                  </p:childTnLst>
                                </p:cTn>
                              </p:par>
                            </p:childTnLst>
                          </p:cTn>
                        </p:par>
                        <p:par>
                          <p:cTn id="60" fill="hold" nodeType="afterGroup">
                            <p:stCondLst>
                              <p:cond delay="28500"/>
                            </p:stCondLst>
                            <p:childTnLst>
                              <p:par>
                                <p:cTn id="61" presetID="7" presetClass="entr" presetSubtype="1" fill="hold" nodeType="afterEffect">
                                  <p:stCondLst>
                                    <p:cond delay="0"/>
                                  </p:stCondLst>
                                  <p:childTnLst>
                                    <p:set>
                                      <p:cBhvr additive="repl">
                                        <p:cTn id="62" dur="1" fill="hold">
                                          <p:stCondLst>
                                            <p:cond delay="0"/>
                                          </p:stCondLst>
                                        </p:cTn>
                                        <p:tgtEl>
                                          <p:spTgt spid="16"/>
                                        </p:tgtEl>
                                        <p:attrNameLst>
                                          <p:attrName>style.visibility</p:attrName>
                                        </p:attrNameLst>
                                      </p:cBhvr>
                                      <p:to>
                                        <p:strVal val="visible"/>
                                      </p:to>
                                    </p:set>
                                    <p:anim calcmode="lin" valueType="num">
                                      <p:cBhvr>
                                        <p:cTn id="63" dur="5000" fill="hold"/>
                                        <p:tgtEl>
                                          <p:spTgt spid="16"/>
                                        </p:tgtEl>
                                        <p:attrNameLst>
                                          <p:attrName>ppt_x</p:attrName>
                                        </p:attrNameLst>
                                      </p:cBhvr>
                                      <p:tavLst>
                                        <p:tav tm="100000">
                                          <p:val>
                                            <p:strVal val="#ppt_x"/>
                                          </p:val>
                                        </p:tav>
                                        <p:tav>
                                          <p:val>
                                            <p:strVal val="#ppt_x"/>
                                          </p:val>
                                        </p:tav>
                                      </p:tavLst>
                                    </p:anim>
                                    <p:anim calcmode="lin" valueType="num">
                                      <p:cBhvr>
                                        <p:cTn id="64" dur="5000" fill="hold"/>
                                        <p:tgtEl>
                                          <p:spTgt spid="16"/>
                                        </p:tgtEl>
                                        <p:attrNameLst>
                                          <p:attrName>ppt_y</p:attrName>
                                        </p:attrNameLst>
                                      </p:cBhvr>
                                      <p:tavLst>
                                        <p:tav tm="100000">
                                          <p:val>
                                            <p:strVal val="0-#ppt_h/2"/>
                                          </p:val>
                                        </p:tav>
                                        <p:tav>
                                          <p:val>
                                            <p:strVal val="#ppt_y"/>
                                          </p:val>
                                        </p:tav>
                                      </p:tavLst>
                                    </p:anim>
                                  </p:childTnLst>
                                </p:cTn>
                              </p:par>
                            </p:childTnLst>
                          </p:cTn>
                        </p:par>
                        <p:par>
                          <p:cTn id="65" fill="hold" nodeType="afterGroup">
                            <p:stCondLst>
                              <p:cond delay="33500"/>
                            </p:stCondLst>
                            <p:childTnLst>
                              <p:par>
                                <p:cTn id="66" presetID="7" presetClass="entr" presetSubtype="1" fill="hold" nodeType="afterEffect">
                                  <p:stCondLst>
                                    <p:cond delay="0"/>
                                  </p:stCondLst>
                                  <p:childTnLst>
                                    <p:set>
                                      <p:cBhvr additive="repl">
                                        <p:cTn id="67" dur="1" fill="hold">
                                          <p:stCondLst>
                                            <p:cond delay="0"/>
                                          </p:stCondLst>
                                        </p:cTn>
                                        <p:tgtEl>
                                          <p:spTgt spid="30731"/>
                                        </p:tgtEl>
                                        <p:attrNameLst>
                                          <p:attrName>style.visibility</p:attrName>
                                        </p:attrNameLst>
                                      </p:cBhvr>
                                      <p:to>
                                        <p:strVal val="visible"/>
                                      </p:to>
                                    </p:set>
                                    <p:anim calcmode="lin" valueType="num">
                                      <p:cBhvr>
                                        <p:cTn id="68" dur="5000" fill="hold"/>
                                        <p:tgtEl>
                                          <p:spTgt spid="30731"/>
                                        </p:tgtEl>
                                        <p:attrNameLst>
                                          <p:attrName>ppt_x</p:attrName>
                                        </p:attrNameLst>
                                      </p:cBhvr>
                                      <p:tavLst>
                                        <p:tav tm="100000">
                                          <p:val>
                                            <p:strVal val="#ppt_x"/>
                                          </p:val>
                                        </p:tav>
                                        <p:tav>
                                          <p:val>
                                            <p:strVal val="#ppt_x"/>
                                          </p:val>
                                        </p:tav>
                                      </p:tavLst>
                                    </p:anim>
                                    <p:anim calcmode="lin" valueType="num">
                                      <p:cBhvr>
                                        <p:cTn id="69" dur="5000" fill="hold"/>
                                        <p:tgtEl>
                                          <p:spTgt spid="30731"/>
                                        </p:tgtEl>
                                        <p:attrNameLst>
                                          <p:attrName>ppt_y</p:attrName>
                                        </p:attrNameLst>
                                      </p:cBhvr>
                                      <p:tavLst>
                                        <p:tav tm="100000">
                                          <p:val>
                                            <p:strVal val="0-#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3" name="Picture 3" descr="04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3063599"/>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4" y="1417644"/>
            <a:ext cx="2678113" cy="2522537"/>
          </a:xfrm>
        </p:spPr>
        <p:txBody>
          <a:bodyPr/>
          <a:lstStyle/>
          <a:p>
            <a:pPr algn="r">
              <a:defRPr/>
            </a:pPr>
            <a:r>
              <a:rPr lang="en-US" dirty="0"/>
              <a:t>Black</a:t>
            </a:r>
          </a:p>
        </p:txBody>
      </p:sp>
    </p:spTree>
    <p:extLst>
      <p:ext uri="{BB962C8B-B14F-4D97-AF65-F5344CB8AC3E}">
        <p14:creationId xmlns:p14="http://schemas.microsoft.com/office/powerpoint/2010/main" val="3370254569"/>
      </p:ext>
    </p:extLst>
  </p:cSld>
  <p:clrMapOvr>
    <a:masterClrMapping/>
  </p:clrMapOvr>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Life of Christ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Get this presentation for free!</a:t>
            </a:r>
            <a:endParaRPr kumimoji="0" lang="en-US" sz="1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6607878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1" name="Picture 3" descr="05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32184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29" name="Picture 3" descr="07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95582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3" descr="08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00422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5" name="Picture 3" descr="09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95140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473" name="Picture 3" descr="10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86526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521" name="Picture 3" descr="11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43983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5569" name="Picture 3" descr="12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81577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7" name="Picture 3" descr="13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86826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16C382-8C3A-A2C8-3457-E314B57D98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8" y="0"/>
            <a:ext cx="9141911" cy="6859568"/>
          </a:xfrm>
          <a:prstGeom prst="rect">
            <a:avLst/>
          </a:prstGeom>
        </p:spPr>
      </p:pic>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1046826" y="103892"/>
            <a:ext cx="7993478" cy="792088"/>
          </a:xfrm>
          <a:gradFill flip="none" rotWithShape="1">
            <a:gsLst>
              <a:gs pos="0">
                <a:srgbClr val="000000"/>
              </a:gs>
              <a:gs pos="100000">
                <a:srgbClr val="002060"/>
              </a:gs>
            </a:gsLst>
            <a:path path="circle">
              <a:fillToRect l="50000" t="50000" r="50000" b="50000"/>
            </a:path>
            <a:tileRect/>
          </a:gradFill>
        </p:spPr>
        <p:txBody>
          <a:bodyPr/>
          <a:lstStyle/>
          <a:p>
            <a:r>
              <a:rPr lang="en-US" sz="4000" b="1" dirty="0">
                <a:solidFill>
                  <a:srgbClr val="FFFFFF"/>
                </a:solidFill>
                <a:latin typeface="Arial" panose="020B0604020202020204" pitchFamily="34" charset="0"/>
                <a:cs typeface="Arial" panose="020B0604020202020204" pitchFamily="34" charset="0"/>
              </a:rPr>
              <a:t>Increasing Polarization</a:t>
            </a: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5536" y="14827"/>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1">
            <a:extLst>
              <a:ext uri="{FF2B5EF4-FFF2-40B4-BE49-F238E27FC236}">
                <a16:creationId xmlns:a16="http://schemas.microsoft.com/office/drawing/2014/main" id="{7EA14F23-65EB-7F8D-6ABA-72F6C56E708F}"/>
              </a:ext>
            </a:extLst>
          </p:cNvPr>
          <p:cNvSpPr txBox="1">
            <a:spLocks/>
          </p:cNvSpPr>
          <p:nvPr/>
        </p:nvSpPr>
        <p:spPr bwMode="auto">
          <a:xfrm>
            <a:off x="0" y="4003390"/>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Introduction</a:t>
            </a:r>
          </a:p>
        </p:txBody>
      </p:sp>
      <p:sp>
        <p:nvSpPr>
          <p:cNvPr id="9" name="Title 1">
            <a:extLst>
              <a:ext uri="{FF2B5EF4-FFF2-40B4-BE49-F238E27FC236}">
                <a16:creationId xmlns:a16="http://schemas.microsoft.com/office/drawing/2014/main" id="{E86332D4-A67B-9918-B60F-2CD16F159FF5}"/>
              </a:ext>
            </a:extLst>
          </p:cNvPr>
          <p:cNvSpPr txBox="1">
            <a:spLocks/>
          </p:cNvSpPr>
          <p:nvPr/>
        </p:nvSpPr>
        <p:spPr bwMode="auto">
          <a:xfrm>
            <a:off x="759308" y="3465153"/>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Authentication</a:t>
            </a:r>
          </a:p>
        </p:txBody>
      </p:sp>
      <p:sp>
        <p:nvSpPr>
          <p:cNvPr id="10" name="Title 1">
            <a:extLst>
              <a:ext uri="{FF2B5EF4-FFF2-40B4-BE49-F238E27FC236}">
                <a16:creationId xmlns:a16="http://schemas.microsoft.com/office/drawing/2014/main" id="{0E36E9C9-B8C3-9F1B-EA23-D8E2DA951021}"/>
              </a:ext>
            </a:extLst>
          </p:cNvPr>
          <p:cNvSpPr txBox="1">
            <a:spLocks/>
          </p:cNvSpPr>
          <p:nvPr/>
        </p:nvSpPr>
        <p:spPr bwMode="auto">
          <a:xfrm>
            <a:off x="1469262" y="4476312"/>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Controversy</a:t>
            </a:r>
          </a:p>
        </p:txBody>
      </p:sp>
      <p:sp>
        <p:nvSpPr>
          <p:cNvPr id="11" name="Title 1">
            <a:extLst>
              <a:ext uri="{FF2B5EF4-FFF2-40B4-BE49-F238E27FC236}">
                <a16:creationId xmlns:a16="http://schemas.microsoft.com/office/drawing/2014/main" id="{763BE0DF-D88A-0E86-9D3A-C5FAF8C2A754}"/>
              </a:ext>
            </a:extLst>
          </p:cNvPr>
          <p:cNvSpPr txBox="1">
            <a:spLocks/>
          </p:cNvSpPr>
          <p:nvPr/>
        </p:nvSpPr>
        <p:spPr bwMode="auto">
          <a:xfrm>
            <a:off x="2009401" y="2874664"/>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Instruction</a:t>
            </a:r>
          </a:p>
        </p:txBody>
      </p:sp>
      <p:sp>
        <p:nvSpPr>
          <p:cNvPr id="12" name="Title 1">
            <a:extLst>
              <a:ext uri="{FF2B5EF4-FFF2-40B4-BE49-F238E27FC236}">
                <a16:creationId xmlns:a16="http://schemas.microsoft.com/office/drawing/2014/main" id="{C90C1DE3-48D4-5E3B-F56D-5EE71BF4B4CD}"/>
              </a:ext>
            </a:extLst>
          </p:cNvPr>
          <p:cNvSpPr txBox="1">
            <a:spLocks/>
          </p:cNvSpPr>
          <p:nvPr/>
        </p:nvSpPr>
        <p:spPr bwMode="auto">
          <a:xfrm>
            <a:off x="3221965" y="5066801"/>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Opposition</a:t>
            </a:r>
          </a:p>
        </p:txBody>
      </p:sp>
      <p:sp>
        <p:nvSpPr>
          <p:cNvPr id="13" name="Title 1">
            <a:extLst>
              <a:ext uri="{FF2B5EF4-FFF2-40B4-BE49-F238E27FC236}">
                <a16:creationId xmlns:a16="http://schemas.microsoft.com/office/drawing/2014/main" id="{E4AEB39B-0F86-E2F6-E1AF-6C8BC5C95F6C}"/>
              </a:ext>
            </a:extLst>
          </p:cNvPr>
          <p:cNvSpPr txBox="1">
            <a:spLocks/>
          </p:cNvSpPr>
          <p:nvPr/>
        </p:nvSpPr>
        <p:spPr bwMode="auto">
          <a:xfrm>
            <a:off x="3820578" y="2231923"/>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a:t>
            </a:r>
            <a:br>
              <a:rPr kumimoji="0" lang="en-US" sz="24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br>
            <a:r>
              <a:rPr kumimoji="0" lang="en-US" sz="24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of Disciples</a:t>
            </a:r>
          </a:p>
        </p:txBody>
      </p:sp>
      <p:sp>
        <p:nvSpPr>
          <p:cNvPr id="14" name="Title 1">
            <a:extLst>
              <a:ext uri="{FF2B5EF4-FFF2-40B4-BE49-F238E27FC236}">
                <a16:creationId xmlns:a16="http://schemas.microsoft.com/office/drawing/2014/main" id="{90ACBDFC-6DA6-151B-FA22-CD09E93BF0E4}"/>
              </a:ext>
            </a:extLst>
          </p:cNvPr>
          <p:cNvSpPr txBox="1">
            <a:spLocks/>
          </p:cNvSpPr>
          <p:nvPr/>
        </p:nvSpPr>
        <p:spPr bwMode="auto">
          <a:xfrm>
            <a:off x="5129142" y="5657290"/>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Presentation</a:t>
            </a:r>
          </a:p>
        </p:txBody>
      </p:sp>
      <p:sp>
        <p:nvSpPr>
          <p:cNvPr id="15" name="Title 1">
            <a:extLst>
              <a:ext uri="{FF2B5EF4-FFF2-40B4-BE49-F238E27FC236}">
                <a16:creationId xmlns:a16="http://schemas.microsoft.com/office/drawing/2014/main" id="{301BB9DE-88B3-64FA-97DB-B82195066C88}"/>
              </a:ext>
            </a:extLst>
          </p:cNvPr>
          <p:cNvSpPr txBox="1">
            <a:spLocks/>
          </p:cNvSpPr>
          <p:nvPr/>
        </p:nvSpPr>
        <p:spPr bwMode="auto">
          <a:xfrm>
            <a:off x="5322808" y="1563056"/>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a:t>
            </a:r>
            <a:b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b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for Death</a:t>
            </a:r>
          </a:p>
        </p:txBody>
      </p:sp>
      <p:sp>
        <p:nvSpPr>
          <p:cNvPr id="16" name="Title 1">
            <a:extLst>
              <a:ext uri="{FF2B5EF4-FFF2-40B4-BE49-F238E27FC236}">
                <a16:creationId xmlns:a16="http://schemas.microsoft.com/office/drawing/2014/main" id="{9E6791BC-CC99-E8B5-AAD5-E0550D1C7BD2}"/>
              </a:ext>
            </a:extLst>
          </p:cNvPr>
          <p:cNvSpPr txBox="1">
            <a:spLocks/>
          </p:cNvSpPr>
          <p:nvPr/>
        </p:nvSpPr>
        <p:spPr bwMode="auto">
          <a:xfrm>
            <a:off x="6387426" y="6247781"/>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Rejection</a:t>
            </a:r>
          </a:p>
        </p:txBody>
      </p:sp>
      <p:sp>
        <p:nvSpPr>
          <p:cNvPr id="17" name="Title 1">
            <a:extLst>
              <a:ext uri="{FF2B5EF4-FFF2-40B4-BE49-F238E27FC236}">
                <a16:creationId xmlns:a16="http://schemas.microsoft.com/office/drawing/2014/main" id="{1AC0A4FD-DD1D-585B-6CDA-CDC5A25BE19B}"/>
              </a:ext>
            </a:extLst>
          </p:cNvPr>
          <p:cNvSpPr txBox="1">
            <a:spLocks/>
          </p:cNvSpPr>
          <p:nvPr/>
        </p:nvSpPr>
        <p:spPr bwMode="auto">
          <a:xfrm>
            <a:off x="6788128" y="1011756"/>
            <a:ext cx="239506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Resurrection</a:t>
            </a:r>
          </a:p>
        </p:txBody>
      </p:sp>
      <p:cxnSp>
        <p:nvCxnSpPr>
          <p:cNvPr id="19" name="Straight Arrow Connector 18">
            <a:extLst>
              <a:ext uri="{FF2B5EF4-FFF2-40B4-BE49-F238E27FC236}">
                <a16:creationId xmlns:a16="http://schemas.microsoft.com/office/drawing/2014/main" id="{A07C0B38-64DF-3DD7-0C17-11EF81E09448}"/>
              </a:ext>
            </a:extLst>
          </p:cNvPr>
          <p:cNvCxnSpPr/>
          <p:nvPr/>
        </p:nvCxnSpPr>
        <p:spPr bwMode="auto">
          <a:xfrm flipV="1">
            <a:off x="603766" y="3788616"/>
            <a:ext cx="443060" cy="243677"/>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4" name="Straight Arrow Connector 23">
            <a:extLst>
              <a:ext uri="{FF2B5EF4-FFF2-40B4-BE49-F238E27FC236}">
                <a16:creationId xmlns:a16="http://schemas.microsoft.com/office/drawing/2014/main" id="{E91008F6-9341-1D6B-2CE8-624D177AD57E}"/>
              </a:ext>
            </a:extLst>
          </p:cNvPr>
          <p:cNvCxnSpPr>
            <a:cxnSpLocks/>
          </p:cNvCxnSpPr>
          <p:nvPr/>
        </p:nvCxnSpPr>
        <p:spPr bwMode="auto">
          <a:xfrm flipV="1">
            <a:off x="2988748" y="3429000"/>
            <a:ext cx="706559" cy="999218"/>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5" name="Straight Arrow Connector 24">
            <a:extLst>
              <a:ext uri="{FF2B5EF4-FFF2-40B4-BE49-F238E27FC236}">
                <a16:creationId xmlns:a16="http://schemas.microsoft.com/office/drawing/2014/main" id="{F5C32603-EBA1-E2F7-EC33-0E1C2473DFFA}"/>
              </a:ext>
            </a:extLst>
          </p:cNvPr>
          <p:cNvCxnSpPr>
            <a:cxnSpLocks/>
          </p:cNvCxnSpPr>
          <p:nvPr/>
        </p:nvCxnSpPr>
        <p:spPr bwMode="auto">
          <a:xfrm flipV="1">
            <a:off x="4572451" y="3197497"/>
            <a:ext cx="480316" cy="1739768"/>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6" name="Straight Arrow Connector 25">
            <a:extLst>
              <a:ext uri="{FF2B5EF4-FFF2-40B4-BE49-F238E27FC236}">
                <a16:creationId xmlns:a16="http://schemas.microsoft.com/office/drawing/2014/main" id="{A5187A48-BC8F-E85F-061E-38DC311FD5CA}"/>
              </a:ext>
            </a:extLst>
          </p:cNvPr>
          <p:cNvCxnSpPr>
            <a:cxnSpLocks/>
          </p:cNvCxnSpPr>
          <p:nvPr/>
        </p:nvCxnSpPr>
        <p:spPr bwMode="auto">
          <a:xfrm flipV="1">
            <a:off x="6325836" y="2498425"/>
            <a:ext cx="183448" cy="3070436"/>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7" name="Straight Arrow Connector 26">
            <a:extLst>
              <a:ext uri="{FF2B5EF4-FFF2-40B4-BE49-F238E27FC236}">
                <a16:creationId xmlns:a16="http://schemas.microsoft.com/office/drawing/2014/main" id="{DF4F30B8-D7A6-08CC-3562-A729B243F094}"/>
              </a:ext>
            </a:extLst>
          </p:cNvPr>
          <p:cNvCxnSpPr>
            <a:cxnSpLocks/>
          </p:cNvCxnSpPr>
          <p:nvPr/>
        </p:nvCxnSpPr>
        <p:spPr bwMode="auto">
          <a:xfrm flipV="1">
            <a:off x="7730430" y="1539855"/>
            <a:ext cx="505258" cy="4519200"/>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8" name="Straight Arrow Connector 27">
            <a:extLst>
              <a:ext uri="{FF2B5EF4-FFF2-40B4-BE49-F238E27FC236}">
                <a16:creationId xmlns:a16="http://schemas.microsoft.com/office/drawing/2014/main" id="{4DBFA683-B9E1-BC95-C78B-78BF364B196E}"/>
              </a:ext>
            </a:extLst>
          </p:cNvPr>
          <p:cNvCxnSpPr>
            <a:cxnSpLocks/>
          </p:cNvCxnSpPr>
          <p:nvPr/>
        </p:nvCxnSpPr>
        <p:spPr bwMode="auto">
          <a:xfrm>
            <a:off x="2159189" y="3966305"/>
            <a:ext cx="348341" cy="510007"/>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30" name="Straight Arrow Connector 29">
            <a:extLst>
              <a:ext uri="{FF2B5EF4-FFF2-40B4-BE49-F238E27FC236}">
                <a16:creationId xmlns:a16="http://schemas.microsoft.com/office/drawing/2014/main" id="{4F786B2C-4778-A14D-CC94-500B9099D07B}"/>
              </a:ext>
            </a:extLst>
          </p:cNvPr>
          <p:cNvCxnSpPr>
            <a:cxnSpLocks/>
          </p:cNvCxnSpPr>
          <p:nvPr/>
        </p:nvCxnSpPr>
        <p:spPr bwMode="auto">
          <a:xfrm>
            <a:off x="3808880" y="3372416"/>
            <a:ext cx="559910" cy="169438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31" name="Straight Arrow Connector 30">
            <a:extLst>
              <a:ext uri="{FF2B5EF4-FFF2-40B4-BE49-F238E27FC236}">
                <a16:creationId xmlns:a16="http://schemas.microsoft.com/office/drawing/2014/main" id="{DED0924E-573B-FFB9-3C96-902674BF4E04}"/>
              </a:ext>
            </a:extLst>
          </p:cNvPr>
          <p:cNvCxnSpPr>
            <a:cxnSpLocks/>
          </p:cNvCxnSpPr>
          <p:nvPr/>
        </p:nvCxnSpPr>
        <p:spPr bwMode="auto">
          <a:xfrm>
            <a:off x="5336022" y="3042478"/>
            <a:ext cx="698903" cy="2526383"/>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32" name="Straight Arrow Connector 31">
            <a:extLst>
              <a:ext uri="{FF2B5EF4-FFF2-40B4-BE49-F238E27FC236}">
                <a16:creationId xmlns:a16="http://schemas.microsoft.com/office/drawing/2014/main" id="{C4FF4AE2-C640-E88D-3935-0C880BFFB466}"/>
              </a:ext>
            </a:extLst>
          </p:cNvPr>
          <p:cNvCxnSpPr>
            <a:cxnSpLocks/>
          </p:cNvCxnSpPr>
          <p:nvPr/>
        </p:nvCxnSpPr>
        <p:spPr bwMode="auto">
          <a:xfrm>
            <a:off x="6759470" y="2476870"/>
            <a:ext cx="818956" cy="3669406"/>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Tree>
    <p:extLst>
      <p:ext uri="{BB962C8B-B14F-4D97-AF65-F5344CB8AC3E}">
        <p14:creationId xmlns:p14="http://schemas.microsoft.com/office/powerpoint/2010/main" val="3919631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up)">
                                      <p:cBhvr>
                                        <p:cTn id="19" dur="500"/>
                                        <p:tgtEl>
                                          <p:spTgt spid="28"/>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up)">
                                      <p:cBhvr>
                                        <p:cTn id="35" dur="500"/>
                                        <p:tgtEl>
                                          <p:spTgt spid="30"/>
                                        </p:tgtEl>
                                      </p:cBhvr>
                                    </p:animEffect>
                                  </p:childTnLst>
                                </p:cTn>
                              </p:par>
                            </p:childTnLst>
                          </p:cTn>
                        </p:par>
                        <p:par>
                          <p:cTn id="36" fill="hold">
                            <p:stCondLst>
                              <p:cond delay="500"/>
                            </p:stCondLst>
                            <p:childTnLst>
                              <p:par>
                                <p:cTn id="37" presetID="1" presetClass="entr" presetSubtype="0" fill="hold" nodeType="after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down)">
                                      <p:cBhvr>
                                        <p:cTn id="43" dur="500"/>
                                        <p:tgtEl>
                                          <p:spTgt spid="25"/>
                                        </p:tgtEl>
                                      </p:cBhvr>
                                    </p:animEffect>
                                  </p:childTnLst>
                                </p:cTn>
                              </p:par>
                            </p:childTnLst>
                          </p:cTn>
                        </p:par>
                        <p:par>
                          <p:cTn id="44" fill="hold">
                            <p:stCondLst>
                              <p:cond delay="500"/>
                            </p:stCondLst>
                            <p:childTnLst>
                              <p:par>
                                <p:cTn id="45" presetID="1" presetClass="entr" presetSubtype="0" fill="hold" nodeType="after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wipe(up)">
                                      <p:cBhvr>
                                        <p:cTn id="51" dur="500"/>
                                        <p:tgtEl>
                                          <p:spTgt spid="31"/>
                                        </p:tgtEl>
                                      </p:cBhvr>
                                    </p:animEffect>
                                  </p:childTnLst>
                                </p:cTn>
                              </p:par>
                            </p:childTnLst>
                          </p:cTn>
                        </p:par>
                        <p:par>
                          <p:cTn id="52" fill="hold">
                            <p:stCondLst>
                              <p:cond delay="500"/>
                            </p:stCondLst>
                            <p:childTnLst>
                              <p:par>
                                <p:cTn id="53" presetID="1" presetClass="entr" presetSubtype="0" fill="hold" nodeType="afterEffect">
                                  <p:stCondLst>
                                    <p:cond delay="0"/>
                                  </p:stCondLst>
                                  <p:childTnLst>
                                    <p:set>
                                      <p:cBhvr>
                                        <p:cTn id="5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wipe(down)">
                                      <p:cBhvr>
                                        <p:cTn id="59" dur="500"/>
                                        <p:tgtEl>
                                          <p:spTgt spid="26"/>
                                        </p:tgtEl>
                                      </p:cBhvr>
                                    </p:animEffect>
                                  </p:childTnLst>
                                </p:cTn>
                              </p:par>
                            </p:childTnLst>
                          </p:cTn>
                        </p:par>
                        <p:par>
                          <p:cTn id="60" fill="hold">
                            <p:stCondLst>
                              <p:cond delay="500"/>
                            </p:stCondLst>
                            <p:childTnLst>
                              <p:par>
                                <p:cTn id="61" presetID="1" presetClass="entr" presetSubtype="0" fill="hold" nodeType="afterEffect">
                                  <p:stCondLst>
                                    <p:cond delay="0"/>
                                  </p:stCondLst>
                                  <p:childTnLst>
                                    <p:set>
                                      <p:cBhvr>
                                        <p:cTn id="62"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up)">
                                      <p:cBhvr>
                                        <p:cTn id="67" dur="500"/>
                                        <p:tgtEl>
                                          <p:spTgt spid="32"/>
                                        </p:tgtEl>
                                      </p:cBhvr>
                                    </p:animEffect>
                                  </p:childTnLst>
                                </p:cTn>
                              </p:par>
                            </p:childTnLst>
                          </p:cTn>
                        </p:par>
                        <p:par>
                          <p:cTn id="68" fill="hold">
                            <p:stCondLst>
                              <p:cond delay="500"/>
                            </p:stCondLst>
                            <p:childTnLst>
                              <p:par>
                                <p:cTn id="69" presetID="1" presetClass="entr" presetSubtype="0" fill="hold" nodeType="afterEffect">
                                  <p:stCondLst>
                                    <p:cond delay="0"/>
                                  </p:stCondLst>
                                  <p:childTnLst>
                                    <p:set>
                                      <p:cBhvr>
                                        <p:cTn id="7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wipe(down)">
                                      <p:cBhvr>
                                        <p:cTn id="75" dur="500"/>
                                        <p:tgtEl>
                                          <p:spTgt spid="27"/>
                                        </p:tgtEl>
                                      </p:cBhvr>
                                    </p:animEffect>
                                  </p:childTnLst>
                                </p:cTn>
                              </p:par>
                            </p:childTnLst>
                          </p:cTn>
                        </p:par>
                        <p:par>
                          <p:cTn id="76" fill="hold">
                            <p:stCondLst>
                              <p:cond delay="500"/>
                            </p:stCondLst>
                            <p:childTnLst>
                              <p:par>
                                <p:cTn id="77" presetID="1" presetClass="entr" presetSubtype="0" fill="hold" nodeType="afterEffect">
                                  <p:stCondLst>
                                    <p:cond delay="0"/>
                                  </p:stCondLst>
                                  <p:childTnLst>
                                    <p:set>
                                      <p:cBhvr>
                                        <p:cTn id="78"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4" descr="14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84365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3" name="Picture 3" descr="15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54638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28386998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09" name="Picture 3" descr="ZZ_Wintershall_credit_1024.jpg                                 000A8D9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5810" name="TextBox 2"/>
          <p:cNvSpPr txBox="1">
            <a:spLocks noChangeArrowheads="1"/>
          </p:cNvSpPr>
          <p:nvPr/>
        </p:nvSpPr>
        <p:spPr bwMode="auto">
          <a:xfrm>
            <a:off x="755651" y="3716338"/>
            <a:ext cx="7777163" cy="58578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rPr>
              <a:t>FreeBibleimages would like to thank Peter Hutley and Wintershall Players for the use of their cast, costumes and facilities in creating these images.</a:t>
            </a:r>
          </a:p>
        </p:txBody>
      </p:sp>
    </p:spTree>
    <p:extLst>
      <p:ext uri="{BB962C8B-B14F-4D97-AF65-F5344CB8AC3E}">
        <p14:creationId xmlns:p14="http://schemas.microsoft.com/office/powerpoint/2010/main" val="38928781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2" descr="FB_01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0" y="1916120"/>
            <a:ext cx="6948488" cy="2586037"/>
          </a:xfrm>
          <a:prstGeom prst="rect">
            <a:avLst/>
          </a:prstGeom>
          <a:noFill/>
        </p:spPr>
        <p:txBody>
          <a:bodyPr lIns="91408" tIns="45704" rIns="91408" bIns="45704">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chemeClr val="accent1">
                    <a:lumMod val="90000"/>
                  </a:schemeClr>
                </a:solidFill>
                <a:effectLst>
                  <a:glow rad="228600">
                    <a:schemeClr val="accent4">
                      <a:satMod val="175000"/>
                      <a:alpha val="78038"/>
                    </a:schemeClr>
                  </a:glow>
                  <a:outerShdw blurRad="50800" dist="38100" dir="2700000" algn="tl" rotWithShape="0">
                    <a:srgbClr val="000000"/>
                  </a:outerShdw>
                </a:effectLst>
                <a:uLnTx/>
                <a:uFillTx/>
                <a:latin typeface="Arial" charset="0"/>
                <a:ea typeface="ＭＳ Ｐゴシック" charset="0"/>
              </a:rPr>
              <a:t>THE PARABLE OF THE TWO SONS (Prodigal Son)</a:t>
            </a:r>
          </a:p>
        </p:txBody>
      </p:sp>
      <p:pic>
        <p:nvPicPr>
          <p:cNvPr id="379907"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8"/>
          <p:cNvSpPr txBox="1"/>
          <p:nvPr/>
        </p:nvSpPr>
        <p:spPr>
          <a:xfrm>
            <a:off x="827088" y="4581532"/>
            <a:ext cx="3549650" cy="708025"/>
          </a:xfrm>
          <a:prstGeom prst="rect">
            <a:avLst/>
          </a:prstGeom>
          <a:noFill/>
        </p:spPr>
        <p:txBody>
          <a:bodyPr wrap="none" lIns="91408" tIns="45704" rIns="91408" bIns="45704">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rPr>
              <a:t>Luke 15:11-32</a:t>
            </a:r>
          </a:p>
        </p:txBody>
      </p:sp>
      <p:grpSp>
        <p:nvGrpSpPr>
          <p:cNvPr id="7" name="Group 6"/>
          <p:cNvGrpSpPr/>
          <p:nvPr/>
        </p:nvGrpSpPr>
        <p:grpSpPr>
          <a:xfrm>
            <a:off x="6155664" y="4149080"/>
            <a:ext cx="3456896" cy="1440159"/>
            <a:chOff x="5508104" y="620689"/>
            <a:chExt cx="3456896" cy="1440159"/>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charset="0"/>
                </a:endParaRPr>
              </a:p>
            </p:txBody>
          </p:sp>
        </p:grpSp>
        <p:sp>
          <p:nvSpPr>
            <p:cNvPr id="10" name="TextBox 9"/>
            <p:cNvSpPr txBox="1"/>
            <p:nvPr/>
          </p:nvSpPr>
          <p:spPr>
            <a:xfrm>
              <a:off x="6804248" y="648153"/>
              <a:ext cx="2160752" cy="1412695"/>
            </a:xfrm>
            <a:prstGeom prst="rect">
              <a:avLst/>
            </a:prstGeom>
            <a:noFill/>
          </p:spPr>
          <p:txBody>
            <a:bodyPr wrap="square" rtlCol="0">
              <a:spAutoFit/>
            </a:bodyPr>
            <a:lstStyle/>
            <a:p>
              <a:pPr marL="0" marR="0" lvl="0" indent="0" algn="l" defTabSz="914400" rtl="0" eaLnBrk="0" fontAlgn="auto" latinLnBrk="0" hangingPunct="0">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18498087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929" name="Picture 2" descr="FB_01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5813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3" name="Picture 2" descr="FB_02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26997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977" name="Picture 2" descr="FB_03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78164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01" name="Picture 2" descr="FB_04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86189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5025" name="Picture 2" descr="FB_05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81787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bwMode="auto">
          <a:xfrm>
            <a:off x="-76200" y="-76200"/>
            <a:ext cx="9296400" cy="7010400"/>
          </a:xfrm>
          <a:prstGeom prst="rect">
            <a:avLst/>
          </a:prstGeom>
          <a:gradFill flip="none" rotWithShape="1">
            <a:gsLst>
              <a:gs pos="0">
                <a:schemeClr val="accent1">
                  <a:lumMod val="50000"/>
                </a:schemeClr>
              </a:gs>
              <a:gs pos="100000">
                <a:schemeClr val="bg1"/>
              </a:gs>
            </a:gsLst>
            <a:path path="circle">
              <a:fillToRect l="50000" t="50000" r="50000" b="50000"/>
            </a:path>
            <a:tileRect/>
          </a:gradFill>
          <a:ln w="12700" cap="flat" cmpd="sng" algn="ctr">
            <a:solidFill>
              <a:schemeClr val="tx1"/>
            </a:solidFill>
            <a:prstDash val="solid"/>
            <a:round/>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893" name="Text Box 4"/>
          <p:cNvSpPr txBox="1">
            <a:spLocks noChangeArrowheads="1"/>
          </p:cNvSpPr>
          <p:nvPr/>
        </p:nvSpPr>
        <p:spPr bwMode="auto">
          <a:xfrm>
            <a:off x="9447530" y="76200"/>
            <a:ext cx="527050" cy="461963"/>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55</a:t>
            </a:r>
          </a:p>
        </p:txBody>
      </p:sp>
      <p:pic>
        <p:nvPicPr>
          <p:cNvPr id="165894" name="Picture 2"/>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152400" y="-152400"/>
            <a:ext cx="8763000" cy="671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895" name="Title 3"/>
          <p:cNvSpPr>
            <a:spLocks noGrp="1"/>
          </p:cNvSpPr>
          <p:nvPr>
            <p:ph type="title" idx="4294967295"/>
          </p:nvPr>
        </p:nvSpPr>
        <p:spPr>
          <a:xfrm>
            <a:off x="228600" y="76200"/>
            <a:ext cx="8458200" cy="609600"/>
          </a:xfrm>
          <a:solidFill>
            <a:srgbClr val="000090"/>
          </a:solidFill>
        </p:spPr>
        <p:txBody>
          <a:bodyPr/>
          <a:lstStyle/>
          <a:p>
            <a:pPr algn="ctr" eaLnBrk="1" hangingPunct="1"/>
            <a:r>
              <a:rPr lang="en-US" sz="3600" b="1" i="0" dirty="0">
                <a:solidFill>
                  <a:srgbClr val="FFFFFF"/>
                </a:solidFill>
                <a:latin typeface="Arial" charset="0"/>
                <a:cs typeface="Arial" charset="0"/>
              </a:rPr>
              <a:t>Great Periods in the Life of Christ</a:t>
            </a:r>
          </a:p>
        </p:txBody>
      </p:sp>
      <p:sp>
        <p:nvSpPr>
          <p:cNvPr id="165896" name="Text Box 11"/>
          <p:cNvSpPr txBox="1">
            <a:spLocks noChangeArrowheads="1"/>
          </p:cNvSpPr>
          <p:nvPr/>
        </p:nvSpPr>
        <p:spPr bwMode="auto">
          <a:xfrm>
            <a:off x="0" y="6553200"/>
            <a:ext cx="9069388"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a:ln>
                  <a:noFill/>
                </a:ln>
                <a:solidFill>
                  <a:srgbClr val="FFFFFF"/>
                </a:solidFill>
                <a:effectLst/>
                <a:uLnTx/>
                <a:uFillTx/>
                <a:latin typeface="Arial" charset="0"/>
                <a:ea typeface="ＭＳ Ｐゴシック" charset="0"/>
                <a:cs typeface="Arial" charset="0"/>
              </a:rPr>
              <a:t>Walk Thru the New Testament </a:t>
            </a:r>
            <a:r>
              <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seminar (used with permission)</a:t>
            </a:r>
          </a:p>
        </p:txBody>
      </p:sp>
      <p:grpSp>
        <p:nvGrpSpPr>
          <p:cNvPr id="165897" name="Group 3"/>
          <p:cNvGrpSpPr>
            <a:grpSpLocks/>
          </p:cNvGrpSpPr>
          <p:nvPr/>
        </p:nvGrpSpPr>
        <p:grpSpPr bwMode="auto">
          <a:xfrm>
            <a:off x="381000" y="5334000"/>
            <a:ext cx="1828800" cy="457200"/>
            <a:chOff x="381000" y="5334000"/>
            <a:chExt cx="1828800" cy="457200"/>
          </a:xfrm>
        </p:grpSpPr>
        <p:sp>
          <p:nvSpPr>
            <p:cNvPr id="165931" name="Rectangle 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3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Preparation</a:t>
              </a:r>
            </a:p>
          </p:txBody>
        </p:sp>
      </p:grpSp>
      <p:grpSp>
        <p:nvGrpSpPr>
          <p:cNvPr id="165898" name="Group 9"/>
          <p:cNvGrpSpPr>
            <a:grpSpLocks/>
          </p:cNvGrpSpPr>
          <p:nvPr/>
        </p:nvGrpSpPr>
        <p:grpSpPr bwMode="auto">
          <a:xfrm>
            <a:off x="838200" y="4800600"/>
            <a:ext cx="1828800" cy="457200"/>
            <a:chOff x="381000" y="5334000"/>
            <a:chExt cx="1828800" cy="457200"/>
          </a:xfrm>
        </p:grpSpPr>
        <p:sp>
          <p:nvSpPr>
            <p:cNvPr id="165929" name="Rectangle 1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3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Opening Events</a:t>
              </a:r>
            </a:p>
          </p:txBody>
        </p:sp>
      </p:grpSp>
      <p:grpSp>
        <p:nvGrpSpPr>
          <p:cNvPr id="165899" name="Group 19"/>
          <p:cNvGrpSpPr>
            <a:grpSpLocks/>
          </p:cNvGrpSpPr>
          <p:nvPr/>
        </p:nvGrpSpPr>
        <p:grpSpPr bwMode="auto">
          <a:xfrm>
            <a:off x="2667000" y="2209800"/>
            <a:ext cx="3657600" cy="838200"/>
            <a:chOff x="2667000" y="2209801"/>
            <a:chExt cx="3657600" cy="838201"/>
          </a:xfrm>
        </p:grpSpPr>
        <p:sp>
          <p:nvSpPr>
            <p:cNvPr id="165927" name="Rectangle 13"/>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8" name="Text Box 11"/>
            <p:cNvSpPr txBox="1">
              <a:spLocks noChangeArrowheads="1"/>
            </p:cNvSpPr>
            <p:nvPr/>
          </p:nvSpPr>
          <p:spPr bwMode="auto">
            <a:xfrm>
              <a:off x="2667000" y="2433935"/>
              <a:ext cx="36576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Climactic Galilean</a:t>
              </a:r>
            </a:p>
          </p:txBody>
        </p:sp>
      </p:grpSp>
      <p:grpSp>
        <p:nvGrpSpPr>
          <p:cNvPr id="165900" name="Group 8"/>
          <p:cNvGrpSpPr>
            <a:grpSpLocks/>
          </p:cNvGrpSpPr>
          <p:nvPr/>
        </p:nvGrpSpPr>
        <p:grpSpPr bwMode="auto">
          <a:xfrm>
            <a:off x="2209800" y="3124200"/>
            <a:ext cx="1828800" cy="457200"/>
            <a:chOff x="2209800" y="3124200"/>
            <a:chExt cx="1828800" cy="457200"/>
          </a:xfrm>
        </p:grpSpPr>
        <p:sp>
          <p:nvSpPr>
            <p:cNvPr id="165925" name="Rectangle 16"/>
            <p:cNvSpPr>
              <a:spLocks noChangeArrowheads="1"/>
            </p:cNvSpPr>
            <p:nvPr/>
          </p:nvSpPr>
          <p:spPr bwMode="auto">
            <a:xfrm>
              <a:off x="2209800" y="31242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6" name="Text Box 11"/>
            <p:cNvSpPr txBox="1">
              <a:spLocks noChangeArrowheads="1"/>
            </p:cNvSpPr>
            <p:nvPr/>
          </p:nvSpPr>
          <p:spPr bwMode="auto">
            <a:xfrm>
              <a:off x="2209800" y="32004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Early Samaritan</a:t>
              </a:r>
            </a:p>
          </p:txBody>
        </p:sp>
      </p:grpSp>
      <p:grpSp>
        <p:nvGrpSpPr>
          <p:cNvPr id="165901" name="Group 20"/>
          <p:cNvGrpSpPr>
            <a:grpSpLocks/>
          </p:cNvGrpSpPr>
          <p:nvPr/>
        </p:nvGrpSpPr>
        <p:grpSpPr bwMode="auto">
          <a:xfrm>
            <a:off x="1295400" y="4267200"/>
            <a:ext cx="1828800" cy="457200"/>
            <a:chOff x="381000" y="5334000"/>
            <a:chExt cx="1828800" cy="457200"/>
          </a:xfrm>
        </p:grpSpPr>
        <p:sp>
          <p:nvSpPr>
            <p:cNvPr id="165923" name="Rectangle 2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Early Perean</a:t>
              </a:r>
            </a:p>
          </p:txBody>
        </p:sp>
      </p:grpSp>
      <p:grpSp>
        <p:nvGrpSpPr>
          <p:cNvPr id="165902" name="Group 23"/>
          <p:cNvGrpSpPr>
            <a:grpSpLocks/>
          </p:cNvGrpSpPr>
          <p:nvPr/>
        </p:nvGrpSpPr>
        <p:grpSpPr bwMode="auto">
          <a:xfrm>
            <a:off x="1752600" y="3733800"/>
            <a:ext cx="1828800" cy="457200"/>
            <a:chOff x="381000" y="5334000"/>
            <a:chExt cx="1828800" cy="457200"/>
          </a:xfrm>
        </p:grpSpPr>
        <p:sp>
          <p:nvSpPr>
            <p:cNvPr id="165921" name="Rectangle 24"/>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Early Judean</a:t>
              </a:r>
            </a:p>
          </p:txBody>
        </p:sp>
      </p:grpSp>
      <p:grpSp>
        <p:nvGrpSpPr>
          <p:cNvPr id="165903" name="Group 26"/>
          <p:cNvGrpSpPr>
            <a:grpSpLocks/>
          </p:cNvGrpSpPr>
          <p:nvPr/>
        </p:nvGrpSpPr>
        <p:grpSpPr bwMode="auto">
          <a:xfrm>
            <a:off x="6781800" y="5334000"/>
            <a:ext cx="1828800" cy="457200"/>
            <a:chOff x="381000" y="5334000"/>
            <a:chExt cx="1828800" cy="457200"/>
          </a:xfrm>
        </p:grpSpPr>
        <p:sp>
          <p:nvSpPr>
            <p:cNvPr id="165919" name="Rectangle 27"/>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Confirmation</a:t>
              </a:r>
            </a:p>
          </p:txBody>
        </p:sp>
      </p:grpSp>
      <p:grpSp>
        <p:nvGrpSpPr>
          <p:cNvPr id="165904" name="Group 29"/>
          <p:cNvGrpSpPr>
            <a:grpSpLocks/>
          </p:cNvGrpSpPr>
          <p:nvPr/>
        </p:nvGrpSpPr>
        <p:grpSpPr bwMode="auto">
          <a:xfrm>
            <a:off x="6324600" y="4800600"/>
            <a:ext cx="1828800" cy="457200"/>
            <a:chOff x="381000" y="5334000"/>
            <a:chExt cx="1828800" cy="457200"/>
          </a:xfrm>
        </p:grpSpPr>
        <p:sp>
          <p:nvSpPr>
            <p:cNvPr id="165917" name="Rectangle 3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8"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Closing Events</a:t>
              </a:r>
            </a:p>
          </p:txBody>
        </p:sp>
      </p:grpSp>
      <p:grpSp>
        <p:nvGrpSpPr>
          <p:cNvPr id="165905" name="Group 7"/>
          <p:cNvGrpSpPr>
            <a:grpSpLocks/>
          </p:cNvGrpSpPr>
          <p:nvPr/>
        </p:nvGrpSpPr>
        <p:grpSpPr bwMode="auto">
          <a:xfrm>
            <a:off x="4953000" y="3200400"/>
            <a:ext cx="1828800" cy="457200"/>
            <a:chOff x="4953000" y="3200400"/>
            <a:chExt cx="1828800" cy="457200"/>
          </a:xfrm>
        </p:grpSpPr>
        <p:sp>
          <p:nvSpPr>
            <p:cNvPr id="165915" name="Rectangle 32"/>
            <p:cNvSpPr>
              <a:spLocks noChangeArrowheads="1"/>
            </p:cNvSpPr>
            <p:nvPr/>
          </p:nvSpPr>
          <p:spPr bwMode="auto">
            <a:xfrm>
              <a:off x="4953000" y="32004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6" name="Text Box 11"/>
            <p:cNvSpPr txBox="1">
              <a:spLocks noChangeArrowheads="1"/>
            </p:cNvSpPr>
            <p:nvPr/>
          </p:nvSpPr>
          <p:spPr bwMode="auto">
            <a:xfrm>
              <a:off x="4953000" y="32766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Later Samaritan</a:t>
              </a:r>
            </a:p>
          </p:txBody>
        </p:sp>
      </p:grpSp>
      <p:grpSp>
        <p:nvGrpSpPr>
          <p:cNvPr id="165906" name="Group 34"/>
          <p:cNvGrpSpPr>
            <a:grpSpLocks/>
          </p:cNvGrpSpPr>
          <p:nvPr/>
        </p:nvGrpSpPr>
        <p:grpSpPr bwMode="auto">
          <a:xfrm>
            <a:off x="5867400" y="4267200"/>
            <a:ext cx="1828800" cy="457200"/>
            <a:chOff x="381000" y="5334000"/>
            <a:chExt cx="1828800" cy="457200"/>
          </a:xfrm>
        </p:grpSpPr>
        <p:sp>
          <p:nvSpPr>
            <p:cNvPr id="165913" name="Rectangle 35"/>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Later Perean</a:t>
              </a:r>
            </a:p>
          </p:txBody>
        </p:sp>
      </p:grpSp>
      <p:grpSp>
        <p:nvGrpSpPr>
          <p:cNvPr id="165907" name="Group 37"/>
          <p:cNvGrpSpPr>
            <a:grpSpLocks/>
          </p:cNvGrpSpPr>
          <p:nvPr/>
        </p:nvGrpSpPr>
        <p:grpSpPr bwMode="auto">
          <a:xfrm>
            <a:off x="5410200" y="3733800"/>
            <a:ext cx="1828800" cy="457200"/>
            <a:chOff x="381000" y="5334000"/>
            <a:chExt cx="1828800" cy="457200"/>
          </a:xfrm>
        </p:grpSpPr>
        <p:sp>
          <p:nvSpPr>
            <p:cNvPr id="165911" name="Rectangle 38"/>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Later Judean</a:t>
              </a:r>
            </a:p>
          </p:txBody>
        </p:sp>
      </p:grpSp>
      <p:grpSp>
        <p:nvGrpSpPr>
          <p:cNvPr id="165908" name="Group 43"/>
          <p:cNvGrpSpPr>
            <a:grpSpLocks/>
          </p:cNvGrpSpPr>
          <p:nvPr/>
        </p:nvGrpSpPr>
        <p:grpSpPr bwMode="auto">
          <a:xfrm>
            <a:off x="152400" y="914400"/>
            <a:ext cx="8839200" cy="609600"/>
            <a:chOff x="2667000" y="2209801"/>
            <a:chExt cx="3657600" cy="838201"/>
          </a:xfrm>
        </p:grpSpPr>
        <p:sp>
          <p:nvSpPr>
            <p:cNvPr id="165909" name="Rectangle 44"/>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0" name="Text Box 11"/>
            <p:cNvSpPr txBox="1">
              <a:spLocks noChangeArrowheads="1"/>
            </p:cNvSpPr>
            <p:nvPr/>
          </p:nvSpPr>
          <p:spPr bwMode="auto">
            <a:xfrm>
              <a:off x="2667000" y="2419352"/>
              <a:ext cx="3657600" cy="338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“The Son of Man… came to minister and to give his life a ransom for many” (Mark 10:45)</a:t>
              </a:r>
            </a:p>
          </p:txBody>
        </p:sp>
      </p:grpSp>
    </p:spTree>
    <p:extLst>
      <p:ext uri="{BB962C8B-B14F-4D97-AF65-F5344CB8AC3E}">
        <p14:creationId xmlns:p14="http://schemas.microsoft.com/office/powerpoint/2010/main" val="2970029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2" descr="FB_06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18706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7073" name="Picture 2" descr="FB_07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70535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097" name="Picture 2" descr="FB_08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3252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21" name="Picture 2" descr="FB_09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02814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145" name="Picture 2" descr="FB_10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55928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169" name="Picture 2" descr="FB_11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2253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193" name="Picture 2" descr="FB_12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65699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217" name="Picture 2" descr="FB_13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75107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4241" name="Picture 2" descr="FB_14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208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265" name="Picture 2" descr="FB_15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55152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2333E0EA-9ACD-46E0-AA7C-D49DE04556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A. Withdrawal from Judea</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 120</a:t>
            </a:r>
          </a:p>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John 10:40-42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919736"/>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withdraws from Judea to prevent premature death so he can instruct His disciples how to minister on His behalf</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021544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89" name="Picture 2" descr="FB_16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73671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13" name="Picture 2" descr="FB_17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67906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337" name="Picture 2" descr="FB_18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89821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61" name="Picture 2" descr="FB_19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27818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0385" name="Picture 2" descr="FB_20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60750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409" name="Picture 2" descr="FB_21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91772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33" name="Picture 2" descr="FB_22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41092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457" name="Picture 2" descr="FB_23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47423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481" name="Picture 4" descr="FB_24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55726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5" name="Picture 2" descr="FB_25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54464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9DC091-05B8-CB5B-4CFA-758AA0664FC0}"/>
            </a:ext>
          </a:extLst>
        </p:cNvPr>
        <p:cNvGrpSpPr/>
        <p:nvPr/>
      </p:nvGrpSpPr>
      <p:grpSpPr>
        <a:xfrm>
          <a:off x="0" y="0"/>
          <a:ext cx="0" cy="0"/>
          <a:chOff x="0" y="0"/>
          <a:chExt cx="0" cy="0"/>
        </a:xfrm>
      </p:grpSpPr>
      <p:pic>
        <p:nvPicPr>
          <p:cNvPr id="2" name="Picture 1" descr="Israel Map No Highways.png">
            <a:extLst>
              <a:ext uri="{FF2B5EF4-FFF2-40B4-BE49-F238E27FC236}">
                <a16:creationId xmlns:a16="http://schemas.microsoft.com/office/drawing/2014/main" id="{D220D5CF-55E7-756A-28F7-F2FEC3F0E14B}"/>
              </a:ext>
            </a:extLst>
          </p:cNvPr>
          <p:cNvPicPr>
            <a:picLocks noChangeAspect="1"/>
          </p:cNvPicPr>
          <p:nvPr/>
        </p:nvPicPr>
        <p:blipFill rotWithShape="1">
          <a:blip r:embed="rId3">
            <a:extLst>
              <a:ext uri="{28A0092B-C50C-407E-A947-70E740481C1C}">
                <a14:useLocalDpi xmlns:a14="http://schemas.microsoft.com/office/drawing/2010/main" val="0"/>
              </a:ext>
            </a:extLst>
          </a:blip>
          <a:srcRect l="41169" t="12321" r="13745" b="41984"/>
          <a:stretch/>
        </p:blipFill>
        <p:spPr>
          <a:xfrm>
            <a:off x="0" y="43011"/>
            <a:ext cx="9143999" cy="6814989"/>
          </a:xfrm>
          <a:prstGeom prst="rect">
            <a:avLst/>
          </a:prstGeom>
        </p:spPr>
      </p:pic>
      <p:sp>
        <p:nvSpPr>
          <p:cNvPr id="94210" name="Picture 1">
            <a:extLst>
              <a:ext uri="{FF2B5EF4-FFF2-40B4-BE49-F238E27FC236}">
                <a16:creationId xmlns:a16="http://schemas.microsoft.com/office/drawing/2014/main" id="{981DE856-4FD3-C0BE-551F-7B590F0E88DF}"/>
              </a:ext>
            </a:extLst>
          </p:cNvPr>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a:extLst>
              <a:ext uri="{FF2B5EF4-FFF2-40B4-BE49-F238E27FC236}">
                <a16:creationId xmlns:a16="http://schemas.microsoft.com/office/drawing/2014/main" id="{8AB9CE61-FA5F-2619-D61E-77929D4F1593}"/>
              </a:ext>
            </a:extLst>
          </p:cNvPr>
          <p:cNvSpPr>
            <a:spLocks noGrp="1" noChangeArrowheads="1"/>
          </p:cNvSpPr>
          <p:nvPr>
            <p:ph type="ctrTitle"/>
          </p:nvPr>
        </p:nvSpPr>
        <p:spPr>
          <a:xfrm>
            <a:off x="6894147" y="40450"/>
            <a:ext cx="2233908" cy="2124486"/>
          </a:xfrm>
          <a:effectLst>
            <a:outerShdw blurRad="63500" dist="35921" dir="2700000" algn="ctr" rotWithShape="0">
              <a:schemeClr val="tx2">
                <a:alpha val="74998"/>
              </a:schemeClr>
            </a:outerShdw>
          </a:effectLst>
        </p:spPr>
        <p:txBody>
          <a:bodyPr anchor="ctr"/>
          <a:lstStyle/>
          <a:p>
            <a:pPr>
              <a:defRPr/>
            </a:pPr>
            <a:r>
              <a:rPr lang="en-US" sz="2800" b="1" dirty="0">
                <a:effectLst>
                  <a:glow rad="127000">
                    <a:schemeClr val="tx1"/>
                  </a:glow>
                </a:effectLst>
                <a:latin typeface="Arial" charset="0"/>
                <a:ea typeface="ＭＳ Ｐゴシック" charset="0"/>
                <a:cs typeface="ＭＳ Ｐゴシック" charset="0"/>
              </a:rPr>
              <a:t>Withdrawal from Judea (John 10:40-42)</a:t>
            </a:r>
            <a:endParaRPr lang="en-US" sz="1800" b="1" dirty="0">
              <a:effectLst>
                <a:glow rad="127000">
                  <a:schemeClr val="tx1"/>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D87F4ABB-D79C-EC7B-0D12-E0C55DBA33E8}"/>
              </a:ext>
            </a:extLst>
          </p:cNvPr>
          <p:cNvSpPr txBox="1">
            <a:spLocks noChangeArrowheads="1"/>
          </p:cNvSpPr>
          <p:nvPr/>
        </p:nvSpPr>
        <p:spPr bwMode="auto">
          <a:xfrm>
            <a:off x="-601290" y="3431294"/>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Jerusalem</a:t>
            </a:r>
          </a:p>
        </p:txBody>
      </p:sp>
      <p:sp>
        <p:nvSpPr>
          <p:cNvPr id="9" name="Oval 58">
            <a:extLst>
              <a:ext uri="{FF2B5EF4-FFF2-40B4-BE49-F238E27FC236}">
                <a16:creationId xmlns:a16="http://schemas.microsoft.com/office/drawing/2014/main" id="{A61091AD-378B-E1DA-D71A-1D7EE60456CB}"/>
              </a:ext>
            </a:extLst>
          </p:cNvPr>
          <p:cNvSpPr>
            <a:spLocks noChangeArrowheads="1"/>
          </p:cNvSpPr>
          <p:nvPr/>
        </p:nvSpPr>
        <p:spPr bwMode="auto">
          <a:xfrm>
            <a:off x="2287672" y="3921447"/>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15" name="Rectangle 2">
            <a:extLst>
              <a:ext uri="{FF2B5EF4-FFF2-40B4-BE49-F238E27FC236}">
                <a16:creationId xmlns:a16="http://schemas.microsoft.com/office/drawing/2014/main" id="{70439F8C-6DA3-72C5-910F-D3970DDE158F}"/>
              </a:ext>
            </a:extLst>
          </p:cNvPr>
          <p:cNvSpPr txBox="1">
            <a:spLocks noChangeArrowheads="1"/>
          </p:cNvSpPr>
          <p:nvPr/>
        </p:nvSpPr>
        <p:spPr bwMode="auto">
          <a:xfrm>
            <a:off x="6481949" y="5767872"/>
            <a:ext cx="2662051"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0         8 KM</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3" name="Rectangle 2">
            <a:extLst>
              <a:ext uri="{FF2B5EF4-FFF2-40B4-BE49-F238E27FC236}">
                <a16:creationId xmlns:a16="http://schemas.microsoft.com/office/drawing/2014/main" id="{2FEB3B60-7A34-E883-B003-18BCCBF79AE5}"/>
              </a:ext>
            </a:extLst>
          </p:cNvPr>
          <p:cNvSpPr txBox="1">
            <a:spLocks noChangeArrowheads="1"/>
          </p:cNvSpPr>
          <p:nvPr/>
        </p:nvSpPr>
        <p:spPr bwMode="auto">
          <a:xfrm>
            <a:off x="142874" y="5221378"/>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JUDEA</a:t>
            </a:r>
          </a:p>
        </p:txBody>
      </p:sp>
      <p:sp>
        <p:nvSpPr>
          <p:cNvPr id="4" name="Rectangle 2">
            <a:extLst>
              <a:ext uri="{FF2B5EF4-FFF2-40B4-BE49-F238E27FC236}">
                <a16:creationId xmlns:a16="http://schemas.microsoft.com/office/drawing/2014/main" id="{ED3E36C2-6C50-9F4C-0E96-DC1D8B7805EA}"/>
              </a:ext>
            </a:extLst>
          </p:cNvPr>
          <p:cNvSpPr txBox="1">
            <a:spLocks noChangeArrowheads="1"/>
          </p:cNvSpPr>
          <p:nvPr/>
        </p:nvSpPr>
        <p:spPr bwMode="auto">
          <a:xfrm>
            <a:off x="2287672" y="4188274"/>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Bethany</a:t>
            </a:r>
          </a:p>
        </p:txBody>
      </p:sp>
      <p:sp>
        <p:nvSpPr>
          <p:cNvPr id="6" name="Oval 58">
            <a:extLst>
              <a:ext uri="{FF2B5EF4-FFF2-40B4-BE49-F238E27FC236}">
                <a16:creationId xmlns:a16="http://schemas.microsoft.com/office/drawing/2014/main" id="{74E5177A-9769-F028-AC9C-DCC8624CD4A6}"/>
              </a:ext>
            </a:extLst>
          </p:cNvPr>
          <p:cNvSpPr>
            <a:spLocks noChangeArrowheads="1"/>
          </p:cNvSpPr>
          <p:nvPr/>
        </p:nvSpPr>
        <p:spPr bwMode="auto">
          <a:xfrm>
            <a:off x="2644860" y="3950022"/>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7" name="Rectangle 2">
            <a:extLst>
              <a:ext uri="{FF2B5EF4-FFF2-40B4-BE49-F238E27FC236}">
                <a16:creationId xmlns:a16="http://schemas.microsoft.com/office/drawing/2014/main" id="{417F49AD-7DFB-6CDE-08E7-B10CF06F6053}"/>
              </a:ext>
            </a:extLst>
          </p:cNvPr>
          <p:cNvSpPr txBox="1">
            <a:spLocks noChangeArrowheads="1"/>
          </p:cNvSpPr>
          <p:nvPr/>
        </p:nvSpPr>
        <p:spPr bwMode="auto">
          <a:xfrm>
            <a:off x="3239294" y="844446"/>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PEREA</a:t>
            </a:r>
          </a:p>
        </p:txBody>
      </p:sp>
      <p:sp>
        <p:nvSpPr>
          <p:cNvPr id="8" name="Rectangle 2">
            <a:extLst>
              <a:ext uri="{FF2B5EF4-FFF2-40B4-BE49-F238E27FC236}">
                <a16:creationId xmlns:a16="http://schemas.microsoft.com/office/drawing/2014/main" id="{B01F29DC-B99B-0D15-1216-B5B09882F35A}"/>
              </a:ext>
            </a:extLst>
          </p:cNvPr>
          <p:cNvSpPr txBox="1">
            <a:spLocks noChangeArrowheads="1"/>
          </p:cNvSpPr>
          <p:nvPr/>
        </p:nvSpPr>
        <p:spPr bwMode="auto">
          <a:xfrm>
            <a:off x="3294153" y="1750490"/>
            <a:ext cx="2827248"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River Jordan</a:t>
            </a:r>
          </a:p>
        </p:txBody>
      </p:sp>
      <p:sp>
        <p:nvSpPr>
          <p:cNvPr id="10" name="Rectangle 2">
            <a:extLst>
              <a:ext uri="{FF2B5EF4-FFF2-40B4-BE49-F238E27FC236}">
                <a16:creationId xmlns:a16="http://schemas.microsoft.com/office/drawing/2014/main" id="{BC9ED541-F975-E827-1EBF-A6DB7AFF392B}"/>
              </a:ext>
            </a:extLst>
          </p:cNvPr>
          <p:cNvSpPr txBox="1">
            <a:spLocks noChangeArrowheads="1"/>
          </p:cNvSpPr>
          <p:nvPr/>
        </p:nvSpPr>
        <p:spPr bwMode="auto">
          <a:xfrm>
            <a:off x="6467661" y="4768609"/>
            <a:ext cx="2662051"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0         5 MILES</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grpSp>
        <p:nvGrpSpPr>
          <p:cNvPr id="28" name="Group 27">
            <a:extLst>
              <a:ext uri="{FF2B5EF4-FFF2-40B4-BE49-F238E27FC236}">
                <a16:creationId xmlns:a16="http://schemas.microsoft.com/office/drawing/2014/main" id="{4AC166D7-ECFB-3D32-A84B-BBD98F201BBF}"/>
              </a:ext>
            </a:extLst>
          </p:cNvPr>
          <p:cNvGrpSpPr/>
          <p:nvPr/>
        </p:nvGrpSpPr>
        <p:grpSpPr>
          <a:xfrm>
            <a:off x="6683434" y="5548793"/>
            <a:ext cx="903229" cy="318137"/>
            <a:chOff x="5854753" y="5530602"/>
            <a:chExt cx="1139881" cy="124558"/>
          </a:xfrm>
          <a:effectLst>
            <a:glow rad="228600">
              <a:schemeClr val="accent4">
                <a:satMod val="175000"/>
                <a:alpha val="61000"/>
              </a:schemeClr>
            </a:glow>
          </a:effectLst>
        </p:grpSpPr>
        <p:cxnSp>
          <p:nvCxnSpPr>
            <p:cNvPr id="22" name="Straight Connector 21">
              <a:extLst>
                <a:ext uri="{FF2B5EF4-FFF2-40B4-BE49-F238E27FC236}">
                  <a16:creationId xmlns:a16="http://schemas.microsoft.com/office/drawing/2014/main" id="{87E0AD8F-39D0-0FAF-92C0-B7FDE4FD3973}"/>
                </a:ext>
              </a:extLst>
            </p:cNvPr>
            <p:cNvCxnSpPr>
              <a:cxnSpLocks/>
            </p:cNvCxnSpPr>
            <p:nvPr/>
          </p:nvCxnSpPr>
          <p:spPr bwMode="auto">
            <a:xfrm>
              <a:off x="5854753" y="5592318"/>
              <a:ext cx="1139881" cy="0"/>
            </a:xfrm>
            <a:prstGeom prst="line">
              <a:avLst/>
            </a:prstGeom>
            <a:ln w="5715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Straight Connector 23">
              <a:extLst>
                <a:ext uri="{FF2B5EF4-FFF2-40B4-BE49-F238E27FC236}">
                  <a16:creationId xmlns:a16="http://schemas.microsoft.com/office/drawing/2014/main" id="{C3DD0889-909F-B551-BDF0-67BC01AF81FD}"/>
                </a:ext>
              </a:extLst>
            </p:cNvPr>
            <p:cNvCxnSpPr>
              <a:cxnSpLocks/>
            </p:cNvCxnSpPr>
            <p:nvPr/>
          </p:nvCxnSpPr>
          <p:spPr bwMode="auto">
            <a:xfrm flipV="1">
              <a:off x="5854753" y="5530602"/>
              <a:ext cx="0" cy="124558"/>
            </a:xfrm>
            <a:prstGeom prst="line">
              <a:avLst/>
            </a:prstGeom>
            <a:ln w="5715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7" name="Straight Connector 26">
              <a:extLst>
                <a:ext uri="{FF2B5EF4-FFF2-40B4-BE49-F238E27FC236}">
                  <a16:creationId xmlns:a16="http://schemas.microsoft.com/office/drawing/2014/main" id="{9962747E-1CE9-F643-52B6-C87D37954583}"/>
                </a:ext>
              </a:extLst>
            </p:cNvPr>
            <p:cNvCxnSpPr>
              <a:cxnSpLocks/>
            </p:cNvCxnSpPr>
            <p:nvPr/>
          </p:nvCxnSpPr>
          <p:spPr bwMode="auto">
            <a:xfrm flipV="1">
              <a:off x="6990363" y="5530602"/>
              <a:ext cx="0" cy="124558"/>
            </a:xfrm>
            <a:prstGeom prst="line">
              <a:avLst/>
            </a:prstGeom>
            <a:ln w="5715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33" name="Rectangle 2">
            <a:extLst>
              <a:ext uri="{FF2B5EF4-FFF2-40B4-BE49-F238E27FC236}">
                <a16:creationId xmlns:a16="http://schemas.microsoft.com/office/drawing/2014/main" id="{7888A780-3FDC-AE60-A8D6-DE54D5A247B8}"/>
              </a:ext>
            </a:extLst>
          </p:cNvPr>
          <p:cNvSpPr txBox="1">
            <a:spLocks noChangeArrowheads="1"/>
          </p:cNvSpPr>
          <p:nvPr/>
        </p:nvSpPr>
        <p:spPr bwMode="auto">
          <a:xfrm>
            <a:off x="1339056" y="58628"/>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SAMARIA</a:t>
            </a:r>
          </a:p>
        </p:txBody>
      </p:sp>
      <p:sp>
        <p:nvSpPr>
          <p:cNvPr id="34" name="Rectangle 2">
            <a:extLst>
              <a:ext uri="{FF2B5EF4-FFF2-40B4-BE49-F238E27FC236}">
                <a16:creationId xmlns:a16="http://schemas.microsoft.com/office/drawing/2014/main" id="{066EF766-1BB9-F54B-CB3D-206BCD5DCD51}"/>
              </a:ext>
            </a:extLst>
          </p:cNvPr>
          <p:cNvSpPr txBox="1">
            <a:spLocks noChangeArrowheads="1"/>
          </p:cNvSpPr>
          <p:nvPr/>
        </p:nvSpPr>
        <p:spPr bwMode="auto">
          <a:xfrm>
            <a:off x="2836947" y="5308078"/>
            <a:ext cx="2827248"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Salt Sea</a:t>
            </a:r>
          </a:p>
        </p:txBody>
      </p:sp>
      <p:sp>
        <p:nvSpPr>
          <p:cNvPr id="13" name="Freeform 12">
            <a:extLst>
              <a:ext uri="{FF2B5EF4-FFF2-40B4-BE49-F238E27FC236}">
                <a16:creationId xmlns:a16="http://schemas.microsoft.com/office/drawing/2014/main" id="{90F4C328-70EB-875D-58C7-9FBCC4A8438C}"/>
              </a:ext>
            </a:extLst>
          </p:cNvPr>
          <p:cNvSpPr/>
          <p:nvPr/>
        </p:nvSpPr>
        <p:spPr bwMode="auto">
          <a:xfrm rot="730816">
            <a:off x="3071541" y="3832310"/>
            <a:ext cx="1810177" cy="341483"/>
          </a:xfrm>
          <a:custGeom>
            <a:avLst/>
            <a:gdLst>
              <a:gd name="connsiteX0" fmla="*/ 0 w 1453661"/>
              <a:gd name="connsiteY0" fmla="*/ 1488832 h 1488832"/>
              <a:gd name="connsiteX1" fmla="*/ 46892 w 1453661"/>
              <a:gd name="connsiteY1" fmla="*/ 1406771 h 1488832"/>
              <a:gd name="connsiteX2" fmla="*/ 70338 w 1453661"/>
              <a:gd name="connsiteY2" fmla="*/ 1371601 h 1488832"/>
              <a:gd name="connsiteX3" fmla="*/ 82061 w 1453661"/>
              <a:gd name="connsiteY3" fmla="*/ 1336432 h 1488832"/>
              <a:gd name="connsiteX4" fmla="*/ 128953 w 1453661"/>
              <a:gd name="connsiteY4" fmla="*/ 1266094 h 1488832"/>
              <a:gd name="connsiteX5" fmla="*/ 140677 w 1453661"/>
              <a:gd name="connsiteY5" fmla="*/ 1230924 h 1488832"/>
              <a:gd name="connsiteX6" fmla="*/ 164123 w 1453661"/>
              <a:gd name="connsiteY6" fmla="*/ 1195755 h 1488832"/>
              <a:gd name="connsiteX7" fmla="*/ 199292 w 1453661"/>
              <a:gd name="connsiteY7" fmla="*/ 1090247 h 1488832"/>
              <a:gd name="connsiteX8" fmla="*/ 211015 w 1453661"/>
              <a:gd name="connsiteY8" fmla="*/ 1055078 h 1488832"/>
              <a:gd name="connsiteX9" fmla="*/ 257907 w 1453661"/>
              <a:gd name="connsiteY9" fmla="*/ 984740 h 1488832"/>
              <a:gd name="connsiteX10" fmla="*/ 269630 w 1453661"/>
              <a:gd name="connsiteY10" fmla="*/ 949571 h 1488832"/>
              <a:gd name="connsiteX11" fmla="*/ 316523 w 1453661"/>
              <a:gd name="connsiteY11" fmla="*/ 890955 h 1488832"/>
              <a:gd name="connsiteX12" fmla="*/ 328246 w 1453661"/>
              <a:gd name="connsiteY12" fmla="*/ 855786 h 1488832"/>
              <a:gd name="connsiteX13" fmla="*/ 351692 w 1453661"/>
              <a:gd name="connsiteY13" fmla="*/ 820617 h 1488832"/>
              <a:gd name="connsiteX14" fmla="*/ 410307 w 1453661"/>
              <a:gd name="connsiteY14" fmla="*/ 738555 h 1488832"/>
              <a:gd name="connsiteX15" fmla="*/ 445477 w 1453661"/>
              <a:gd name="connsiteY15" fmla="*/ 679940 h 1488832"/>
              <a:gd name="connsiteX16" fmla="*/ 492369 w 1453661"/>
              <a:gd name="connsiteY16" fmla="*/ 597878 h 1488832"/>
              <a:gd name="connsiteX17" fmla="*/ 562707 w 1453661"/>
              <a:gd name="connsiteY17" fmla="*/ 527540 h 1488832"/>
              <a:gd name="connsiteX18" fmla="*/ 633046 w 1453661"/>
              <a:gd name="connsiteY18" fmla="*/ 504094 h 1488832"/>
              <a:gd name="connsiteX19" fmla="*/ 668215 w 1453661"/>
              <a:gd name="connsiteY19" fmla="*/ 480647 h 1488832"/>
              <a:gd name="connsiteX20" fmla="*/ 703384 w 1453661"/>
              <a:gd name="connsiteY20" fmla="*/ 468924 h 1488832"/>
              <a:gd name="connsiteX21" fmla="*/ 949569 w 1453661"/>
              <a:gd name="connsiteY21" fmla="*/ 433755 h 1488832"/>
              <a:gd name="connsiteX22" fmla="*/ 984738 w 1453661"/>
              <a:gd name="connsiteY22" fmla="*/ 410309 h 1488832"/>
              <a:gd name="connsiteX23" fmla="*/ 1031630 w 1453661"/>
              <a:gd name="connsiteY23" fmla="*/ 316524 h 1488832"/>
              <a:gd name="connsiteX24" fmla="*/ 1055077 w 1453661"/>
              <a:gd name="connsiteY24" fmla="*/ 281355 h 1488832"/>
              <a:gd name="connsiteX25" fmla="*/ 1078523 w 1453661"/>
              <a:gd name="connsiteY25" fmla="*/ 211017 h 1488832"/>
              <a:gd name="connsiteX26" fmla="*/ 1090246 w 1453661"/>
              <a:gd name="connsiteY26" fmla="*/ 105509 h 1488832"/>
              <a:gd name="connsiteX27" fmla="*/ 1113692 w 1453661"/>
              <a:gd name="connsiteY27" fmla="*/ 70340 h 1488832"/>
              <a:gd name="connsiteX28" fmla="*/ 1184030 w 1453661"/>
              <a:gd name="connsiteY28" fmla="*/ 35171 h 1488832"/>
              <a:gd name="connsiteX29" fmla="*/ 1242646 w 1453661"/>
              <a:gd name="connsiteY29" fmla="*/ 23447 h 1488832"/>
              <a:gd name="connsiteX30" fmla="*/ 1312984 w 1453661"/>
              <a:gd name="connsiteY30" fmla="*/ 11724 h 1488832"/>
              <a:gd name="connsiteX31" fmla="*/ 1453661 w 1453661"/>
              <a:gd name="connsiteY31" fmla="*/ 1 h 1488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53661" h="1488832">
                <a:moveTo>
                  <a:pt x="0" y="1488832"/>
                </a:moveTo>
                <a:cubicBezTo>
                  <a:pt x="15631" y="1461478"/>
                  <a:pt x="30683" y="1433786"/>
                  <a:pt x="46892" y="1406771"/>
                </a:cubicBezTo>
                <a:cubicBezTo>
                  <a:pt x="54141" y="1394689"/>
                  <a:pt x="64037" y="1384203"/>
                  <a:pt x="70338" y="1371601"/>
                </a:cubicBezTo>
                <a:cubicBezTo>
                  <a:pt x="75864" y="1360548"/>
                  <a:pt x="76060" y="1347234"/>
                  <a:pt x="82061" y="1336432"/>
                </a:cubicBezTo>
                <a:cubicBezTo>
                  <a:pt x="95746" y="1311799"/>
                  <a:pt x="120042" y="1292826"/>
                  <a:pt x="128953" y="1266094"/>
                </a:cubicBezTo>
                <a:cubicBezTo>
                  <a:pt x="132861" y="1254371"/>
                  <a:pt x="135150" y="1241977"/>
                  <a:pt x="140677" y="1230924"/>
                </a:cubicBezTo>
                <a:cubicBezTo>
                  <a:pt x="146978" y="1218322"/>
                  <a:pt x="158401" y="1208630"/>
                  <a:pt x="164123" y="1195755"/>
                </a:cubicBezTo>
                <a:cubicBezTo>
                  <a:pt x="164127" y="1195747"/>
                  <a:pt x="193429" y="1107836"/>
                  <a:pt x="199292" y="1090247"/>
                </a:cubicBezTo>
                <a:cubicBezTo>
                  <a:pt x="203200" y="1078524"/>
                  <a:pt x="204160" y="1065360"/>
                  <a:pt x="211015" y="1055078"/>
                </a:cubicBezTo>
                <a:cubicBezTo>
                  <a:pt x="226646" y="1031632"/>
                  <a:pt x="248996" y="1011473"/>
                  <a:pt x="257907" y="984740"/>
                </a:cubicBezTo>
                <a:cubicBezTo>
                  <a:pt x="261815" y="973017"/>
                  <a:pt x="263272" y="960167"/>
                  <a:pt x="269630" y="949571"/>
                </a:cubicBezTo>
                <a:cubicBezTo>
                  <a:pt x="335050" y="840538"/>
                  <a:pt x="246142" y="1031718"/>
                  <a:pt x="316523" y="890955"/>
                </a:cubicBezTo>
                <a:cubicBezTo>
                  <a:pt x="322049" y="879902"/>
                  <a:pt x="322720" y="866839"/>
                  <a:pt x="328246" y="855786"/>
                </a:cubicBezTo>
                <a:cubicBezTo>
                  <a:pt x="334547" y="843184"/>
                  <a:pt x="344702" y="832850"/>
                  <a:pt x="351692" y="820617"/>
                </a:cubicBezTo>
                <a:cubicBezTo>
                  <a:pt x="392839" y="748608"/>
                  <a:pt x="353021" y="795841"/>
                  <a:pt x="410307" y="738555"/>
                </a:cubicBezTo>
                <a:cubicBezTo>
                  <a:pt x="437520" y="656915"/>
                  <a:pt x="402563" y="744310"/>
                  <a:pt x="445477" y="679940"/>
                </a:cubicBezTo>
                <a:cubicBezTo>
                  <a:pt x="473785" y="637479"/>
                  <a:pt x="460389" y="633855"/>
                  <a:pt x="492369" y="597878"/>
                </a:cubicBezTo>
                <a:cubicBezTo>
                  <a:pt x="514398" y="573096"/>
                  <a:pt x="531251" y="538025"/>
                  <a:pt x="562707" y="527540"/>
                </a:cubicBezTo>
                <a:lnTo>
                  <a:pt x="633046" y="504094"/>
                </a:lnTo>
                <a:cubicBezTo>
                  <a:pt x="644769" y="496278"/>
                  <a:pt x="655613" y="486948"/>
                  <a:pt x="668215" y="480647"/>
                </a:cubicBezTo>
                <a:cubicBezTo>
                  <a:pt x="679267" y="475121"/>
                  <a:pt x="691462" y="472175"/>
                  <a:pt x="703384" y="468924"/>
                </a:cubicBezTo>
                <a:cubicBezTo>
                  <a:pt x="829974" y="434400"/>
                  <a:pt x="791324" y="445928"/>
                  <a:pt x="949569" y="433755"/>
                </a:cubicBezTo>
                <a:cubicBezTo>
                  <a:pt x="961292" y="425940"/>
                  <a:pt x="976658" y="421851"/>
                  <a:pt x="984738" y="410309"/>
                </a:cubicBezTo>
                <a:cubicBezTo>
                  <a:pt x="1004781" y="381676"/>
                  <a:pt x="1012242" y="345605"/>
                  <a:pt x="1031630" y="316524"/>
                </a:cubicBezTo>
                <a:lnTo>
                  <a:pt x="1055077" y="281355"/>
                </a:lnTo>
                <a:cubicBezTo>
                  <a:pt x="1062892" y="257909"/>
                  <a:pt x="1075794" y="235580"/>
                  <a:pt x="1078523" y="211017"/>
                </a:cubicBezTo>
                <a:cubicBezTo>
                  <a:pt x="1082431" y="175848"/>
                  <a:pt x="1081664" y="139838"/>
                  <a:pt x="1090246" y="105509"/>
                </a:cubicBezTo>
                <a:cubicBezTo>
                  <a:pt x="1093663" y="91840"/>
                  <a:pt x="1103729" y="80303"/>
                  <a:pt x="1113692" y="70340"/>
                </a:cubicBezTo>
                <a:cubicBezTo>
                  <a:pt x="1132794" y="51238"/>
                  <a:pt x="1158604" y="41528"/>
                  <a:pt x="1184030" y="35171"/>
                </a:cubicBezTo>
                <a:cubicBezTo>
                  <a:pt x="1203361" y="30338"/>
                  <a:pt x="1223042" y="27012"/>
                  <a:pt x="1242646" y="23447"/>
                </a:cubicBezTo>
                <a:cubicBezTo>
                  <a:pt x="1266032" y="19195"/>
                  <a:pt x="1289377" y="14501"/>
                  <a:pt x="1312984" y="11724"/>
                </a:cubicBezTo>
                <a:cubicBezTo>
                  <a:pt x="1415637" y="-353"/>
                  <a:pt x="1401510" y="1"/>
                  <a:pt x="1453661" y="1"/>
                </a:cubicBezTo>
              </a:path>
            </a:pathLst>
          </a:custGeom>
          <a:noFill/>
          <a:ln w="57150" cap="flat" cmpd="sng" algn="ctr">
            <a:solidFill>
              <a:schemeClr val="bg1"/>
            </a:solidFill>
            <a:prstDash val="solid"/>
            <a:round/>
            <a:headEnd type="none" w="med" len="med"/>
            <a:tailEnd type="stealth" w="lg" len="lg"/>
          </a:ln>
          <a:effectLst>
            <a:glow rad="228600">
              <a:schemeClr val="accent4">
                <a:satMod val="175000"/>
                <a:alpha val="68450"/>
              </a:schemeClr>
            </a:glow>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Osaka"/>
              <a:cs typeface="Arial" panose="020B0604020202020204" pitchFamily="34" charset="0"/>
            </a:endParaRPr>
          </a:p>
        </p:txBody>
      </p:sp>
    </p:spTree>
    <p:extLst>
      <p:ext uri="{BB962C8B-B14F-4D97-AF65-F5344CB8AC3E}">
        <p14:creationId xmlns:p14="http://schemas.microsoft.com/office/powerpoint/2010/main" val="19986644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6*min(max(#ppt_w*#ppt_h,.3),1)-7.4)/-.7*#ppt_w"/>
                                          </p:val>
                                        </p:tav>
                                        <p:tav tm="100000">
                                          <p:val>
                                            <p:strVal val="#ppt_w"/>
                                          </p:val>
                                        </p:tav>
                                      </p:tavLst>
                                    </p:anim>
                                    <p:anim calcmode="lin" valueType="num">
                                      <p:cBhvr>
                                        <p:cTn id="8" dur="500" fill="hold"/>
                                        <p:tgtEl>
                                          <p:spTgt spid="9"/>
                                        </p:tgtEl>
                                        <p:attrNameLst>
                                          <p:attrName>ppt_h</p:attrName>
                                        </p:attrNameLst>
                                      </p:cBhvr>
                                      <p:tavLst>
                                        <p:tav tm="0">
                                          <p:val>
                                            <p:strVal val="(6*min(max(#ppt_w*#ppt_h,.3),1)-7.4)/-.7*#ppt_h"/>
                                          </p:val>
                                        </p:tav>
                                        <p:tav tm="100000">
                                          <p:val>
                                            <p:strVal val="#ppt_h"/>
                                          </p:val>
                                        </p:tav>
                                      </p:tavLst>
                                    </p:anim>
                                    <p:anim calcmode="lin" valueType="num">
                                      <p:cBhvr>
                                        <p:cTn id="9" dur="500" fill="hold"/>
                                        <p:tgtEl>
                                          <p:spTgt spid="9"/>
                                        </p:tgtEl>
                                        <p:attrNameLst>
                                          <p:attrName>ppt_x</p:attrName>
                                        </p:attrNameLst>
                                      </p:cBhvr>
                                      <p:tavLst>
                                        <p:tav tm="0">
                                          <p:val>
                                            <p:fltVal val="0.5"/>
                                          </p:val>
                                        </p:tav>
                                        <p:tav tm="100000">
                                          <p:val>
                                            <p:strVal val="#ppt_x"/>
                                          </p:val>
                                        </p:tav>
                                      </p:tavLst>
                                    </p:anim>
                                    <p:anim calcmode="lin" valueType="num">
                                      <p:cBhvr>
                                        <p:cTn id="10" dur="500" fill="hold"/>
                                        <p:tgtEl>
                                          <p:spTgt spid="9"/>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500"/>
                            </p:stCondLst>
                            <p:childTnLst>
                              <p:par>
                                <p:cTn id="12" presetID="23" presetClass="entr" presetSubtype="36"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strVal val="(6*min(max(#ppt_w*#ppt_h,.3),1)-7.4)/-.7*#ppt_w"/>
                                          </p:val>
                                        </p:tav>
                                        <p:tav tm="100000">
                                          <p:val>
                                            <p:strVal val="#ppt_w"/>
                                          </p:val>
                                        </p:tav>
                                      </p:tavLst>
                                    </p:anim>
                                    <p:anim calcmode="lin" valueType="num">
                                      <p:cBhvr>
                                        <p:cTn id="15" dur="500" fill="hold"/>
                                        <p:tgtEl>
                                          <p:spTgt spid="6"/>
                                        </p:tgtEl>
                                        <p:attrNameLst>
                                          <p:attrName>ppt_h</p:attrName>
                                        </p:attrNameLst>
                                      </p:cBhvr>
                                      <p:tavLst>
                                        <p:tav tm="0">
                                          <p:val>
                                            <p:strVal val="(6*min(max(#ppt_w*#ppt_h,.3),1)-7.4)/-.7*#ppt_h"/>
                                          </p:val>
                                        </p:tav>
                                        <p:tav tm="100000">
                                          <p:val>
                                            <p:strVal val="#ppt_h"/>
                                          </p:val>
                                        </p:tav>
                                      </p:tavLst>
                                    </p:anim>
                                    <p:anim calcmode="lin" valueType="num">
                                      <p:cBhvr>
                                        <p:cTn id="16" dur="500" fill="hold"/>
                                        <p:tgtEl>
                                          <p:spTgt spid="6"/>
                                        </p:tgtEl>
                                        <p:attrNameLst>
                                          <p:attrName>ppt_x</p:attrName>
                                        </p:attrNameLst>
                                      </p:cBhvr>
                                      <p:tavLst>
                                        <p:tav tm="0">
                                          <p:val>
                                            <p:fltVal val="0.5"/>
                                          </p:val>
                                        </p:tav>
                                        <p:tav tm="100000">
                                          <p:val>
                                            <p:strVal val="#ppt_x"/>
                                          </p:val>
                                        </p:tav>
                                      </p:tavLst>
                                    </p:anim>
                                    <p:anim calcmode="lin" valueType="num">
                                      <p:cBhvr>
                                        <p:cTn id="17" dur="500" fill="hold"/>
                                        <p:tgtEl>
                                          <p:spTgt spid="6"/>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6529" name="Picture 2" descr="FB_26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55306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7553" name="Picture 2" descr="FB_27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99860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577" name="Picture 2" descr="FB_28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29033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01" name="Picture 3" descr="FB_29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41201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14452909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649" name="Picture 3" descr="ZZ_Wintershall_credit_1024.jpg                                 000A8D9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1650" name="TextBox 2"/>
          <p:cNvSpPr txBox="1">
            <a:spLocks noChangeArrowheads="1"/>
          </p:cNvSpPr>
          <p:nvPr/>
        </p:nvSpPr>
        <p:spPr bwMode="auto">
          <a:xfrm>
            <a:off x="755651" y="3716338"/>
            <a:ext cx="7777163" cy="58578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rPr>
              <a:t>FreeBibleimages would like to thank Peter Hutley and Wintershall Players for the use of their cast, costumes and facilities in creating these images.</a:t>
            </a:r>
          </a:p>
        </p:txBody>
      </p:sp>
    </p:spTree>
    <p:extLst>
      <p:ext uri="{BB962C8B-B14F-4D97-AF65-F5344CB8AC3E}">
        <p14:creationId xmlns:p14="http://schemas.microsoft.com/office/powerpoint/2010/main" val="179175421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B502CA31-1263-4BC5-AFD6-74D83A9806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F. Instruction on Wealth</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 125</a:t>
            </a:r>
          </a:p>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Luke 16:1-31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Invest in eternity as servants of God instead of temporal ventures like Pharisees who trust money as a basis for eternal security</a:t>
            </a:r>
          </a:p>
        </p:txBody>
      </p:sp>
    </p:spTree>
    <p:extLst>
      <p:ext uri="{BB962C8B-B14F-4D97-AF65-F5344CB8AC3E}">
        <p14:creationId xmlns:p14="http://schemas.microsoft.com/office/powerpoint/2010/main" val="5999355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DACA708-D577-8246-A04A-EAAE85510F24}"/>
              </a:ext>
            </a:extLst>
          </p:cNvPr>
          <p:cNvPicPr>
            <a:picLocks noChangeAspect="1"/>
          </p:cNvPicPr>
          <p:nvPr/>
        </p:nvPicPr>
        <p:blipFill rotWithShape="1">
          <a:blip r:embed="rId4"/>
          <a:srcRect l="13334" r="12500" b="3460"/>
          <a:stretch/>
        </p:blipFill>
        <p:spPr>
          <a:xfrm flipH="1">
            <a:off x="190496" y="152404"/>
            <a:ext cx="8763001" cy="6572902"/>
          </a:xfrm>
          <a:prstGeom prst="rect">
            <a:avLst/>
          </a:prstGeom>
          <a:ln w="228600" cap="sq" cmpd="thickThin">
            <a:solidFill>
              <a:srgbClr val="000000"/>
            </a:solidFill>
            <a:prstDash val="solid"/>
            <a:miter lim="800000"/>
          </a:ln>
          <a:effectLst>
            <a:innerShdw blurRad="76200">
              <a:srgbClr val="000000"/>
            </a:innerShdw>
          </a:effectLst>
        </p:spPr>
      </p:pic>
      <p:sp>
        <p:nvSpPr>
          <p:cNvPr id="2" name="TextBox 1">
            <a:extLst>
              <a:ext uri="{FF2B5EF4-FFF2-40B4-BE49-F238E27FC236}">
                <a16:creationId xmlns:a16="http://schemas.microsoft.com/office/drawing/2014/main" id="{003AC2B9-E89B-4E87-917C-E34CC3B09AA0}"/>
              </a:ext>
            </a:extLst>
          </p:cNvPr>
          <p:cNvSpPr txBox="1"/>
          <p:nvPr/>
        </p:nvSpPr>
        <p:spPr>
          <a:xfrm>
            <a:off x="1300515" y="1078633"/>
            <a:ext cx="645762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0160">
                  <a:solidFill>
                    <a:srgbClr val="C0504D">
                      <a:lumMod val="50000"/>
                    </a:srgbClr>
                  </a:solidFill>
                  <a:prstDash val="solid"/>
                </a:ln>
                <a:solidFill>
                  <a:srgbClr val="FFFFFF"/>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Luke 16:1-13</a:t>
            </a:r>
          </a:p>
        </p:txBody>
      </p:sp>
      <p:sp>
        <p:nvSpPr>
          <p:cNvPr id="3" name="TextBox 2">
            <a:extLst>
              <a:ext uri="{FF2B5EF4-FFF2-40B4-BE49-F238E27FC236}">
                <a16:creationId xmlns:a16="http://schemas.microsoft.com/office/drawing/2014/main" id="{AE782D3D-C953-4298-B8DE-1DBD941B2494}"/>
              </a:ext>
            </a:extLst>
          </p:cNvPr>
          <p:cNvSpPr txBox="1"/>
          <p:nvPr/>
        </p:nvSpPr>
        <p:spPr>
          <a:xfrm>
            <a:off x="0" y="368257"/>
            <a:ext cx="90247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0160">
                  <a:solidFill>
                    <a:srgbClr val="C0504D">
                      <a:lumMod val="50000"/>
                    </a:srgbClr>
                  </a:solidFill>
                  <a:prstDash val="solid"/>
                </a:ln>
                <a:solidFill>
                  <a:srgbClr val="FFFFFF"/>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The Shrewd Manager</a:t>
            </a:r>
          </a:p>
        </p:txBody>
      </p:sp>
      <p:pic>
        <p:nvPicPr>
          <p:cNvPr id="6" name="Picture 5">
            <a:extLst>
              <a:ext uri="{FF2B5EF4-FFF2-40B4-BE49-F238E27FC236}">
                <a16:creationId xmlns:a16="http://schemas.microsoft.com/office/drawing/2014/main" id="{93E88F08-25EC-4D1B-92DC-1086AF43482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63690" y1="19661" x2="63397" y2="27344"/>
                        <a14:foregroundMark x1="55417" y1="21875" x2="54905" y2="26823"/>
                        <a14:foregroundMark x1="54466" y1="29297" x2="53221" y2="35547"/>
                        <a14:foregroundMark x1="50586" y1="23568" x2="50805" y2="32552"/>
                        <a14:foregroundMark x1="30872" y1="29297" x2="31113" y2="32552"/>
                        <a14:foregroundMark x1="30747" y1="27604" x2="30872" y2="29297"/>
                        <a14:foregroundMark x1="64788" y1="63151" x2="64788" y2="63151"/>
                        <a14:foregroundMark x1="78477" y1="40495" x2="78184" y2="42969"/>
                        <a14:foregroundMark x1="78624" y1="48698" x2="77086" y2="58333"/>
                        <a14:foregroundMark x1="78770" y1="40495" x2="78624" y2="42969"/>
                        <a14:foregroundMark x1="63104" y1="18620" x2="64129" y2="21615"/>
                        <a14:foregroundMark x1="41362" y1="27083" x2="41874" y2="32813"/>
                        <a14:foregroundMark x1="22767" y1="29297" x2="23060" y2="35026"/>
                        <a14:foregroundMark x1="50000" y1="57422" x2="49854" y2="54688"/>
                        <a14:foregroundMark x1="74744" y1="73177" x2="78551" y2="80729"/>
                        <a14:foregroundMark x1="71889" y1="71745" x2="64348" y2="73698"/>
                        <a14:foregroundMark x1="64348" y1="73698" x2="32577" y2="71875"/>
                        <a14:foregroundMark x1="32577" y1="71875" x2="17496" y2="73698"/>
                        <a14:foregroundMark x1="62445" y1="61589" x2="34041" y2="63542"/>
                        <a14:foregroundMark x1="34187" y1="56901" x2="24890" y2="57422"/>
                        <a14:foregroundMark x1="24890" y1="57422" x2="18887" y2="64974"/>
                        <a14:foregroundMark x1="19253" y1="55729" x2="22548" y2="54557"/>
                        <a14:foregroundMark x1="19253" y1="59635" x2="18887" y2="72266"/>
                        <a14:foregroundMark x1="22035" y1="65234" x2="60542" y2="67708"/>
                        <a14:foregroundMark x1="60542" y1="67708" x2="62006" y2="69792"/>
                        <a14:foregroundMark x1="69400" y1="72266" x2="56003" y2="69141"/>
                        <a14:foregroundMark x1="48536" y1="66406" x2="42899" y2="64193"/>
                        <a14:foregroundMark x1="28038" y1="61328" x2="25842" y2="67448"/>
                        <a14:foregroundMark x1="22840" y1="61849" x2="35798" y2="63021"/>
                        <a14:foregroundMark x1="20351" y1="73958" x2="53001" y2="73177"/>
                        <a14:foregroundMark x1="41654" y1="74219" x2="18302" y2="76172"/>
                        <a14:foregroundMark x1="73792" y1="73958" x2="70791" y2="77083"/>
                        <a14:foregroundMark x1="53953" y1="22526" x2="54905" y2="21615"/>
                        <a14:foregroundMark x1="56442" y1="22135" x2="55417" y2="23047"/>
                        <a14:foregroundMark x1="56589" y1="23307" x2="55930" y2="23307"/>
                        <a14:foregroundMark x1="33382" y1="26693" x2="33382" y2="30469"/>
                        <a14:foregroundMark x1="39385" y1="29557" x2="39385" y2="29557"/>
                        <a14:backgroundMark x1="16179" y1="24870" x2="17716" y2="66797"/>
                        <a14:backgroundMark x1="84627" y1="38802" x2="86603" y2="81510"/>
                        <a14:backgroundMark x1="17939" y1="61967" x2="14275" y2="61589"/>
                        <a14:backgroundMark x1="57613" y1="26693" x2="57613" y2="24219"/>
                        <a14:backgroundMark x1="31918" y1="29297" x2="31918" y2="29297"/>
                        <a14:backgroundMark x1="66764" y1="26953" x2="66764" y2="25391"/>
                        <a14:backgroundMark x1="63250" y1="18620" x2="63250" y2="18620"/>
                        <a14:backgroundMark x1="63250" y1="18880" x2="63250" y2="18880"/>
                      </a14:backgroundRemoval>
                    </a14:imgEffect>
                    <a14:imgEffect>
                      <a14:brightnessContrast contrast="40000"/>
                    </a14:imgEffect>
                  </a14:imgLayer>
                </a14:imgProps>
              </a:ext>
            </a:extLst>
          </a:blip>
          <a:srcRect l="18334" t="12747" r="20000" b="26132"/>
          <a:stretch/>
        </p:blipFill>
        <p:spPr>
          <a:xfrm flipH="1">
            <a:off x="3810000" y="3886200"/>
            <a:ext cx="5196205" cy="2895600"/>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F873DF44-5C3D-774F-93F2-42E14231322F}"/>
              </a:ext>
            </a:extLst>
          </p:cNvPr>
          <p:cNvSpPr>
            <a:spLocks noChangeArrowheads="1"/>
          </p:cNvSpPr>
          <p:nvPr/>
        </p:nvSpPr>
        <p:spPr bwMode="auto">
          <a:xfrm>
            <a:off x="23810" y="6108879"/>
            <a:ext cx="9120189" cy="765175"/>
          </a:xfrm>
          <a:prstGeom prst="rect">
            <a:avLst/>
          </a:prstGeom>
          <a:no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David Martin • Amman International Church</a:t>
            </a:r>
            <a:b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a:t>
            </a: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mmanChurch</a:t>
            </a: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.org • BibleStudyDownloads.org</a:t>
            </a:r>
          </a:p>
        </p:txBody>
      </p:sp>
    </p:spTree>
    <p:custDataLst>
      <p:tags r:id="rId1"/>
    </p:custDataLst>
    <p:extLst>
      <p:ext uri="{BB962C8B-B14F-4D97-AF65-F5344CB8AC3E}">
        <p14:creationId xmlns:p14="http://schemas.microsoft.com/office/powerpoint/2010/main" val="2661236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11075" b="13948"/>
          <a:stretch/>
        </p:blipFill>
        <p:spPr>
          <a:xfrm>
            <a:off x="152400" y="228601"/>
            <a:ext cx="8839200" cy="6476999"/>
          </a:xfrm>
          <a:prstGeom prst="rect">
            <a:avLst/>
          </a:prstGeom>
          <a:ln w="228600" cap="sq" cmpd="thickThin">
            <a:solidFill>
              <a:srgbClr val="000000"/>
            </a:solidFill>
            <a:prstDash val="solid"/>
            <a:miter lim="800000"/>
          </a:ln>
          <a:effectLst>
            <a:innerShdw blurRad="76200">
              <a:srgbClr val="000000"/>
            </a:innerShdw>
          </a:effectLst>
        </p:spPr>
      </p:pic>
      <p:pic>
        <p:nvPicPr>
          <p:cNvPr id="4" name="Picture 3"/>
          <p:cNvPicPr/>
          <p:nvPr/>
        </p:nvPicPr>
        <p:blipFill rotWithShape="1">
          <a:blip r:embed="rId5" cstate="print">
            <a:extLst>
              <a:ext uri="{28A0092B-C50C-407E-A947-70E740481C1C}">
                <a14:useLocalDpi xmlns:a14="http://schemas.microsoft.com/office/drawing/2010/main" val="0"/>
              </a:ext>
            </a:extLst>
          </a:blip>
          <a:srcRect l="11104" t="9649" r="12358" b="8824"/>
          <a:stretch/>
        </p:blipFill>
        <p:spPr>
          <a:xfrm>
            <a:off x="6934200" y="3657600"/>
            <a:ext cx="1905000" cy="286284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grpSp>
        <p:nvGrpSpPr>
          <p:cNvPr id="3" name="Group 2">
            <a:extLst>
              <a:ext uri="{FF2B5EF4-FFF2-40B4-BE49-F238E27FC236}">
                <a16:creationId xmlns:a16="http://schemas.microsoft.com/office/drawing/2014/main" id="{68BD9424-4DC1-42EA-9F47-DD09046D660D}"/>
              </a:ext>
            </a:extLst>
          </p:cNvPr>
          <p:cNvGrpSpPr/>
          <p:nvPr/>
        </p:nvGrpSpPr>
        <p:grpSpPr>
          <a:xfrm>
            <a:off x="482221" y="609600"/>
            <a:ext cx="2906556" cy="5715000"/>
            <a:chOff x="482221" y="609600"/>
            <a:chExt cx="2906556" cy="5715000"/>
          </a:xfrm>
        </p:grpSpPr>
        <p:pic>
          <p:nvPicPr>
            <p:cNvPr id="5"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40448" t="3981" r="24179" b="3284"/>
            <a:stretch/>
          </p:blipFill>
          <p:spPr bwMode="auto">
            <a:xfrm>
              <a:off x="482221" y="609600"/>
              <a:ext cx="2906556" cy="57150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4876354F-6B3C-4735-8ED1-1183BC8282A0}"/>
                </a:ext>
              </a:extLst>
            </p:cNvPr>
            <p:cNvSpPr/>
            <p:nvPr/>
          </p:nvSpPr>
          <p:spPr>
            <a:xfrm rot="291441">
              <a:off x="838748" y="3125013"/>
              <a:ext cx="2138841"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6" name="Picture 3"/>
          <p:cNvPicPr>
            <a:picLocks noChangeAspect="1" noChangeArrowheads="1"/>
          </p:cNvPicPr>
          <p:nvPr/>
        </p:nvPicPr>
        <p:blipFill>
          <a:blip r:embed="rId7">
            <a:extLst>
              <a:ext uri="{28A0092B-C50C-407E-A947-70E740481C1C}">
                <a14:useLocalDpi xmlns:a14="http://schemas.microsoft.com/office/drawing/2010/main" val="0"/>
              </a:ext>
            </a:extLst>
          </a:blip>
          <a:srcRect l="1442" t="3584" r="22845" b="3064"/>
          <a:stretch>
            <a:fillRect/>
          </a:stretch>
        </p:blipFill>
        <p:spPr bwMode="auto">
          <a:xfrm>
            <a:off x="1524000" y="1310481"/>
            <a:ext cx="5076825" cy="4694238"/>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76723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2000"/>
                                        <p:tgtEl>
                                          <p:spTgt spid="6"/>
                                        </p:tgtEl>
                                        <p:attrNameLst>
                                          <p:attrName>ppt_x</p:attrName>
                                        </p:attrNameLst>
                                      </p:cBhvr>
                                      <p:tavLst>
                                        <p:tav tm="0">
                                          <p:val>
                                            <p:strVal val="#ppt_x-#ppt_w*1.125000"/>
                                          </p:val>
                                        </p:tav>
                                        <p:tav tm="100000">
                                          <p:val>
                                            <p:strVal val="#ppt_x"/>
                                          </p:val>
                                        </p:tav>
                                      </p:tavLst>
                                    </p:anim>
                                    <p:animEffect transition="in" filter="wipe(right)">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gradFill flip="none" rotWithShape="1">
          <a:gsLst>
            <a:gs pos="90000">
              <a:srgbClr val="090603"/>
            </a:gs>
            <a:gs pos="69000">
              <a:srgbClr val="352311"/>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1890" t="23246" r="54990" b="35511"/>
          <a:stretch/>
        </p:blipFill>
        <p:spPr bwMode="auto">
          <a:xfrm flipH="1">
            <a:off x="2062442" y="838200"/>
            <a:ext cx="6014758" cy="6035058"/>
          </a:xfrm>
          <a:prstGeom prst="ellipse">
            <a:avLst/>
          </a:prstGeom>
          <a:ln>
            <a:noFill/>
          </a:ln>
          <a:effectLst>
            <a:softEdge rad="635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4028" b="82917" l="21719" r="53672">
                        <a14:foregroundMark x1="22344" y1="17361" x2="22422" y2="18889"/>
                        <a14:backgroundMark x1="34297" y1="20278" x2="35781" y2="23472"/>
                        <a14:backgroundMark x1="37266" y1="42222" x2="37734" y2="44306"/>
                        <a14:backgroundMark x1="37031" y1="29444" x2="37891" y2="31389"/>
                        <a14:backgroundMark x1="37031" y1="36806" x2="37969" y2="37083"/>
                        <a14:backgroundMark x1="35781" y1="42222" x2="37422" y2="43889"/>
                        <a14:backgroundMark x1="35938" y1="24444" x2="36953" y2="28194"/>
                      </a14:backgroundRemoval>
                    </a14:imgEffect>
                  </a14:imgLayer>
                </a14:imgProps>
              </a:ext>
              <a:ext uri="{28A0092B-C50C-407E-A947-70E740481C1C}">
                <a14:useLocalDpi xmlns:a14="http://schemas.microsoft.com/office/drawing/2010/main" val="0"/>
              </a:ext>
            </a:extLst>
          </a:blip>
          <a:srcRect l="22353" t="14037" r="44350" b="17360"/>
          <a:stretch/>
        </p:blipFill>
        <p:spPr bwMode="auto">
          <a:xfrm>
            <a:off x="277760" y="228600"/>
            <a:ext cx="5361040" cy="6477000"/>
          </a:xfrm>
          <a:prstGeom prst="rect">
            <a:avLst/>
          </a:prstGeom>
          <a:noFill/>
          <a:effectLst>
            <a:glow rad="228600">
              <a:schemeClr val="accent1">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77760" y="228600"/>
            <a:ext cx="8637640" cy="6477000"/>
          </a:xfrm>
          <a:prstGeom prst="rect">
            <a:avLst/>
          </a:prstGeom>
          <a:noFill/>
          <a:ln w="571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2"/>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24306" b="83056" l="53281" r="76328"/>
                    </a14:imgEffect>
                  </a14:imgLayer>
                </a14:imgProps>
              </a:ext>
              <a:ext uri="{28A0092B-C50C-407E-A947-70E740481C1C}">
                <a14:useLocalDpi xmlns:a14="http://schemas.microsoft.com/office/drawing/2010/main" val="0"/>
              </a:ext>
            </a:extLst>
          </a:blip>
          <a:srcRect l="53219" t="24764" r="24153" b="17204"/>
          <a:stretch/>
        </p:blipFill>
        <p:spPr bwMode="auto">
          <a:xfrm>
            <a:off x="5181600" y="1150374"/>
            <a:ext cx="3643312" cy="5479026"/>
          </a:xfrm>
          <a:prstGeom prst="rect">
            <a:avLst/>
          </a:prstGeom>
          <a:noFill/>
          <a:effectLst>
            <a:glow rad="228600">
              <a:schemeClr val="accent1">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77760" y="5170463"/>
            <a:ext cx="850582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73000"/>
                    </a:prstClr>
                  </a:glow>
                </a:effectLst>
                <a:uLnTx/>
                <a:uFillTx/>
                <a:latin typeface="Comic Sans MS" panose="030F0702030302020204" pitchFamily="66" charset="0"/>
                <a:ea typeface="+mn-ea"/>
                <a:cs typeface="+mn-cs"/>
              </a:rPr>
              <a:t>Jesus addresses key misunderstandings:</a:t>
            </a:r>
          </a:p>
        </p:txBody>
      </p:sp>
      <p:sp>
        <p:nvSpPr>
          <p:cNvPr id="7" name="TextBox 6"/>
          <p:cNvSpPr txBox="1"/>
          <p:nvPr/>
        </p:nvSpPr>
        <p:spPr>
          <a:xfrm>
            <a:off x="609600" y="5664212"/>
            <a:ext cx="8534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73000"/>
                    </a:prstClr>
                  </a:glow>
                </a:effectLst>
                <a:uLnTx/>
                <a:uFillTx/>
                <a:latin typeface="Comic Sans MS" panose="030F0702030302020204" pitchFamily="66" charset="0"/>
                <a:ea typeface="+mn-ea"/>
                <a:cs typeface="+mn-cs"/>
                <a:sym typeface="Wingdings" panose="05000000000000000000" pitchFamily="2" charset="2"/>
              </a:rPr>
              <a:t>Luke 15: Wrong attitudes towards people</a:t>
            </a:r>
            <a:endParaRPr kumimoji="0" lang="en-US" sz="2800" b="1" i="0" u="none" strike="noStrike" kern="1200" cap="none" spc="0" normalizeH="0" baseline="0" noProof="0" dirty="0">
              <a:ln>
                <a:noFill/>
              </a:ln>
              <a:solidFill>
                <a:prstClr val="white"/>
              </a:solidFill>
              <a:effectLst>
                <a:glow rad="228600">
                  <a:prstClr val="black">
                    <a:alpha val="73000"/>
                  </a:prstClr>
                </a:glow>
              </a:effectLst>
              <a:uLnTx/>
              <a:uFillTx/>
              <a:latin typeface="Comic Sans MS" panose="030F0702030302020204" pitchFamily="66" charset="0"/>
              <a:ea typeface="+mn-ea"/>
              <a:cs typeface="+mn-cs"/>
            </a:endParaRPr>
          </a:p>
        </p:txBody>
      </p:sp>
      <p:sp>
        <p:nvSpPr>
          <p:cNvPr id="11" name="TextBox 10">
            <a:extLst>
              <a:ext uri="{FF2B5EF4-FFF2-40B4-BE49-F238E27FC236}">
                <a16:creationId xmlns:a16="http://schemas.microsoft.com/office/drawing/2014/main" id="{D85B8B26-D28A-4D74-B618-800446BE5B6D}"/>
              </a:ext>
            </a:extLst>
          </p:cNvPr>
          <p:cNvSpPr txBox="1"/>
          <p:nvPr/>
        </p:nvSpPr>
        <p:spPr>
          <a:xfrm>
            <a:off x="609600" y="6125877"/>
            <a:ext cx="82385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73000"/>
                    </a:prstClr>
                  </a:glow>
                </a:effectLst>
                <a:uLnTx/>
                <a:uFillTx/>
                <a:latin typeface="Comic Sans MS" panose="030F0702030302020204" pitchFamily="66" charset="0"/>
                <a:ea typeface="+mn-ea"/>
                <a:cs typeface="+mn-cs"/>
                <a:sym typeface="Wingdings" panose="05000000000000000000" pitchFamily="2" charset="2"/>
              </a:rPr>
              <a:t>Luke 16: Wrong attitudes towards “mammon”</a:t>
            </a:r>
            <a:endParaRPr kumimoji="0" lang="en-US" sz="2800" b="1" i="0" u="none" strike="noStrike" kern="1200" cap="none" spc="0" normalizeH="0" baseline="0" noProof="0" dirty="0">
              <a:ln>
                <a:noFill/>
              </a:ln>
              <a:solidFill>
                <a:prstClr val="white"/>
              </a:solidFill>
              <a:effectLst>
                <a:glow rad="228600">
                  <a:prstClr val="black">
                    <a:alpha val="73000"/>
                  </a:prstClr>
                </a:glow>
              </a:effectLst>
              <a:uLnTx/>
              <a:uFillTx/>
              <a:latin typeface="Comic Sans MS" panose="030F0702030302020204" pitchFamily="66" charset="0"/>
              <a:ea typeface="+mn-ea"/>
              <a:cs typeface="+mn-cs"/>
            </a:endParaRPr>
          </a:p>
        </p:txBody>
      </p:sp>
      <p:sp>
        <p:nvSpPr>
          <p:cNvPr id="12" name="TextBox 11">
            <a:extLst>
              <a:ext uri="{FF2B5EF4-FFF2-40B4-BE49-F238E27FC236}">
                <a16:creationId xmlns:a16="http://schemas.microsoft.com/office/drawing/2014/main" id="{D38D99C0-C888-4BB2-9C15-B8FB87856AD9}"/>
              </a:ext>
            </a:extLst>
          </p:cNvPr>
          <p:cNvSpPr txBox="1"/>
          <p:nvPr/>
        </p:nvSpPr>
        <p:spPr>
          <a:xfrm>
            <a:off x="2317853" y="360994"/>
            <a:ext cx="455745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0160">
                  <a:solidFill>
                    <a:srgbClr val="C0504D">
                      <a:lumMod val="50000"/>
                    </a:srgb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Luke 16:1-13</a:t>
            </a:r>
          </a:p>
        </p:txBody>
      </p:sp>
      <p:grpSp>
        <p:nvGrpSpPr>
          <p:cNvPr id="6" name="Group 5"/>
          <p:cNvGrpSpPr/>
          <p:nvPr/>
        </p:nvGrpSpPr>
        <p:grpSpPr>
          <a:xfrm>
            <a:off x="4832453" y="152400"/>
            <a:ext cx="3500158" cy="3429001"/>
            <a:chOff x="2062442" y="3276600"/>
            <a:chExt cx="3500158" cy="3429001"/>
          </a:xfrm>
        </p:grpSpPr>
        <p:sp>
          <p:nvSpPr>
            <p:cNvPr id="4" name="Explosion 1 3"/>
            <p:cNvSpPr/>
            <p:nvPr/>
          </p:nvSpPr>
          <p:spPr>
            <a:xfrm>
              <a:off x="2062442" y="3276600"/>
              <a:ext cx="3500158" cy="3429001"/>
            </a:xfrm>
            <a:prstGeom prst="irregularSeal1">
              <a:avLst/>
            </a:prstGeom>
            <a:gradFill flip="none" rotWithShape="1">
              <a:gsLst>
                <a:gs pos="48000">
                  <a:schemeClr val="bg2"/>
                </a:gs>
                <a:gs pos="100000">
                  <a:schemeClr val="bg1"/>
                </a:gs>
              </a:gsLst>
              <a:path path="circle">
                <a:fillToRect l="50000" t="50000" r="50000" b="50000"/>
              </a:path>
              <a:tileRect/>
            </a:gradFill>
            <a:scene3d>
              <a:camera prst="orthographicFront"/>
              <a:lightRig rig="threePt" dir="t"/>
            </a:scene3d>
            <a:sp3d>
              <a:bevelT w="152400" h="50800" prst="softRound"/>
            </a:sp3d>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2438400" y="4362271"/>
              <a:ext cx="27432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glow rad="228600">
                      <a:prstClr val="white">
                        <a:alpha val="40000"/>
                      </a:prstClr>
                    </a:glow>
                  </a:effectLst>
                  <a:uLnTx/>
                  <a:uFillTx/>
                  <a:latin typeface="Comic Sans MS" panose="030F0702030302020204" pitchFamily="66" charset="0"/>
                  <a:ea typeface="+mn-ea"/>
                  <a:cs typeface="+mn-cs"/>
                </a:rPr>
                <a:t>The Issue:</a:t>
              </a:r>
              <a:br>
                <a:rPr kumimoji="0" lang="en-US" sz="2400" b="1" i="0" u="none" strike="noStrike" kern="1200" cap="none" spc="0" normalizeH="0" baseline="0" noProof="0" dirty="0">
                  <a:ln>
                    <a:noFill/>
                  </a:ln>
                  <a:solidFill>
                    <a:prstClr val="black"/>
                  </a:solidFill>
                  <a:effectLst>
                    <a:glow rad="228600">
                      <a:prstClr val="white">
                        <a:alpha val="40000"/>
                      </a:prstClr>
                    </a:glow>
                  </a:effectLst>
                  <a:uLnTx/>
                  <a:uFillTx/>
                  <a:latin typeface="Comic Sans MS" panose="030F0702030302020204" pitchFamily="66" charset="0"/>
                  <a:ea typeface="+mn-ea"/>
                  <a:cs typeface="+mn-cs"/>
                </a:rPr>
              </a:br>
              <a:r>
                <a:rPr kumimoji="0" lang="en-US" sz="2400" b="1" i="0" u="none" strike="noStrike" kern="1200" cap="none" spc="0" normalizeH="0" baseline="0" noProof="0" dirty="0">
                  <a:ln>
                    <a:noFill/>
                  </a:ln>
                  <a:solidFill>
                    <a:prstClr val="black"/>
                  </a:solidFill>
                  <a:effectLst>
                    <a:glow rad="228600">
                      <a:prstClr val="white">
                        <a:alpha val="40000"/>
                      </a:prstClr>
                    </a:glow>
                  </a:effectLst>
                  <a:uLnTx/>
                  <a:uFillTx/>
                  <a:latin typeface="Comic Sans MS" panose="030F0702030302020204" pitchFamily="66" charset="0"/>
                  <a:ea typeface="+mn-ea"/>
                  <a:cs typeface="+mn-cs"/>
                </a:rPr>
                <a:t>A disciple’s role as a steward</a:t>
              </a:r>
            </a:p>
          </p:txBody>
        </p:sp>
      </p:grpSp>
    </p:spTree>
    <p:custDataLst>
      <p:tags r:id="rId1"/>
    </p:custDataLst>
    <p:extLst>
      <p:ext uri="{BB962C8B-B14F-4D97-AF65-F5344CB8AC3E}">
        <p14:creationId xmlns:p14="http://schemas.microsoft.com/office/powerpoint/2010/main" val="4028911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2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2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fade">
                                      <p:cBhvr>
                                        <p:cTn id="24" dur="3000"/>
                                        <p:tgtEl>
                                          <p:spTgt spid="2050"/>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3B9B9975-F3C1-405D-82E0-DF35318970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B. Instruction on Entrance Into the Kingdom</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 121</a:t>
            </a:r>
          </a:p>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Luke 13:22-35</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After Israel rejects Christ, He encourages the fearful to still enjoy the kingdom and prepares the apostles for </a:t>
            </a:r>
            <a:r>
              <a:rPr lang="en-GB" sz="3200" b="1" kern="0" dirty="0">
                <a:solidFill>
                  <a:srgbClr val="FFFFFF"/>
                </a:solidFill>
                <a:effectLst>
                  <a:glow rad="228600">
                    <a:srgbClr val="220011"/>
                  </a:glow>
                </a:effectLst>
                <a:latin typeface="Arial"/>
                <a:ea typeface="ＭＳ Ｐゴシック" charset="0"/>
                <a:cs typeface="Arial"/>
              </a:rPr>
              <a:t>future ministry</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84598625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4A1DD2-589D-403B-A4CC-89F81958D824}"/>
              </a:ext>
            </a:extLst>
          </p:cNvPr>
          <p:cNvPicPr>
            <a:picLocks noChangeAspect="1"/>
          </p:cNvPicPr>
          <p:nvPr/>
        </p:nvPicPr>
        <p:blipFill rotWithShape="1">
          <a:blip r:embed="rId4"/>
          <a:srcRect l="13334" r="12500" b="3460"/>
          <a:stretch/>
        </p:blipFill>
        <p:spPr>
          <a:xfrm flipH="1">
            <a:off x="190496" y="152404"/>
            <a:ext cx="8763001" cy="6572902"/>
          </a:xfrm>
          <a:prstGeom prst="rect">
            <a:avLst/>
          </a:prstGeom>
          <a:ln w="228600" cap="sq" cmpd="thickThin">
            <a:solidFill>
              <a:srgbClr val="000000"/>
            </a:solidFill>
            <a:prstDash val="solid"/>
            <a:miter lim="800000"/>
          </a:ln>
          <a:effectLst>
            <a:innerShdw blurRad="76200">
              <a:srgbClr val="000000"/>
            </a:innerShdw>
          </a:effectLst>
        </p:spPr>
      </p:pic>
      <p:sp>
        <p:nvSpPr>
          <p:cNvPr id="5" name="Text Box 22">
            <a:extLst>
              <a:ext uri="{FF2B5EF4-FFF2-40B4-BE49-F238E27FC236}">
                <a16:creationId xmlns:a16="http://schemas.microsoft.com/office/drawing/2014/main" id="{F2730DE7-4E55-4F4A-A58A-FD9E81DDDC55}"/>
              </a:ext>
            </a:extLst>
          </p:cNvPr>
          <p:cNvSpPr txBox="1">
            <a:spLocks noChangeArrowheads="1"/>
          </p:cNvSpPr>
          <p:nvPr/>
        </p:nvSpPr>
        <p:spPr bwMode="auto">
          <a:xfrm>
            <a:off x="0" y="177225"/>
            <a:ext cx="9144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all" spc="0" normalizeH="0" baseline="0" noProof="0" dirty="0">
                <a:ln w="9000" cmpd="sng">
                  <a:noFill/>
                  <a:prstDash val="solid"/>
                </a:ln>
                <a:solidFill>
                  <a:prstClr val="white"/>
                </a:solidFill>
                <a:effectLst>
                  <a:glow rad="228600">
                    <a:prstClr val="black">
                      <a:alpha val="93876"/>
                    </a:prstClr>
                  </a:glow>
                  <a:reflection blurRad="12700" stA="28000" endPos="45000" dist="1000" dir="5400000" sy="-100000" algn="bl" rotWithShape="0"/>
                </a:effectLst>
                <a:uLnTx/>
                <a:uFillTx/>
                <a:latin typeface="Arial" panose="020B0604020202020204" pitchFamily="34" charset="0"/>
                <a:ea typeface="+mn-ea"/>
                <a:cs typeface="Arial" panose="020B0604020202020204" pitchFamily="34" charset="0"/>
              </a:rPr>
              <a:t>Parable on Stewardship</a:t>
            </a:r>
          </a:p>
        </p:txBody>
      </p:sp>
      <p:cxnSp>
        <p:nvCxnSpPr>
          <p:cNvPr id="7" name="Straight Connector 6">
            <a:extLst>
              <a:ext uri="{FF2B5EF4-FFF2-40B4-BE49-F238E27FC236}">
                <a16:creationId xmlns:a16="http://schemas.microsoft.com/office/drawing/2014/main" id="{E4C6726C-BB2D-46E1-8081-84A1D86D07A8}"/>
              </a:ext>
            </a:extLst>
          </p:cNvPr>
          <p:cNvCxnSpPr>
            <a:cxnSpLocks/>
          </p:cNvCxnSpPr>
          <p:nvPr/>
        </p:nvCxnSpPr>
        <p:spPr>
          <a:xfrm>
            <a:off x="-76200" y="-76200"/>
            <a:ext cx="9220200" cy="0"/>
          </a:xfrm>
          <a:prstGeom prst="line">
            <a:avLst/>
          </a:prstGeom>
          <a:ln w="155575">
            <a:solidFill>
              <a:schemeClr val="tx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0063194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8BA3044-8884-40F9-9814-1DA5AB159070}"/>
              </a:ext>
            </a:extLst>
          </p:cNvPr>
          <p:cNvPicPr>
            <a:picLocks noChangeAspect="1"/>
          </p:cNvPicPr>
          <p:nvPr/>
        </p:nvPicPr>
        <p:blipFill rotWithShape="1">
          <a:blip r:embed="rId4"/>
          <a:srcRect l="32943" t="21733" r="17942" b="13732"/>
          <a:stretch/>
        </p:blipFill>
        <p:spPr>
          <a:xfrm>
            <a:off x="76200" y="116017"/>
            <a:ext cx="9023194" cy="6665783"/>
          </a:xfrm>
          <a:prstGeom prst="rect">
            <a:avLst/>
          </a:prstGeom>
        </p:spPr>
      </p:pic>
      <p:sp>
        <p:nvSpPr>
          <p:cNvPr id="6" name="Text Box 13">
            <a:extLst>
              <a:ext uri="{FF2B5EF4-FFF2-40B4-BE49-F238E27FC236}">
                <a16:creationId xmlns:a16="http://schemas.microsoft.com/office/drawing/2014/main" id="{37C15CE9-6ABE-4300-9B2A-09F0B9164761}"/>
              </a:ext>
            </a:extLst>
          </p:cNvPr>
          <p:cNvSpPr txBox="1">
            <a:spLocks noChangeArrowheads="1"/>
          </p:cNvSpPr>
          <p:nvPr/>
        </p:nvSpPr>
        <p:spPr bwMode="auto">
          <a:xfrm>
            <a:off x="533401" y="529836"/>
            <a:ext cx="6248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sym typeface="Wingdings"/>
              </a:rPr>
              <a:t></a:t>
            </a:r>
            <a:r>
              <a:rPr kumimoji="0" lang="en-US" alt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rPr>
              <a:t>He was very wealthy</a:t>
            </a:r>
          </a:p>
        </p:txBody>
      </p:sp>
      <p:sp>
        <p:nvSpPr>
          <p:cNvPr id="7" name="Text Box 14">
            <a:extLst>
              <a:ext uri="{FF2B5EF4-FFF2-40B4-BE49-F238E27FC236}">
                <a16:creationId xmlns:a16="http://schemas.microsoft.com/office/drawing/2014/main" id="{F3E774CF-7FBD-4616-B88F-ED45FD703AB8}"/>
              </a:ext>
            </a:extLst>
          </p:cNvPr>
          <p:cNvSpPr txBox="1">
            <a:spLocks noChangeArrowheads="1"/>
          </p:cNvSpPr>
          <p:nvPr/>
        </p:nvSpPr>
        <p:spPr bwMode="auto">
          <a:xfrm>
            <a:off x="533401" y="1053056"/>
            <a:ext cx="570029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sym typeface="Wingdings"/>
              </a:rPr>
              <a:t></a:t>
            </a:r>
            <a:r>
              <a:rPr kumimoji="0" lang="en-US" alt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rPr>
              <a:t>He was a big land owner</a:t>
            </a:r>
          </a:p>
        </p:txBody>
      </p:sp>
      <p:sp>
        <p:nvSpPr>
          <p:cNvPr id="8" name="Text Box 15">
            <a:extLst>
              <a:ext uri="{FF2B5EF4-FFF2-40B4-BE49-F238E27FC236}">
                <a16:creationId xmlns:a16="http://schemas.microsoft.com/office/drawing/2014/main" id="{6FE294FE-1B50-482D-BB6B-C212D803ADD0}"/>
              </a:ext>
            </a:extLst>
          </p:cNvPr>
          <p:cNvSpPr txBox="1">
            <a:spLocks noChangeArrowheads="1"/>
          </p:cNvSpPr>
          <p:nvPr/>
        </p:nvSpPr>
        <p:spPr bwMode="auto">
          <a:xfrm>
            <a:off x="533400" y="1576276"/>
            <a:ext cx="679650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sym typeface="Wingdings"/>
              </a:rPr>
              <a:t></a:t>
            </a:r>
            <a:r>
              <a:rPr kumimoji="0" lang="en-US" alt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rPr>
              <a:t>He delegated complete management</a:t>
            </a:r>
            <a:br>
              <a:rPr kumimoji="0" lang="en-US" alt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rPr>
            </a:br>
            <a:r>
              <a:rPr kumimoji="0" lang="en-US" alt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rPr>
              <a:t>  (cf. Gen. 39:1,4-6)</a:t>
            </a:r>
          </a:p>
        </p:txBody>
      </p:sp>
      <p:sp>
        <p:nvSpPr>
          <p:cNvPr id="9" name="Text Box 16">
            <a:extLst>
              <a:ext uri="{FF2B5EF4-FFF2-40B4-BE49-F238E27FC236}">
                <a16:creationId xmlns:a16="http://schemas.microsoft.com/office/drawing/2014/main" id="{D5DAB1BD-C914-4A61-8EB5-3B883581B36D}"/>
              </a:ext>
            </a:extLst>
          </p:cNvPr>
          <p:cNvSpPr txBox="1">
            <a:spLocks noChangeArrowheads="1"/>
          </p:cNvSpPr>
          <p:nvPr/>
        </p:nvSpPr>
        <p:spPr bwMode="auto">
          <a:xfrm>
            <a:off x="533400" y="2530383"/>
            <a:ext cx="712536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sym typeface="Wingdings"/>
              </a:rPr>
              <a:t></a:t>
            </a:r>
            <a:r>
              <a:rPr kumimoji="0" lang="en-US" alt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rPr>
              <a:t>He heard bad reports</a:t>
            </a:r>
          </a:p>
        </p:txBody>
      </p:sp>
      <p:sp>
        <p:nvSpPr>
          <p:cNvPr id="10" name="Text Box 17">
            <a:extLst>
              <a:ext uri="{FF2B5EF4-FFF2-40B4-BE49-F238E27FC236}">
                <a16:creationId xmlns:a16="http://schemas.microsoft.com/office/drawing/2014/main" id="{F6118A83-F794-4742-88FD-6C58DA4A61AA}"/>
              </a:ext>
            </a:extLst>
          </p:cNvPr>
          <p:cNvSpPr txBox="1">
            <a:spLocks noChangeArrowheads="1"/>
          </p:cNvSpPr>
          <p:nvPr/>
        </p:nvSpPr>
        <p:spPr bwMode="auto">
          <a:xfrm>
            <a:off x="533399" y="3069477"/>
            <a:ext cx="52578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sym typeface="Wingdings"/>
              </a:rPr>
              <a:t></a:t>
            </a:r>
            <a:r>
              <a:rPr kumimoji="0" lang="en-US" alt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rPr>
              <a:t>He held the steward </a:t>
            </a:r>
            <a:br>
              <a:rPr kumimoji="0" lang="en-US" alt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rPr>
            </a:br>
            <a:r>
              <a:rPr kumimoji="0" lang="en-US" alt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rPr>
              <a:t>   accountable</a:t>
            </a:r>
          </a:p>
        </p:txBody>
      </p:sp>
      <p:sp>
        <p:nvSpPr>
          <p:cNvPr id="13" name="Text Box 22">
            <a:extLst>
              <a:ext uri="{FF2B5EF4-FFF2-40B4-BE49-F238E27FC236}">
                <a16:creationId xmlns:a16="http://schemas.microsoft.com/office/drawing/2014/main" id="{F52E7D64-D5EA-4B37-BF4D-7A8FD3A4363B}"/>
              </a:ext>
            </a:extLst>
          </p:cNvPr>
          <p:cNvSpPr txBox="1">
            <a:spLocks noChangeArrowheads="1"/>
          </p:cNvSpPr>
          <p:nvPr/>
        </p:nvSpPr>
        <p:spPr bwMode="auto">
          <a:xfrm>
            <a:off x="326858" y="6009937"/>
            <a:ext cx="849028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all" spc="0" normalizeH="0" baseline="0" noProof="0" dirty="0">
                <a:ln w="9000" cmpd="sng">
                  <a:solidFill>
                    <a:srgbClr val="C00000"/>
                  </a:solidFill>
                  <a:prstDash val="solid"/>
                </a:ln>
                <a:solidFill>
                  <a:prstClr val="white"/>
                </a:solidFill>
                <a:effectLst>
                  <a:glow rad="228600">
                    <a:prstClr val="black"/>
                  </a:glow>
                  <a:reflection blurRad="12700" stA="28000" endPos="45000" dist="1000" dir="5400000" sy="-100000" algn="bl" rotWithShape="0"/>
                </a:effectLst>
                <a:uLnTx/>
                <a:uFillTx/>
                <a:latin typeface="Comic Sans MS" panose="030F0702030302020204" pitchFamily="66" charset="0"/>
                <a:ea typeface="+mn-ea"/>
                <a:cs typeface="+mn-cs"/>
              </a:rPr>
              <a:t>Luke 16:2</a:t>
            </a:r>
          </a:p>
        </p:txBody>
      </p:sp>
    </p:spTree>
    <p:custDataLst>
      <p:tags r:id="rId1"/>
    </p:custDataLst>
    <p:extLst>
      <p:ext uri="{BB962C8B-B14F-4D97-AF65-F5344CB8AC3E}">
        <p14:creationId xmlns:p14="http://schemas.microsoft.com/office/powerpoint/2010/main" val="3416338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6E9591-FB98-46A7-BD77-023155365CB7}"/>
              </a:ext>
            </a:extLst>
          </p:cNvPr>
          <p:cNvPicPr>
            <a:picLocks noChangeAspect="1"/>
          </p:cNvPicPr>
          <p:nvPr/>
        </p:nvPicPr>
        <p:blipFill rotWithShape="1">
          <a:blip r:embed="rId4"/>
          <a:srcRect l="32839" t="20745" r="17913" b="13337"/>
          <a:stretch/>
        </p:blipFill>
        <p:spPr>
          <a:xfrm>
            <a:off x="76200" y="0"/>
            <a:ext cx="8991600" cy="6798263"/>
          </a:xfrm>
          <a:prstGeom prst="rect">
            <a:avLst/>
          </a:prstGeom>
        </p:spPr>
      </p:pic>
      <p:sp>
        <p:nvSpPr>
          <p:cNvPr id="6" name="Text Box 18">
            <a:extLst>
              <a:ext uri="{FF2B5EF4-FFF2-40B4-BE49-F238E27FC236}">
                <a16:creationId xmlns:a16="http://schemas.microsoft.com/office/drawing/2014/main" id="{E7E88457-ACD4-4310-A3D5-0EE8135E9E04}"/>
              </a:ext>
            </a:extLst>
          </p:cNvPr>
          <p:cNvSpPr txBox="1">
            <a:spLocks noChangeArrowheads="1"/>
          </p:cNvSpPr>
          <p:nvPr/>
        </p:nvSpPr>
        <p:spPr bwMode="auto">
          <a:xfrm>
            <a:off x="3200400" y="304800"/>
            <a:ext cx="569036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prstClr val="white"/>
                </a:solidFill>
                <a:effectLst>
                  <a:glow rad="228600">
                    <a:prstClr val="black">
                      <a:alpha val="90000"/>
                    </a:prstClr>
                  </a:glow>
                </a:effectLst>
                <a:uLnTx/>
                <a:uFillTx/>
                <a:latin typeface="Comic Sans MS" panose="030F0702030302020204" pitchFamily="66" charset="0"/>
                <a:ea typeface="+mn-ea"/>
                <a:cs typeface="+mn-cs"/>
                <a:sym typeface="Wingdings"/>
              </a:rPr>
              <a:t></a:t>
            </a:r>
            <a:r>
              <a:rPr kumimoji="0" lang="en-US" altLang="en-US" sz="2800" b="1" i="0" u="none" strike="noStrike" kern="1200" cap="none" spc="0" normalizeH="0" baseline="0" noProof="0" dirty="0">
                <a:ln>
                  <a:noFill/>
                </a:ln>
                <a:solidFill>
                  <a:prstClr val="white"/>
                </a:solidFill>
                <a:effectLst>
                  <a:glow rad="228600">
                    <a:prstClr val="black">
                      <a:alpha val="90000"/>
                    </a:prstClr>
                  </a:glow>
                </a:effectLst>
                <a:uLnTx/>
                <a:uFillTx/>
                <a:latin typeface="Comic Sans MS" panose="030F0702030302020204" pitchFamily="66" charset="0"/>
                <a:ea typeface="+mn-ea"/>
                <a:cs typeface="+mn-cs"/>
              </a:rPr>
              <a:t>He had full legal authority</a:t>
            </a:r>
          </a:p>
        </p:txBody>
      </p:sp>
      <p:sp>
        <p:nvSpPr>
          <p:cNvPr id="7" name="Text Box 19">
            <a:extLst>
              <a:ext uri="{FF2B5EF4-FFF2-40B4-BE49-F238E27FC236}">
                <a16:creationId xmlns:a16="http://schemas.microsoft.com/office/drawing/2014/main" id="{E18F14A8-5F52-45EC-8FF5-B1F2076A3459}"/>
              </a:ext>
            </a:extLst>
          </p:cNvPr>
          <p:cNvSpPr txBox="1">
            <a:spLocks noChangeArrowheads="1"/>
          </p:cNvSpPr>
          <p:nvPr/>
        </p:nvSpPr>
        <p:spPr bwMode="auto">
          <a:xfrm>
            <a:off x="3200400" y="828020"/>
            <a:ext cx="57912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prstClr val="white"/>
                </a:solidFill>
                <a:effectLst>
                  <a:glow rad="228600">
                    <a:prstClr val="black">
                      <a:alpha val="90000"/>
                    </a:prstClr>
                  </a:glow>
                </a:effectLst>
                <a:uLnTx/>
                <a:uFillTx/>
                <a:latin typeface="Comic Sans MS" panose="030F0702030302020204" pitchFamily="66" charset="0"/>
                <a:ea typeface="+mn-ea"/>
                <a:cs typeface="+mn-cs"/>
                <a:sym typeface="Wingdings"/>
              </a:rPr>
              <a:t></a:t>
            </a:r>
            <a:r>
              <a:rPr kumimoji="0" lang="en-US" altLang="en-US" sz="2800" b="1" i="0" u="none" strike="noStrike" kern="1200" cap="none" spc="0" normalizeH="0" baseline="0" noProof="0" dirty="0">
                <a:ln>
                  <a:noFill/>
                </a:ln>
                <a:solidFill>
                  <a:prstClr val="white"/>
                </a:solidFill>
                <a:effectLst>
                  <a:glow rad="228600">
                    <a:prstClr val="black">
                      <a:alpha val="90000"/>
                    </a:prstClr>
                  </a:glow>
                </a:effectLst>
                <a:uLnTx/>
                <a:uFillTx/>
                <a:latin typeface="Comic Sans MS" panose="030F0702030302020204" pitchFamily="66" charset="0"/>
                <a:ea typeface="+mn-ea"/>
                <a:cs typeface="+mn-cs"/>
              </a:rPr>
              <a:t>He was supposed to use </a:t>
            </a:r>
            <a:br>
              <a:rPr kumimoji="0" lang="en-US" altLang="en-US" sz="2800" b="1" i="0" u="none" strike="noStrike" kern="1200" cap="none" spc="0" normalizeH="0" baseline="0" noProof="0" dirty="0">
                <a:ln>
                  <a:noFill/>
                </a:ln>
                <a:solidFill>
                  <a:prstClr val="white"/>
                </a:solidFill>
                <a:effectLst>
                  <a:glow rad="228600">
                    <a:prstClr val="black">
                      <a:alpha val="90000"/>
                    </a:prstClr>
                  </a:glow>
                </a:effectLst>
                <a:uLnTx/>
                <a:uFillTx/>
                <a:latin typeface="Comic Sans MS" panose="030F0702030302020204" pitchFamily="66" charset="0"/>
                <a:ea typeface="+mn-ea"/>
                <a:cs typeface="+mn-cs"/>
              </a:rPr>
            </a:br>
            <a:r>
              <a:rPr kumimoji="0" lang="en-US" altLang="en-US" sz="2800" b="1" i="0" u="none" strike="noStrike" kern="1200" cap="none" spc="0" normalizeH="0" baseline="0" noProof="0" dirty="0">
                <a:ln>
                  <a:noFill/>
                </a:ln>
                <a:solidFill>
                  <a:prstClr val="white"/>
                </a:solidFill>
                <a:effectLst>
                  <a:glow rad="228600">
                    <a:prstClr val="black">
                      <a:alpha val="90000"/>
                    </a:prstClr>
                  </a:glow>
                </a:effectLst>
                <a:uLnTx/>
                <a:uFillTx/>
                <a:latin typeface="Comic Sans MS" panose="030F0702030302020204" pitchFamily="66" charset="0"/>
                <a:ea typeface="+mn-ea"/>
                <a:cs typeface="+mn-cs"/>
              </a:rPr>
              <a:t>   assets to benefit the master</a:t>
            </a:r>
          </a:p>
        </p:txBody>
      </p:sp>
      <p:sp>
        <p:nvSpPr>
          <p:cNvPr id="8" name="Text Box 20">
            <a:extLst>
              <a:ext uri="{FF2B5EF4-FFF2-40B4-BE49-F238E27FC236}">
                <a16:creationId xmlns:a16="http://schemas.microsoft.com/office/drawing/2014/main" id="{EA1CCB20-199B-4E86-963D-C5B24E629744}"/>
              </a:ext>
            </a:extLst>
          </p:cNvPr>
          <p:cNvSpPr txBox="1">
            <a:spLocks noChangeArrowheads="1"/>
          </p:cNvSpPr>
          <p:nvPr/>
        </p:nvSpPr>
        <p:spPr bwMode="auto">
          <a:xfrm>
            <a:off x="3200400" y="1782743"/>
            <a:ext cx="54864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prstClr val="white"/>
                </a:solidFill>
                <a:effectLst>
                  <a:glow rad="228600">
                    <a:prstClr val="black">
                      <a:alpha val="90000"/>
                    </a:prstClr>
                  </a:glow>
                </a:effectLst>
                <a:uLnTx/>
                <a:uFillTx/>
                <a:latin typeface="Comic Sans MS" panose="030F0702030302020204" pitchFamily="66" charset="0"/>
                <a:ea typeface="+mn-ea"/>
                <a:cs typeface="+mn-cs"/>
                <a:sym typeface="Wingdings"/>
              </a:rPr>
              <a:t></a:t>
            </a:r>
            <a:r>
              <a:rPr kumimoji="0" lang="en-US" altLang="en-US" sz="2800" b="1" i="0" u="none" strike="noStrike" kern="1200" cap="none" spc="0" normalizeH="0" baseline="0" noProof="0" dirty="0">
                <a:ln>
                  <a:noFill/>
                </a:ln>
                <a:solidFill>
                  <a:prstClr val="white"/>
                </a:solidFill>
                <a:effectLst>
                  <a:glow rad="228600">
                    <a:prstClr val="black">
                      <a:alpha val="90000"/>
                    </a:prstClr>
                  </a:glow>
                </a:effectLst>
                <a:uLnTx/>
                <a:uFillTx/>
                <a:latin typeface="Comic Sans MS" panose="030F0702030302020204" pitchFamily="66" charset="0"/>
                <a:ea typeface="+mn-ea"/>
                <a:cs typeface="+mn-cs"/>
              </a:rPr>
              <a:t>He squandered his master’s </a:t>
            </a:r>
            <a:br>
              <a:rPr kumimoji="0" lang="en-US" altLang="en-US" sz="2800" b="1" i="0" u="none" strike="noStrike" kern="1200" cap="none" spc="0" normalizeH="0" baseline="0" noProof="0" dirty="0">
                <a:ln>
                  <a:noFill/>
                </a:ln>
                <a:solidFill>
                  <a:prstClr val="white"/>
                </a:solidFill>
                <a:effectLst>
                  <a:glow rad="228600">
                    <a:prstClr val="black">
                      <a:alpha val="90000"/>
                    </a:prstClr>
                  </a:glow>
                </a:effectLst>
                <a:uLnTx/>
                <a:uFillTx/>
                <a:latin typeface="Comic Sans MS" panose="030F0702030302020204" pitchFamily="66" charset="0"/>
                <a:ea typeface="+mn-ea"/>
                <a:cs typeface="+mn-cs"/>
              </a:rPr>
            </a:br>
            <a:r>
              <a:rPr kumimoji="0" lang="en-US" altLang="en-US" sz="2800" b="1" i="0" u="none" strike="noStrike" kern="1200" cap="none" spc="0" normalizeH="0" baseline="0" noProof="0" dirty="0">
                <a:ln>
                  <a:noFill/>
                </a:ln>
                <a:solidFill>
                  <a:prstClr val="white"/>
                </a:solidFill>
                <a:effectLst>
                  <a:glow rad="228600">
                    <a:prstClr val="black">
                      <a:alpha val="90000"/>
                    </a:prstClr>
                  </a:glow>
                </a:effectLst>
                <a:uLnTx/>
                <a:uFillTx/>
                <a:latin typeface="Comic Sans MS" panose="030F0702030302020204" pitchFamily="66" charset="0"/>
                <a:ea typeface="+mn-ea"/>
                <a:cs typeface="+mn-cs"/>
              </a:rPr>
              <a:t>   resources</a:t>
            </a:r>
          </a:p>
        </p:txBody>
      </p:sp>
      <p:sp>
        <p:nvSpPr>
          <p:cNvPr id="9" name="Text Box 21">
            <a:extLst>
              <a:ext uri="{FF2B5EF4-FFF2-40B4-BE49-F238E27FC236}">
                <a16:creationId xmlns:a16="http://schemas.microsoft.com/office/drawing/2014/main" id="{0F76B9C6-FA62-4D42-A448-331E0DC5285B}"/>
              </a:ext>
            </a:extLst>
          </p:cNvPr>
          <p:cNvSpPr txBox="1">
            <a:spLocks noChangeArrowheads="1"/>
          </p:cNvSpPr>
          <p:nvPr/>
        </p:nvSpPr>
        <p:spPr bwMode="auto">
          <a:xfrm>
            <a:off x="3200400" y="2738383"/>
            <a:ext cx="474197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prstClr val="white"/>
                </a:solidFill>
                <a:effectLst>
                  <a:glow rad="228600">
                    <a:prstClr val="black">
                      <a:alpha val="90000"/>
                    </a:prstClr>
                  </a:glow>
                </a:effectLst>
                <a:uLnTx/>
                <a:uFillTx/>
                <a:latin typeface="Comic Sans MS" panose="030F0702030302020204" pitchFamily="66" charset="0"/>
                <a:ea typeface="+mn-ea"/>
                <a:cs typeface="+mn-cs"/>
                <a:sym typeface="Wingdings"/>
              </a:rPr>
              <a:t></a:t>
            </a:r>
            <a:r>
              <a:rPr kumimoji="0" lang="en-US" altLang="en-US" sz="2800" b="1" i="0" u="none" strike="noStrike" kern="1200" cap="none" spc="0" normalizeH="0" baseline="0" noProof="0" dirty="0">
                <a:ln>
                  <a:noFill/>
                </a:ln>
                <a:solidFill>
                  <a:prstClr val="white"/>
                </a:solidFill>
                <a:effectLst>
                  <a:glow rad="228600">
                    <a:prstClr val="black">
                      <a:alpha val="90000"/>
                    </a:prstClr>
                  </a:glow>
                </a:effectLst>
                <a:uLnTx/>
                <a:uFillTx/>
                <a:latin typeface="Comic Sans MS" panose="030F0702030302020204" pitchFamily="66" charset="0"/>
                <a:ea typeface="+mn-ea"/>
                <a:cs typeface="+mn-cs"/>
              </a:rPr>
              <a:t>He saw the end coming</a:t>
            </a:r>
          </a:p>
        </p:txBody>
      </p:sp>
      <p:sp>
        <p:nvSpPr>
          <p:cNvPr id="10" name="Text Box 22">
            <a:extLst>
              <a:ext uri="{FF2B5EF4-FFF2-40B4-BE49-F238E27FC236}">
                <a16:creationId xmlns:a16="http://schemas.microsoft.com/office/drawing/2014/main" id="{3A43206D-E032-4F3C-A660-C7EDD5A6C436}"/>
              </a:ext>
            </a:extLst>
          </p:cNvPr>
          <p:cNvSpPr txBox="1">
            <a:spLocks noChangeArrowheads="1"/>
          </p:cNvSpPr>
          <p:nvPr/>
        </p:nvSpPr>
        <p:spPr bwMode="auto">
          <a:xfrm>
            <a:off x="3200399" y="3262219"/>
            <a:ext cx="569036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prstClr val="white"/>
                </a:solidFill>
                <a:effectLst>
                  <a:glow rad="228600">
                    <a:prstClr val="black">
                      <a:alpha val="90000"/>
                    </a:prstClr>
                  </a:glow>
                </a:effectLst>
                <a:uLnTx/>
                <a:uFillTx/>
                <a:latin typeface="Comic Sans MS" panose="030F0702030302020204" pitchFamily="66" charset="0"/>
                <a:ea typeface="+mn-ea"/>
                <a:cs typeface="+mn-cs"/>
                <a:sym typeface="Wingdings"/>
              </a:rPr>
              <a:t></a:t>
            </a:r>
            <a:r>
              <a:rPr kumimoji="0" lang="en-US" altLang="en-US" sz="2800" b="1" i="0" u="none" strike="noStrike" kern="1200" cap="none" spc="0" normalizeH="0" baseline="0" noProof="0" dirty="0">
                <a:ln>
                  <a:noFill/>
                </a:ln>
                <a:solidFill>
                  <a:prstClr val="white"/>
                </a:solidFill>
                <a:effectLst>
                  <a:glow rad="228600">
                    <a:prstClr val="black">
                      <a:alpha val="90000"/>
                    </a:prstClr>
                  </a:glow>
                </a:effectLst>
                <a:uLnTx/>
                <a:uFillTx/>
                <a:latin typeface="Comic Sans MS" panose="030F0702030302020204" pitchFamily="66" charset="0"/>
                <a:ea typeface="+mn-ea"/>
                <a:cs typeface="+mn-cs"/>
              </a:rPr>
              <a:t>He considered his options</a:t>
            </a:r>
          </a:p>
        </p:txBody>
      </p:sp>
      <p:sp>
        <p:nvSpPr>
          <p:cNvPr id="11" name="Text Box 22">
            <a:extLst>
              <a:ext uri="{FF2B5EF4-FFF2-40B4-BE49-F238E27FC236}">
                <a16:creationId xmlns:a16="http://schemas.microsoft.com/office/drawing/2014/main" id="{0203976B-4280-4BCC-8FF9-A37DA93193B5}"/>
              </a:ext>
            </a:extLst>
          </p:cNvPr>
          <p:cNvSpPr txBox="1">
            <a:spLocks noChangeArrowheads="1"/>
          </p:cNvSpPr>
          <p:nvPr/>
        </p:nvSpPr>
        <p:spPr bwMode="auto">
          <a:xfrm>
            <a:off x="326858" y="6009937"/>
            <a:ext cx="849028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fontAlgn="base">
              <a:spcBef>
                <a:spcPct val="50000"/>
              </a:spcBef>
              <a:spcAft>
                <a:spcPct val="0"/>
              </a:spcAft>
              <a:defRPr sz="3200" b="1" cap="all">
                <a:ln w="9000" cmpd="sng">
                  <a:solidFill>
                    <a:srgbClr val="C00000"/>
                  </a:solidFill>
                  <a:prstDash val="solid"/>
                </a:ln>
                <a:solidFill>
                  <a:schemeClr val="bg1"/>
                </a:solidFill>
                <a:effectLst>
                  <a:glow rad="228600">
                    <a:schemeClr val="tx1"/>
                  </a:glow>
                  <a:reflection blurRad="12700" stA="28000" endPos="45000" dist="1000" dir="5400000" sy="-100000" algn="bl" rotWithShape="0"/>
                </a:effectLst>
                <a:latin typeface="Comic Sans MS" panose="030F0702030302020204" pitchFamily="66" charset="0"/>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all" spc="0" normalizeH="0" baseline="0" noProof="0" dirty="0">
                <a:ln w="9000" cmpd="sng">
                  <a:solidFill>
                    <a:srgbClr val="C00000"/>
                  </a:solidFill>
                  <a:prstDash val="solid"/>
                </a:ln>
                <a:solidFill>
                  <a:prstClr val="white"/>
                </a:solidFill>
                <a:effectLst>
                  <a:glow rad="228600">
                    <a:prstClr val="black">
                      <a:alpha val="90000"/>
                    </a:prstClr>
                  </a:glow>
                  <a:reflection blurRad="12700" stA="28000" endPos="45000" dist="1000" dir="5400000" sy="-100000" algn="bl" rotWithShape="0"/>
                </a:effectLst>
                <a:uLnTx/>
                <a:uFillTx/>
                <a:latin typeface="Comic Sans MS" panose="030F0702030302020204" pitchFamily="66" charset="0"/>
                <a:ea typeface="+mn-ea"/>
                <a:cs typeface="+mn-cs"/>
              </a:rPr>
              <a:t>Luke 16:1,3-4</a:t>
            </a:r>
          </a:p>
        </p:txBody>
      </p:sp>
    </p:spTree>
    <p:custDataLst>
      <p:tags r:id="rId1"/>
    </p:custDataLst>
    <p:extLst>
      <p:ext uri="{BB962C8B-B14F-4D97-AF65-F5344CB8AC3E}">
        <p14:creationId xmlns:p14="http://schemas.microsoft.com/office/powerpoint/2010/main" val="2360228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D2DADA6-010F-4ED4-933A-8094BF6C8D57}"/>
              </a:ext>
            </a:extLst>
          </p:cNvPr>
          <p:cNvPicPr>
            <a:picLocks noChangeAspect="1"/>
          </p:cNvPicPr>
          <p:nvPr/>
        </p:nvPicPr>
        <p:blipFill rotWithShape="1">
          <a:blip r:embed="rId4"/>
          <a:srcRect l="25833" t="17088" r="18333" b="7611"/>
          <a:stretch/>
        </p:blipFill>
        <p:spPr>
          <a:xfrm>
            <a:off x="152400" y="184265"/>
            <a:ext cx="8763001" cy="6527362"/>
          </a:xfrm>
          <a:prstGeom prst="rect">
            <a:avLst/>
          </a:prstGeom>
          <a:ln w="228600" cap="sq" cmpd="thickThin">
            <a:solidFill>
              <a:srgbClr val="000000"/>
            </a:solidFill>
            <a:prstDash val="solid"/>
            <a:miter lim="800000"/>
          </a:ln>
          <a:effectLst>
            <a:innerShdw blurRad="76200">
              <a:srgbClr val="000000"/>
            </a:innerShdw>
          </a:effectLst>
        </p:spPr>
      </p:pic>
      <p:sp>
        <p:nvSpPr>
          <p:cNvPr id="7" name="Text Box 22">
            <a:extLst>
              <a:ext uri="{FF2B5EF4-FFF2-40B4-BE49-F238E27FC236}">
                <a16:creationId xmlns:a16="http://schemas.microsoft.com/office/drawing/2014/main" id="{F6AEDDAE-2486-4D99-914C-A4527D4EBEE1}"/>
              </a:ext>
            </a:extLst>
          </p:cNvPr>
          <p:cNvSpPr txBox="1">
            <a:spLocks noChangeArrowheads="1"/>
          </p:cNvSpPr>
          <p:nvPr/>
        </p:nvSpPr>
        <p:spPr bwMode="auto">
          <a:xfrm>
            <a:off x="381000" y="328830"/>
            <a:ext cx="849028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all" spc="0" normalizeH="0" baseline="0" noProof="0" dirty="0">
                <a:ln w="9000" cmpd="sng">
                  <a:solidFill>
                    <a:srgbClr val="C00000"/>
                  </a:solidFill>
                  <a:prstDash val="solid"/>
                </a:ln>
                <a:solidFill>
                  <a:srgbClr val="FFFFFF"/>
                </a:solidFill>
                <a:effectLst>
                  <a:glow rad="228600">
                    <a:srgbClr val="000000">
                      <a:satMod val="175000"/>
                      <a:alpha val="95000"/>
                    </a:srgbClr>
                  </a:glow>
                  <a:reflection blurRad="12700" stA="28000" endPos="45000" dist="1000" dir="5400000" sy="-100000" algn="bl" rotWithShape="0"/>
                </a:effectLst>
                <a:uLnTx/>
                <a:uFillTx/>
                <a:latin typeface="Comic Sans MS" panose="030F0702030302020204" pitchFamily="66" charset="0"/>
                <a:ea typeface="+mn-ea"/>
                <a:cs typeface="+mn-cs"/>
              </a:rPr>
              <a:t>Luke 16:5-7</a:t>
            </a:r>
          </a:p>
        </p:txBody>
      </p:sp>
      <p:sp>
        <p:nvSpPr>
          <p:cNvPr id="13" name="Text Box 18">
            <a:extLst>
              <a:ext uri="{FF2B5EF4-FFF2-40B4-BE49-F238E27FC236}">
                <a16:creationId xmlns:a16="http://schemas.microsoft.com/office/drawing/2014/main" id="{EDE060BC-44B5-43C1-8334-9B1F184405C0}"/>
              </a:ext>
            </a:extLst>
          </p:cNvPr>
          <p:cNvSpPr txBox="1">
            <a:spLocks noChangeArrowheads="1"/>
          </p:cNvSpPr>
          <p:nvPr/>
        </p:nvSpPr>
        <p:spPr bwMode="auto">
          <a:xfrm>
            <a:off x="990600" y="5182163"/>
            <a:ext cx="7162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FFFFFF"/>
                </a:solidFill>
                <a:effectLst>
                  <a:glow rad="228600">
                    <a:srgbClr val="000000">
                      <a:satMod val="175000"/>
                      <a:alpha val="95000"/>
                    </a:srgbClr>
                  </a:glow>
                </a:effectLst>
                <a:uLnTx/>
                <a:uFillTx/>
                <a:latin typeface="Comic Sans MS" panose="030F0702030302020204" pitchFamily="66" charset="0"/>
                <a:ea typeface="+mn-ea"/>
                <a:cs typeface="+mn-cs"/>
                <a:sym typeface="Wingdings"/>
              </a:rPr>
              <a:t></a:t>
            </a:r>
            <a:r>
              <a:rPr kumimoji="0" lang="en-US" altLang="en-US" sz="2800" b="1" i="0" u="none" strike="noStrike" kern="1200" cap="none" spc="0" normalizeH="0" baseline="0" noProof="0" dirty="0">
                <a:ln>
                  <a:noFill/>
                </a:ln>
                <a:solidFill>
                  <a:srgbClr val="FFFFFF"/>
                </a:solidFill>
                <a:effectLst>
                  <a:glow rad="228600">
                    <a:srgbClr val="000000">
                      <a:satMod val="175000"/>
                      <a:alpha val="95000"/>
                    </a:srgbClr>
                  </a:glow>
                </a:effectLst>
                <a:uLnTx/>
                <a:uFillTx/>
                <a:latin typeface="Comic Sans MS" panose="030F0702030302020204" pitchFamily="66" charset="0"/>
                <a:ea typeface="+mn-ea"/>
                <a:cs typeface="+mn-cs"/>
              </a:rPr>
              <a:t>The steward summoned </a:t>
            </a:r>
            <a:r>
              <a:rPr kumimoji="0" lang="en-US" altLang="en-US" sz="2800" b="1" i="0" u="sng" strike="noStrike" kern="1200" cap="none" spc="0" normalizeH="0" baseline="0" noProof="0" dirty="0">
                <a:ln>
                  <a:noFill/>
                </a:ln>
                <a:solidFill>
                  <a:srgbClr val="FFFFFF"/>
                </a:solidFill>
                <a:effectLst>
                  <a:glow rad="228600">
                    <a:srgbClr val="000000">
                      <a:satMod val="175000"/>
                      <a:alpha val="95000"/>
                    </a:srgbClr>
                  </a:glow>
                </a:effectLst>
                <a:uLnTx/>
                <a:uFillTx/>
                <a:latin typeface="Comic Sans MS" panose="030F0702030302020204" pitchFamily="66" charset="0"/>
                <a:ea typeface="+mn-ea"/>
                <a:cs typeface="+mn-cs"/>
              </a:rPr>
              <a:t>all</a:t>
            </a:r>
            <a:r>
              <a:rPr kumimoji="0" lang="en-US" altLang="en-US" sz="2800" b="1" i="0" u="none" strike="noStrike" kern="1200" cap="none" spc="0" normalizeH="0" baseline="0" noProof="0" dirty="0">
                <a:ln>
                  <a:noFill/>
                </a:ln>
                <a:solidFill>
                  <a:srgbClr val="FFFFFF"/>
                </a:solidFill>
                <a:effectLst>
                  <a:glow rad="228600">
                    <a:srgbClr val="000000">
                      <a:satMod val="175000"/>
                      <a:alpha val="95000"/>
                    </a:srgbClr>
                  </a:glow>
                </a:effectLst>
                <a:uLnTx/>
                <a:uFillTx/>
                <a:latin typeface="Comic Sans MS" panose="030F0702030302020204" pitchFamily="66" charset="0"/>
                <a:ea typeface="+mn-ea"/>
                <a:cs typeface="+mn-cs"/>
              </a:rPr>
              <a:t> creditors</a:t>
            </a:r>
          </a:p>
        </p:txBody>
      </p:sp>
      <p:sp>
        <p:nvSpPr>
          <p:cNvPr id="14" name="Text Box 18">
            <a:extLst>
              <a:ext uri="{FF2B5EF4-FFF2-40B4-BE49-F238E27FC236}">
                <a16:creationId xmlns:a16="http://schemas.microsoft.com/office/drawing/2014/main" id="{284292A8-C771-46C7-A1CB-AE5C5B8A280D}"/>
              </a:ext>
            </a:extLst>
          </p:cNvPr>
          <p:cNvSpPr txBox="1">
            <a:spLocks noChangeArrowheads="1"/>
          </p:cNvSpPr>
          <p:nvPr/>
        </p:nvSpPr>
        <p:spPr bwMode="auto">
          <a:xfrm>
            <a:off x="970547" y="5741478"/>
            <a:ext cx="76962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FFFFFF"/>
                </a:solidFill>
                <a:effectLst>
                  <a:glow rad="228600">
                    <a:srgbClr val="000000">
                      <a:satMod val="175000"/>
                      <a:alpha val="95000"/>
                    </a:srgbClr>
                  </a:glow>
                </a:effectLst>
                <a:uLnTx/>
                <a:uFillTx/>
                <a:latin typeface="Comic Sans MS" panose="030F0702030302020204" pitchFamily="66" charset="0"/>
                <a:ea typeface="+mn-ea"/>
                <a:cs typeface="+mn-cs"/>
                <a:sym typeface="Wingdings"/>
              </a:rPr>
              <a:t></a:t>
            </a:r>
            <a:r>
              <a:rPr kumimoji="0" lang="en-US" altLang="en-US" sz="2800" b="1" i="0" u="none" strike="noStrike" kern="1200" cap="none" spc="0" normalizeH="0" baseline="0" noProof="0" dirty="0">
                <a:ln>
                  <a:noFill/>
                </a:ln>
                <a:solidFill>
                  <a:srgbClr val="FFFFFF"/>
                </a:solidFill>
                <a:effectLst>
                  <a:glow rad="228600">
                    <a:srgbClr val="000000">
                      <a:satMod val="175000"/>
                      <a:alpha val="95000"/>
                    </a:srgbClr>
                  </a:glow>
                </a:effectLst>
                <a:uLnTx/>
                <a:uFillTx/>
                <a:latin typeface="Comic Sans MS" panose="030F0702030302020204" pitchFamily="66" charset="0"/>
                <a:ea typeface="+mn-ea"/>
                <a:cs typeface="+mn-cs"/>
              </a:rPr>
              <a:t>He significantly reduced each contract</a:t>
            </a:r>
            <a:br>
              <a:rPr kumimoji="0" lang="en-US" altLang="en-US" sz="2800" b="1" i="0" u="none" strike="noStrike" kern="1200" cap="none" spc="0" normalizeH="0" baseline="0" noProof="0" dirty="0">
                <a:ln>
                  <a:noFill/>
                </a:ln>
                <a:solidFill>
                  <a:srgbClr val="FFFFFF"/>
                </a:solidFill>
                <a:effectLst>
                  <a:glow rad="228600">
                    <a:srgbClr val="000000">
                      <a:satMod val="175000"/>
                      <a:alpha val="95000"/>
                    </a:srgbClr>
                  </a:glow>
                </a:effectLst>
                <a:uLnTx/>
                <a:uFillTx/>
                <a:latin typeface="Comic Sans MS" panose="030F0702030302020204" pitchFamily="66" charset="0"/>
                <a:ea typeface="+mn-ea"/>
                <a:cs typeface="+mn-cs"/>
              </a:rPr>
            </a:br>
            <a:endParaRPr kumimoji="0" lang="en-US" altLang="en-US" sz="2800" b="1" i="0" u="none" strike="noStrike" kern="1200" cap="none" spc="0" normalizeH="0" baseline="0" noProof="0" dirty="0">
              <a:ln>
                <a:noFill/>
              </a:ln>
              <a:solidFill>
                <a:srgbClr val="FFFFFF"/>
              </a:solidFill>
              <a:effectLst>
                <a:glow rad="228600">
                  <a:srgbClr val="000000">
                    <a:satMod val="175000"/>
                    <a:alpha val="95000"/>
                  </a:srgbClr>
                </a:glow>
              </a:effectLst>
              <a:uLnTx/>
              <a:uFillTx/>
              <a:latin typeface="Comic Sans MS" panose="030F0702030302020204" pitchFamily="66" charset="0"/>
              <a:ea typeface="+mn-ea"/>
              <a:cs typeface="+mn-cs"/>
            </a:endParaRPr>
          </a:p>
        </p:txBody>
      </p:sp>
      <p:pic>
        <p:nvPicPr>
          <p:cNvPr id="16" name="Picture 15">
            <a:extLst>
              <a:ext uri="{FF2B5EF4-FFF2-40B4-BE49-F238E27FC236}">
                <a16:creationId xmlns:a16="http://schemas.microsoft.com/office/drawing/2014/main" id="{D4AD8FCA-2766-4D0B-BCA4-67984BABC3E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8194" b="99871" l="13107" r="78155">
                        <a14:foregroundMark x1="55016" y1="18194" x2="50647" y2="32516"/>
                        <a14:foregroundMark x1="50647" y1="32516" x2="50324" y2="32774"/>
                        <a14:foregroundMark x1="44498" y1="86323" x2="43204" y2="99871"/>
                        <a14:foregroundMark x1="16058" y1="92387" x2="16019" y2="92645"/>
                        <a14:foregroundMark x1="16155" y1="91742" x2="16058" y2="92387"/>
                        <a14:foregroundMark x1="16233" y1="91226" x2="16155" y2="91742"/>
                        <a14:foregroundMark x1="16330" y1="90581" x2="16233" y2="91226"/>
                        <a14:foregroundMark x1="16505" y1="89419" x2="16330" y2="90581"/>
                        <a14:foregroundMark x1="13107" y1="84645" x2="17961" y2="84000"/>
                        <a14:foregroundMark x1="78155" y1="56903" x2="74919" y2="65032"/>
                        <a14:foregroundMark x1="74919" y1="65032" x2="74919" y2="65032"/>
                        <a14:foregroundMark x1="30421" y1="70581" x2="26699" y2="80129"/>
                        <a14:foregroundMark x1="26699" y1="80129" x2="19417" y2="88387"/>
                        <a14:foregroundMark x1="20388" y1="93548" x2="20388" y2="93548"/>
                        <a14:foregroundMark x1="17476" y1="94452" x2="17476" y2="94452"/>
                        <a14:foregroundMark x1="19417" y1="95226" x2="19417" y2="95226"/>
                        <a14:backgroundMark x1="18932" y1="94452" x2="18932" y2="94452"/>
                        <a14:backgroundMark x1="16828" y1="92387" x2="16828" y2="92387"/>
                        <a14:backgroundMark x1="19256" y1="92645" x2="19256" y2="92645"/>
                        <a14:backgroundMark x1="16505" y1="92903" x2="16505" y2="92903"/>
                        <a14:backgroundMark x1="21521" y1="93161" x2="21521" y2="93161"/>
                        <a14:backgroundMark x1="17799" y1="90581" x2="17799" y2="90581"/>
                        <a14:backgroundMark x1="21197" y1="94065" x2="21197" y2="94065"/>
                        <a14:backgroundMark x1="17476" y1="91226" x2="17476" y2="91226"/>
                        <a14:backgroundMark x1="17152" y1="91742" x2="17152" y2="91742"/>
                      </a14:backgroundRemoval>
                    </a14:imgEffect>
                  </a14:imgLayer>
                </a14:imgProps>
              </a:ext>
              <a:ext uri="{28A0092B-C50C-407E-A947-70E740481C1C}">
                <a14:useLocalDpi xmlns:a14="http://schemas.microsoft.com/office/drawing/2010/main" val="0"/>
              </a:ext>
            </a:extLst>
          </a:blip>
          <a:srcRect l="8199" t="13322" r="15165"/>
          <a:stretch/>
        </p:blipFill>
        <p:spPr>
          <a:xfrm>
            <a:off x="-152400" y="2687204"/>
            <a:ext cx="3048000" cy="4323196"/>
          </a:xfrm>
          <a:prstGeom prst="rect">
            <a:avLst/>
          </a:prstGeom>
        </p:spPr>
      </p:pic>
    </p:spTree>
    <p:custDataLst>
      <p:tags r:id="rId1"/>
    </p:custDataLst>
    <p:extLst>
      <p:ext uri="{BB962C8B-B14F-4D97-AF65-F5344CB8AC3E}">
        <p14:creationId xmlns:p14="http://schemas.microsoft.com/office/powerpoint/2010/main" val="3410818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9C3E75B-8367-4A6C-B43A-8517177158FC}"/>
              </a:ext>
            </a:extLst>
          </p:cNvPr>
          <p:cNvPicPr>
            <a:picLocks noChangeAspect="1"/>
          </p:cNvPicPr>
          <p:nvPr/>
        </p:nvPicPr>
        <p:blipFill rotWithShape="1">
          <a:blip r:embed="rId4">
            <a:extLst>
              <a:ext uri="{28A0092B-C50C-407E-A947-70E740481C1C}">
                <a14:useLocalDpi xmlns:a14="http://schemas.microsoft.com/office/drawing/2010/main" val="0"/>
              </a:ext>
            </a:extLst>
          </a:blip>
          <a:srcRect l="3957" r="4834"/>
          <a:stretch/>
        </p:blipFill>
        <p:spPr>
          <a:xfrm>
            <a:off x="132749" y="152400"/>
            <a:ext cx="8858851" cy="6519040"/>
          </a:xfrm>
          <a:prstGeom prst="rect">
            <a:avLst/>
          </a:prstGeom>
          <a:ln w="228600" cap="sq" cmpd="thickThin">
            <a:solidFill>
              <a:srgbClr val="000000"/>
            </a:solidFill>
            <a:prstDash val="solid"/>
            <a:miter lim="800000"/>
          </a:ln>
          <a:effectLst>
            <a:innerShdw blurRad="76200">
              <a:srgbClr val="000000"/>
            </a:innerShdw>
          </a:effectLst>
        </p:spPr>
      </p:pic>
      <p:sp>
        <p:nvSpPr>
          <p:cNvPr id="31752" name="Text Box 8"/>
          <p:cNvSpPr txBox="1">
            <a:spLocks noChangeArrowheads="1"/>
          </p:cNvSpPr>
          <p:nvPr/>
        </p:nvSpPr>
        <p:spPr bwMode="auto">
          <a:xfrm>
            <a:off x="2941268" y="498937"/>
            <a:ext cx="584093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000000"/>
                </a:solidFill>
                <a:effectLst>
                  <a:glow rad="127000">
                    <a:srgbClr val="FFFFFF"/>
                  </a:glow>
                </a:effectLst>
                <a:uLnTx/>
                <a:uFillTx/>
                <a:latin typeface="Comic Sans MS" panose="030F0702030302020204" pitchFamily="66" charset="0"/>
                <a:ea typeface="+mn-ea"/>
                <a:cs typeface="+mn-cs"/>
              </a:rPr>
              <a:t>Deuteronomy 23:19</a:t>
            </a:r>
          </a:p>
        </p:txBody>
      </p:sp>
      <p:sp>
        <p:nvSpPr>
          <p:cNvPr id="31760" name="Text Box 16"/>
          <p:cNvSpPr txBox="1">
            <a:spLocks noChangeArrowheads="1"/>
          </p:cNvSpPr>
          <p:nvPr/>
        </p:nvSpPr>
        <p:spPr bwMode="auto">
          <a:xfrm>
            <a:off x="-228600" y="6106180"/>
            <a:ext cx="4800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Comic Sans MS" panose="030F0702030302020204" pitchFamily="66" charset="0"/>
                <a:ea typeface="+mn-ea"/>
                <a:cs typeface="+mn-cs"/>
              </a:rPr>
              <a:t>50 measures borrowed</a:t>
            </a:r>
          </a:p>
        </p:txBody>
      </p:sp>
      <p:sp>
        <p:nvSpPr>
          <p:cNvPr id="31761" name="Text Box 17"/>
          <p:cNvSpPr txBox="1">
            <a:spLocks noChangeArrowheads="1"/>
          </p:cNvSpPr>
          <p:nvPr/>
        </p:nvSpPr>
        <p:spPr bwMode="auto">
          <a:xfrm>
            <a:off x="3697563" y="4684693"/>
            <a:ext cx="178883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Comic Sans MS" panose="030F0702030302020204" pitchFamily="66" charset="0"/>
                <a:ea typeface="+mn-ea"/>
                <a:cs typeface="+mn-cs"/>
              </a:rPr>
              <a:t>+100%</a:t>
            </a:r>
            <a:br>
              <a:rPr kumimoji="0" lang="en-US"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Comic Sans MS" panose="030F0702030302020204" pitchFamily="66" charset="0"/>
                <a:ea typeface="+mn-ea"/>
                <a:cs typeface="+mn-cs"/>
              </a:rPr>
            </a:br>
            <a:r>
              <a:rPr kumimoji="0" lang="en-US"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Comic Sans MS" panose="030F0702030302020204" pitchFamily="66" charset="0"/>
                <a:ea typeface="+mn-ea"/>
                <a:cs typeface="+mn-cs"/>
              </a:rPr>
              <a:t>interest</a:t>
            </a:r>
          </a:p>
        </p:txBody>
      </p:sp>
      <p:sp>
        <p:nvSpPr>
          <p:cNvPr id="31762" name="Text Box 18"/>
          <p:cNvSpPr txBox="1">
            <a:spLocks noChangeArrowheads="1"/>
          </p:cNvSpPr>
          <p:nvPr/>
        </p:nvSpPr>
        <p:spPr bwMode="auto">
          <a:xfrm>
            <a:off x="5029200" y="4684693"/>
            <a:ext cx="381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a:ln>
                  <a:noFill/>
                </a:ln>
                <a:solidFill>
                  <a:srgbClr val="FFFFFF"/>
                </a:solidFill>
                <a:effectLst>
                  <a:glow rad="228600">
                    <a:srgbClr val="000000">
                      <a:satMod val="175000"/>
                    </a:srgbClr>
                  </a:glow>
                </a:effectLst>
                <a:uLnTx/>
                <a:uFillTx/>
                <a:latin typeface="Arial Black" pitchFamily="34" charset="0"/>
                <a:ea typeface="+mn-ea"/>
                <a:cs typeface="+mn-cs"/>
              </a:rPr>
              <a:t>=</a:t>
            </a:r>
          </a:p>
        </p:txBody>
      </p:sp>
      <p:sp>
        <p:nvSpPr>
          <p:cNvPr id="31773" name="Text Box 29"/>
          <p:cNvSpPr txBox="1">
            <a:spLocks noChangeArrowheads="1"/>
          </p:cNvSpPr>
          <p:nvPr/>
        </p:nvSpPr>
        <p:spPr bwMode="auto">
          <a:xfrm>
            <a:off x="4953000" y="6106180"/>
            <a:ext cx="4191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Comic Sans MS" panose="030F0702030302020204" pitchFamily="66" charset="0"/>
                <a:ea typeface="+mn-ea"/>
                <a:cs typeface="+mn-cs"/>
              </a:rPr>
              <a:t>100 measures debt</a:t>
            </a:r>
          </a:p>
        </p:txBody>
      </p:sp>
      <p:grpSp>
        <p:nvGrpSpPr>
          <p:cNvPr id="3" name="Group 2"/>
          <p:cNvGrpSpPr/>
          <p:nvPr/>
        </p:nvGrpSpPr>
        <p:grpSpPr>
          <a:xfrm>
            <a:off x="644563" y="3885517"/>
            <a:ext cx="2784437" cy="2286683"/>
            <a:chOff x="568684" y="3693030"/>
            <a:chExt cx="2784437" cy="2286683"/>
          </a:xfrm>
        </p:grpSpPr>
        <p:pic>
          <p:nvPicPr>
            <p:cNvPr id="33" name="Picture 12" descr="OilFlask-8th-7thc-BCE"/>
            <p:cNvPicPr>
              <a:picLocks noChangeAspect="1" noChangeArrowheads="1"/>
            </p:cNvPicPr>
            <p:nvPr/>
          </p:nvPicPr>
          <p:blipFill>
            <a:blip r:embed="rId5">
              <a:lum bright="6000"/>
              <a:extLst>
                <a:ext uri="{BEBA8EAE-BF5A-486C-A8C5-ECC9F3942E4B}">
                  <a14:imgProps xmlns:a14="http://schemas.microsoft.com/office/drawing/2010/main">
                    <a14:imgLayer r:embed="rId6">
                      <a14:imgEffect>
                        <a14:backgroundRemoval t="0" b="100000" l="433" r="100000">
                          <a14:foregroundMark x1="45455" y1="16038" x2="60173" y2="6604"/>
                          <a14:foregroundMark x1="82684" y1="65723" x2="88312" y2="80503"/>
                          <a14:foregroundMark x1="89177" y1="83648" x2="86147" y2="86478"/>
                          <a14:backgroundMark x1="23810" y1="34277" x2="10390" y2="60063"/>
                          <a14:backgroundMark x1="95238" y1="48742" x2="90476" y2="58491"/>
                          <a14:backgroundMark x1="77489" y1="96541" x2="99134" y2="86478"/>
                          <a14:backgroundMark x1="86147" y1="60063" x2="97835" y2="84906"/>
                        </a14:backgroundRemoval>
                      </a14:imgEffect>
                    </a14:imgLayer>
                  </a14:imgProps>
                </a:ext>
                <a:ext uri="{28A0092B-C50C-407E-A947-70E740481C1C}">
                  <a14:useLocalDpi xmlns:a14="http://schemas.microsoft.com/office/drawing/2010/main" val="0"/>
                </a:ext>
              </a:extLst>
            </a:blip>
            <a:srcRect/>
            <a:stretch>
              <a:fillRect/>
            </a:stretch>
          </p:blipFill>
          <p:spPr bwMode="auto">
            <a:xfrm>
              <a:off x="1080060" y="3693030"/>
              <a:ext cx="964309" cy="13315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4" name="Picture 12" descr="OilFlask-8th-7thc-BCE"/>
            <p:cNvPicPr>
              <a:picLocks noChangeAspect="1" noChangeArrowheads="1"/>
            </p:cNvPicPr>
            <p:nvPr/>
          </p:nvPicPr>
          <p:blipFill>
            <a:blip r:embed="rId5">
              <a:lum bright="6000"/>
              <a:extLst>
                <a:ext uri="{BEBA8EAE-BF5A-486C-A8C5-ECC9F3942E4B}">
                  <a14:imgProps xmlns:a14="http://schemas.microsoft.com/office/drawing/2010/main">
                    <a14:imgLayer r:embed="rId6">
                      <a14:imgEffect>
                        <a14:backgroundRemoval t="0" b="100000" l="433" r="100000">
                          <a14:foregroundMark x1="45455" y1="16038" x2="60173" y2="6604"/>
                          <a14:foregroundMark x1="82684" y1="65723" x2="88312" y2="80503"/>
                          <a14:foregroundMark x1="89177" y1="83648" x2="86147" y2="86478"/>
                          <a14:backgroundMark x1="23810" y1="34277" x2="10390" y2="60063"/>
                          <a14:backgroundMark x1="95238" y1="48742" x2="90476" y2="58491"/>
                          <a14:backgroundMark x1="77489" y1="96541" x2="99134" y2="86478"/>
                          <a14:backgroundMark x1="86147" y1="60063" x2="97835" y2="84906"/>
                        </a14:backgroundRemoval>
                      </a14:imgEffect>
                    </a14:imgLayer>
                  </a14:imgProps>
                </a:ext>
                <a:ext uri="{28A0092B-C50C-407E-A947-70E740481C1C}">
                  <a14:useLocalDpi xmlns:a14="http://schemas.microsoft.com/office/drawing/2010/main" val="0"/>
                </a:ext>
              </a:extLst>
            </a:blip>
            <a:srcRect/>
            <a:stretch>
              <a:fillRect/>
            </a:stretch>
          </p:blipFill>
          <p:spPr bwMode="auto">
            <a:xfrm>
              <a:off x="1906657" y="3771908"/>
              <a:ext cx="964309" cy="13315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45" name="Picture 12" descr="OilFlask-8th-7thc-BCE"/>
            <p:cNvPicPr>
              <a:picLocks noChangeAspect="1" noChangeArrowheads="1"/>
            </p:cNvPicPr>
            <p:nvPr/>
          </p:nvPicPr>
          <p:blipFill>
            <a:blip r:embed="rId5">
              <a:lum bright="6000"/>
              <a:extLst>
                <a:ext uri="{BEBA8EAE-BF5A-486C-A8C5-ECC9F3942E4B}">
                  <a14:imgProps xmlns:a14="http://schemas.microsoft.com/office/drawing/2010/main">
                    <a14:imgLayer r:embed="rId6">
                      <a14:imgEffect>
                        <a14:backgroundRemoval t="0" b="100000" l="433" r="100000">
                          <a14:foregroundMark x1="45455" y1="16038" x2="60173" y2="6604"/>
                          <a14:foregroundMark x1="82684" y1="65723" x2="88312" y2="80503"/>
                          <a14:foregroundMark x1="89177" y1="83648" x2="86147" y2="86478"/>
                          <a14:backgroundMark x1="23810" y1="34277" x2="10390" y2="60063"/>
                          <a14:backgroundMark x1="95238" y1="48742" x2="90476" y2="58491"/>
                          <a14:backgroundMark x1="77489" y1="96541" x2="99134" y2="86478"/>
                          <a14:backgroundMark x1="86147" y1="60063" x2="97835" y2="84906"/>
                        </a14:backgroundRemoval>
                      </a14:imgEffect>
                    </a14:imgLayer>
                  </a14:imgProps>
                </a:ext>
                <a:ext uri="{28A0092B-C50C-407E-A947-70E740481C1C}">
                  <a14:useLocalDpi xmlns:a14="http://schemas.microsoft.com/office/drawing/2010/main" val="0"/>
                </a:ext>
              </a:extLst>
            </a:blip>
            <a:srcRect/>
            <a:stretch>
              <a:fillRect/>
            </a:stretch>
          </p:blipFill>
          <p:spPr bwMode="auto">
            <a:xfrm>
              <a:off x="568684" y="4365381"/>
              <a:ext cx="964309" cy="13315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1" name="Picture 12" descr="OilFlask-8th-7thc-BCE"/>
            <p:cNvPicPr>
              <a:picLocks noChangeAspect="1" noChangeArrowheads="1"/>
            </p:cNvPicPr>
            <p:nvPr/>
          </p:nvPicPr>
          <p:blipFill>
            <a:blip r:embed="rId5">
              <a:lum bright="6000"/>
              <a:extLst>
                <a:ext uri="{BEBA8EAE-BF5A-486C-A8C5-ECC9F3942E4B}">
                  <a14:imgProps xmlns:a14="http://schemas.microsoft.com/office/drawing/2010/main">
                    <a14:imgLayer r:embed="rId6">
                      <a14:imgEffect>
                        <a14:backgroundRemoval t="0" b="100000" l="433" r="100000">
                          <a14:foregroundMark x1="45455" y1="16038" x2="60173" y2="6604"/>
                          <a14:foregroundMark x1="82684" y1="65723" x2="88312" y2="80503"/>
                          <a14:foregroundMark x1="89177" y1="83648" x2="86147" y2="86478"/>
                          <a14:backgroundMark x1="23810" y1="34277" x2="10390" y2="60063"/>
                          <a14:backgroundMark x1="95238" y1="48742" x2="90476" y2="58491"/>
                          <a14:backgroundMark x1="77489" y1="96541" x2="99134" y2="86478"/>
                          <a14:backgroundMark x1="86147" y1="60063" x2="97835" y2="84906"/>
                        </a14:backgroundRemoval>
                      </a14:imgEffect>
                    </a14:imgLayer>
                  </a14:imgProps>
                </a:ext>
                <a:ext uri="{28A0092B-C50C-407E-A947-70E740481C1C}">
                  <a14:useLocalDpi xmlns:a14="http://schemas.microsoft.com/office/drawing/2010/main" val="0"/>
                </a:ext>
              </a:extLst>
            </a:blip>
            <a:srcRect/>
            <a:stretch>
              <a:fillRect/>
            </a:stretch>
          </p:blipFill>
          <p:spPr bwMode="auto">
            <a:xfrm>
              <a:off x="1435991" y="4648200"/>
              <a:ext cx="964309" cy="13315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2" name="Picture 12" descr="OilFlask-8th-7thc-BCE"/>
            <p:cNvPicPr>
              <a:picLocks noChangeAspect="1" noChangeArrowheads="1"/>
            </p:cNvPicPr>
            <p:nvPr/>
          </p:nvPicPr>
          <p:blipFill>
            <a:blip r:embed="rId5">
              <a:lum bright="6000"/>
              <a:extLst>
                <a:ext uri="{BEBA8EAE-BF5A-486C-A8C5-ECC9F3942E4B}">
                  <a14:imgProps xmlns:a14="http://schemas.microsoft.com/office/drawing/2010/main">
                    <a14:imgLayer r:embed="rId6">
                      <a14:imgEffect>
                        <a14:backgroundRemoval t="0" b="100000" l="433" r="100000">
                          <a14:foregroundMark x1="45455" y1="16038" x2="60173" y2="6604"/>
                          <a14:foregroundMark x1="82684" y1="65723" x2="88312" y2="80503"/>
                          <a14:foregroundMark x1="89177" y1="83648" x2="86147" y2="86478"/>
                          <a14:backgroundMark x1="23810" y1="34277" x2="10390" y2="60063"/>
                          <a14:backgroundMark x1="95238" y1="48742" x2="90476" y2="58491"/>
                          <a14:backgroundMark x1="77489" y1="96541" x2="99134" y2="86478"/>
                          <a14:backgroundMark x1="86147" y1="60063" x2="97835" y2="84906"/>
                        </a14:backgroundRemoval>
                      </a14:imgEffect>
                    </a14:imgLayer>
                  </a14:imgProps>
                </a:ext>
                <a:ext uri="{28A0092B-C50C-407E-A947-70E740481C1C}">
                  <a14:useLocalDpi xmlns:a14="http://schemas.microsoft.com/office/drawing/2010/main" val="0"/>
                </a:ext>
              </a:extLst>
            </a:blip>
            <a:srcRect/>
            <a:stretch>
              <a:fillRect/>
            </a:stretch>
          </p:blipFill>
          <p:spPr bwMode="auto">
            <a:xfrm>
              <a:off x="2388812" y="4556256"/>
              <a:ext cx="964309" cy="13315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5715000" y="2437717"/>
            <a:ext cx="2895600" cy="3734483"/>
            <a:chOff x="5638800" y="2361517"/>
            <a:chExt cx="2895600" cy="3734483"/>
          </a:xfrm>
        </p:grpSpPr>
        <p:pic>
          <p:nvPicPr>
            <p:cNvPr id="35" name="Picture 12" descr="OilFlask-8th-7thc-BCE"/>
            <p:cNvPicPr>
              <a:picLocks noChangeAspect="1" noChangeArrowheads="1"/>
            </p:cNvPicPr>
            <p:nvPr/>
          </p:nvPicPr>
          <p:blipFill>
            <a:blip r:embed="rId5">
              <a:lum bright="6000"/>
              <a:extLst>
                <a:ext uri="{BEBA8EAE-BF5A-486C-A8C5-ECC9F3942E4B}">
                  <a14:imgProps xmlns:a14="http://schemas.microsoft.com/office/drawing/2010/main">
                    <a14:imgLayer r:embed="rId6">
                      <a14:imgEffect>
                        <a14:backgroundRemoval t="0" b="100000" l="433" r="100000">
                          <a14:foregroundMark x1="45455" y1="16038" x2="60173" y2="6604"/>
                          <a14:foregroundMark x1="82684" y1="65723" x2="88312" y2="80503"/>
                          <a14:foregroundMark x1="89177" y1="83648" x2="86147" y2="86478"/>
                          <a14:backgroundMark x1="23810" y1="34277" x2="10390" y2="60063"/>
                          <a14:backgroundMark x1="95238" y1="48742" x2="90476" y2="58491"/>
                          <a14:backgroundMark x1="77489" y1="96541" x2="99134" y2="86478"/>
                          <a14:backgroundMark x1="86147" y1="60063" x2="97835" y2="84906"/>
                        </a14:backgroundRemoval>
                      </a14:imgEffect>
                    </a14:imgLayer>
                  </a14:imgProps>
                </a:ext>
                <a:ext uri="{28A0092B-C50C-407E-A947-70E740481C1C}">
                  <a14:useLocalDpi xmlns:a14="http://schemas.microsoft.com/office/drawing/2010/main" val="0"/>
                </a:ext>
              </a:extLst>
            </a:blip>
            <a:srcRect/>
            <a:stretch>
              <a:fillRect/>
            </a:stretch>
          </p:blipFill>
          <p:spPr bwMode="auto">
            <a:xfrm>
              <a:off x="6261339" y="2361517"/>
              <a:ext cx="964309" cy="13315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6" name="Picture 12" descr="OilFlask-8th-7thc-BCE"/>
            <p:cNvPicPr>
              <a:picLocks noChangeAspect="1" noChangeArrowheads="1"/>
            </p:cNvPicPr>
            <p:nvPr/>
          </p:nvPicPr>
          <p:blipFill>
            <a:blip r:embed="rId5">
              <a:lum bright="6000"/>
              <a:extLst>
                <a:ext uri="{BEBA8EAE-BF5A-486C-A8C5-ECC9F3942E4B}">
                  <a14:imgProps xmlns:a14="http://schemas.microsoft.com/office/drawing/2010/main">
                    <a14:imgLayer r:embed="rId6">
                      <a14:imgEffect>
                        <a14:backgroundRemoval t="0" b="100000" l="433" r="100000">
                          <a14:foregroundMark x1="45455" y1="16038" x2="60173" y2="6604"/>
                          <a14:foregroundMark x1="82684" y1="65723" x2="88312" y2="80503"/>
                          <a14:foregroundMark x1="89177" y1="83648" x2="86147" y2="86478"/>
                          <a14:backgroundMark x1="23810" y1="34277" x2="10390" y2="60063"/>
                          <a14:backgroundMark x1="95238" y1="48742" x2="90476" y2="58491"/>
                          <a14:backgroundMark x1="77489" y1="96541" x2="99134" y2="86478"/>
                          <a14:backgroundMark x1="86147" y1="60063" x2="97835" y2="84906"/>
                        </a14:backgroundRemoval>
                      </a14:imgEffect>
                    </a14:imgLayer>
                  </a14:imgProps>
                </a:ext>
                <a:ext uri="{28A0092B-C50C-407E-A947-70E740481C1C}">
                  <a14:useLocalDpi xmlns:a14="http://schemas.microsoft.com/office/drawing/2010/main" val="0"/>
                </a:ext>
              </a:extLst>
            </a:blip>
            <a:srcRect/>
            <a:stretch>
              <a:fillRect/>
            </a:stretch>
          </p:blipFill>
          <p:spPr bwMode="auto">
            <a:xfrm>
              <a:off x="7087936" y="2440395"/>
              <a:ext cx="964309" cy="13315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7" name="Picture 12" descr="OilFlask-8th-7thc-BCE"/>
            <p:cNvPicPr>
              <a:picLocks noChangeAspect="1" noChangeArrowheads="1"/>
            </p:cNvPicPr>
            <p:nvPr/>
          </p:nvPicPr>
          <p:blipFill>
            <a:blip r:embed="rId5">
              <a:lum bright="6000"/>
              <a:extLst>
                <a:ext uri="{BEBA8EAE-BF5A-486C-A8C5-ECC9F3942E4B}">
                  <a14:imgProps xmlns:a14="http://schemas.microsoft.com/office/drawing/2010/main">
                    <a14:imgLayer r:embed="rId6">
                      <a14:imgEffect>
                        <a14:backgroundRemoval t="0" b="100000" l="433" r="100000">
                          <a14:foregroundMark x1="45455" y1="16038" x2="60173" y2="6604"/>
                          <a14:foregroundMark x1="82684" y1="65723" x2="88312" y2="80503"/>
                          <a14:foregroundMark x1="89177" y1="83648" x2="86147" y2="86478"/>
                          <a14:backgroundMark x1="23810" y1="34277" x2="10390" y2="60063"/>
                          <a14:backgroundMark x1="95238" y1="48742" x2="90476" y2="58491"/>
                          <a14:backgroundMark x1="77489" y1="96541" x2="99134" y2="86478"/>
                          <a14:backgroundMark x1="86147" y1="60063" x2="97835" y2="84906"/>
                        </a14:backgroundRemoval>
                      </a14:imgEffect>
                    </a14:imgLayer>
                  </a14:imgProps>
                </a:ext>
                <a:ext uri="{28A0092B-C50C-407E-A947-70E740481C1C}">
                  <a14:useLocalDpi xmlns:a14="http://schemas.microsoft.com/office/drawing/2010/main" val="0"/>
                </a:ext>
              </a:extLst>
            </a:blip>
            <a:srcRect/>
            <a:stretch>
              <a:fillRect/>
            </a:stretch>
          </p:blipFill>
          <p:spPr bwMode="auto">
            <a:xfrm>
              <a:off x="5749963" y="3033868"/>
              <a:ext cx="964309" cy="13315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8" name="Picture 12" descr="OilFlask-8th-7thc-BCE"/>
            <p:cNvPicPr>
              <a:picLocks noChangeAspect="1" noChangeArrowheads="1"/>
            </p:cNvPicPr>
            <p:nvPr/>
          </p:nvPicPr>
          <p:blipFill>
            <a:blip r:embed="rId5">
              <a:lum bright="6000"/>
              <a:extLst>
                <a:ext uri="{BEBA8EAE-BF5A-486C-A8C5-ECC9F3942E4B}">
                  <a14:imgProps xmlns:a14="http://schemas.microsoft.com/office/drawing/2010/main">
                    <a14:imgLayer r:embed="rId6">
                      <a14:imgEffect>
                        <a14:backgroundRemoval t="0" b="100000" l="433" r="100000">
                          <a14:foregroundMark x1="45455" y1="16038" x2="60173" y2="6604"/>
                          <a14:foregroundMark x1="82684" y1="65723" x2="88312" y2="80503"/>
                          <a14:foregroundMark x1="89177" y1="83648" x2="86147" y2="86478"/>
                          <a14:backgroundMark x1="23810" y1="34277" x2="10390" y2="60063"/>
                          <a14:backgroundMark x1="95238" y1="48742" x2="90476" y2="58491"/>
                          <a14:backgroundMark x1="77489" y1="96541" x2="99134" y2="86478"/>
                          <a14:backgroundMark x1="86147" y1="60063" x2="97835" y2="84906"/>
                        </a14:backgroundRemoval>
                      </a14:imgEffect>
                    </a14:imgLayer>
                  </a14:imgProps>
                </a:ext>
                <a:ext uri="{28A0092B-C50C-407E-A947-70E740481C1C}">
                  <a14:useLocalDpi xmlns:a14="http://schemas.microsoft.com/office/drawing/2010/main" val="0"/>
                </a:ext>
              </a:extLst>
            </a:blip>
            <a:srcRect/>
            <a:stretch>
              <a:fillRect/>
            </a:stretch>
          </p:blipFill>
          <p:spPr bwMode="auto">
            <a:xfrm>
              <a:off x="6617270" y="3316687"/>
              <a:ext cx="964309" cy="13315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9" name="Picture 12" descr="OilFlask-8th-7thc-BCE"/>
            <p:cNvPicPr>
              <a:picLocks noChangeAspect="1" noChangeArrowheads="1"/>
            </p:cNvPicPr>
            <p:nvPr/>
          </p:nvPicPr>
          <p:blipFill>
            <a:blip r:embed="rId5">
              <a:lum bright="6000"/>
              <a:extLst>
                <a:ext uri="{BEBA8EAE-BF5A-486C-A8C5-ECC9F3942E4B}">
                  <a14:imgProps xmlns:a14="http://schemas.microsoft.com/office/drawing/2010/main">
                    <a14:imgLayer r:embed="rId6">
                      <a14:imgEffect>
                        <a14:backgroundRemoval t="0" b="100000" l="433" r="100000">
                          <a14:foregroundMark x1="45455" y1="16038" x2="60173" y2="6604"/>
                          <a14:foregroundMark x1="82684" y1="65723" x2="88312" y2="80503"/>
                          <a14:foregroundMark x1="89177" y1="83648" x2="86147" y2="86478"/>
                          <a14:backgroundMark x1="23810" y1="34277" x2="10390" y2="60063"/>
                          <a14:backgroundMark x1="95238" y1="48742" x2="90476" y2="58491"/>
                          <a14:backgroundMark x1="77489" y1="96541" x2="99134" y2="86478"/>
                          <a14:backgroundMark x1="86147" y1="60063" x2="97835" y2="84906"/>
                        </a14:backgroundRemoval>
                      </a14:imgEffect>
                    </a14:imgLayer>
                  </a14:imgProps>
                </a:ext>
                <a:ext uri="{28A0092B-C50C-407E-A947-70E740481C1C}">
                  <a14:useLocalDpi xmlns:a14="http://schemas.microsoft.com/office/drawing/2010/main" val="0"/>
                </a:ext>
              </a:extLst>
            </a:blip>
            <a:srcRect/>
            <a:stretch>
              <a:fillRect/>
            </a:stretch>
          </p:blipFill>
          <p:spPr bwMode="auto">
            <a:xfrm>
              <a:off x="7570091" y="3224743"/>
              <a:ext cx="964309" cy="13315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0" name="Picture 12" descr="OilFlask-8th-7thc-BCE"/>
            <p:cNvPicPr>
              <a:picLocks noChangeAspect="1" noChangeArrowheads="1"/>
            </p:cNvPicPr>
            <p:nvPr/>
          </p:nvPicPr>
          <p:blipFill>
            <a:blip r:embed="rId5">
              <a:lum bright="6000"/>
              <a:extLst>
                <a:ext uri="{BEBA8EAE-BF5A-486C-A8C5-ECC9F3942E4B}">
                  <a14:imgProps xmlns:a14="http://schemas.microsoft.com/office/drawing/2010/main">
                    <a14:imgLayer r:embed="rId6">
                      <a14:imgEffect>
                        <a14:backgroundRemoval t="0" b="100000" l="433" r="100000">
                          <a14:foregroundMark x1="45455" y1="16038" x2="60173" y2="6604"/>
                          <a14:foregroundMark x1="82684" y1="65723" x2="88312" y2="80503"/>
                          <a14:foregroundMark x1="89177" y1="83648" x2="86147" y2="86478"/>
                          <a14:backgroundMark x1="23810" y1="34277" x2="10390" y2="60063"/>
                          <a14:backgroundMark x1="95238" y1="48742" x2="90476" y2="58491"/>
                          <a14:backgroundMark x1="77489" y1="96541" x2="99134" y2="86478"/>
                          <a14:backgroundMark x1="86147" y1="60063" x2="97835" y2="84906"/>
                        </a14:backgroundRemoval>
                      </a14:imgEffect>
                    </a14:imgLayer>
                  </a14:imgProps>
                </a:ext>
                <a:ext uri="{28A0092B-C50C-407E-A947-70E740481C1C}">
                  <a14:useLocalDpi xmlns:a14="http://schemas.microsoft.com/office/drawing/2010/main" val="0"/>
                </a:ext>
              </a:extLst>
            </a:blip>
            <a:srcRect/>
            <a:stretch>
              <a:fillRect/>
            </a:stretch>
          </p:blipFill>
          <p:spPr bwMode="auto">
            <a:xfrm>
              <a:off x="6150176" y="3809317"/>
              <a:ext cx="964309" cy="13315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 name="Picture 12" descr="OilFlask-8th-7thc-BCE"/>
            <p:cNvPicPr>
              <a:picLocks noChangeAspect="1" noChangeArrowheads="1"/>
            </p:cNvPicPr>
            <p:nvPr/>
          </p:nvPicPr>
          <p:blipFill>
            <a:blip r:embed="rId5">
              <a:lum bright="6000"/>
              <a:extLst>
                <a:ext uri="{BEBA8EAE-BF5A-486C-A8C5-ECC9F3942E4B}">
                  <a14:imgProps xmlns:a14="http://schemas.microsoft.com/office/drawing/2010/main">
                    <a14:imgLayer r:embed="rId6">
                      <a14:imgEffect>
                        <a14:backgroundRemoval t="0" b="100000" l="433" r="100000">
                          <a14:foregroundMark x1="45455" y1="16038" x2="60173" y2="6604"/>
                          <a14:foregroundMark x1="82684" y1="65723" x2="88312" y2="80503"/>
                          <a14:foregroundMark x1="89177" y1="83648" x2="86147" y2="86478"/>
                          <a14:backgroundMark x1="23810" y1="34277" x2="10390" y2="60063"/>
                          <a14:backgroundMark x1="95238" y1="48742" x2="90476" y2="58491"/>
                          <a14:backgroundMark x1="77489" y1="96541" x2="99134" y2="86478"/>
                          <a14:backgroundMark x1="86147" y1="60063" x2="97835" y2="84906"/>
                        </a14:backgroundRemoval>
                      </a14:imgEffect>
                    </a14:imgLayer>
                  </a14:imgProps>
                </a:ext>
                <a:ext uri="{28A0092B-C50C-407E-A947-70E740481C1C}">
                  <a14:useLocalDpi xmlns:a14="http://schemas.microsoft.com/office/drawing/2010/main" val="0"/>
                </a:ext>
              </a:extLst>
            </a:blip>
            <a:srcRect/>
            <a:stretch>
              <a:fillRect/>
            </a:stretch>
          </p:blipFill>
          <p:spPr bwMode="auto">
            <a:xfrm>
              <a:off x="6976773" y="3888195"/>
              <a:ext cx="964309" cy="13315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2" name="Picture 12" descr="OilFlask-8th-7thc-BCE"/>
            <p:cNvPicPr>
              <a:picLocks noChangeAspect="1" noChangeArrowheads="1"/>
            </p:cNvPicPr>
            <p:nvPr/>
          </p:nvPicPr>
          <p:blipFill>
            <a:blip r:embed="rId5">
              <a:lum bright="6000"/>
              <a:extLst>
                <a:ext uri="{BEBA8EAE-BF5A-486C-A8C5-ECC9F3942E4B}">
                  <a14:imgProps xmlns:a14="http://schemas.microsoft.com/office/drawing/2010/main">
                    <a14:imgLayer r:embed="rId6">
                      <a14:imgEffect>
                        <a14:backgroundRemoval t="0" b="100000" l="433" r="100000">
                          <a14:foregroundMark x1="45455" y1="16038" x2="60173" y2="6604"/>
                          <a14:foregroundMark x1="82684" y1="65723" x2="88312" y2="80503"/>
                          <a14:foregroundMark x1="89177" y1="83648" x2="86147" y2="86478"/>
                          <a14:backgroundMark x1="23810" y1="34277" x2="10390" y2="60063"/>
                          <a14:backgroundMark x1="95238" y1="48742" x2="90476" y2="58491"/>
                          <a14:backgroundMark x1="77489" y1="96541" x2="99134" y2="86478"/>
                          <a14:backgroundMark x1="86147" y1="60063" x2="97835" y2="84906"/>
                        </a14:backgroundRemoval>
                      </a14:imgEffect>
                    </a14:imgLayer>
                  </a14:imgProps>
                </a:ext>
                <a:ext uri="{28A0092B-C50C-407E-A947-70E740481C1C}">
                  <a14:useLocalDpi xmlns:a14="http://schemas.microsoft.com/office/drawing/2010/main" val="0"/>
                </a:ext>
              </a:extLst>
            </a:blip>
            <a:srcRect/>
            <a:stretch>
              <a:fillRect/>
            </a:stretch>
          </p:blipFill>
          <p:spPr bwMode="auto">
            <a:xfrm>
              <a:off x="5638800" y="4481668"/>
              <a:ext cx="964309" cy="13315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3" name="Picture 12" descr="OilFlask-8th-7thc-BCE"/>
            <p:cNvPicPr>
              <a:picLocks noChangeAspect="1" noChangeArrowheads="1"/>
            </p:cNvPicPr>
            <p:nvPr/>
          </p:nvPicPr>
          <p:blipFill>
            <a:blip r:embed="rId5">
              <a:lum bright="6000"/>
              <a:extLst>
                <a:ext uri="{BEBA8EAE-BF5A-486C-A8C5-ECC9F3942E4B}">
                  <a14:imgProps xmlns:a14="http://schemas.microsoft.com/office/drawing/2010/main">
                    <a14:imgLayer r:embed="rId6">
                      <a14:imgEffect>
                        <a14:backgroundRemoval t="0" b="100000" l="433" r="100000">
                          <a14:foregroundMark x1="45455" y1="16038" x2="60173" y2="6604"/>
                          <a14:foregroundMark x1="82684" y1="65723" x2="88312" y2="80503"/>
                          <a14:foregroundMark x1="89177" y1="83648" x2="86147" y2="86478"/>
                          <a14:backgroundMark x1="23810" y1="34277" x2="10390" y2="60063"/>
                          <a14:backgroundMark x1="95238" y1="48742" x2="90476" y2="58491"/>
                          <a14:backgroundMark x1="77489" y1="96541" x2="99134" y2="86478"/>
                          <a14:backgroundMark x1="86147" y1="60063" x2="97835" y2="84906"/>
                        </a14:backgroundRemoval>
                      </a14:imgEffect>
                    </a14:imgLayer>
                  </a14:imgProps>
                </a:ext>
                <a:ext uri="{28A0092B-C50C-407E-A947-70E740481C1C}">
                  <a14:useLocalDpi xmlns:a14="http://schemas.microsoft.com/office/drawing/2010/main" val="0"/>
                </a:ext>
              </a:extLst>
            </a:blip>
            <a:srcRect/>
            <a:stretch>
              <a:fillRect/>
            </a:stretch>
          </p:blipFill>
          <p:spPr bwMode="auto">
            <a:xfrm>
              <a:off x="6506107" y="4764487"/>
              <a:ext cx="964309" cy="13315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4" name="Picture 12" descr="OilFlask-8th-7thc-BCE"/>
            <p:cNvPicPr>
              <a:picLocks noChangeAspect="1" noChangeArrowheads="1"/>
            </p:cNvPicPr>
            <p:nvPr/>
          </p:nvPicPr>
          <p:blipFill>
            <a:blip r:embed="rId5">
              <a:lum bright="6000"/>
              <a:extLst>
                <a:ext uri="{BEBA8EAE-BF5A-486C-A8C5-ECC9F3942E4B}">
                  <a14:imgProps xmlns:a14="http://schemas.microsoft.com/office/drawing/2010/main">
                    <a14:imgLayer r:embed="rId6">
                      <a14:imgEffect>
                        <a14:backgroundRemoval t="0" b="100000" l="433" r="100000">
                          <a14:foregroundMark x1="45455" y1="16038" x2="60173" y2="6604"/>
                          <a14:foregroundMark x1="82684" y1="65723" x2="88312" y2="80503"/>
                          <a14:foregroundMark x1="89177" y1="83648" x2="86147" y2="86478"/>
                          <a14:backgroundMark x1="23810" y1="34277" x2="10390" y2="60063"/>
                          <a14:backgroundMark x1="95238" y1="48742" x2="90476" y2="58491"/>
                          <a14:backgroundMark x1="77489" y1="96541" x2="99134" y2="86478"/>
                          <a14:backgroundMark x1="86147" y1="60063" x2="97835" y2="84906"/>
                        </a14:backgroundRemoval>
                      </a14:imgEffect>
                    </a14:imgLayer>
                  </a14:imgProps>
                </a:ext>
                <a:ext uri="{28A0092B-C50C-407E-A947-70E740481C1C}">
                  <a14:useLocalDpi xmlns:a14="http://schemas.microsoft.com/office/drawing/2010/main" val="0"/>
                </a:ext>
              </a:extLst>
            </a:blip>
            <a:srcRect/>
            <a:stretch>
              <a:fillRect/>
            </a:stretch>
          </p:blipFill>
          <p:spPr bwMode="auto">
            <a:xfrm>
              <a:off x="7458928" y="4672543"/>
              <a:ext cx="964309" cy="13315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
        <p:nvSpPr>
          <p:cNvPr id="45" name="Text Box 8">
            <a:extLst>
              <a:ext uri="{FF2B5EF4-FFF2-40B4-BE49-F238E27FC236}">
                <a16:creationId xmlns:a16="http://schemas.microsoft.com/office/drawing/2014/main" id="{7EE618C8-2A66-4A11-AA11-90C618EFBE45}"/>
              </a:ext>
            </a:extLst>
          </p:cNvPr>
          <p:cNvSpPr txBox="1">
            <a:spLocks noChangeArrowheads="1"/>
          </p:cNvSpPr>
          <p:nvPr/>
        </p:nvSpPr>
        <p:spPr bwMode="auto">
          <a:xfrm>
            <a:off x="2941268" y="1032337"/>
            <a:ext cx="584093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000000"/>
                </a:solidFill>
                <a:effectLst>
                  <a:glow rad="127000">
                    <a:srgbClr val="FFFFFF"/>
                  </a:glow>
                </a:effectLst>
                <a:uLnTx/>
                <a:uFillTx/>
                <a:latin typeface="Comic Sans MS" panose="030F0702030302020204" pitchFamily="66" charset="0"/>
                <a:ea typeface="+mn-ea"/>
                <a:cs typeface="+mn-cs"/>
              </a:rPr>
              <a:t>“You shall not charge interest to your countrymen.”</a:t>
            </a:r>
          </a:p>
        </p:txBody>
      </p:sp>
      <p:grpSp>
        <p:nvGrpSpPr>
          <p:cNvPr id="14" name="Group 13">
            <a:extLst>
              <a:ext uri="{FF2B5EF4-FFF2-40B4-BE49-F238E27FC236}">
                <a16:creationId xmlns:a16="http://schemas.microsoft.com/office/drawing/2014/main" id="{5247CFC2-D836-4B96-8C4B-9124071DCB20}"/>
              </a:ext>
            </a:extLst>
          </p:cNvPr>
          <p:cNvGrpSpPr/>
          <p:nvPr/>
        </p:nvGrpSpPr>
        <p:grpSpPr>
          <a:xfrm>
            <a:off x="130802" y="-321449"/>
            <a:ext cx="2804380" cy="4201319"/>
            <a:chOff x="130802" y="-321449"/>
            <a:chExt cx="2804380" cy="4201319"/>
          </a:xfrm>
        </p:grpSpPr>
        <p:grpSp>
          <p:nvGrpSpPr>
            <p:cNvPr id="5" name="Group 4"/>
            <p:cNvGrpSpPr/>
            <p:nvPr/>
          </p:nvGrpSpPr>
          <p:grpSpPr>
            <a:xfrm rot="20856407">
              <a:off x="130802" y="-321449"/>
              <a:ext cx="2804380" cy="4201319"/>
              <a:chOff x="273348" y="203865"/>
              <a:chExt cx="2804380" cy="4201319"/>
            </a:xfrm>
          </p:grpSpPr>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backgroundRemoval t="6500" b="90000" l="1873" r="98502"/>
                        </a14:imgEffect>
                        <a14:imgEffect>
                          <a14:saturation sat="66000"/>
                        </a14:imgEffect>
                      </a14:imgLayer>
                    </a14:imgProps>
                  </a:ext>
                  <a:ext uri="{28A0092B-C50C-407E-A947-70E740481C1C}">
                    <a14:useLocalDpi xmlns:a14="http://schemas.microsoft.com/office/drawing/2010/main" val="0"/>
                  </a:ext>
                </a:extLst>
              </a:blip>
              <a:stretch>
                <a:fillRect/>
              </a:stretch>
            </p:blipFill>
            <p:spPr>
              <a:xfrm rot="341335">
                <a:off x="273348" y="203865"/>
                <a:ext cx="2804380" cy="4201319"/>
              </a:xfrm>
              <a:prstGeom prst="rect">
                <a:avLst/>
              </a:prstGeom>
              <a:ln>
                <a:noFill/>
              </a:ln>
              <a:effectLst>
                <a:outerShdw blurRad="292100" dist="139700" dir="2700000" algn="tl" rotWithShape="0">
                  <a:srgbClr val="333333">
                    <a:alpha val="65000"/>
                  </a:srgbClr>
                </a:outerShdw>
              </a:effectLst>
            </p:spPr>
          </p:pic>
          <p:sp>
            <p:nvSpPr>
              <p:cNvPr id="5133" name="Text Box 31"/>
              <p:cNvSpPr txBox="1">
                <a:spLocks noChangeArrowheads="1"/>
              </p:cNvSpPr>
              <p:nvPr/>
            </p:nvSpPr>
            <p:spPr bwMode="auto">
              <a:xfrm rot="364317">
                <a:off x="462081" y="928877"/>
                <a:ext cx="2458327" cy="2446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600" b="1" i="0" u="sng"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Contract</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6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I owe 100 measures of olive oil</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1"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 Signed:</a:t>
                </a:r>
                <a:r>
                  <a:rPr kumimoji="0" lang="en-US" altLang="en-US" sz="24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 </a:t>
                </a:r>
              </a:p>
            </p:txBody>
          </p:sp>
        </p:grpSp>
        <p:pic>
          <p:nvPicPr>
            <p:cNvPr id="12" name="Picture 11">
              <a:extLst>
                <a:ext uri="{FF2B5EF4-FFF2-40B4-BE49-F238E27FC236}">
                  <a16:creationId xmlns:a16="http://schemas.microsoft.com/office/drawing/2014/main" id="{9BB60B66-FEC0-458F-9233-8A48F5CE4545}"/>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7778" b="90000" l="10000" r="90000">
                          <a14:foregroundMark x1="82444" y1="7778" x2="71333" y2="11556"/>
                        </a14:backgroundRemoval>
                      </a14:imgEffect>
                    </a14:imgLayer>
                  </a14:imgProps>
                </a:ext>
                <a:ext uri="{28A0092B-C50C-407E-A947-70E740481C1C}">
                  <a14:useLocalDpi xmlns:a14="http://schemas.microsoft.com/office/drawing/2010/main" val="0"/>
                </a:ext>
              </a:extLst>
            </a:blip>
            <a:srcRect l="20654" t="67249" r="56848" b="10491"/>
            <a:stretch/>
          </p:blipFill>
          <p:spPr>
            <a:xfrm>
              <a:off x="1735734" y="2079554"/>
              <a:ext cx="792522" cy="784138"/>
            </a:xfrm>
            <a:prstGeom prst="rect">
              <a:avLst/>
            </a:prstGeom>
          </p:spPr>
        </p:pic>
      </p:grpSp>
      <p:sp>
        <p:nvSpPr>
          <p:cNvPr id="47" name="TextBox 46">
            <a:extLst>
              <a:ext uri="{FF2B5EF4-FFF2-40B4-BE49-F238E27FC236}">
                <a16:creationId xmlns:a16="http://schemas.microsoft.com/office/drawing/2014/main" id="{0FB3C95A-D0CA-4028-AAEF-8AE42E2CDB0C}"/>
              </a:ext>
            </a:extLst>
          </p:cNvPr>
          <p:cNvSpPr txBox="1"/>
          <p:nvPr/>
        </p:nvSpPr>
        <p:spPr>
          <a:xfrm rot="21221450">
            <a:off x="1636461" y="945142"/>
            <a:ext cx="775538" cy="523220"/>
          </a:xfrm>
          <a:prstGeom prst="rect">
            <a:avLst/>
          </a:prstGeom>
          <a:solidFill>
            <a:srgbClr val="E2C5A8"/>
          </a:solid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50</a:t>
            </a:r>
          </a:p>
        </p:txBody>
      </p:sp>
    </p:spTree>
    <p:custDataLst>
      <p:tags r:id="rId1"/>
    </p:custDataLst>
    <p:extLst>
      <p:ext uri="{BB962C8B-B14F-4D97-AF65-F5344CB8AC3E}">
        <p14:creationId xmlns:p14="http://schemas.microsoft.com/office/powerpoint/2010/main" val="671110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1752"/>
                                        </p:tgtEl>
                                        <p:attrNameLst>
                                          <p:attrName>style.visibility</p:attrName>
                                        </p:attrNameLst>
                                      </p:cBhvr>
                                      <p:to>
                                        <p:strVal val="visible"/>
                                      </p:to>
                                    </p:set>
                                    <p:anim calcmode="lin" valueType="num">
                                      <p:cBhvr>
                                        <p:cTn id="7" dur="500" fill="hold"/>
                                        <p:tgtEl>
                                          <p:spTgt spid="31752"/>
                                        </p:tgtEl>
                                        <p:attrNameLst>
                                          <p:attrName>ppt_w</p:attrName>
                                        </p:attrNameLst>
                                      </p:cBhvr>
                                      <p:tavLst>
                                        <p:tav tm="0">
                                          <p:val>
                                            <p:fltVal val="0"/>
                                          </p:val>
                                        </p:tav>
                                        <p:tav tm="100000">
                                          <p:val>
                                            <p:strVal val="#ppt_w"/>
                                          </p:val>
                                        </p:tav>
                                      </p:tavLst>
                                    </p:anim>
                                    <p:anim calcmode="lin" valueType="num">
                                      <p:cBhvr>
                                        <p:cTn id="8" dur="500" fill="hold"/>
                                        <p:tgtEl>
                                          <p:spTgt spid="31752"/>
                                        </p:tgtEl>
                                        <p:attrNameLst>
                                          <p:attrName>ppt_h</p:attrName>
                                        </p:attrNameLst>
                                      </p:cBhvr>
                                      <p:tavLst>
                                        <p:tav tm="0">
                                          <p:val>
                                            <p:fltVal val="0"/>
                                          </p:val>
                                        </p:tav>
                                        <p:tav tm="100000">
                                          <p:val>
                                            <p:strVal val="#ppt_h"/>
                                          </p:val>
                                        </p:tav>
                                      </p:tavLst>
                                    </p:anim>
                                    <p:animEffect transition="in" filter="fade">
                                      <p:cBhvr>
                                        <p:cTn id="9" dur="500"/>
                                        <p:tgtEl>
                                          <p:spTgt spid="31752"/>
                                        </p:tgtEl>
                                      </p:cBhvr>
                                    </p:animEffect>
                                  </p:childTnLst>
                                </p:cTn>
                              </p:par>
                            </p:childTnLst>
                          </p:cTn>
                        </p:par>
                        <p:par>
                          <p:cTn id="10" fill="hold">
                            <p:stCondLst>
                              <p:cond delay="500"/>
                            </p:stCondLst>
                            <p:childTnLst>
                              <p:par>
                                <p:cTn id="11" presetID="55" presetClass="entr" presetSubtype="0" fill="hold" grpId="0" nodeType="afterEffect">
                                  <p:stCondLst>
                                    <p:cond delay="0"/>
                                  </p:stCondLst>
                                  <p:childTnLst>
                                    <p:set>
                                      <p:cBhvr>
                                        <p:cTn id="12" dur="1" fill="hold">
                                          <p:stCondLst>
                                            <p:cond delay="0"/>
                                          </p:stCondLst>
                                        </p:cTn>
                                        <p:tgtEl>
                                          <p:spTgt spid="45"/>
                                        </p:tgtEl>
                                        <p:attrNameLst>
                                          <p:attrName>style.visibility</p:attrName>
                                        </p:attrNameLst>
                                      </p:cBhvr>
                                      <p:to>
                                        <p:strVal val="visible"/>
                                      </p:to>
                                    </p:set>
                                    <p:anim calcmode="lin" valueType="num">
                                      <p:cBhvr>
                                        <p:cTn id="13" dur="1000" fill="hold"/>
                                        <p:tgtEl>
                                          <p:spTgt spid="45"/>
                                        </p:tgtEl>
                                        <p:attrNameLst>
                                          <p:attrName>ppt_w</p:attrName>
                                        </p:attrNameLst>
                                      </p:cBhvr>
                                      <p:tavLst>
                                        <p:tav tm="0">
                                          <p:val>
                                            <p:strVal val="#ppt_w*0.70"/>
                                          </p:val>
                                        </p:tav>
                                        <p:tav tm="100000">
                                          <p:val>
                                            <p:strVal val="#ppt_w"/>
                                          </p:val>
                                        </p:tav>
                                      </p:tavLst>
                                    </p:anim>
                                    <p:anim calcmode="lin" valueType="num">
                                      <p:cBhvr>
                                        <p:cTn id="14" dur="1000" fill="hold"/>
                                        <p:tgtEl>
                                          <p:spTgt spid="45"/>
                                        </p:tgtEl>
                                        <p:attrNameLst>
                                          <p:attrName>ppt_h</p:attrName>
                                        </p:attrNameLst>
                                      </p:cBhvr>
                                      <p:tavLst>
                                        <p:tav tm="0">
                                          <p:val>
                                            <p:strVal val="#ppt_h"/>
                                          </p:val>
                                        </p:tav>
                                        <p:tav tm="100000">
                                          <p:val>
                                            <p:strVal val="#ppt_h"/>
                                          </p:val>
                                        </p:tav>
                                      </p:tavLst>
                                    </p:anim>
                                    <p:animEffect transition="in" filter="fade">
                                      <p:cBhvr>
                                        <p:cTn id="15" dur="1000"/>
                                        <p:tgtEl>
                                          <p:spTgt spid="4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1000"/>
                                        <p:tgtEl>
                                          <p:spTgt spid="3"/>
                                        </p:tgtEl>
                                      </p:cBhvr>
                                    </p:animEffect>
                                  </p:childTnLst>
                                </p:cTn>
                              </p:par>
                            </p:childTnLst>
                          </p:cTn>
                        </p:par>
                        <p:par>
                          <p:cTn id="21" fill="hold">
                            <p:stCondLst>
                              <p:cond delay="1000"/>
                            </p:stCondLst>
                            <p:childTnLst>
                              <p:par>
                                <p:cTn id="22" presetID="47" presetClass="entr" presetSubtype="0" fill="hold" nodeType="afterEffect">
                                  <p:stCondLst>
                                    <p:cond delay="0"/>
                                  </p:stCondLst>
                                  <p:childTnLst>
                                    <p:set>
                                      <p:cBhvr>
                                        <p:cTn id="23" dur="1" fill="hold">
                                          <p:stCondLst>
                                            <p:cond delay="0"/>
                                          </p:stCondLst>
                                        </p:cTn>
                                        <p:tgtEl>
                                          <p:spTgt spid="31760">
                                            <p:txEl>
                                              <p:pRg st="0" end="0"/>
                                            </p:txEl>
                                          </p:spTgt>
                                        </p:tgtEl>
                                        <p:attrNameLst>
                                          <p:attrName>style.visibility</p:attrName>
                                        </p:attrNameLst>
                                      </p:cBhvr>
                                      <p:to>
                                        <p:strVal val="visible"/>
                                      </p:to>
                                    </p:set>
                                    <p:animEffect transition="in" filter="fade">
                                      <p:cBhvr>
                                        <p:cTn id="24" dur="1000"/>
                                        <p:tgtEl>
                                          <p:spTgt spid="31760">
                                            <p:txEl>
                                              <p:pRg st="0" end="0"/>
                                            </p:txEl>
                                          </p:spTgt>
                                        </p:tgtEl>
                                      </p:cBhvr>
                                    </p:animEffect>
                                    <p:anim calcmode="lin" valueType="num">
                                      <p:cBhvr>
                                        <p:cTn id="25" dur="1000" fill="hold"/>
                                        <p:tgtEl>
                                          <p:spTgt spid="31760">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3176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grpId="0" nodeType="clickEffect">
                                  <p:stCondLst>
                                    <p:cond delay="0"/>
                                  </p:stCondLst>
                                  <p:childTnLst>
                                    <p:set>
                                      <p:cBhvr>
                                        <p:cTn id="30" dur="1" fill="hold">
                                          <p:stCondLst>
                                            <p:cond delay="0"/>
                                          </p:stCondLst>
                                        </p:cTn>
                                        <p:tgtEl>
                                          <p:spTgt spid="31761"/>
                                        </p:tgtEl>
                                        <p:attrNameLst>
                                          <p:attrName>style.visibility</p:attrName>
                                        </p:attrNameLst>
                                      </p:cBhvr>
                                      <p:to>
                                        <p:strVal val="visible"/>
                                      </p:to>
                                    </p:set>
                                    <p:anim calcmode="lin" valueType="num">
                                      <p:cBhvr>
                                        <p:cTn id="31" dur="500" fill="hold"/>
                                        <p:tgtEl>
                                          <p:spTgt spid="31761"/>
                                        </p:tgtEl>
                                        <p:attrNameLst>
                                          <p:attrName>ppt_w</p:attrName>
                                        </p:attrNameLst>
                                      </p:cBhvr>
                                      <p:tavLst>
                                        <p:tav tm="0">
                                          <p:val>
                                            <p:fltVal val="0"/>
                                          </p:val>
                                        </p:tav>
                                        <p:tav tm="100000">
                                          <p:val>
                                            <p:strVal val="#ppt_w"/>
                                          </p:val>
                                        </p:tav>
                                      </p:tavLst>
                                    </p:anim>
                                    <p:anim calcmode="lin" valueType="num">
                                      <p:cBhvr>
                                        <p:cTn id="32" dur="500" fill="hold"/>
                                        <p:tgtEl>
                                          <p:spTgt spid="31761"/>
                                        </p:tgtEl>
                                        <p:attrNameLst>
                                          <p:attrName>ppt_h</p:attrName>
                                        </p:attrNameLst>
                                      </p:cBhvr>
                                      <p:tavLst>
                                        <p:tav tm="0">
                                          <p:val>
                                            <p:fltVal val="0"/>
                                          </p:val>
                                        </p:tav>
                                        <p:tav tm="100000">
                                          <p:val>
                                            <p:strVal val="#ppt_h"/>
                                          </p:val>
                                        </p:tav>
                                      </p:tavLst>
                                    </p:anim>
                                    <p:animEffect transition="in" filter="fade">
                                      <p:cBhvr>
                                        <p:cTn id="33" dur="500"/>
                                        <p:tgtEl>
                                          <p:spTgt spid="31761"/>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0" fill="hold" grpId="0" nodeType="clickEffect">
                                  <p:stCondLst>
                                    <p:cond delay="0"/>
                                  </p:stCondLst>
                                  <p:childTnLst>
                                    <p:set>
                                      <p:cBhvr>
                                        <p:cTn id="37" dur="1" fill="hold">
                                          <p:stCondLst>
                                            <p:cond delay="0"/>
                                          </p:stCondLst>
                                        </p:cTn>
                                        <p:tgtEl>
                                          <p:spTgt spid="31762"/>
                                        </p:tgtEl>
                                        <p:attrNameLst>
                                          <p:attrName>style.visibility</p:attrName>
                                        </p:attrNameLst>
                                      </p:cBhvr>
                                      <p:to>
                                        <p:strVal val="visible"/>
                                      </p:to>
                                    </p:set>
                                    <p:anim calcmode="lin" valueType="num">
                                      <p:cBhvr>
                                        <p:cTn id="38" dur="500" fill="hold"/>
                                        <p:tgtEl>
                                          <p:spTgt spid="31762"/>
                                        </p:tgtEl>
                                        <p:attrNameLst>
                                          <p:attrName>ppt_w</p:attrName>
                                        </p:attrNameLst>
                                      </p:cBhvr>
                                      <p:tavLst>
                                        <p:tav tm="0">
                                          <p:val>
                                            <p:fltVal val="0"/>
                                          </p:val>
                                        </p:tav>
                                        <p:tav tm="100000">
                                          <p:val>
                                            <p:strVal val="#ppt_w"/>
                                          </p:val>
                                        </p:tav>
                                      </p:tavLst>
                                    </p:anim>
                                    <p:anim calcmode="lin" valueType="num">
                                      <p:cBhvr>
                                        <p:cTn id="39" dur="500" fill="hold"/>
                                        <p:tgtEl>
                                          <p:spTgt spid="31762"/>
                                        </p:tgtEl>
                                        <p:attrNameLst>
                                          <p:attrName>ppt_h</p:attrName>
                                        </p:attrNameLst>
                                      </p:cBhvr>
                                      <p:tavLst>
                                        <p:tav tm="0">
                                          <p:val>
                                            <p:fltVal val="0"/>
                                          </p:val>
                                        </p:tav>
                                        <p:tav tm="100000">
                                          <p:val>
                                            <p:strVal val="#ppt_h"/>
                                          </p:val>
                                        </p:tav>
                                      </p:tavLst>
                                    </p:anim>
                                    <p:animEffect transition="in" filter="fade">
                                      <p:cBhvr>
                                        <p:cTn id="40" dur="500"/>
                                        <p:tgtEl>
                                          <p:spTgt spid="31762"/>
                                        </p:tgtEl>
                                      </p:cBhvr>
                                    </p:animEffect>
                                  </p:childTnLst>
                                </p:cTn>
                              </p:par>
                            </p:childTnLst>
                          </p:cTn>
                        </p:par>
                        <p:par>
                          <p:cTn id="41" fill="hold">
                            <p:stCondLst>
                              <p:cond delay="500"/>
                            </p:stCondLst>
                            <p:childTnLst>
                              <p:par>
                                <p:cTn id="42" presetID="14" presetClass="entr" presetSubtype="10" fill="hold" nodeType="after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randombar(horizontal)">
                                      <p:cBhvr>
                                        <p:cTn id="44" dur="1000"/>
                                        <p:tgtEl>
                                          <p:spTgt spid="2"/>
                                        </p:tgtEl>
                                      </p:cBhvr>
                                    </p:animEffect>
                                  </p:childTnLst>
                                </p:cTn>
                              </p:par>
                            </p:childTnLst>
                          </p:cTn>
                        </p:par>
                        <p:par>
                          <p:cTn id="45" fill="hold">
                            <p:stCondLst>
                              <p:cond delay="1500"/>
                            </p:stCondLst>
                            <p:childTnLst>
                              <p:par>
                                <p:cTn id="46" presetID="47" presetClass="entr" presetSubtype="0" fill="hold" grpId="0" nodeType="afterEffect">
                                  <p:stCondLst>
                                    <p:cond delay="0"/>
                                  </p:stCondLst>
                                  <p:childTnLst>
                                    <p:set>
                                      <p:cBhvr>
                                        <p:cTn id="47" dur="1" fill="hold">
                                          <p:stCondLst>
                                            <p:cond delay="0"/>
                                          </p:stCondLst>
                                        </p:cTn>
                                        <p:tgtEl>
                                          <p:spTgt spid="31773"/>
                                        </p:tgtEl>
                                        <p:attrNameLst>
                                          <p:attrName>style.visibility</p:attrName>
                                        </p:attrNameLst>
                                      </p:cBhvr>
                                      <p:to>
                                        <p:strVal val="visible"/>
                                      </p:to>
                                    </p:set>
                                    <p:animEffect transition="in" filter="fade">
                                      <p:cBhvr>
                                        <p:cTn id="48" dur="1000"/>
                                        <p:tgtEl>
                                          <p:spTgt spid="31773"/>
                                        </p:tgtEl>
                                      </p:cBhvr>
                                    </p:animEffect>
                                    <p:anim calcmode="lin" valueType="num">
                                      <p:cBhvr>
                                        <p:cTn id="49" dur="1000" fill="hold"/>
                                        <p:tgtEl>
                                          <p:spTgt spid="31773"/>
                                        </p:tgtEl>
                                        <p:attrNameLst>
                                          <p:attrName>ppt_x</p:attrName>
                                        </p:attrNameLst>
                                      </p:cBhvr>
                                      <p:tavLst>
                                        <p:tav tm="0">
                                          <p:val>
                                            <p:strVal val="#ppt_x"/>
                                          </p:val>
                                        </p:tav>
                                        <p:tav tm="100000">
                                          <p:val>
                                            <p:strVal val="#ppt_x"/>
                                          </p:val>
                                        </p:tav>
                                      </p:tavLst>
                                    </p:anim>
                                    <p:anim calcmode="lin" valueType="num">
                                      <p:cBhvr>
                                        <p:cTn id="50" dur="1000" fill="hold"/>
                                        <p:tgtEl>
                                          <p:spTgt spid="31773"/>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52" presetClass="entr" presetSubtype="0"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animScale>
                                      <p:cBhvr>
                                        <p:cTn id="55"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6" dur="1000" decel="50000" fill="hold">
                                          <p:stCondLst>
                                            <p:cond delay="0"/>
                                          </p:stCondLst>
                                        </p:cTn>
                                        <p:tgtEl>
                                          <p:spTgt spid="14"/>
                                        </p:tgtEl>
                                        <p:attrNameLst>
                                          <p:attrName>ppt_x</p:attrName>
                                          <p:attrName>ppt_y</p:attrName>
                                        </p:attrNameLst>
                                      </p:cBhvr>
                                    </p:animMotion>
                                    <p:animEffect transition="in" filter="fade">
                                      <p:cBhvr>
                                        <p:cTn id="57" dur="10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47"/>
                                        </p:tgtEl>
                                        <p:attrNameLst>
                                          <p:attrName>style.visibility</p:attrName>
                                        </p:attrNameLst>
                                      </p:cBhvr>
                                      <p:to>
                                        <p:strVal val="visible"/>
                                      </p:to>
                                    </p:set>
                                    <p:anim calcmode="lin" valueType="num">
                                      <p:cBhvr>
                                        <p:cTn id="62" dur="500" fill="hold"/>
                                        <p:tgtEl>
                                          <p:spTgt spid="47"/>
                                        </p:tgtEl>
                                        <p:attrNameLst>
                                          <p:attrName>ppt_w</p:attrName>
                                        </p:attrNameLst>
                                      </p:cBhvr>
                                      <p:tavLst>
                                        <p:tav tm="0">
                                          <p:val>
                                            <p:fltVal val="0"/>
                                          </p:val>
                                        </p:tav>
                                        <p:tav tm="100000">
                                          <p:val>
                                            <p:strVal val="#ppt_w"/>
                                          </p:val>
                                        </p:tav>
                                      </p:tavLst>
                                    </p:anim>
                                    <p:anim calcmode="lin" valueType="num">
                                      <p:cBhvr>
                                        <p:cTn id="63" dur="500" fill="hold"/>
                                        <p:tgtEl>
                                          <p:spTgt spid="47"/>
                                        </p:tgtEl>
                                        <p:attrNameLst>
                                          <p:attrName>ppt_h</p:attrName>
                                        </p:attrNameLst>
                                      </p:cBhvr>
                                      <p:tavLst>
                                        <p:tav tm="0">
                                          <p:val>
                                            <p:fltVal val="0"/>
                                          </p:val>
                                        </p:tav>
                                        <p:tav tm="100000">
                                          <p:val>
                                            <p:strVal val="#ppt_h"/>
                                          </p:val>
                                        </p:tav>
                                      </p:tavLst>
                                    </p:anim>
                                    <p:animEffect transition="in" filter="fade">
                                      <p:cBhvr>
                                        <p:cTn id="64"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2" grpId="0"/>
      <p:bldP spid="31761" grpId="0"/>
      <p:bldP spid="31762" grpId="0"/>
      <p:bldP spid="31773" grpId="0"/>
      <p:bldP spid="45" grpId="0"/>
      <p:bldP spid="47"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A945E9-9381-47BB-9E1F-490EEF4D8E36}"/>
              </a:ext>
            </a:extLst>
          </p:cNvPr>
          <p:cNvPicPr>
            <a:picLocks noChangeAspect="1"/>
          </p:cNvPicPr>
          <p:nvPr/>
        </p:nvPicPr>
        <p:blipFill rotWithShape="1">
          <a:blip r:embed="rId4"/>
          <a:srcRect l="17177" r="12468" b="9021"/>
          <a:stretch/>
        </p:blipFill>
        <p:spPr>
          <a:xfrm>
            <a:off x="189217" y="228600"/>
            <a:ext cx="8805527" cy="6477000"/>
          </a:xfrm>
          <a:prstGeom prst="rect">
            <a:avLst/>
          </a:prstGeom>
          <a:ln w="228600" cap="sq" cmpd="thickThin">
            <a:solidFill>
              <a:srgbClr val="000000"/>
            </a:solidFill>
            <a:prstDash val="solid"/>
            <a:miter lim="800000"/>
          </a:ln>
          <a:effectLst>
            <a:innerShdw blurRad="76200">
              <a:srgbClr val="000000"/>
            </a:innerShdw>
          </a:effectLst>
        </p:spPr>
      </p:pic>
      <p:sp>
        <p:nvSpPr>
          <p:cNvPr id="31760" name="Text Box 16"/>
          <p:cNvSpPr txBox="1">
            <a:spLocks noChangeArrowheads="1"/>
          </p:cNvSpPr>
          <p:nvPr/>
        </p:nvSpPr>
        <p:spPr bwMode="auto">
          <a:xfrm>
            <a:off x="-228600" y="6182380"/>
            <a:ext cx="4800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Comic Sans MS" panose="030F0702030302020204" pitchFamily="66" charset="0"/>
                <a:ea typeface="+mn-ea"/>
                <a:cs typeface="+mn-cs"/>
              </a:rPr>
              <a:t>80 measures borrowed</a:t>
            </a:r>
          </a:p>
        </p:txBody>
      </p:sp>
      <p:sp>
        <p:nvSpPr>
          <p:cNvPr id="31762" name="Text Box 18"/>
          <p:cNvSpPr txBox="1">
            <a:spLocks noChangeArrowheads="1"/>
          </p:cNvSpPr>
          <p:nvPr/>
        </p:nvSpPr>
        <p:spPr bwMode="auto">
          <a:xfrm>
            <a:off x="5029200" y="4684693"/>
            <a:ext cx="381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a:ln>
                  <a:noFill/>
                </a:ln>
                <a:solidFill>
                  <a:srgbClr val="FFFFFF"/>
                </a:solidFill>
                <a:effectLst>
                  <a:glow rad="228600">
                    <a:srgbClr val="000000">
                      <a:satMod val="175000"/>
                    </a:srgbClr>
                  </a:glow>
                </a:effectLst>
                <a:uLnTx/>
                <a:uFillTx/>
                <a:latin typeface="Arial Black" pitchFamily="34" charset="0"/>
                <a:ea typeface="+mn-ea"/>
                <a:cs typeface="+mn-cs"/>
              </a:rPr>
              <a:t>=</a:t>
            </a:r>
          </a:p>
        </p:txBody>
      </p:sp>
      <p:sp>
        <p:nvSpPr>
          <p:cNvPr id="31773" name="Text Box 29"/>
          <p:cNvSpPr txBox="1">
            <a:spLocks noChangeArrowheads="1"/>
          </p:cNvSpPr>
          <p:nvPr/>
        </p:nvSpPr>
        <p:spPr bwMode="auto">
          <a:xfrm>
            <a:off x="5105400" y="6182380"/>
            <a:ext cx="4191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Comic Sans MS" panose="030F0702030302020204" pitchFamily="66" charset="0"/>
                <a:ea typeface="+mn-ea"/>
                <a:cs typeface="+mn-cs"/>
              </a:rPr>
              <a:t>100 measures debt</a:t>
            </a:r>
          </a:p>
        </p:txBody>
      </p:sp>
      <p:grpSp>
        <p:nvGrpSpPr>
          <p:cNvPr id="13" name="Group 12">
            <a:extLst>
              <a:ext uri="{FF2B5EF4-FFF2-40B4-BE49-F238E27FC236}">
                <a16:creationId xmlns:a16="http://schemas.microsoft.com/office/drawing/2014/main" id="{42AC28E9-F92E-4385-9F0A-7106DCE67DAD}"/>
              </a:ext>
            </a:extLst>
          </p:cNvPr>
          <p:cNvGrpSpPr/>
          <p:nvPr/>
        </p:nvGrpSpPr>
        <p:grpSpPr>
          <a:xfrm>
            <a:off x="110398" y="2940145"/>
            <a:ext cx="3623402" cy="3308255"/>
            <a:chOff x="193653" y="2864381"/>
            <a:chExt cx="3623402" cy="3308255"/>
          </a:xfrm>
        </p:grpSpPr>
        <p:pic>
          <p:nvPicPr>
            <p:cNvPr id="12" name="Picture 11">
              <a:extLst>
                <a:ext uri="{FF2B5EF4-FFF2-40B4-BE49-F238E27FC236}">
                  <a16:creationId xmlns:a16="http://schemas.microsoft.com/office/drawing/2014/main" id="{2A7DB295-E65D-48CE-B170-B37FA0565EE2}"/>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3735" b="95238" l="10000" r="90000">
                          <a14:foregroundMark x1="48400" y1="3735" x2="56000" y2="17740"/>
                          <a14:foregroundMark x1="49400" y1="95238" x2="73600" y2="75537"/>
                          <a14:foregroundMark x1="78000" y1="91970" x2="70000" y2="94958"/>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93653" y="2923675"/>
              <a:ext cx="1261727" cy="2702618"/>
            </a:xfrm>
            <a:prstGeom prst="rect">
              <a:avLst/>
            </a:prstGeom>
            <a:ln>
              <a:noFill/>
            </a:ln>
            <a:effectLst>
              <a:outerShdw blurRad="292100" dist="139700" dir="2700000" algn="tl" rotWithShape="0">
                <a:srgbClr val="333333">
                  <a:alpha val="65000"/>
                </a:srgbClr>
              </a:outerShdw>
            </a:effectLst>
          </p:spPr>
        </p:pic>
        <p:pic>
          <p:nvPicPr>
            <p:cNvPr id="46" name="Picture 45">
              <a:extLst>
                <a:ext uri="{FF2B5EF4-FFF2-40B4-BE49-F238E27FC236}">
                  <a16:creationId xmlns:a16="http://schemas.microsoft.com/office/drawing/2014/main" id="{182C13BA-BF83-48C6-B18D-AF6812E8ED59}"/>
                </a:ext>
              </a:extLst>
            </p:cNvPr>
            <p:cNvPicPr>
              <a:picLocks noChangeAspect="1"/>
            </p:cNvPicPr>
            <p:nvPr/>
          </p:nvPicPr>
          <p:blipFill>
            <a:blip r:embed="rId7" cstate="print">
              <a:extLst>
                <a:ext uri="{BEBA8EAE-BF5A-486C-A8C5-ECC9F3942E4B}">
                  <a14:imgProps xmlns:a14="http://schemas.microsoft.com/office/drawing/2010/main">
                    <a14:imgLayer r:embed="rId6">
                      <a14:imgEffect>
                        <a14:backgroundRemoval t="3735" b="95238" l="10000" r="90000">
                          <a14:foregroundMark x1="48400" y1="3735" x2="56000" y2="17740"/>
                          <a14:foregroundMark x1="49400" y1="95238" x2="73600" y2="75537"/>
                          <a14:foregroundMark x1="78000" y1="91970" x2="70000" y2="94958"/>
                        </a14:backgroundRemoval>
                      </a14:imgEffect>
                    </a14:imgLayer>
                  </a14:imgProps>
                </a:ext>
                <a:ext uri="{28A0092B-C50C-407E-A947-70E740481C1C}">
                  <a14:useLocalDpi xmlns:a14="http://schemas.microsoft.com/office/drawing/2010/main" val="0"/>
                </a:ext>
              </a:extLst>
            </a:blip>
            <a:stretch>
              <a:fillRect/>
            </a:stretch>
          </p:blipFill>
          <p:spPr>
            <a:xfrm>
              <a:off x="839595" y="3064377"/>
              <a:ext cx="1261727" cy="2702618"/>
            </a:xfrm>
            <a:prstGeom prst="rect">
              <a:avLst/>
            </a:prstGeom>
            <a:ln>
              <a:noFill/>
            </a:ln>
            <a:effectLst>
              <a:outerShdw blurRad="292100" dist="139700" dir="2700000" algn="tl" rotWithShape="0">
                <a:srgbClr val="333333">
                  <a:alpha val="65000"/>
                </a:srgbClr>
              </a:outerShdw>
            </a:effectLst>
          </p:spPr>
        </p:pic>
        <p:pic>
          <p:nvPicPr>
            <p:cNvPr id="47" name="Picture 46">
              <a:extLst>
                <a:ext uri="{FF2B5EF4-FFF2-40B4-BE49-F238E27FC236}">
                  <a16:creationId xmlns:a16="http://schemas.microsoft.com/office/drawing/2014/main" id="{56C1FEA6-F71A-49A8-ACF3-A94BE5B7C679}"/>
                </a:ext>
              </a:extLst>
            </p:cNvPr>
            <p:cNvPicPr>
              <a:picLocks noChangeAspect="1"/>
            </p:cNvPicPr>
            <p:nvPr/>
          </p:nvPicPr>
          <p:blipFill>
            <a:blip r:embed="rId7" cstate="print">
              <a:extLst>
                <a:ext uri="{BEBA8EAE-BF5A-486C-A8C5-ECC9F3942E4B}">
                  <a14:imgProps xmlns:a14="http://schemas.microsoft.com/office/drawing/2010/main">
                    <a14:imgLayer r:embed="rId6">
                      <a14:imgEffect>
                        <a14:backgroundRemoval t="3735" b="95238" l="10000" r="90000">
                          <a14:foregroundMark x1="48400" y1="3735" x2="56000" y2="17740"/>
                          <a14:foregroundMark x1="49400" y1="95238" x2="73600" y2="75537"/>
                          <a14:foregroundMark x1="78000" y1="91970" x2="70000" y2="94958"/>
                        </a14:backgroundRemoval>
                      </a14:imgEffect>
                    </a14:imgLayer>
                  </a14:imgProps>
                </a:ext>
                <a:ext uri="{28A0092B-C50C-407E-A947-70E740481C1C}">
                  <a14:useLocalDpi xmlns:a14="http://schemas.microsoft.com/office/drawing/2010/main" val="0"/>
                </a:ext>
              </a:extLst>
            </a:blip>
            <a:stretch>
              <a:fillRect/>
            </a:stretch>
          </p:blipFill>
          <p:spPr>
            <a:xfrm>
              <a:off x="450382" y="3445377"/>
              <a:ext cx="1261727" cy="2702618"/>
            </a:xfrm>
            <a:prstGeom prst="rect">
              <a:avLst/>
            </a:prstGeom>
            <a:ln>
              <a:noFill/>
            </a:ln>
            <a:effectLst>
              <a:outerShdw blurRad="292100" dist="139700" dir="2700000" algn="tl" rotWithShape="0">
                <a:srgbClr val="333333">
                  <a:alpha val="65000"/>
                </a:srgbClr>
              </a:outerShdw>
            </a:effectLst>
          </p:spPr>
        </p:pic>
        <p:pic>
          <p:nvPicPr>
            <p:cNvPr id="48" name="Picture 47">
              <a:extLst>
                <a:ext uri="{FF2B5EF4-FFF2-40B4-BE49-F238E27FC236}">
                  <a16:creationId xmlns:a16="http://schemas.microsoft.com/office/drawing/2014/main" id="{32B22C54-D8F6-4300-B1EC-24DC8418F769}"/>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3735" b="95238" l="10000" r="90000">
                          <a14:foregroundMark x1="48400" y1="3735" x2="56000" y2="17740"/>
                          <a14:foregroundMark x1="49400" y1="95238" x2="73600" y2="75537"/>
                          <a14:foregroundMark x1="78000" y1="91970" x2="70000" y2="94958"/>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097518" y="2864381"/>
              <a:ext cx="1261727" cy="2702618"/>
            </a:xfrm>
            <a:prstGeom prst="rect">
              <a:avLst/>
            </a:prstGeom>
            <a:ln>
              <a:noFill/>
            </a:ln>
            <a:effectLst>
              <a:outerShdw blurRad="292100" dist="139700" dir="2700000" algn="tl" rotWithShape="0">
                <a:srgbClr val="333333">
                  <a:alpha val="65000"/>
                </a:srgbClr>
              </a:outerShdw>
            </a:effectLst>
          </p:spPr>
        </p:pic>
        <p:pic>
          <p:nvPicPr>
            <p:cNvPr id="49" name="Picture 48">
              <a:extLst>
                <a:ext uri="{FF2B5EF4-FFF2-40B4-BE49-F238E27FC236}">
                  <a16:creationId xmlns:a16="http://schemas.microsoft.com/office/drawing/2014/main" id="{CDC03ED1-7DFB-44C3-B618-7D3CCDD1B28B}"/>
                </a:ext>
              </a:extLst>
            </p:cNvPr>
            <p:cNvPicPr>
              <a:picLocks noChangeAspect="1"/>
            </p:cNvPicPr>
            <p:nvPr/>
          </p:nvPicPr>
          <p:blipFill>
            <a:blip r:embed="rId7" cstate="print">
              <a:extLst>
                <a:ext uri="{BEBA8EAE-BF5A-486C-A8C5-ECC9F3942E4B}">
                  <a14:imgProps xmlns:a14="http://schemas.microsoft.com/office/drawing/2010/main">
                    <a14:imgLayer r:embed="rId6">
                      <a14:imgEffect>
                        <a14:backgroundRemoval t="3735" b="95238" l="10000" r="90000">
                          <a14:foregroundMark x1="48400" y1="3735" x2="56000" y2="17740"/>
                          <a14:foregroundMark x1="49400" y1="95238" x2="73600" y2="75537"/>
                          <a14:foregroundMark x1="78000" y1="91970" x2="70000" y2="94958"/>
                        </a14:backgroundRemoval>
                      </a14:imgEffect>
                    </a14:imgLayer>
                  </a14:imgProps>
                </a:ext>
                <a:ext uri="{28A0092B-C50C-407E-A947-70E740481C1C}">
                  <a14:useLocalDpi xmlns:a14="http://schemas.microsoft.com/office/drawing/2010/main" val="0"/>
                </a:ext>
              </a:extLst>
            </a:blip>
            <a:stretch>
              <a:fillRect/>
            </a:stretch>
          </p:blipFill>
          <p:spPr>
            <a:xfrm>
              <a:off x="1513414" y="2910931"/>
              <a:ext cx="1261727" cy="2702618"/>
            </a:xfrm>
            <a:prstGeom prst="rect">
              <a:avLst/>
            </a:prstGeom>
            <a:ln>
              <a:noFill/>
            </a:ln>
            <a:effectLst>
              <a:outerShdw blurRad="292100" dist="139700" dir="2700000" algn="tl" rotWithShape="0">
                <a:srgbClr val="333333">
                  <a:alpha val="65000"/>
                </a:srgbClr>
              </a:outerShdw>
            </a:effectLst>
          </p:spPr>
        </p:pic>
        <p:pic>
          <p:nvPicPr>
            <p:cNvPr id="52" name="Picture 51">
              <a:extLst>
                <a:ext uri="{FF2B5EF4-FFF2-40B4-BE49-F238E27FC236}">
                  <a16:creationId xmlns:a16="http://schemas.microsoft.com/office/drawing/2014/main" id="{931C078C-001A-4391-8A14-820A94612593}"/>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3735" b="95238" l="10000" r="90000">
                          <a14:foregroundMark x1="48400" y1="3735" x2="56000" y2="17740"/>
                          <a14:foregroundMark x1="49400" y1="95238" x2="73600" y2="75537"/>
                          <a14:foregroundMark x1="78000" y1="91970" x2="70000" y2="94958"/>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555328" y="3153171"/>
              <a:ext cx="1261727" cy="2702618"/>
            </a:xfrm>
            <a:prstGeom prst="rect">
              <a:avLst/>
            </a:prstGeom>
            <a:ln>
              <a:noFill/>
            </a:ln>
            <a:effectLst>
              <a:outerShdw blurRad="292100" dist="139700" dir="2700000" algn="tl" rotWithShape="0">
                <a:srgbClr val="333333">
                  <a:alpha val="65000"/>
                </a:srgbClr>
              </a:outerShdw>
            </a:effectLst>
          </p:spPr>
        </p:pic>
        <p:pic>
          <p:nvPicPr>
            <p:cNvPr id="50" name="Picture 49">
              <a:extLst>
                <a:ext uri="{FF2B5EF4-FFF2-40B4-BE49-F238E27FC236}">
                  <a16:creationId xmlns:a16="http://schemas.microsoft.com/office/drawing/2014/main" id="{F4DDE05D-9528-4E11-A0A0-9EF6396B5BD4}"/>
                </a:ext>
              </a:extLst>
            </p:cNvPr>
            <p:cNvPicPr>
              <a:picLocks noChangeAspect="1"/>
            </p:cNvPicPr>
            <p:nvPr/>
          </p:nvPicPr>
          <p:blipFill>
            <a:blip r:embed="rId7" cstate="print">
              <a:extLst>
                <a:ext uri="{BEBA8EAE-BF5A-486C-A8C5-ECC9F3942E4B}">
                  <a14:imgProps xmlns:a14="http://schemas.microsoft.com/office/drawing/2010/main">
                    <a14:imgLayer r:embed="rId6">
                      <a14:imgEffect>
                        <a14:backgroundRemoval t="3735" b="95238" l="10000" r="90000">
                          <a14:foregroundMark x1="48400" y1="3735" x2="56000" y2="17740"/>
                          <a14:foregroundMark x1="49400" y1="95238" x2="73600" y2="75537"/>
                          <a14:foregroundMark x1="78000" y1="91970" x2="70000" y2="94958"/>
                        </a14:backgroundRemoval>
                      </a14:imgEffect>
                    </a14:imgLayer>
                  </a14:imgProps>
                </a:ext>
                <a:ext uri="{28A0092B-C50C-407E-A947-70E740481C1C}">
                  <a14:useLocalDpi xmlns:a14="http://schemas.microsoft.com/office/drawing/2010/main" val="0"/>
                </a:ext>
              </a:extLst>
            </a:blip>
            <a:stretch>
              <a:fillRect/>
            </a:stretch>
          </p:blipFill>
          <p:spPr>
            <a:xfrm>
              <a:off x="2153569" y="3374629"/>
              <a:ext cx="1261727" cy="2702618"/>
            </a:xfrm>
            <a:prstGeom prst="rect">
              <a:avLst/>
            </a:prstGeom>
            <a:ln>
              <a:noFill/>
            </a:ln>
            <a:effectLst>
              <a:outerShdw blurRad="292100" dist="139700" dir="2700000" algn="tl" rotWithShape="0">
                <a:srgbClr val="333333">
                  <a:alpha val="65000"/>
                </a:srgbClr>
              </a:outerShdw>
            </a:effectLst>
          </p:spPr>
        </p:pic>
        <p:pic>
          <p:nvPicPr>
            <p:cNvPr id="51" name="Picture 50">
              <a:extLst>
                <a:ext uri="{FF2B5EF4-FFF2-40B4-BE49-F238E27FC236}">
                  <a16:creationId xmlns:a16="http://schemas.microsoft.com/office/drawing/2014/main" id="{B807863C-B520-439A-92F2-292A02E5F294}"/>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3735" b="95238" l="10000" r="90000">
                          <a14:foregroundMark x1="48400" y1="3735" x2="56000" y2="17740"/>
                          <a14:foregroundMark x1="49400" y1="95238" x2="73600" y2="75537"/>
                          <a14:foregroundMark x1="78000" y1="91970" x2="70000" y2="94958"/>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210346" y="3470018"/>
              <a:ext cx="1261727" cy="2702618"/>
            </a:xfrm>
            <a:prstGeom prst="rect">
              <a:avLst/>
            </a:prstGeom>
            <a:ln>
              <a:noFill/>
            </a:ln>
            <a:effectLst>
              <a:outerShdw blurRad="292100" dist="139700" dir="2700000" algn="tl" rotWithShape="0">
                <a:srgbClr val="333333">
                  <a:alpha val="65000"/>
                </a:srgbClr>
              </a:outerShdw>
            </a:effectLst>
          </p:spPr>
        </p:pic>
      </p:grpSp>
      <p:grpSp>
        <p:nvGrpSpPr>
          <p:cNvPr id="6" name="Group 5">
            <a:extLst>
              <a:ext uri="{FF2B5EF4-FFF2-40B4-BE49-F238E27FC236}">
                <a16:creationId xmlns:a16="http://schemas.microsoft.com/office/drawing/2014/main" id="{937EE6CB-2C24-4C83-975A-FAACA783E250}"/>
              </a:ext>
            </a:extLst>
          </p:cNvPr>
          <p:cNvGrpSpPr/>
          <p:nvPr/>
        </p:nvGrpSpPr>
        <p:grpSpPr>
          <a:xfrm>
            <a:off x="5367673" y="2514600"/>
            <a:ext cx="3666454" cy="3733800"/>
            <a:chOff x="5367673" y="2438400"/>
            <a:chExt cx="3666454" cy="3733800"/>
          </a:xfrm>
        </p:grpSpPr>
        <p:pic>
          <p:nvPicPr>
            <p:cNvPr id="62" name="Picture 61">
              <a:extLst>
                <a:ext uri="{FF2B5EF4-FFF2-40B4-BE49-F238E27FC236}">
                  <a16:creationId xmlns:a16="http://schemas.microsoft.com/office/drawing/2014/main" id="{358FBE31-6F9B-4907-9655-6753A96EF589}"/>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3735" b="95238" l="10000" r="90000">
                          <a14:foregroundMark x1="48400" y1="3735" x2="56000" y2="17740"/>
                          <a14:foregroundMark x1="49400" y1="95238" x2="73600" y2="75537"/>
                          <a14:foregroundMark x1="78000" y1="91970" x2="70000" y2="94958"/>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7772400" y="2438400"/>
              <a:ext cx="1261727" cy="2702618"/>
            </a:xfrm>
            <a:prstGeom prst="rect">
              <a:avLst/>
            </a:prstGeom>
            <a:ln>
              <a:noFill/>
            </a:ln>
            <a:effectLst>
              <a:outerShdw blurRad="292100" dist="139700" dir="2700000" algn="tl" rotWithShape="0">
                <a:srgbClr val="333333">
                  <a:alpha val="65000"/>
                </a:srgbClr>
              </a:outerShdw>
            </a:effectLst>
          </p:spPr>
        </p:pic>
        <p:pic>
          <p:nvPicPr>
            <p:cNvPr id="54" name="Picture 53">
              <a:extLst>
                <a:ext uri="{FF2B5EF4-FFF2-40B4-BE49-F238E27FC236}">
                  <a16:creationId xmlns:a16="http://schemas.microsoft.com/office/drawing/2014/main" id="{E64EB0C8-BC7B-49A1-B219-91FBA6315F1D}"/>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3735" b="95238" l="10000" r="90000">
                          <a14:foregroundMark x1="48400" y1="3735" x2="56000" y2="17740"/>
                          <a14:foregroundMark x1="49400" y1="95238" x2="73600" y2="75537"/>
                          <a14:foregroundMark x1="78000" y1="91970" x2="70000" y2="94958"/>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5937148" y="2514600"/>
              <a:ext cx="1261727" cy="2702618"/>
            </a:xfrm>
            <a:prstGeom prst="rect">
              <a:avLst/>
            </a:prstGeom>
            <a:ln>
              <a:noFill/>
            </a:ln>
            <a:effectLst>
              <a:outerShdw blurRad="292100" dist="139700" dir="2700000" algn="tl" rotWithShape="0">
                <a:srgbClr val="333333">
                  <a:alpha val="65000"/>
                </a:srgbClr>
              </a:outerShdw>
            </a:effectLst>
          </p:spPr>
        </p:pic>
        <p:pic>
          <p:nvPicPr>
            <p:cNvPr id="56" name="Picture 55">
              <a:extLst>
                <a:ext uri="{FF2B5EF4-FFF2-40B4-BE49-F238E27FC236}">
                  <a16:creationId xmlns:a16="http://schemas.microsoft.com/office/drawing/2014/main" id="{828D6C78-AD63-48E5-BD04-E90A4B5AC8C5}"/>
                </a:ext>
              </a:extLst>
            </p:cNvPr>
            <p:cNvPicPr>
              <a:picLocks noChangeAspect="1"/>
            </p:cNvPicPr>
            <p:nvPr/>
          </p:nvPicPr>
          <p:blipFill>
            <a:blip r:embed="rId7" cstate="print">
              <a:extLst>
                <a:ext uri="{BEBA8EAE-BF5A-486C-A8C5-ECC9F3942E4B}">
                  <a14:imgProps xmlns:a14="http://schemas.microsoft.com/office/drawing/2010/main">
                    <a14:imgLayer r:embed="rId6">
                      <a14:imgEffect>
                        <a14:backgroundRemoval t="3735" b="95238" l="10000" r="90000">
                          <a14:foregroundMark x1="48400" y1="3735" x2="56000" y2="17740"/>
                          <a14:foregroundMark x1="49400" y1="95238" x2="73600" y2="75537"/>
                          <a14:foregroundMark x1="78000" y1="91970" x2="70000" y2="94958"/>
                        </a14:backgroundRemoval>
                      </a14:imgEffect>
                    </a14:imgLayer>
                  </a14:imgProps>
                </a:ext>
                <a:ext uri="{28A0092B-C50C-407E-A947-70E740481C1C}">
                  <a14:useLocalDpi xmlns:a14="http://schemas.microsoft.com/office/drawing/2010/main" val="0"/>
                </a:ext>
              </a:extLst>
            </a:blip>
            <a:stretch>
              <a:fillRect/>
            </a:stretch>
          </p:blipFill>
          <p:spPr>
            <a:xfrm>
              <a:off x="7065765" y="2631382"/>
              <a:ext cx="1261727" cy="2702618"/>
            </a:xfrm>
            <a:prstGeom prst="rect">
              <a:avLst/>
            </a:prstGeom>
            <a:ln>
              <a:noFill/>
            </a:ln>
            <a:effectLst>
              <a:outerShdw blurRad="292100" dist="139700" dir="2700000" algn="tl" rotWithShape="0">
                <a:srgbClr val="333333">
                  <a:alpha val="65000"/>
                </a:srgbClr>
              </a:outerShdw>
            </a:effectLst>
          </p:spPr>
        </p:pic>
        <p:pic>
          <p:nvPicPr>
            <p:cNvPr id="57" name="Picture 56">
              <a:extLst>
                <a:ext uri="{FF2B5EF4-FFF2-40B4-BE49-F238E27FC236}">
                  <a16:creationId xmlns:a16="http://schemas.microsoft.com/office/drawing/2014/main" id="{1E2451BD-30A8-411A-AAB3-288872B7D72E}"/>
                </a:ext>
              </a:extLst>
            </p:cNvPr>
            <p:cNvPicPr>
              <a:picLocks noChangeAspect="1"/>
            </p:cNvPicPr>
            <p:nvPr/>
          </p:nvPicPr>
          <p:blipFill>
            <a:blip r:embed="rId7" cstate="print">
              <a:extLst>
                <a:ext uri="{BEBA8EAE-BF5A-486C-A8C5-ECC9F3942E4B}">
                  <a14:imgProps xmlns:a14="http://schemas.microsoft.com/office/drawing/2010/main">
                    <a14:imgLayer r:embed="rId6">
                      <a14:imgEffect>
                        <a14:backgroundRemoval t="3735" b="95238" l="10000" r="90000">
                          <a14:foregroundMark x1="48400" y1="3735" x2="56000" y2="17740"/>
                          <a14:foregroundMark x1="49400" y1="95238" x2="73600" y2="75537"/>
                          <a14:foregroundMark x1="78000" y1="91970" x2="70000" y2="94958"/>
                        </a14:backgroundRemoval>
                      </a14:imgEffect>
                    </a14:imgLayer>
                  </a14:imgProps>
                </a:ext>
                <a:ext uri="{28A0092B-C50C-407E-A947-70E740481C1C}">
                  <a14:useLocalDpi xmlns:a14="http://schemas.microsoft.com/office/drawing/2010/main" val="0"/>
                </a:ext>
              </a:extLst>
            </a:blip>
            <a:stretch>
              <a:fillRect/>
            </a:stretch>
          </p:blipFill>
          <p:spPr>
            <a:xfrm>
              <a:off x="6414704" y="2971800"/>
              <a:ext cx="1261727" cy="2702618"/>
            </a:xfrm>
            <a:prstGeom prst="rect">
              <a:avLst/>
            </a:prstGeom>
            <a:ln>
              <a:noFill/>
            </a:ln>
            <a:effectLst>
              <a:outerShdw blurRad="292100" dist="139700" dir="2700000" algn="tl" rotWithShape="0">
                <a:srgbClr val="333333">
                  <a:alpha val="65000"/>
                </a:srgbClr>
              </a:outerShdw>
            </a:effectLst>
          </p:spPr>
        </p:pic>
        <p:pic>
          <p:nvPicPr>
            <p:cNvPr id="58" name="Picture 57">
              <a:extLst>
                <a:ext uri="{FF2B5EF4-FFF2-40B4-BE49-F238E27FC236}">
                  <a16:creationId xmlns:a16="http://schemas.microsoft.com/office/drawing/2014/main" id="{D3588B77-C9CB-40F1-A542-C567AE583DF0}"/>
                </a:ext>
              </a:extLst>
            </p:cNvPr>
            <p:cNvPicPr>
              <a:picLocks noChangeAspect="1"/>
            </p:cNvPicPr>
            <p:nvPr/>
          </p:nvPicPr>
          <p:blipFill>
            <a:blip r:embed="rId7" cstate="print">
              <a:extLst>
                <a:ext uri="{BEBA8EAE-BF5A-486C-A8C5-ECC9F3942E4B}">
                  <a14:imgProps xmlns:a14="http://schemas.microsoft.com/office/drawing/2010/main">
                    <a14:imgLayer r:embed="rId6">
                      <a14:imgEffect>
                        <a14:backgroundRemoval t="3735" b="95238" l="10000" r="90000">
                          <a14:foregroundMark x1="48400" y1="3735" x2="56000" y2="17740"/>
                          <a14:foregroundMark x1="49400" y1="95238" x2="73600" y2="75537"/>
                          <a14:foregroundMark x1="78000" y1="91970" x2="70000" y2="94958"/>
                        </a14:backgroundRemoval>
                      </a14:imgEffect>
                    </a14:imgLayer>
                  </a14:imgProps>
                </a:ext>
                <a:ext uri="{28A0092B-C50C-407E-A947-70E740481C1C}">
                  <a14:useLocalDpi xmlns:a14="http://schemas.microsoft.com/office/drawing/2010/main" val="0"/>
                </a:ext>
              </a:extLst>
            </a:blip>
            <a:stretch>
              <a:fillRect/>
            </a:stretch>
          </p:blipFill>
          <p:spPr>
            <a:xfrm>
              <a:off x="7772400" y="2924320"/>
              <a:ext cx="1261727" cy="2702618"/>
            </a:xfrm>
            <a:prstGeom prst="rect">
              <a:avLst/>
            </a:prstGeom>
            <a:ln>
              <a:noFill/>
            </a:ln>
            <a:effectLst>
              <a:outerShdw blurRad="292100" dist="139700" dir="2700000" algn="tl" rotWithShape="0">
                <a:srgbClr val="333333">
                  <a:alpha val="65000"/>
                </a:srgbClr>
              </a:outerShdw>
            </a:effectLst>
          </p:spPr>
        </p:pic>
        <p:pic>
          <p:nvPicPr>
            <p:cNvPr id="59" name="Picture 58">
              <a:extLst>
                <a:ext uri="{FF2B5EF4-FFF2-40B4-BE49-F238E27FC236}">
                  <a16:creationId xmlns:a16="http://schemas.microsoft.com/office/drawing/2014/main" id="{A22E2695-212E-4E6A-82E1-56B15ADE03E8}"/>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3735" b="95238" l="10000" r="90000">
                          <a14:foregroundMark x1="48400" y1="3735" x2="56000" y2="17740"/>
                          <a14:foregroundMark x1="49400" y1="95238" x2="73600" y2="75537"/>
                          <a14:foregroundMark x1="78000" y1="91970" x2="70000" y2="94958"/>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7073156" y="3088582"/>
              <a:ext cx="1261727" cy="2702618"/>
            </a:xfrm>
            <a:prstGeom prst="rect">
              <a:avLst/>
            </a:prstGeom>
            <a:ln>
              <a:noFill/>
            </a:ln>
            <a:effectLst>
              <a:outerShdw blurRad="292100" dist="139700" dir="2700000" algn="tl" rotWithShape="0">
                <a:srgbClr val="333333">
                  <a:alpha val="65000"/>
                </a:srgbClr>
              </a:outerShdw>
            </a:effectLst>
          </p:spPr>
        </p:pic>
        <p:pic>
          <p:nvPicPr>
            <p:cNvPr id="60" name="Picture 59">
              <a:extLst>
                <a:ext uri="{FF2B5EF4-FFF2-40B4-BE49-F238E27FC236}">
                  <a16:creationId xmlns:a16="http://schemas.microsoft.com/office/drawing/2014/main" id="{C1205A88-1104-458D-81B5-AD8001FD3A0B}"/>
                </a:ext>
              </a:extLst>
            </p:cNvPr>
            <p:cNvPicPr>
              <a:picLocks noChangeAspect="1"/>
            </p:cNvPicPr>
            <p:nvPr/>
          </p:nvPicPr>
          <p:blipFill>
            <a:blip r:embed="rId7" cstate="print">
              <a:extLst>
                <a:ext uri="{BEBA8EAE-BF5A-486C-A8C5-ECC9F3942E4B}">
                  <a14:imgProps xmlns:a14="http://schemas.microsoft.com/office/drawing/2010/main">
                    <a14:imgLayer r:embed="rId6">
                      <a14:imgEffect>
                        <a14:backgroundRemoval t="3735" b="95238" l="10000" r="90000">
                          <a14:foregroundMark x1="48400" y1="3735" x2="56000" y2="17740"/>
                          <a14:foregroundMark x1="49400" y1="95238" x2="73600" y2="75537"/>
                          <a14:foregroundMark x1="78000" y1="91970" x2="70000" y2="94958"/>
                        </a14:backgroundRemoval>
                      </a14:imgEffect>
                    </a14:imgLayer>
                  </a14:imgProps>
                </a:ext>
                <a:ext uri="{28A0092B-C50C-407E-A947-70E740481C1C}">
                  <a14:useLocalDpi xmlns:a14="http://schemas.microsoft.com/office/drawing/2010/main" val="0"/>
                </a:ext>
              </a:extLst>
            </a:blip>
            <a:stretch>
              <a:fillRect/>
            </a:stretch>
          </p:blipFill>
          <p:spPr>
            <a:xfrm>
              <a:off x="6382741" y="3469582"/>
              <a:ext cx="1261727" cy="2702618"/>
            </a:xfrm>
            <a:prstGeom prst="rect">
              <a:avLst/>
            </a:prstGeom>
            <a:ln>
              <a:noFill/>
            </a:ln>
            <a:effectLst>
              <a:outerShdw blurRad="292100" dist="139700" dir="2700000" algn="tl" rotWithShape="0">
                <a:srgbClr val="333333">
                  <a:alpha val="65000"/>
                </a:srgbClr>
              </a:outerShdw>
            </a:effectLst>
          </p:spPr>
        </p:pic>
        <p:pic>
          <p:nvPicPr>
            <p:cNvPr id="61" name="Picture 60">
              <a:extLst>
                <a:ext uri="{FF2B5EF4-FFF2-40B4-BE49-F238E27FC236}">
                  <a16:creationId xmlns:a16="http://schemas.microsoft.com/office/drawing/2014/main" id="{C46A7D4F-E6F8-41A6-8033-607449697E85}"/>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3735" b="95238" l="10000" r="90000">
                          <a14:foregroundMark x1="48400" y1="3735" x2="56000" y2="17740"/>
                          <a14:foregroundMark x1="49400" y1="95238" x2="73600" y2="75537"/>
                          <a14:foregroundMark x1="78000" y1="91970" x2="70000" y2="94958"/>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7391400" y="3390594"/>
              <a:ext cx="1261727" cy="2702618"/>
            </a:xfrm>
            <a:prstGeom prst="rect">
              <a:avLst/>
            </a:prstGeom>
            <a:ln>
              <a:noFill/>
            </a:ln>
            <a:effectLst>
              <a:outerShdw blurRad="292100" dist="139700" dir="2700000" algn="tl" rotWithShape="0">
                <a:srgbClr val="333333">
                  <a:alpha val="65000"/>
                </a:srgbClr>
              </a:outerShdw>
            </a:effectLst>
          </p:spPr>
        </p:pic>
        <p:pic>
          <p:nvPicPr>
            <p:cNvPr id="53" name="Picture 52">
              <a:extLst>
                <a:ext uri="{FF2B5EF4-FFF2-40B4-BE49-F238E27FC236}">
                  <a16:creationId xmlns:a16="http://schemas.microsoft.com/office/drawing/2014/main" id="{5EBC7B69-0268-4916-A9A8-9569BE955A83}"/>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3735" b="95238" l="10000" r="90000">
                          <a14:foregroundMark x1="48400" y1="3735" x2="56000" y2="17740"/>
                          <a14:foregroundMark x1="49400" y1="95238" x2="73600" y2="75537"/>
                          <a14:foregroundMark x1="78000" y1="91970" x2="70000" y2="94958"/>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5367673" y="2783782"/>
              <a:ext cx="1261727" cy="2702618"/>
            </a:xfrm>
            <a:prstGeom prst="rect">
              <a:avLst/>
            </a:prstGeom>
            <a:ln>
              <a:noFill/>
            </a:ln>
            <a:effectLst>
              <a:outerShdw blurRad="292100" dist="139700" dir="2700000" algn="tl" rotWithShape="0">
                <a:srgbClr val="333333">
                  <a:alpha val="65000"/>
                </a:srgbClr>
              </a:outerShdw>
            </a:effectLst>
          </p:spPr>
        </p:pic>
        <p:pic>
          <p:nvPicPr>
            <p:cNvPr id="55" name="Picture 54">
              <a:extLst>
                <a:ext uri="{FF2B5EF4-FFF2-40B4-BE49-F238E27FC236}">
                  <a16:creationId xmlns:a16="http://schemas.microsoft.com/office/drawing/2014/main" id="{0270E5EA-247F-40DA-AE83-E922585E925C}"/>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3735" b="95238" l="10000" r="90000">
                          <a14:foregroundMark x1="48400" y1="3735" x2="56000" y2="17740"/>
                          <a14:foregroundMark x1="49400" y1="95238" x2="73600" y2="75537"/>
                          <a14:foregroundMark x1="78000" y1="91970" x2="70000" y2="94958"/>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5748673" y="3317182"/>
              <a:ext cx="1261727" cy="2702618"/>
            </a:xfrm>
            <a:prstGeom prst="rect">
              <a:avLst/>
            </a:prstGeom>
            <a:ln>
              <a:noFill/>
            </a:ln>
            <a:effectLst>
              <a:outerShdw blurRad="292100" dist="139700" dir="2700000" algn="tl" rotWithShape="0">
                <a:srgbClr val="333333">
                  <a:alpha val="65000"/>
                </a:srgbClr>
              </a:outerShdw>
            </a:effectLst>
          </p:spPr>
        </p:pic>
      </p:grpSp>
      <p:sp>
        <p:nvSpPr>
          <p:cNvPr id="31761" name="Text Box 17"/>
          <p:cNvSpPr txBox="1">
            <a:spLocks noChangeArrowheads="1"/>
          </p:cNvSpPr>
          <p:nvPr/>
        </p:nvSpPr>
        <p:spPr bwMode="auto">
          <a:xfrm>
            <a:off x="3697563" y="4684693"/>
            <a:ext cx="178883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Comic Sans MS" panose="030F0702030302020204" pitchFamily="66" charset="0"/>
                <a:ea typeface="+mn-ea"/>
                <a:cs typeface="+mn-cs"/>
              </a:rPr>
              <a:t> +20%</a:t>
            </a:r>
            <a:br>
              <a:rPr kumimoji="0" lang="en-US"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Comic Sans MS" panose="030F0702030302020204" pitchFamily="66" charset="0"/>
                <a:ea typeface="+mn-ea"/>
                <a:cs typeface="+mn-cs"/>
              </a:rPr>
            </a:br>
            <a:r>
              <a:rPr kumimoji="0" lang="en-US"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Comic Sans MS" panose="030F0702030302020204" pitchFamily="66" charset="0"/>
                <a:ea typeface="+mn-ea"/>
                <a:cs typeface="+mn-cs"/>
              </a:rPr>
              <a:t>interest</a:t>
            </a:r>
          </a:p>
        </p:txBody>
      </p:sp>
      <p:sp>
        <p:nvSpPr>
          <p:cNvPr id="7" name="TextBox 6">
            <a:extLst>
              <a:ext uri="{FF2B5EF4-FFF2-40B4-BE49-F238E27FC236}">
                <a16:creationId xmlns:a16="http://schemas.microsoft.com/office/drawing/2014/main" id="{803A119D-CC13-463F-B01C-B9312C7E0F53}"/>
              </a:ext>
            </a:extLst>
          </p:cNvPr>
          <p:cNvSpPr txBox="1"/>
          <p:nvPr/>
        </p:nvSpPr>
        <p:spPr>
          <a:xfrm>
            <a:off x="72809" y="262407"/>
            <a:ext cx="15240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a:ea typeface="+mn-ea"/>
                <a:cs typeface="+mn-cs"/>
              </a:rPr>
              <a:t>Nazareth Village</a:t>
            </a:r>
          </a:p>
        </p:txBody>
      </p:sp>
      <p:grpSp>
        <p:nvGrpSpPr>
          <p:cNvPr id="34" name="Group 33">
            <a:extLst>
              <a:ext uri="{FF2B5EF4-FFF2-40B4-BE49-F238E27FC236}">
                <a16:creationId xmlns:a16="http://schemas.microsoft.com/office/drawing/2014/main" id="{0665A882-7883-43D9-9528-0F42D158B12E}"/>
              </a:ext>
            </a:extLst>
          </p:cNvPr>
          <p:cNvGrpSpPr/>
          <p:nvPr/>
        </p:nvGrpSpPr>
        <p:grpSpPr>
          <a:xfrm>
            <a:off x="267335" y="-15835"/>
            <a:ext cx="2804380" cy="3573494"/>
            <a:chOff x="127855" y="-32611"/>
            <a:chExt cx="2804380" cy="3573494"/>
          </a:xfrm>
        </p:grpSpPr>
        <p:grpSp>
          <p:nvGrpSpPr>
            <p:cNvPr id="35" name="Group 34">
              <a:extLst>
                <a:ext uri="{FF2B5EF4-FFF2-40B4-BE49-F238E27FC236}">
                  <a16:creationId xmlns:a16="http://schemas.microsoft.com/office/drawing/2014/main" id="{CBE53564-65E0-44BC-862F-E35A7569BF71}"/>
                </a:ext>
              </a:extLst>
            </p:cNvPr>
            <p:cNvGrpSpPr/>
            <p:nvPr/>
          </p:nvGrpSpPr>
          <p:grpSpPr>
            <a:xfrm rot="20856407">
              <a:off x="127855" y="-32611"/>
              <a:ext cx="2804380" cy="3573494"/>
              <a:chOff x="275851" y="492655"/>
              <a:chExt cx="2804380" cy="3573494"/>
            </a:xfrm>
          </p:grpSpPr>
          <p:pic>
            <p:nvPicPr>
              <p:cNvPr id="37" name="Picture 36">
                <a:extLst>
                  <a:ext uri="{FF2B5EF4-FFF2-40B4-BE49-F238E27FC236}">
                    <a16:creationId xmlns:a16="http://schemas.microsoft.com/office/drawing/2014/main" id="{34355443-2CE0-4F55-B522-684DB48120D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500" b="90000" l="1873" r="98502"/>
                        </a14:imgEffect>
                        <a14:imgEffect>
                          <a14:saturation sat="66000"/>
                        </a14:imgEffect>
                      </a14:imgLayer>
                    </a14:imgProps>
                  </a:ext>
                  <a:ext uri="{28A0092B-C50C-407E-A947-70E740481C1C}">
                    <a14:useLocalDpi xmlns:a14="http://schemas.microsoft.com/office/drawing/2010/main" val="0"/>
                  </a:ext>
                </a:extLst>
              </a:blip>
              <a:stretch>
                <a:fillRect/>
              </a:stretch>
            </p:blipFill>
            <p:spPr>
              <a:xfrm rot="341335">
                <a:off x="275851" y="492655"/>
                <a:ext cx="2804380" cy="3573494"/>
              </a:xfrm>
              <a:prstGeom prst="rect">
                <a:avLst/>
              </a:prstGeom>
              <a:ln>
                <a:noFill/>
              </a:ln>
              <a:effectLst>
                <a:outerShdw blurRad="292100" dist="139700" dir="2700000" algn="tl" rotWithShape="0">
                  <a:srgbClr val="333333">
                    <a:alpha val="65000"/>
                  </a:srgbClr>
                </a:outerShdw>
              </a:effectLst>
            </p:spPr>
          </p:pic>
          <p:sp>
            <p:nvSpPr>
              <p:cNvPr id="38" name="Text Box 31">
                <a:extLst>
                  <a:ext uri="{FF2B5EF4-FFF2-40B4-BE49-F238E27FC236}">
                    <a16:creationId xmlns:a16="http://schemas.microsoft.com/office/drawing/2014/main" id="{A73ADD0A-C926-4B7E-B39E-95D63852FDBF}"/>
                  </a:ext>
                </a:extLst>
              </p:cNvPr>
              <p:cNvSpPr txBox="1">
                <a:spLocks noChangeArrowheads="1"/>
              </p:cNvSpPr>
              <p:nvPr/>
            </p:nvSpPr>
            <p:spPr bwMode="auto">
              <a:xfrm rot="364317">
                <a:off x="420660" y="932247"/>
                <a:ext cx="2458327" cy="2446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600" b="1" i="0" u="sng"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Contract</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6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I owe 00 measures of wheat</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1"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 Signed:</a:t>
                </a:r>
                <a:r>
                  <a:rPr kumimoji="0" lang="en-US" altLang="en-US" sz="24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 </a:t>
                </a:r>
              </a:p>
            </p:txBody>
          </p:sp>
        </p:grpSp>
        <p:pic>
          <p:nvPicPr>
            <p:cNvPr id="36" name="Picture 35">
              <a:extLst>
                <a:ext uri="{FF2B5EF4-FFF2-40B4-BE49-F238E27FC236}">
                  <a16:creationId xmlns:a16="http://schemas.microsoft.com/office/drawing/2014/main" id="{982627BA-F3FC-44A2-AD69-F30524ACC92B}"/>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7778" b="90000" l="10000" r="90000">
                          <a14:foregroundMark x1="82444" y1="7778" x2="71333" y2="11556"/>
                        </a14:backgroundRemoval>
                      </a14:imgEffect>
                    </a14:imgLayer>
                  </a14:imgProps>
                </a:ext>
                <a:ext uri="{28A0092B-C50C-407E-A947-70E740481C1C}">
                  <a14:useLocalDpi xmlns:a14="http://schemas.microsoft.com/office/drawing/2010/main" val="0"/>
                </a:ext>
              </a:extLst>
            </a:blip>
            <a:srcRect l="20654" t="67249" r="56848" b="10491"/>
            <a:stretch/>
          </p:blipFill>
          <p:spPr>
            <a:xfrm>
              <a:off x="1536920" y="2116824"/>
              <a:ext cx="792522" cy="784138"/>
            </a:xfrm>
            <a:prstGeom prst="rect">
              <a:avLst/>
            </a:prstGeom>
          </p:spPr>
        </p:pic>
      </p:grpSp>
      <p:sp>
        <p:nvSpPr>
          <p:cNvPr id="39" name="TextBox 38">
            <a:extLst>
              <a:ext uri="{FF2B5EF4-FFF2-40B4-BE49-F238E27FC236}">
                <a16:creationId xmlns:a16="http://schemas.microsoft.com/office/drawing/2014/main" id="{1508FBF3-30E2-4631-81E6-45863CDA3AE0}"/>
              </a:ext>
            </a:extLst>
          </p:cNvPr>
          <p:cNvSpPr txBox="1"/>
          <p:nvPr/>
        </p:nvSpPr>
        <p:spPr>
          <a:xfrm rot="21221450">
            <a:off x="1712661" y="945142"/>
            <a:ext cx="775538" cy="523220"/>
          </a:xfrm>
          <a:prstGeom prst="rect">
            <a:avLst/>
          </a:prstGeom>
          <a:solidFill>
            <a:srgbClr val="E2C5A8"/>
          </a:solid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80</a:t>
            </a:r>
          </a:p>
        </p:txBody>
      </p:sp>
    </p:spTree>
    <p:custDataLst>
      <p:tags r:id="rId1"/>
    </p:custDataLst>
    <p:extLst>
      <p:ext uri="{BB962C8B-B14F-4D97-AF65-F5344CB8AC3E}">
        <p14:creationId xmlns:p14="http://schemas.microsoft.com/office/powerpoint/2010/main" val="1751071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1000"/>
                                        <p:tgtEl>
                                          <p:spTgt spid="13"/>
                                        </p:tgtEl>
                                      </p:cBhvr>
                                    </p:animEffect>
                                  </p:childTnLst>
                                </p:cTn>
                              </p:par>
                            </p:childTnLst>
                          </p:cTn>
                        </p:par>
                        <p:par>
                          <p:cTn id="8" fill="hold">
                            <p:stCondLst>
                              <p:cond delay="1000"/>
                            </p:stCondLst>
                            <p:childTnLst>
                              <p:par>
                                <p:cTn id="9" presetID="47" presetClass="entr" presetSubtype="0" fill="hold" nodeType="afterEffect">
                                  <p:stCondLst>
                                    <p:cond delay="0"/>
                                  </p:stCondLst>
                                  <p:childTnLst>
                                    <p:set>
                                      <p:cBhvr>
                                        <p:cTn id="10" dur="1" fill="hold">
                                          <p:stCondLst>
                                            <p:cond delay="0"/>
                                          </p:stCondLst>
                                        </p:cTn>
                                        <p:tgtEl>
                                          <p:spTgt spid="31760">
                                            <p:txEl>
                                              <p:pRg st="0" end="0"/>
                                            </p:txEl>
                                          </p:spTgt>
                                        </p:tgtEl>
                                        <p:attrNameLst>
                                          <p:attrName>style.visibility</p:attrName>
                                        </p:attrNameLst>
                                      </p:cBhvr>
                                      <p:to>
                                        <p:strVal val="visible"/>
                                      </p:to>
                                    </p:set>
                                    <p:animEffect transition="in" filter="fade">
                                      <p:cBhvr>
                                        <p:cTn id="11" dur="1000"/>
                                        <p:tgtEl>
                                          <p:spTgt spid="31760">
                                            <p:txEl>
                                              <p:pRg st="0" end="0"/>
                                            </p:txEl>
                                          </p:spTgt>
                                        </p:tgtEl>
                                      </p:cBhvr>
                                    </p:animEffect>
                                    <p:anim calcmode="lin" valueType="num">
                                      <p:cBhvr>
                                        <p:cTn id="12" dur="1000" fill="hold"/>
                                        <p:tgtEl>
                                          <p:spTgt spid="31760">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176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31761"/>
                                        </p:tgtEl>
                                        <p:attrNameLst>
                                          <p:attrName>style.visibility</p:attrName>
                                        </p:attrNameLst>
                                      </p:cBhvr>
                                      <p:to>
                                        <p:strVal val="visible"/>
                                      </p:to>
                                    </p:set>
                                    <p:anim calcmode="lin" valueType="num">
                                      <p:cBhvr>
                                        <p:cTn id="18" dur="500" fill="hold"/>
                                        <p:tgtEl>
                                          <p:spTgt spid="31761"/>
                                        </p:tgtEl>
                                        <p:attrNameLst>
                                          <p:attrName>ppt_w</p:attrName>
                                        </p:attrNameLst>
                                      </p:cBhvr>
                                      <p:tavLst>
                                        <p:tav tm="0">
                                          <p:val>
                                            <p:fltVal val="0"/>
                                          </p:val>
                                        </p:tav>
                                        <p:tav tm="100000">
                                          <p:val>
                                            <p:strVal val="#ppt_w"/>
                                          </p:val>
                                        </p:tav>
                                      </p:tavLst>
                                    </p:anim>
                                    <p:anim calcmode="lin" valueType="num">
                                      <p:cBhvr>
                                        <p:cTn id="19" dur="500" fill="hold"/>
                                        <p:tgtEl>
                                          <p:spTgt spid="31761"/>
                                        </p:tgtEl>
                                        <p:attrNameLst>
                                          <p:attrName>ppt_h</p:attrName>
                                        </p:attrNameLst>
                                      </p:cBhvr>
                                      <p:tavLst>
                                        <p:tav tm="0">
                                          <p:val>
                                            <p:fltVal val="0"/>
                                          </p:val>
                                        </p:tav>
                                        <p:tav tm="100000">
                                          <p:val>
                                            <p:strVal val="#ppt_h"/>
                                          </p:val>
                                        </p:tav>
                                      </p:tavLst>
                                    </p:anim>
                                    <p:animEffect transition="in" filter="fade">
                                      <p:cBhvr>
                                        <p:cTn id="20" dur="500"/>
                                        <p:tgtEl>
                                          <p:spTgt spid="31761"/>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0" fill="hold" grpId="0" nodeType="clickEffect">
                                  <p:stCondLst>
                                    <p:cond delay="0"/>
                                  </p:stCondLst>
                                  <p:childTnLst>
                                    <p:set>
                                      <p:cBhvr>
                                        <p:cTn id="24" dur="1" fill="hold">
                                          <p:stCondLst>
                                            <p:cond delay="0"/>
                                          </p:stCondLst>
                                        </p:cTn>
                                        <p:tgtEl>
                                          <p:spTgt spid="31762"/>
                                        </p:tgtEl>
                                        <p:attrNameLst>
                                          <p:attrName>style.visibility</p:attrName>
                                        </p:attrNameLst>
                                      </p:cBhvr>
                                      <p:to>
                                        <p:strVal val="visible"/>
                                      </p:to>
                                    </p:set>
                                    <p:anim calcmode="lin" valueType="num">
                                      <p:cBhvr>
                                        <p:cTn id="25" dur="500" fill="hold"/>
                                        <p:tgtEl>
                                          <p:spTgt spid="31762"/>
                                        </p:tgtEl>
                                        <p:attrNameLst>
                                          <p:attrName>ppt_w</p:attrName>
                                        </p:attrNameLst>
                                      </p:cBhvr>
                                      <p:tavLst>
                                        <p:tav tm="0">
                                          <p:val>
                                            <p:fltVal val="0"/>
                                          </p:val>
                                        </p:tav>
                                        <p:tav tm="100000">
                                          <p:val>
                                            <p:strVal val="#ppt_w"/>
                                          </p:val>
                                        </p:tav>
                                      </p:tavLst>
                                    </p:anim>
                                    <p:anim calcmode="lin" valueType="num">
                                      <p:cBhvr>
                                        <p:cTn id="26" dur="500" fill="hold"/>
                                        <p:tgtEl>
                                          <p:spTgt spid="31762"/>
                                        </p:tgtEl>
                                        <p:attrNameLst>
                                          <p:attrName>ppt_h</p:attrName>
                                        </p:attrNameLst>
                                      </p:cBhvr>
                                      <p:tavLst>
                                        <p:tav tm="0">
                                          <p:val>
                                            <p:fltVal val="0"/>
                                          </p:val>
                                        </p:tav>
                                        <p:tav tm="100000">
                                          <p:val>
                                            <p:strVal val="#ppt_h"/>
                                          </p:val>
                                        </p:tav>
                                      </p:tavLst>
                                    </p:anim>
                                    <p:animEffect transition="in" filter="fade">
                                      <p:cBhvr>
                                        <p:cTn id="27" dur="500"/>
                                        <p:tgtEl>
                                          <p:spTgt spid="31762"/>
                                        </p:tgtEl>
                                      </p:cBhvr>
                                    </p:animEffect>
                                  </p:childTnLst>
                                </p:cTn>
                              </p:par>
                            </p:childTnLst>
                          </p:cTn>
                        </p:par>
                        <p:par>
                          <p:cTn id="28" fill="hold">
                            <p:stCondLst>
                              <p:cond delay="500"/>
                            </p:stCondLst>
                            <p:childTnLst>
                              <p:par>
                                <p:cTn id="29" presetID="14" presetClass="entr" presetSubtype="1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randombar(horizontal)">
                                      <p:cBhvr>
                                        <p:cTn id="31" dur="1000"/>
                                        <p:tgtEl>
                                          <p:spTgt spid="6"/>
                                        </p:tgtEl>
                                      </p:cBhvr>
                                    </p:animEffect>
                                  </p:childTnLst>
                                </p:cTn>
                              </p:par>
                            </p:childTnLst>
                          </p:cTn>
                        </p:par>
                        <p:par>
                          <p:cTn id="32" fill="hold">
                            <p:stCondLst>
                              <p:cond delay="1500"/>
                            </p:stCondLst>
                            <p:childTnLst>
                              <p:par>
                                <p:cTn id="33" presetID="47" presetClass="entr" presetSubtype="0" fill="hold" grpId="0" nodeType="afterEffect">
                                  <p:stCondLst>
                                    <p:cond delay="0"/>
                                  </p:stCondLst>
                                  <p:childTnLst>
                                    <p:set>
                                      <p:cBhvr>
                                        <p:cTn id="34" dur="1" fill="hold">
                                          <p:stCondLst>
                                            <p:cond delay="0"/>
                                          </p:stCondLst>
                                        </p:cTn>
                                        <p:tgtEl>
                                          <p:spTgt spid="31773"/>
                                        </p:tgtEl>
                                        <p:attrNameLst>
                                          <p:attrName>style.visibility</p:attrName>
                                        </p:attrNameLst>
                                      </p:cBhvr>
                                      <p:to>
                                        <p:strVal val="visible"/>
                                      </p:to>
                                    </p:set>
                                    <p:animEffect transition="in" filter="fade">
                                      <p:cBhvr>
                                        <p:cTn id="35" dur="1000"/>
                                        <p:tgtEl>
                                          <p:spTgt spid="31773"/>
                                        </p:tgtEl>
                                      </p:cBhvr>
                                    </p:animEffect>
                                    <p:anim calcmode="lin" valueType="num">
                                      <p:cBhvr>
                                        <p:cTn id="36" dur="1000" fill="hold"/>
                                        <p:tgtEl>
                                          <p:spTgt spid="31773"/>
                                        </p:tgtEl>
                                        <p:attrNameLst>
                                          <p:attrName>ppt_x</p:attrName>
                                        </p:attrNameLst>
                                      </p:cBhvr>
                                      <p:tavLst>
                                        <p:tav tm="0">
                                          <p:val>
                                            <p:strVal val="#ppt_x"/>
                                          </p:val>
                                        </p:tav>
                                        <p:tav tm="100000">
                                          <p:val>
                                            <p:strVal val="#ppt_x"/>
                                          </p:val>
                                        </p:tav>
                                      </p:tavLst>
                                    </p:anim>
                                    <p:anim calcmode="lin" valueType="num">
                                      <p:cBhvr>
                                        <p:cTn id="37" dur="1000" fill="hold"/>
                                        <p:tgtEl>
                                          <p:spTgt spid="3177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2" presetClass="entr" presetSubtype="0" fill="hold" nodeType="clickEffect">
                                  <p:stCondLst>
                                    <p:cond delay="0"/>
                                  </p:stCondLst>
                                  <p:childTnLst>
                                    <p:set>
                                      <p:cBhvr>
                                        <p:cTn id="41" dur="1" fill="hold">
                                          <p:stCondLst>
                                            <p:cond delay="0"/>
                                          </p:stCondLst>
                                        </p:cTn>
                                        <p:tgtEl>
                                          <p:spTgt spid="34"/>
                                        </p:tgtEl>
                                        <p:attrNameLst>
                                          <p:attrName>style.visibility</p:attrName>
                                        </p:attrNameLst>
                                      </p:cBhvr>
                                      <p:to>
                                        <p:strVal val="visible"/>
                                      </p:to>
                                    </p:set>
                                    <p:animScale>
                                      <p:cBhvr>
                                        <p:cTn id="42" dur="1000" decel="50000" fill="hold">
                                          <p:stCondLst>
                                            <p:cond delay="0"/>
                                          </p:stCondLst>
                                        </p:cTn>
                                        <p:tgtEl>
                                          <p:spTgt spid="3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3" dur="1000" decel="50000" fill="hold">
                                          <p:stCondLst>
                                            <p:cond delay="0"/>
                                          </p:stCondLst>
                                        </p:cTn>
                                        <p:tgtEl>
                                          <p:spTgt spid="34"/>
                                        </p:tgtEl>
                                        <p:attrNameLst>
                                          <p:attrName>ppt_x</p:attrName>
                                          <p:attrName>ppt_y</p:attrName>
                                        </p:attrNameLst>
                                      </p:cBhvr>
                                    </p:animMotion>
                                    <p:animEffect transition="in" filter="fade">
                                      <p:cBhvr>
                                        <p:cTn id="44" dur="1000"/>
                                        <p:tgtEl>
                                          <p:spTgt spid="34"/>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 calcmode="lin" valueType="num">
                                      <p:cBhvr>
                                        <p:cTn id="49" dur="500" fill="hold"/>
                                        <p:tgtEl>
                                          <p:spTgt spid="39"/>
                                        </p:tgtEl>
                                        <p:attrNameLst>
                                          <p:attrName>ppt_w</p:attrName>
                                        </p:attrNameLst>
                                      </p:cBhvr>
                                      <p:tavLst>
                                        <p:tav tm="0">
                                          <p:val>
                                            <p:fltVal val="0"/>
                                          </p:val>
                                        </p:tav>
                                        <p:tav tm="100000">
                                          <p:val>
                                            <p:strVal val="#ppt_w"/>
                                          </p:val>
                                        </p:tav>
                                      </p:tavLst>
                                    </p:anim>
                                    <p:anim calcmode="lin" valueType="num">
                                      <p:cBhvr>
                                        <p:cTn id="50" dur="500" fill="hold"/>
                                        <p:tgtEl>
                                          <p:spTgt spid="39"/>
                                        </p:tgtEl>
                                        <p:attrNameLst>
                                          <p:attrName>ppt_h</p:attrName>
                                        </p:attrNameLst>
                                      </p:cBhvr>
                                      <p:tavLst>
                                        <p:tav tm="0">
                                          <p:val>
                                            <p:fltVal val="0"/>
                                          </p:val>
                                        </p:tav>
                                        <p:tav tm="100000">
                                          <p:val>
                                            <p:strVal val="#ppt_h"/>
                                          </p:val>
                                        </p:tav>
                                      </p:tavLst>
                                    </p:anim>
                                    <p:animEffect transition="in" filter="fade">
                                      <p:cBhvr>
                                        <p:cTn id="5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62" grpId="0"/>
      <p:bldP spid="31773" grpId="0"/>
      <p:bldP spid="31761" grpId="0"/>
      <p:bldP spid="39"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B9E098-E264-4ADC-BC79-7829F21AF888}"/>
              </a:ext>
            </a:extLst>
          </p:cNvPr>
          <p:cNvPicPr>
            <a:picLocks noChangeAspect="1"/>
          </p:cNvPicPr>
          <p:nvPr/>
        </p:nvPicPr>
        <p:blipFill rotWithShape="1">
          <a:blip r:embed="rId4"/>
          <a:srcRect l="12500" r="13333" b="6383"/>
          <a:stretch/>
        </p:blipFill>
        <p:spPr>
          <a:xfrm>
            <a:off x="226631" y="200459"/>
            <a:ext cx="8736895" cy="6460274"/>
          </a:xfrm>
          <a:prstGeom prst="rect">
            <a:avLst/>
          </a:prstGeom>
          <a:ln w="228600" cap="sq" cmpd="thickThin">
            <a:solidFill>
              <a:srgbClr val="000000"/>
            </a:solidFill>
            <a:prstDash val="solid"/>
            <a:miter lim="800000"/>
          </a:ln>
          <a:effectLst>
            <a:innerShdw blurRad="76200">
              <a:srgbClr val="000000"/>
            </a:innerShdw>
          </a:effectLst>
        </p:spPr>
      </p:pic>
      <p:sp>
        <p:nvSpPr>
          <p:cNvPr id="15" name="Text Box 22"/>
          <p:cNvSpPr txBox="1">
            <a:spLocks noChangeArrowheads="1"/>
          </p:cNvSpPr>
          <p:nvPr/>
        </p:nvSpPr>
        <p:spPr bwMode="auto">
          <a:xfrm>
            <a:off x="381000" y="328830"/>
            <a:ext cx="849028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all" spc="0" normalizeH="0" baseline="0" noProof="0" dirty="0">
                <a:ln w="9000" cmpd="sng">
                  <a:solidFill>
                    <a:srgbClr val="C00000"/>
                  </a:solidFill>
                  <a:prstDash val="solid"/>
                </a:ln>
                <a:solidFill>
                  <a:srgbClr val="FFFFFF"/>
                </a:solidFill>
                <a:effectLst>
                  <a:glow rad="228600">
                    <a:srgbClr val="000000">
                      <a:satMod val="175000"/>
                    </a:srgbClr>
                  </a:glow>
                  <a:reflection blurRad="12700" stA="28000" endPos="45000" dist="1000" dir="5400000" sy="-100000" algn="bl" rotWithShape="0"/>
                </a:effectLst>
                <a:uLnTx/>
                <a:uFillTx/>
                <a:latin typeface="Comic Sans MS" panose="030F0702030302020204" pitchFamily="66" charset="0"/>
                <a:ea typeface="+mn-ea"/>
                <a:cs typeface="+mn-cs"/>
              </a:rPr>
              <a:t>The Steward cancelled </a:t>
            </a:r>
            <a:br>
              <a:rPr kumimoji="0" lang="en-US" altLang="en-US" sz="3200" b="1" i="0" u="none" strike="noStrike" kern="1200" cap="all" spc="0" normalizeH="0" baseline="0" noProof="0" dirty="0">
                <a:ln w="9000" cmpd="sng">
                  <a:solidFill>
                    <a:srgbClr val="C00000"/>
                  </a:solidFill>
                  <a:prstDash val="solid"/>
                </a:ln>
                <a:solidFill>
                  <a:srgbClr val="FFFFFF"/>
                </a:solidFill>
                <a:effectLst>
                  <a:glow rad="228600">
                    <a:srgbClr val="000000">
                      <a:satMod val="175000"/>
                    </a:srgbClr>
                  </a:glow>
                  <a:reflection blurRad="12700" stA="28000" endPos="45000" dist="1000" dir="5400000" sy="-100000" algn="bl" rotWithShape="0"/>
                </a:effectLst>
                <a:uLnTx/>
                <a:uFillTx/>
                <a:latin typeface="Comic Sans MS" panose="030F0702030302020204" pitchFamily="66" charset="0"/>
                <a:ea typeface="+mn-ea"/>
                <a:cs typeface="+mn-cs"/>
              </a:rPr>
            </a:br>
            <a:r>
              <a:rPr kumimoji="0" lang="en-US" altLang="en-US" sz="3200" b="1" i="0" u="none" strike="noStrike" kern="1200" cap="all" spc="0" normalizeH="0" baseline="0" noProof="0" dirty="0">
                <a:ln w="9000" cmpd="sng">
                  <a:solidFill>
                    <a:srgbClr val="C00000"/>
                  </a:solidFill>
                  <a:prstDash val="solid"/>
                </a:ln>
                <a:solidFill>
                  <a:srgbClr val="FFFFFF"/>
                </a:solidFill>
                <a:effectLst>
                  <a:glow rad="228600">
                    <a:srgbClr val="000000">
                      <a:satMod val="175000"/>
                    </a:srgbClr>
                  </a:glow>
                  <a:reflection blurRad="12700" stA="28000" endPos="45000" dist="1000" dir="5400000" sy="-100000" algn="bl" rotWithShape="0"/>
                </a:effectLst>
                <a:uLnTx/>
                <a:uFillTx/>
                <a:latin typeface="Comic Sans MS" panose="030F0702030302020204" pitchFamily="66" charset="0"/>
                <a:ea typeface="+mn-ea"/>
                <a:cs typeface="+mn-cs"/>
              </a:rPr>
              <a:t>the interest</a:t>
            </a:r>
          </a:p>
        </p:txBody>
      </p:sp>
      <p:sp>
        <p:nvSpPr>
          <p:cNvPr id="23" name="Text Box 13">
            <a:extLst>
              <a:ext uri="{FF2B5EF4-FFF2-40B4-BE49-F238E27FC236}">
                <a16:creationId xmlns:a16="http://schemas.microsoft.com/office/drawing/2014/main" id="{AD7345D9-AF0C-47DD-991E-D309525CB494}"/>
              </a:ext>
            </a:extLst>
          </p:cNvPr>
          <p:cNvSpPr txBox="1">
            <a:spLocks noChangeArrowheads="1"/>
          </p:cNvSpPr>
          <p:nvPr/>
        </p:nvSpPr>
        <p:spPr bwMode="auto">
          <a:xfrm>
            <a:off x="1143000" y="3362981"/>
            <a:ext cx="5715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Comic Sans MS" panose="030F0702030302020204" pitchFamily="66" charset="0"/>
                <a:ea typeface="+mn-ea"/>
                <a:cs typeface="+mn-cs"/>
                <a:sym typeface="Wingdings" panose="05000000000000000000" pitchFamily="2" charset="2"/>
              </a:rPr>
              <a:t></a:t>
            </a:r>
            <a:r>
              <a:rPr kumimoji="0" lang="en-US"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Comic Sans MS" panose="030F0702030302020204" pitchFamily="66" charset="0"/>
                <a:ea typeface="+mn-ea"/>
                <a:cs typeface="+mn-cs"/>
              </a:rPr>
              <a:t>He had the authority</a:t>
            </a:r>
          </a:p>
        </p:txBody>
      </p:sp>
      <p:sp>
        <p:nvSpPr>
          <p:cNvPr id="24" name="Text Box 14">
            <a:extLst>
              <a:ext uri="{FF2B5EF4-FFF2-40B4-BE49-F238E27FC236}">
                <a16:creationId xmlns:a16="http://schemas.microsoft.com/office/drawing/2014/main" id="{737A6912-7908-45EB-8282-FA52D117F782}"/>
              </a:ext>
            </a:extLst>
          </p:cNvPr>
          <p:cNvSpPr txBox="1">
            <a:spLocks noChangeArrowheads="1"/>
          </p:cNvSpPr>
          <p:nvPr/>
        </p:nvSpPr>
        <p:spPr bwMode="auto">
          <a:xfrm>
            <a:off x="1143000" y="3886201"/>
            <a:ext cx="5715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Comic Sans MS" panose="030F0702030302020204" pitchFamily="66" charset="0"/>
                <a:ea typeface="+mn-ea"/>
                <a:cs typeface="+mn-cs"/>
                <a:sym typeface="Wingdings" panose="05000000000000000000" pitchFamily="2" charset="2"/>
              </a:rPr>
              <a:t></a:t>
            </a:r>
            <a:r>
              <a:rPr kumimoji="0" lang="en-US"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Comic Sans MS" panose="030F0702030302020204" pitchFamily="66" charset="0"/>
                <a:ea typeface="+mn-ea"/>
                <a:cs typeface="+mn-cs"/>
              </a:rPr>
              <a:t>It was completely legal</a:t>
            </a:r>
          </a:p>
        </p:txBody>
      </p:sp>
      <p:sp>
        <p:nvSpPr>
          <p:cNvPr id="25" name="Text Box 15">
            <a:extLst>
              <a:ext uri="{FF2B5EF4-FFF2-40B4-BE49-F238E27FC236}">
                <a16:creationId xmlns:a16="http://schemas.microsoft.com/office/drawing/2014/main" id="{331AF4E9-EFCE-4C93-9A6A-1665A0E4C1A6}"/>
              </a:ext>
            </a:extLst>
          </p:cNvPr>
          <p:cNvSpPr txBox="1">
            <a:spLocks noChangeArrowheads="1"/>
          </p:cNvSpPr>
          <p:nvPr/>
        </p:nvSpPr>
        <p:spPr bwMode="auto">
          <a:xfrm>
            <a:off x="1143000" y="4409421"/>
            <a:ext cx="6400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Comic Sans MS" panose="030F0702030302020204" pitchFamily="66" charset="0"/>
                <a:ea typeface="+mn-ea"/>
                <a:cs typeface="+mn-cs"/>
                <a:sym typeface="Wingdings" panose="05000000000000000000" pitchFamily="2" charset="2"/>
              </a:rPr>
              <a:t></a:t>
            </a:r>
            <a:r>
              <a:rPr kumimoji="0" lang="en-US"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Comic Sans MS" panose="030F0702030302020204" pitchFamily="66" charset="0"/>
                <a:ea typeface="+mn-ea"/>
                <a:cs typeface="+mn-cs"/>
              </a:rPr>
              <a:t>He made </a:t>
            </a:r>
            <a:r>
              <a:rPr kumimoji="0" lang="en-US" altLang="en-US" sz="2800" b="1" i="0" u="none" strike="noStrike" kern="1200" cap="none" spc="0" normalizeH="0" baseline="0" noProof="0" dirty="0">
                <a:ln>
                  <a:noFill/>
                </a:ln>
                <a:solidFill>
                  <a:srgbClr val="FFFF00"/>
                </a:solidFill>
                <a:effectLst>
                  <a:glow rad="228600">
                    <a:srgbClr val="000000">
                      <a:satMod val="175000"/>
                    </a:srgbClr>
                  </a:glow>
                </a:effectLst>
                <a:uLnTx/>
                <a:uFillTx/>
                <a:latin typeface="Comic Sans MS" panose="030F0702030302020204" pitchFamily="66" charset="0"/>
                <a:ea typeface="+mn-ea"/>
                <a:cs typeface="+mn-cs"/>
              </a:rPr>
              <a:t>many</a:t>
            </a:r>
            <a:r>
              <a:rPr kumimoji="0" lang="en-US"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Comic Sans MS" panose="030F0702030302020204" pitchFamily="66" charset="0"/>
                <a:ea typeface="+mn-ea"/>
                <a:cs typeface="+mn-cs"/>
              </a:rPr>
              <a:t> friends that day</a:t>
            </a:r>
          </a:p>
        </p:txBody>
      </p:sp>
      <p:sp>
        <p:nvSpPr>
          <p:cNvPr id="26" name="Text Box 16">
            <a:extLst>
              <a:ext uri="{FF2B5EF4-FFF2-40B4-BE49-F238E27FC236}">
                <a16:creationId xmlns:a16="http://schemas.microsoft.com/office/drawing/2014/main" id="{A90E58F0-4FB7-471F-BF83-37F746D5E0D6}"/>
              </a:ext>
            </a:extLst>
          </p:cNvPr>
          <p:cNvSpPr txBox="1">
            <a:spLocks noChangeArrowheads="1"/>
          </p:cNvSpPr>
          <p:nvPr/>
        </p:nvSpPr>
        <p:spPr bwMode="auto">
          <a:xfrm>
            <a:off x="1143000" y="4932641"/>
            <a:ext cx="6248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Comic Sans MS" panose="030F0702030302020204" pitchFamily="66" charset="0"/>
                <a:ea typeface="+mn-ea"/>
                <a:cs typeface="+mn-cs"/>
                <a:sym typeface="Wingdings" panose="05000000000000000000" pitchFamily="2" charset="2"/>
              </a:rPr>
              <a:t></a:t>
            </a:r>
            <a:r>
              <a:rPr kumimoji="0" lang="en-US"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Comic Sans MS" panose="030F0702030302020204" pitchFamily="66" charset="0"/>
                <a:ea typeface="+mn-ea"/>
                <a:cs typeface="+mn-cs"/>
              </a:rPr>
              <a:t>His future comfort was assured</a:t>
            </a:r>
          </a:p>
        </p:txBody>
      </p:sp>
      <p:sp>
        <p:nvSpPr>
          <p:cNvPr id="27" name="Text Box 16">
            <a:extLst>
              <a:ext uri="{FF2B5EF4-FFF2-40B4-BE49-F238E27FC236}">
                <a16:creationId xmlns:a16="http://schemas.microsoft.com/office/drawing/2014/main" id="{DCE648E5-B499-4EC5-83BD-43174D6B68FB}"/>
              </a:ext>
            </a:extLst>
          </p:cNvPr>
          <p:cNvSpPr txBox="1">
            <a:spLocks noChangeArrowheads="1"/>
          </p:cNvSpPr>
          <p:nvPr/>
        </p:nvSpPr>
        <p:spPr bwMode="auto">
          <a:xfrm>
            <a:off x="1175825" y="6005950"/>
            <a:ext cx="7848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Comic Sans MS" panose="030F0702030302020204" pitchFamily="66" charset="0"/>
                <a:ea typeface="+mn-ea"/>
                <a:cs typeface="+mn-cs"/>
                <a:sym typeface="Wingdings" panose="05000000000000000000" pitchFamily="2" charset="2"/>
              </a:rPr>
              <a:t></a:t>
            </a:r>
            <a:r>
              <a:rPr kumimoji="0" lang="en-US"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Comic Sans MS" panose="030F0702030302020204" pitchFamily="66" charset="0"/>
                <a:ea typeface="+mn-ea"/>
                <a:cs typeface="+mn-cs"/>
              </a:rPr>
              <a:t>His quick planning/action changed his fate</a:t>
            </a:r>
          </a:p>
        </p:txBody>
      </p:sp>
      <p:grpSp>
        <p:nvGrpSpPr>
          <p:cNvPr id="28" name="Group 27">
            <a:extLst>
              <a:ext uri="{FF2B5EF4-FFF2-40B4-BE49-F238E27FC236}">
                <a16:creationId xmlns:a16="http://schemas.microsoft.com/office/drawing/2014/main" id="{2709F74C-C752-4957-8F68-B6DF8C4ECAB4}"/>
              </a:ext>
            </a:extLst>
          </p:cNvPr>
          <p:cNvGrpSpPr/>
          <p:nvPr/>
        </p:nvGrpSpPr>
        <p:grpSpPr>
          <a:xfrm>
            <a:off x="5867400" y="679412"/>
            <a:ext cx="3312695" cy="3552726"/>
            <a:chOff x="6242257" y="-289299"/>
            <a:chExt cx="3039824" cy="3324429"/>
          </a:xfrm>
        </p:grpSpPr>
        <p:sp>
          <p:nvSpPr>
            <p:cNvPr id="29" name="Explosion 1 8">
              <a:extLst>
                <a:ext uri="{FF2B5EF4-FFF2-40B4-BE49-F238E27FC236}">
                  <a16:creationId xmlns:a16="http://schemas.microsoft.com/office/drawing/2014/main" id="{CB471964-80A4-41BF-8EEB-7C3C0E01805F}"/>
                </a:ext>
              </a:extLst>
            </p:cNvPr>
            <p:cNvSpPr/>
            <p:nvPr/>
          </p:nvSpPr>
          <p:spPr>
            <a:xfrm>
              <a:off x="6242257" y="-289299"/>
              <a:ext cx="3039824" cy="3324429"/>
            </a:xfrm>
            <a:prstGeom prst="irregularSeal1">
              <a:avLst/>
            </a:prstGeom>
            <a:gradFill>
              <a:gsLst>
                <a:gs pos="53000">
                  <a:srgbClr val="FFC000"/>
                </a:gs>
                <a:gs pos="6000">
                  <a:schemeClr val="bg1"/>
                </a:gs>
              </a:gsLst>
              <a:path path="circle">
                <a:fillToRect l="50000" t="50000" r="50000" b="50000"/>
              </a:path>
            </a:gradFill>
            <a:ln w="28575">
              <a:solidFill>
                <a:schemeClr val="bg1"/>
              </a:solidFill>
            </a:ln>
            <a:scene3d>
              <a:camera prst="orthographicFront"/>
              <a:lightRig rig="threePt" dir="t"/>
            </a:scene3d>
            <a:sp3d>
              <a:bevelT w="152400" h="50800" prst="softRound"/>
            </a:sp3d>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glow rad="228600">
                    <a:srgbClr val="000000">
                      <a:satMod val="175000"/>
                    </a:srgbClr>
                  </a:glow>
                </a:effectLst>
                <a:uLnTx/>
                <a:uFillTx/>
                <a:latin typeface="Arial"/>
                <a:ea typeface="+mn-ea"/>
                <a:cs typeface="+mn-cs"/>
              </a:endParaRPr>
            </a:p>
          </p:txBody>
        </p:sp>
        <p:sp>
          <p:nvSpPr>
            <p:cNvPr id="30" name="Text Box 8">
              <a:extLst>
                <a:ext uri="{FF2B5EF4-FFF2-40B4-BE49-F238E27FC236}">
                  <a16:creationId xmlns:a16="http://schemas.microsoft.com/office/drawing/2014/main" id="{29468342-88C1-44E4-AB3A-B0FEAC5DF381}"/>
                </a:ext>
              </a:extLst>
            </p:cNvPr>
            <p:cNvSpPr txBox="1">
              <a:spLocks noChangeArrowheads="1"/>
            </p:cNvSpPr>
            <p:nvPr/>
          </p:nvSpPr>
          <p:spPr bwMode="auto">
            <a:xfrm>
              <a:off x="6510271" y="501016"/>
              <a:ext cx="2528919" cy="1583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600" b="1" i="0" u="none" strike="noStrike" kern="1200" cap="none" spc="0" normalizeH="0" baseline="0" noProof="0" dirty="0">
                  <a:ln>
                    <a:noFill/>
                  </a:ln>
                  <a:solidFill>
                    <a:srgbClr val="FFFFFF"/>
                  </a:solidFill>
                  <a:effectLst>
                    <a:glow rad="228600">
                      <a:srgbClr val="000000">
                        <a:satMod val="175000"/>
                      </a:srgbClr>
                    </a:glow>
                  </a:effectLst>
                  <a:uLnTx/>
                  <a:uFillTx/>
                  <a:latin typeface="Comic Sans MS" panose="030F0702030302020204" pitchFamily="66" charset="0"/>
                  <a:ea typeface="+mn-ea"/>
                  <a:cs typeface="Calibri" panose="020F0502020204030204" pitchFamily="34" charset="0"/>
                </a:rPr>
                <a:t>He was </a:t>
              </a:r>
              <a:br>
                <a:rPr kumimoji="0" lang="en-US" altLang="en-US" sz="2600" b="1" i="0" u="none" strike="noStrike" kern="1200" cap="none" spc="0" normalizeH="0" baseline="0" noProof="0" dirty="0">
                  <a:ln>
                    <a:noFill/>
                  </a:ln>
                  <a:solidFill>
                    <a:srgbClr val="FFFFFF"/>
                  </a:solidFill>
                  <a:effectLst>
                    <a:glow rad="228600">
                      <a:srgbClr val="000000">
                        <a:satMod val="175000"/>
                      </a:srgbClr>
                    </a:glow>
                  </a:effectLst>
                  <a:uLnTx/>
                  <a:uFillTx/>
                  <a:latin typeface="Comic Sans MS" panose="030F0702030302020204" pitchFamily="66" charset="0"/>
                  <a:ea typeface="+mn-ea"/>
                  <a:cs typeface="Calibri" panose="020F0502020204030204" pitchFamily="34" charset="0"/>
                </a:rPr>
              </a:br>
              <a:r>
                <a:rPr kumimoji="0" lang="en-US" altLang="en-US" sz="2600" b="1" i="0" u="none" strike="noStrike" kern="1200" cap="none" spc="0" normalizeH="0" baseline="0" noProof="0" dirty="0">
                  <a:ln>
                    <a:noFill/>
                  </a:ln>
                  <a:solidFill>
                    <a:srgbClr val="FFFFFF"/>
                  </a:solidFill>
                  <a:effectLst>
                    <a:glow rad="228600">
                      <a:srgbClr val="000000">
                        <a:satMod val="175000"/>
                      </a:srgbClr>
                    </a:glow>
                  </a:effectLst>
                  <a:uLnTx/>
                  <a:uFillTx/>
                  <a:latin typeface="Comic Sans MS" panose="030F0702030302020204" pitchFamily="66" charset="0"/>
                  <a:ea typeface="+mn-ea"/>
                  <a:cs typeface="Calibri" panose="020F0502020204030204" pitchFamily="34" charset="0"/>
                </a:rPr>
                <a:t>praised for being </a:t>
              </a:r>
              <a:br>
                <a:rPr kumimoji="0" lang="en-US" altLang="en-US" sz="2600" b="1" i="0" u="none" strike="noStrike" kern="1200" cap="none" spc="0" normalizeH="0" baseline="0" noProof="0" dirty="0">
                  <a:ln>
                    <a:noFill/>
                  </a:ln>
                  <a:solidFill>
                    <a:srgbClr val="FFFFFF"/>
                  </a:solidFill>
                  <a:effectLst>
                    <a:glow rad="228600">
                      <a:srgbClr val="000000">
                        <a:satMod val="175000"/>
                      </a:srgbClr>
                    </a:glow>
                  </a:effectLst>
                  <a:uLnTx/>
                  <a:uFillTx/>
                  <a:latin typeface="Comic Sans MS" panose="030F0702030302020204" pitchFamily="66" charset="0"/>
                  <a:ea typeface="+mn-ea"/>
                  <a:cs typeface="Calibri" panose="020F0502020204030204" pitchFamily="34" charset="0"/>
                </a:rPr>
              </a:br>
              <a:r>
                <a:rPr kumimoji="0" lang="en-US" altLang="en-US" sz="2600" b="1" i="0" u="none" strike="noStrike" kern="1200" cap="none" spc="0" normalizeH="0" baseline="0" noProof="0" dirty="0">
                  <a:ln>
                    <a:noFill/>
                  </a:ln>
                  <a:solidFill>
                    <a:srgbClr val="FFFF00"/>
                  </a:solidFill>
                  <a:effectLst>
                    <a:glow rad="228600">
                      <a:srgbClr val="000000">
                        <a:satMod val="175000"/>
                      </a:srgbClr>
                    </a:glow>
                  </a:effectLst>
                  <a:uLnTx/>
                  <a:uFillTx/>
                  <a:latin typeface="Comic Sans MS" panose="030F0702030302020204" pitchFamily="66" charset="0"/>
                  <a:ea typeface="+mn-ea"/>
                  <a:cs typeface="Calibri" panose="020F0502020204030204" pitchFamily="34" charset="0"/>
                </a:rPr>
                <a:t>shrewd</a:t>
              </a:r>
              <a:endParaRPr kumimoji="0" lang="en-US" altLang="en-US" sz="2600" b="1" i="0" u="none" strike="noStrike" kern="1200" cap="none" spc="0" normalizeH="0" baseline="0" noProof="0" dirty="0">
                <a:ln>
                  <a:noFill/>
                </a:ln>
                <a:solidFill>
                  <a:srgbClr val="FFFFFF"/>
                </a:solidFill>
                <a:effectLst>
                  <a:glow rad="228600">
                    <a:srgbClr val="000000">
                      <a:satMod val="175000"/>
                    </a:srgbClr>
                  </a:glow>
                </a:effectLst>
                <a:uLnTx/>
                <a:uFillTx/>
                <a:latin typeface="Comic Sans MS" panose="030F0702030302020204" pitchFamily="66" charset="0"/>
                <a:ea typeface="+mn-ea"/>
                <a:cs typeface="Calibri" panose="020F0502020204030204" pitchFamily="34" charset="0"/>
              </a:endParaRPr>
            </a:p>
          </p:txBody>
        </p:sp>
      </p:grpSp>
      <p:sp>
        <p:nvSpPr>
          <p:cNvPr id="31" name="Text Box 16">
            <a:extLst>
              <a:ext uri="{FF2B5EF4-FFF2-40B4-BE49-F238E27FC236}">
                <a16:creationId xmlns:a16="http://schemas.microsoft.com/office/drawing/2014/main" id="{8BE3EE2C-D276-459B-9299-696059153E0E}"/>
              </a:ext>
            </a:extLst>
          </p:cNvPr>
          <p:cNvSpPr txBox="1">
            <a:spLocks noChangeArrowheads="1"/>
          </p:cNvSpPr>
          <p:nvPr/>
        </p:nvSpPr>
        <p:spPr bwMode="auto">
          <a:xfrm>
            <a:off x="1145628" y="5475823"/>
            <a:ext cx="772565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Comic Sans MS" panose="030F0702030302020204" pitchFamily="66" charset="0"/>
                <a:ea typeface="+mn-ea"/>
                <a:cs typeface="+mn-cs"/>
                <a:sym typeface="Wingdings" panose="05000000000000000000" pitchFamily="2" charset="2"/>
              </a:rPr>
              <a:t></a:t>
            </a:r>
            <a:r>
              <a:rPr kumimoji="0" lang="en-US"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Comic Sans MS" panose="030F0702030302020204" pitchFamily="66" charset="0"/>
                <a:ea typeface="+mn-ea"/>
                <a:cs typeface="+mn-cs"/>
              </a:rPr>
              <a:t>He also made the master look generous</a:t>
            </a:r>
          </a:p>
        </p:txBody>
      </p:sp>
    </p:spTree>
    <p:custDataLst>
      <p:tags r:id="rId1"/>
    </p:custDataLst>
    <p:extLst>
      <p:ext uri="{BB962C8B-B14F-4D97-AF65-F5344CB8AC3E}">
        <p14:creationId xmlns:p14="http://schemas.microsoft.com/office/powerpoint/2010/main" val="4132898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2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20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20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left)">
                                      <p:cBhvr>
                                        <p:cTn id="22" dur="20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left)">
                                      <p:cBhvr>
                                        <p:cTn id="27" dur="20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left)">
                                      <p:cBhvr>
                                        <p:cTn id="32" dur="20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p:cTn id="37" dur="500" fill="hold"/>
                                        <p:tgtEl>
                                          <p:spTgt spid="28"/>
                                        </p:tgtEl>
                                        <p:attrNameLst>
                                          <p:attrName>ppt_w</p:attrName>
                                        </p:attrNameLst>
                                      </p:cBhvr>
                                      <p:tavLst>
                                        <p:tav tm="0">
                                          <p:val>
                                            <p:fltVal val="0"/>
                                          </p:val>
                                        </p:tav>
                                        <p:tav tm="100000">
                                          <p:val>
                                            <p:strVal val="#ppt_w"/>
                                          </p:val>
                                        </p:tav>
                                      </p:tavLst>
                                    </p:anim>
                                    <p:anim calcmode="lin" valueType="num">
                                      <p:cBhvr>
                                        <p:cTn id="38" dur="500" fill="hold"/>
                                        <p:tgtEl>
                                          <p:spTgt spid="28"/>
                                        </p:tgtEl>
                                        <p:attrNameLst>
                                          <p:attrName>ppt_h</p:attrName>
                                        </p:attrNameLst>
                                      </p:cBhvr>
                                      <p:tavLst>
                                        <p:tav tm="0">
                                          <p:val>
                                            <p:fltVal val="0"/>
                                          </p:val>
                                        </p:tav>
                                        <p:tav tm="100000">
                                          <p:val>
                                            <p:strVal val="#ppt_h"/>
                                          </p:val>
                                        </p:tav>
                                      </p:tavLst>
                                    </p:anim>
                                    <p:animEffect transition="in" filter="fade">
                                      <p:cBhvr>
                                        <p:cTn id="3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31" grpId="0"/>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0703A0C3-D8F5-49E0-80F5-9CD55276B587}"/>
              </a:ext>
            </a:extLst>
          </p:cNvPr>
          <p:cNvPicPr>
            <a:picLocks noChangeAspect="1"/>
          </p:cNvPicPr>
          <p:nvPr/>
        </p:nvPicPr>
        <p:blipFill rotWithShape="1">
          <a:blip r:embed="rId4"/>
          <a:srcRect l="33333" t="22816" r="18333" b="14426"/>
          <a:stretch/>
        </p:blipFill>
        <p:spPr>
          <a:xfrm>
            <a:off x="152400" y="184484"/>
            <a:ext cx="8806113" cy="6521116"/>
          </a:xfrm>
          <a:prstGeom prst="rect">
            <a:avLst/>
          </a:prstGeom>
          <a:ln w="228600" cap="sq" cmpd="thickThin">
            <a:solidFill>
              <a:srgbClr val="000000"/>
            </a:solidFill>
            <a:prstDash val="solid"/>
            <a:miter lim="800000"/>
          </a:ln>
          <a:effectLst>
            <a:innerShdw blurRad="76200">
              <a:srgbClr val="000000"/>
            </a:innerShdw>
          </a:effectLst>
        </p:spPr>
      </p:pic>
      <p:pic>
        <p:nvPicPr>
          <p:cNvPr id="17" name="Picture 16">
            <a:extLst>
              <a:ext uri="{FF2B5EF4-FFF2-40B4-BE49-F238E27FC236}">
                <a16:creationId xmlns:a16="http://schemas.microsoft.com/office/drawing/2014/main" id="{CAE0EDE0-2F4C-487E-9469-7DE41FF7D0B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4" b="89850" l="10000" r="91250">
                        <a14:foregroundMark x1="72250" y1="47744" x2="75500" y2="48872"/>
                        <a14:foregroundMark x1="38250" y1="41729" x2="29000" y2="16541"/>
                        <a14:foregroundMark x1="91250" y1="51128" x2="82000" y2="49248"/>
                        <a14:foregroundMark x1="23250" y1="64662" x2="24500" y2="62406"/>
                        <a14:backgroundMark x1="28250" y1="74812" x2="29500" y2="75564"/>
                        <a14:backgroundMark x1="17500" y1="49248" x2="18750" y2="52256"/>
                      </a14:backgroundRemoval>
                    </a14:imgEffect>
                  </a14:imgLayer>
                </a14:imgProps>
              </a:ext>
              <a:ext uri="{28A0092B-C50C-407E-A947-70E740481C1C}">
                <a14:useLocalDpi xmlns:a14="http://schemas.microsoft.com/office/drawing/2010/main" val="0"/>
              </a:ext>
            </a:extLst>
          </a:blip>
          <a:stretch>
            <a:fillRect/>
          </a:stretch>
        </p:blipFill>
        <p:spPr>
          <a:xfrm flipH="1">
            <a:off x="5201693" y="3809340"/>
            <a:ext cx="3844005" cy="2556263"/>
          </a:xfrm>
          <a:prstGeom prst="rect">
            <a:avLst/>
          </a:prstGeom>
        </p:spPr>
      </p:pic>
      <p:sp>
        <p:nvSpPr>
          <p:cNvPr id="12" name="Text Box 7"/>
          <p:cNvSpPr txBox="1">
            <a:spLocks noChangeArrowheads="1"/>
          </p:cNvSpPr>
          <p:nvPr/>
        </p:nvSpPr>
        <p:spPr bwMode="auto">
          <a:xfrm>
            <a:off x="272627" y="188893"/>
            <a:ext cx="8566573"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w="10160">
                  <a:noFill/>
                  <a:prstDash val="solid"/>
                </a:ln>
                <a:solidFill>
                  <a:srgbClr val="FFFFFF"/>
                </a:solidFill>
                <a:effectLst>
                  <a:glow rad="228600">
                    <a:srgbClr val="000000">
                      <a:satMod val="175000"/>
                    </a:srgbClr>
                  </a:glow>
                  <a:outerShdw blurRad="38100" dist="22860" dir="5400000" algn="tl" rotWithShape="0">
                    <a:srgbClr val="000000">
                      <a:alpha val="30000"/>
                    </a:srgbClr>
                  </a:outerShdw>
                </a:effectLst>
                <a:uLnTx/>
                <a:uFillTx/>
                <a:latin typeface="Comic Sans MS" panose="030F0702030302020204" pitchFamily="66" charset="0"/>
                <a:ea typeface="+mn-ea"/>
                <a:cs typeface="+mn-cs"/>
              </a:rPr>
              <a:t>Evaluate your stewardship</a:t>
            </a:r>
            <a:br>
              <a:rPr kumimoji="0" lang="en-US" altLang="en-US" sz="2800" b="1" i="0" u="none" strike="noStrike" kern="1200" cap="none" spc="0" normalizeH="0" baseline="0" noProof="0" dirty="0">
                <a:ln w="10160">
                  <a:noFill/>
                  <a:prstDash val="solid"/>
                </a:ln>
                <a:solidFill>
                  <a:srgbClr val="FFFFFF"/>
                </a:solidFill>
                <a:effectLst>
                  <a:glow rad="228600">
                    <a:srgbClr val="000000">
                      <a:satMod val="175000"/>
                    </a:srgbClr>
                  </a:glow>
                  <a:outerShdw blurRad="38100" dist="22860" dir="5400000" algn="tl" rotWithShape="0">
                    <a:srgbClr val="000000">
                      <a:alpha val="30000"/>
                    </a:srgbClr>
                  </a:outerShdw>
                </a:effectLst>
                <a:uLnTx/>
                <a:uFillTx/>
                <a:latin typeface="Comic Sans MS" panose="030F0702030302020204" pitchFamily="66" charset="0"/>
                <a:ea typeface="+mn-ea"/>
                <a:cs typeface="+mn-cs"/>
              </a:rPr>
            </a:br>
            <a:r>
              <a:rPr kumimoji="0" lang="en-US" altLang="en-US" sz="2800" b="1" i="0" u="none" strike="noStrike" kern="1200" cap="none" spc="0" normalizeH="0" baseline="0" noProof="0" dirty="0">
                <a:ln w="10160">
                  <a:noFill/>
                  <a:prstDash val="solid"/>
                </a:ln>
                <a:solidFill>
                  <a:srgbClr val="FFFFFF"/>
                </a:solidFill>
                <a:effectLst>
                  <a:glow rad="228600">
                    <a:srgbClr val="000000">
                      <a:satMod val="175000"/>
                    </a:srgbClr>
                  </a:glow>
                  <a:outerShdw blurRad="38100" dist="22860" dir="5400000" algn="tl" rotWithShape="0">
                    <a:srgbClr val="000000">
                      <a:alpha val="30000"/>
                    </a:srgbClr>
                  </a:outerShdw>
                </a:effectLst>
                <a:uLnTx/>
                <a:uFillTx/>
                <a:latin typeface="Comic Sans MS" panose="030F0702030302020204" pitchFamily="66" charset="0"/>
                <a:ea typeface="+mn-ea"/>
                <a:cs typeface="+mn-cs"/>
              </a:rPr>
              <a:t>while there is still time to make changes</a:t>
            </a:r>
          </a:p>
        </p:txBody>
      </p:sp>
      <p:pic>
        <p:nvPicPr>
          <p:cNvPr id="35" name="Picture 34">
            <a:extLst>
              <a:ext uri="{FF2B5EF4-FFF2-40B4-BE49-F238E27FC236}">
                <a16:creationId xmlns:a16="http://schemas.microsoft.com/office/drawing/2014/main" id="{6D3D9DB4-EF0E-4375-8E9F-7ACD9D7CCA03}"/>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250" b="95250" l="7865" r="97004">
                        <a14:foregroundMark x1="56929" y1="18865" x2="56929" y2="20250"/>
                        <a14:foregroundMark x1="56929" y1="11000" x2="56929" y2="17661"/>
                        <a14:foregroundMark x1="56929" y1="3250" x2="56929" y2="11000"/>
                        <a14:foregroundMark x1="79775" y1="17000" x2="87640" y2="18750"/>
                        <a14:foregroundMark x1="28464" y1="9750" x2="41573" y2="14750"/>
                        <a14:foregroundMark x1="80524" y1="66000" x2="97004" y2="76000"/>
                        <a14:foregroundMark x1="47566" y1="90750" x2="37079" y2="95250"/>
                        <a14:foregroundMark x1="16105" y1="86750" x2="10112" y2="89500"/>
                        <a14:foregroundMark x1="7865" y1="90250" x2="10112" y2="89500"/>
                        <a14:foregroundMark x1="14232" y1="79000" x2="19850" y2="80000"/>
                        <a14:foregroundMark x1="14232" y1="79750" x2="17603" y2="83000"/>
                        <a14:foregroundMark x1="93258" y1="18500" x2="85393" y2="20750"/>
                        <a14:foregroundMark x1="73408" y1="14500" x2="77903" y2="16250"/>
                        <a14:foregroundMark x1="71910" y1="14250" x2="69378" y2="16997"/>
                        <a14:foregroundMark x1="56554" y1="3500" x2="45693" y2="6000"/>
                        <a14:foregroundMark x1="41948" y1="7000" x2="31461" y2="9750"/>
                        <a14:foregroundMark x1="26592" y1="14250" x2="17978" y2="18250"/>
                        <a14:foregroundMark x1="19476" y1="18750" x2="36704" y2="33750"/>
                        <a14:foregroundMark x1="59467" y1="11000" x2="60510" y2="17266"/>
                        <a14:foregroundMark x1="58427" y1="4750" x2="59467" y2="11000"/>
                        <a14:foregroundMark x1="59522" y1="11000" x2="60674" y2="16000"/>
                        <a14:foregroundMark x1="59176" y1="9500" x2="59522" y2="11000"/>
                        <a14:foregroundMark x1="43820" y1="5750" x2="41948" y2="6750"/>
                        <a14:foregroundMark x1="60467" y1="11000" x2="60064" y2="17315"/>
                        <a14:foregroundMark x1="60674" y1="7750" x2="60467" y2="11000"/>
                        <a14:foregroundMark x1="57892" y1="20637" x2="56180" y2="24750"/>
                        <a14:foregroundMark x1="59301" y1="17250" x2="59236" y2="17406"/>
                        <a14:foregroundMark x1="61798" y1="11250" x2="59717" y2="16250"/>
                        <a14:foregroundMark x1="63540" y1="20014" x2="65169" y2="24500"/>
                        <a14:foregroundMark x1="91760" y1="20750" x2="87266" y2="24500"/>
                        <a14:foregroundMark x1="87640" y1="24500" x2="77154" y2="22250"/>
                        <a14:foregroundMark x1="90637" y1="23250" x2="83146" y2="27250"/>
                        <a14:foregroundMark x1="87266" y1="25250" x2="83521" y2="29000"/>
                        <a14:foregroundMark x1="84270" y1="28750" x2="81648" y2="30500"/>
                        <a14:foregroundMark x1="84270" y1="29750" x2="77154" y2="32500"/>
                        <a14:backgroundMark x1="62547" y1="11000" x2="62547" y2="11000"/>
                        <a14:backgroundMark x1="62921" y1="19000" x2="65169" y2="16750"/>
                        <a14:backgroundMark x1="62921" y1="17000" x2="63670" y2="20000"/>
                        <a14:backgroundMark x1="63670" y1="16250" x2="63670" y2="17250"/>
                      </a14:backgroundRemoval>
                    </a14:imgEffect>
                  </a14:imgLayer>
                </a14:imgProps>
              </a:ext>
              <a:ext uri="{28A0092B-C50C-407E-A947-70E740481C1C}">
                <a14:useLocalDpi xmlns:a14="http://schemas.microsoft.com/office/drawing/2010/main" val="0"/>
              </a:ext>
            </a:extLst>
          </a:blip>
          <a:stretch>
            <a:fillRect/>
          </a:stretch>
        </p:blipFill>
        <p:spPr>
          <a:xfrm>
            <a:off x="7509055" y="4586917"/>
            <a:ext cx="1449458" cy="2171473"/>
          </a:xfrm>
          <a:prstGeom prst="rect">
            <a:avLst/>
          </a:prstGeom>
          <a:ln>
            <a:noFill/>
          </a:ln>
          <a:effectLst>
            <a:outerShdw blurRad="292100" dist="139700" dir="2700000" algn="tl" rotWithShape="0">
              <a:srgbClr val="333333">
                <a:alpha val="65000"/>
              </a:srgbClr>
            </a:outerShdw>
          </a:effectLst>
        </p:spPr>
      </p:pic>
      <p:pic>
        <p:nvPicPr>
          <p:cNvPr id="29" name="Picture 28">
            <a:extLst>
              <a:ext uri="{FF2B5EF4-FFF2-40B4-BE49-F238E27FC236}">
                <a16:creationId xmlns:a16="http://schemas.microsoft.com/office/drawing/2014/main" id="{CFCB5B76-51E4-44BA-99F4-73A3E136A26F}"/>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4250" b="96063" l="10567" r="36033">
                        <a14:foregroundMark x1="12600" y1="6813" x2="16733" y2="37250"/>
                        <a14:foregroundMark x1="32767" y1="4250" x2="27933" y2="37250"/>
                        <a14:foregroundMark x1="27933" y1="37250" x2="27933" y2="37250"/>
                        <a14:foregroundMark x1="35533" y1="15875" x2="33433" y2="42375"/>
                        <a14:foregroundMark x1="32400" y1="95750" x2="30700" y2="56313"/>
                        <a14:foregroundMark x1="30700" y1="56313" x2="30700" y2="56313"/>
                        <a14:foregroundMark x1="14467" y1="95438" x2="23267" y2="96063"/>
                        <a14:foregroundMark x1="12767" y1="75063" x2="12400" y2="87875"/>
                        <a14:foregroundMark x1="12400" y1="87875" x2="13967" y2="94438"/>
                        <a14:foregroundMark x1="12233" y1="13000" x2="12400" y2="78313"/>
                        <a14:foregroundMark x1="18967" y1="4875" x2="30867" y2="9438"/>
                        <a14:foregroundMark x1="35167" y1="22688" x2="35700" y2="33688"/>
                        <a14:foregroundMark x1="35700" y1="33688" x2="35700" y2="33688"/>
                        <a14:foregroundMark x1="36033" y1="38875" x2="33267" y2="72250"/>
                        <a14:foregroundMark x1="33267" y1="72250" x2="33100" y2="72813"/>
                        <a14:foregroundMark x1="35700" y1="59875" x2="34467" y2="76688"/>
                        <a14:foregroundMark x1="35700" y1="78625" x2="33800" y2="93188"/>
                        <a14:foregroundMark x1="33800" y1="93188" x2="33800" y2="93188"/>
                        <a14:foregroundMark x1="18267" y1="12000" x2="21567" y2="23625"/>
                        <a14:foregroundMark x1="21567" y1="23625" x2="25333" y2="31063"/>
                        <a14:foregroundMark x1="33800" y1="9438" x2="33633" y2="28813"/>
                        <a14:foregroundMark x1="32933" y1="13938" x2="15333" y2="16188"/>
                        <a14:foregroundMark x1="22933" y1="94750" x2="32767" y2="96063"/>
                        <a14:foregroundMark x1="35867" y1="86688" x2="32900" y2="95188"/>
                        <a14:foregroundMark x1="32900" y1="95188" x2="32400" y2="95438"/>
                      </a14:backgroundRemoval>
                    </a14:imgEffect>
                  </a14:imgLayer>
                </a14:imgProps>
              </a:ext>
              <a:ext uri="{28A0092B-C50C-407E-A947-70E740481C1C}">
                <a14:useLocalDpi xmlns:a14="http://schemas.microsoft.com/office/drawing/2010/main" val="0"/>
              </a:ext>
            </a:extLst>
          </a:blip>
          <a:srcRect l="7500" r="61667"/>
          <a:stretch/>
        </p:blipFill>
        <p:spPr>
          <a:xfrm rot="21121033">
            <a:off x="4128976" y="4011746"/>
            <a:ext cx="1499616" cy="2593928"/>
          </a:xfrm>
          <a:prstGeom prst="rect">
            <a:avLst/>
          </a:prstGeom>
          <a:ln>
            <a:noFill/>
          </a:ln>
          <a:effectLst>
            <a:outerShdw blurRad="292100" dist="139700" dir="2700000" algn="tl" rotWithShape="0">
              <a:srgbClr val="333333">
                <a:alpha val="65000"/>
              </a:srgbClr>
            </a:outerShdw>
          </a:effectLst>
        </p:spPr>
      </p:pic>
      <p:pic>
        <p:nvPicPr>
          <p:cNvPr id="40" name="Picture 39">
            <a:extLst>
              <a:ext uri="{FF2B5EF4-FFF2-40B4-BE49-F238E27FC236}">
                <a16:creationId xmlns:a16="http://schemas.microsoft.com/office/drawing/2014/main" id="{BDFC1852-24A8-4CA0-AD67-4A613C071E7F}"/>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45954" b="89740" l="4191" r="86272">
                        <a14:foregroundMark x1="4913" y1="46821" x2="12283" y2="62428"/>
                        <a14:foregroundMark x1="4335" y1="89884" x2="8382" y2="80058"/>
                        <a14:foregroundMark x1="85116" y1="50289" x2="78035" y2="57948"/>
                        <a14:foregroundMark x1="78035" y1="57948" x2="77601" y2="57948"/>
                        <a14:foregroundMark x1="86272" y1="51012" x2="82803" y2="59249"/>
                        <a14:foregroundMark x1="82803" y1="59249" x2="78757" y2="59827"/>
                        <a14:foregroundMark x1="5347" y1="61705" x2="6069" y2="68497"/>
                        <a14:foregroundMark x1="77147" y1="48699" x2="76497" y2="49095"/>
                        <a14:foregroundMark x1="78096" y1="48121" x2="77147" y2="48699"/>
                        <a14:foregroundMark x1="79046" y1="47543" x2="78096" y2="48121"/>
                        <a14:foregroundMark x1="76487" y1="48121" x2="75818" y2="48381"/>
                        <a14:foregroundMark x1="77601" y1="47688" x2="76487" y2="48121"/>
                        <a14:backgroundMark x1="63150" y1="87428" x2="63150" y2="87428"/>
                        <a14:backgroundMark x1="74855" y1="48699" x2="74855" y2="48699"/>
                        <a14:backgroundMark x1="75434" y1="47977" x2="73410" y2="49133"/>
                        <a14:backgroundMark x1="75434" y1="47688" x2="75434" y2="47688"/>
                        <a14:backgroundMark x1="75434" y1="48121" x2="75434" y2="48121"/>
                        <a14:backgroundMark x1="75723" y1="47977" x2="75723" y2="47977"/>
                      </a14:backgroundRemoval>
                    </a14:imgEffect>
                  </a14:imgLayer>
                </a14:imgProps>
              </a:ext>
              <a:ext uri="{28A0092B-C50C-407E-A947-70E740481C1C}">
                <a14:useLocalDpi xmlns:a14="http://schemas.microsoft.com/office/drawing/2010/main" val="0"/>
              </a:ext>
            </a:extLst>
          </a:blip>
          <a:srcRect t="41111" r="10916" b="8855"/>
          <a:stretch/>
        </p:blipFill>
        <p:spPr>
          <a:xfrm>
            <a:off x="16905" y="4251731"/>
            <a:ext cx="4174095" cy="2344401"/>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249135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0.70"/>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0703A0C3-D8F5-49E0-80F5-9CD55276B587}"/>
              </a:ext>
            </a:extLst>
          </p:cNvPr>
          <p:cNvPicPr>
            <a:picLocks noChangeAspect="1"/>
          </p:cNvPicPr>
          <p:nvPr/>
        </p:nvPicPr>
        <p:blipFill rotWithShape="1">
          <a:blip r:embed="rId4">
            <a:duotone>
              <a:schemeClr val="bg2">
                <a:shade val="45000"/>
                <a:satMod val="135000"/>
              </a:schemeClr>
              <a:prstClr val="white"/>
            </a:duotone>
          </a:blip>
          <a:srcRect l="33333" t="22816" r="18333" b="14426"/>
          <a:stretch/>
        </p:blipFill>
        <p:spPr>
          <a:xfrm>
            <a:off x="152400" y="184484"/>
            <a:ext cx="8806113" cy="6521116"/>
          </a:xfrm>
          <a:prstGeom prst="rect">
            <a:avLst/>
          </a:prstGeom>
          <a:ln w="228600" cap="sq" cmpd="thickThin">
            <a:solidFill>
              <a:srgbClr val="000000"/>
            </a:solidFill>
            <a:prstDash val="solid"/>
            <a:miter lim="800000"/>
          </a:ln>
          <a:effectLst>
            <a:innerShdw blurRad="76200">
              <a:srgbClr val="000000"/>
            </a:innerShdw>
          </a:effectLst>
        </p:spPr>
      </p:pic>
      <p:pic>
        <p:nvPicPr>
          <p:cNvPr id="17" name="Picture 16">
            <a:extLst>
              <a:ext uri="{FF2B5EF4-FFF2-40B4-BE49-F238E27FC236}">
                <a16:creationId xmlns:a16="http://schemas.microsoft.com/office/drawing/2014/main" id="{CAE0EDE0-2F4C-487E-9469-7DE41FF7D0BA}"/>
              </a:ext>
            </a:extLst>
          </p:cNvPr>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ackgroundRemoval t="9774" b="89850" l="10000" r="91250">
                        <a14:foregroundMark x1="72250" y1="47744" x2="75500" y2="48872"/>
                        <a14:foregroundMark x1="38250" y1="41729" x2="29000" y2="16541"/>
                        <a14:foregroundMark x1="91250" y1="51128" x2="82000" y2="49248"/>
                        <a14:foregroundMark x1="23250" y1="64662" x2="24500" y2="62406"/>
                        <a14:backgroundMark x1="28250" y1="74812" x2="29500" y2="75564"/>
                        <a14:backgroundMark x1="17500" y1="49248" x2="18750" y2="52256"/>
                      </a14:backgroundRemoval>
                    </a14:imgEffect>
                  </a14:imgLayer>
                </a14:imgProps>
              </a:ext>
              <a:ext uri="{28A0092B-C50C-407E-A947-70E740481C1C}">
                <a14:useLocalDpi xmlns:a14="http://schemas.microsoft.com/office/drawing/2010/main" val="0"/>
              </a:ext>
            </a:extLst>
          </a:blip>
          <a:stretch>
            <a:fillRect/>
          </a:stretch>
        </p:blipFill>
        <p:spPr>
          <a:xfrm flipH="1">
            <a:off x="5201693" y="3809340"/>
            <a:ext cx="3844005" cy="2556263"/>
          </a:xfrm>
          <a:prstGeom prst="rect">
            <a:avLst/>
          </a:prstGeom>
        </p:spPr>
      </p:pic>
      <p:grpSp>
        <p:nvGrpSpPr>
          <p:cNvPr id="36" name="Group 35">
            <a:extLst>
              <a:ext uri="{FF2B5EF4-FFF2-40B4-BE49-F238E27FC236}">
                <a16:creationId xmlns:a16="http://schemas.microsoft.com/office/drawing/2014/main" id="{847D191F-A869-4816-9F70-B88BD319E57B}"/>
              </a:ext>
            </a:extLst>
          </p:cNvPr>
          <p:cNvGrpSpPr/>
          <p:nvPr/>
        </p:nvGrpSpPr>
        <p:grpSpPr>
          <a:xfrm>
            <a:off x="5447294" y="381000"/>
            <a:ext cx="3352801" cy="3048000"/>
            <a:chOff x="2711317" y="888599"/>
            <a:chExt cx="3352801" cy="3048000"/>
          </a:xfrm>
        </p:grpSpPr>
        <p:sp>
          <p:nvSpPr>
            <p:cNvPr id="9" name="Star: 32 Points 8">
              <a:extLst>
                <a:ext uri="{FF2B5EF4-FFF2-40B4-BE49-F238E27FC236}">
                  <a16:creationId xmlns:a16="http://schemas.microsoft.com/office/drawing/2014/main" id="{59C14534-0E1E-4C25-8B28-49525EF9A658}"/>
                </a:ext>
              </a:extLst>
            </p:cNvPr>
            <p:cNvSpPr/>
            <p:nvPr/>
          </p:nvSpPr>
          <p:spPr>
            <a:xfrm>
              <a:off x="2711317" y="888599"/>
              <a:ext cx="3352801" cy="3048000"/>
            </a:xfrm>
            <a:prstGeom prst="star32">
              <a:avLst>
                <a:gd name="adj" fmla="val 43489"/>
              </a:avLst>
            </a:prstGeom>
            <a:blipFill>
              <a:blip r:embed="rId7"/>
              <a:stretch>
                <a:fillRect/>
              </a:stretch>
            </a:blipFill>
            <a:ln w="38100">
              <a:solidFill>
                <a:schemeClr val="tx1">
                  <a:lumMod val="50000"/>
                  <a:lumOff val="50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Text Box 11">
              <a:extLst>
                <a:ext uri="{FF2B5EF4-FFF2-40B4-BE49-F238E27FC236}">
                  <a16:creationId xmlns:a16="http://schemas.microsoft.com/office/drawing/2014/main" id="{2E84A62C-21EC-49F7-99F9-4BC7973EE818}"/>
                </a:ext>
              </a:extLst>
            </p:cNvPr>
            <p:cNvSpPr txBox="1">
              <a:spLocks noChangeArrowheads="1"/>
            </p:cNvSpPr>
            <p:nvPr/>
          </p:nvSpPr>
          <p:spPr bwMode="auto">
            <a:xfrm>
              <a:off x="3016117" y="3084879"/>
              <a:ext cx="274320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600" b="1" i="0" u="none" strike="noStrike" kern="1200" cap="none" spc="0" normalizeH="0" baseline="0" noProof="0" dirty="0">
                  <a:ln>
                    <a:noFill/>
                  </a:ln>
                  <a:solidFill>
                    <a:srgbClr val="000000"/>
                  </a:solidFill>
                  <a:effectLst>
                    <a:glow rad="228600">
                      <a:srgbClr val="FFFFFF">
                        <a:alpha val="68000"/>
                      </a:srgbClr>
                    </a:glow>
                  </a:effectLst>
                  <a:uLnTx/>
                  <a:uFillTx/>
                  <a:latin typeface="Comic Sans MS" panose="030F0702030302020204" pitchFamily="66" charset="0"/>
                  <a:ea typeface="+mn-ea"/>
                  <a:cs typeface="+mn-cs"/>
                </a:rPr>
                <a:t>2 Cor. 5:10</a:t>
              </a:r>
            </a:p>
          </p:txBody>
        </p:sp>
      </p:grpSp>
      <p:pic>
        <p:nvPicPr>
          <p:cNvPr id="35" name="Picture 34">
            <a:extLst>
              <a:ext uri="{FF2B5EF4-FFF2-40B4-BE49-F238E27FC236}">
                <a16:creationId xmlns:a16="http://schemas.microsoft.com/office/drawing/2014/main" id="{6D3D9DB4-EF0E-4375-8E9F-7ACD9D7CCA03}"/>
              </a:ext>
            </a:extLst>
          </p:cNvPr>
          <p:cNvPicPr>
            <a:picLocks noChangeAspect="1"/>
          </p:cNvPicPr>
          <p:nvPr/>
        </p:nvPicPr>
        <p:blipFill>
          <a:blip r:embed="rId8">
            <a:duotone>
              <a:schemeClr val="bg2">
                <a:shade val="45000"/>
                <a:satMod val="135000"/>
              </a:schemeClr>
              <a:prstClr val="white"/>
            </a:duotone>
            <a:extLst>
              <a:ext uri="{BEBA8EAE-BF5A-486C-A8C5-ECC9F3942E4B}">
                <a14:imgProps xmlns:a14="http://schemas.microsoft.com/office/drawing/2010/main">
                  <a14:imgLayer r:embed="rId9">
                    <a14:imgEffect>
                      <a14:backgroundRemoval t="3250" b="95250" l="7865" r="97004">
                        <a14:foregroundMark x1="56929" y1="18865" x2="56929" y2="20250"/>
                        <a14:foregroundMark x1="56929" y1="11000" x2="56929" y2="17661"/>
                        <a14:foregroundMark x1="56929" y1="3250" x2="56929" y2="11000"/>
                        <a14:foregroundMark x1="79775" y1="17000" x2="87640" y2="18750"/>
                        <a14:foregroundMark x1="28464" y1="9750" x2="41573" y2="14750"/>
                        <a14:foregroundMark x1="80524" y1="66000" x2="97004" y2="76000"/>
                        <a14:foregroundMark x1="47566" y1="90750" x2="37079" y2="95250"/>
                        <a14:foregroundMark x1="16105" y1="86750" x2="10112" y2="89500"/>
                        <a14:foregroundMark x1="7865" y1="90250" x2="10112" y2="89500"/>
                        <a14:foregroundMark x1="14232" y1="79000" x2="19850" y2="80000"/>
                        <a14:foregroundMark x1="14232" y1="79750" x2="17603" y2="83000"/>
                        <a14:foregroundMark x1="93258" y1="18500" x2="85393" y2="20750"/>
                        <a14:foregroundMark x1="73408" y1="14500" x2="77903" y2="16250"/>
                        <a14:foregroundMark x1="71910" y1="14250" x2="69378" y2="16997"/>
                        <a14:foregroundMark x1="56554" y1="3500" x2="45693" y2="6000"/>
                        <a14:foregroundMark x1="41948" y1="7000" x2="31461" y2="9750"/>
                        <a14:foregroundMark x1="26592" y1="14250" x2="17978" y2="18250"/>
                        <a14:foregroundMark x1="19476" y1="18750" x2="36704" y2="33750"/>
                        <a14:foregroundMark x1="59467" y1="11000" x2="60510" y2="17266"/>
                        <a14:foregroundMark x1="58427" y1="4750" x2="59467" y2="11000"/>
                        <a14:foregroundMark x1="59522" y1="11000" x2="60674" y2="16000"/>
                        <a14:foregroundMark x1="59176" y1="9500" x2="59522" y2="11000"/>
                        <a14:foregroundMark x1="43820" y1="5750" x2="41948" y2="6750"/>
                        <a14:foregroundMark x1="60467" y1="11000" x2="60064" y2="17315"/>
                        <a14:foregroundMark x1="60674" y1="7750" x2="60467" y2="11000"/>
                        <a14:foregroundMark x1="57892" y1="20637" x2="56180" y2="24750"/>
                        <a14:foregroundMark x1="59301" y1="17250" x2="59236" y2="17406"/>
                        <a14:foregroundMark x1="61798" y1="11250" x2="59717" y2="16250"/>
                        <a14:foregroundMark x1="63540" y1="20014" x2="65169" y2="24500"/>
                        <a14:foregroundMark x1="91760" y1="20750" x2="87266" y2="24500"/>
                        <a14:foregroundMark x1="87640" y1="24500" x2="77154" y2="22250"/>
                        <a14:foregroundMark x1="90637" y1="23250" x2="83146" y2="27250"/>
                        <a14:foregroundMark x1="87266" y1="25250" x2="83521" y2="29000"/>
                        <a14:foregroundMark x1="84270" y1="28750" x2="81648" y2="30500"/>
                        <a14:foregroundMark x1="84270" y1="29750" x2="77154" y2="32500"/>
                        <a14:backgroundMark x1="62547" y1="11000" x2="62547" y2="11000"/>
                        <a14:backgroundMark x1="62921" y1="19000" x2="65169" y2="16750"/>
                        <a14:backgroundMark x1="62921" y1="17000" x2="63670" y2="20000"/>
                        <a14:backgroundMark x1="63670" y1="16250" x2="63670" y2="17250"/>
                      </a14:backgroundRemoval>
                    </a14:imgEffect>
                  </a14:imgLayer>
                </a14:imgProps>
              </a:ext>
              <a:ext uri="{28A0092B-C50C-407E-A947-70E740481C1C}">
                <a14:useLocalDpi xmlns:a14="http://schemas.microsoft.com/office/drawing/2010/main" val="0"/>
              </a:ext>
            </a:extLst>
          </a:blip>
          <a:stretch>
            <a:fillRect/>
          </a:stretch>
        </p:blipFill>
        <p:spPr>
          <a:xfrm>
            <a:off x="7509055" y="4586917"/>
            <a:ext cx="1449458" cy="2171473"/>
          </a:xfrm>
          <a:prstGeom prst="rect">
            <a:avLst/>
          </a:prstGeom>
          <a:ln>
            <a:noFill/>
          </a:ln>
          <a:effectLst>
            <a:outerShdw blurRad="292100" dist="139700" dir="2700000" algn="tl" rotWithShape="0">
              <a:srgbClr val="333333">
                <a:alpha val="65000"/>
              </a:srgbClr>
            </a:outerShdw>
          </a:effectLst>
        </p:spPr>
      </p:pic>
      <p:pic>
        <p:nvPicPr>
          <p:cNvPr id="29" name="Picture 28">
            <a:extLst>
              <a:ext uri="{FF2B5EF4-FFF2-40B4-BE49-F238E27FC236}">
                <a16:creationId xmlns:a16="http://schemas.microsoft.com/office/drawing/2014/main" id="{CFCB5B76-51E4-44BA-99F4-73A3E136A26F}"/>
              </a:ext>
            </a:extLst>
          </p:cNvPr>
          <p:cNvPicPr>
            <a:picLocks noChangeAspect="1"/>
          </p:cNvPicPr>
          <p:nvPr/>
        </p:nvPicPr>
        <p:blipFill rotWithShape="1">
          <a:blip r:embed="rId10" cstate="print">
            <a:duotone>
              <a:schemeClr val="bg2">
                <a:shade val="45000"/>
                <a:satMod val="135000"/>
              </a:schemeClr>
              <a:prstClr val="white"/>
            </a:duotone>
            <a:extLst>
              <a:ext uri="{BEBA8EAE-BF5A-486C-A8C5-ECC9F3942E4B}">
                <a14:imgProps xmlns:a14="http://schemas.microsoft.com/office/drawing/2010/main">
                  <a14:imgLayer r:embed="rId11">
                    <a14:imgEffect>
                      <a14:backgroundRemoval t="4250" b="96063" l="10567" r="36033">
                        <a14:foregroundMark x1="12600" y1="6813" x2="16733" y2="37250"/>
                        <a14:foregroundMark x1="32767" y1="4250" x2="27933" y2="37250"/>
                        <a14:foregroundMark x1="27933" y1="37250" x2="27933" y2="37250"/>
                        <a14:foregroundMark x1="35533" y1="15875" x2="33433" y2="42375"/>
                        <a14:foregroundMark x1="32400" y1="95750" x2="30700" y2="56313"/>
                        <a14:foregroundMark x1="30700" y1="56313" x2="30700" y2="56313"/>
                        <a14:foregroundMark x1="14467" y1="95438" x2="23267" y2="96063"/>
                        <a14:foregroundMark x1="12767" y1="75063" x2="12400" y2="87875"/>
                        <a14:foregroundMark x1="12400" y1="87875" x2="13967" y2="94438"/>
                        <a14:foregroundMark x1="12233" y1="13000" x2="12400" y2="78313"/>
                        <a14:foregroundMark x1="18967" y1="4875" x2="30867" y2="9438"/>
                        <a14:foregroundMark x1="35167" y1="22688" x2="35700" y2="33688"/>
                        <a14:foregroundMark x1="35700" y1="33688" x2="35700" y2="33688"/>
                        <a14:foregroundMark x1="36033" y1="38875" x2="33267" y2="72250"/>
                        <a14:foregroundMark x1="33267" y1="72250" x2="33100" y2="72813"/>
                        <a14:foregroundMark x1="35700" y1="59875" x2="34467" y2="76688"/>
                        <a14:foregroundMark x1="35700" y1="78625" x2="33800" y2="93188"/>
                        <a14:foregroundMark x1="33800" y1="93188" x2="33800" y2="93188"/>
                        <a14:foregroundMark x1="18267" y1="12000" x2="21567" y2="23625"/>
                        <a14:foregroundMark x1="21567" y1="23625" x2="25333" y2="31063"/>
                        <a14:foregroundMark x1="33800" y1="9438" x2="33633" y2="28813"/>
                        <a14:foregroundMark x1="32933" y1="13938" x2="15333" y2="16188"/>
                        <a14:foregroundMark x1="22933" y1="94750" x2="32767" y2="96063"/>
                        <a14:foregroundMark x1="35867" y1="86688" x2="32900" y2="95188"/>
                        <a14:foregroundMark x1="32900" y1="95188" x2="32400" y2="95438"/>
                      </a14:backgroundRemoval>
                    </a14:imgEffect>
                  </a14:imgLayer>
                </a14:imgProps>
              </a:ext>
              <a:ext uri="{28A0092B-C50C-407E-A947-70E740481C1C}">
                <a14:useLocalDpi xmlns:a14="http://schemas.microsoft.com/office/drawing/2010/main" val="0"/>
              </a:ext>
            </a:extLst>
          </a:blip>
          <a:srcRect l="7500" r="61667"/>
          <a:stretch/>
        </p:blipFill>
        <p:spPr>
          <a:xfrm rot="21121033">
            <a:off x="4128976" y="4011746"/>
            <a:ext cx="1499616" cy="2593928"/>
          </a:xfrm>
          <a:prstGeom prst="rect">
            <a:avLst/>
          </a:prstGeom>
          <a:ln>
            <a:noFill/>
          </a:ln>
          <a:effectLst>
            <a:outerShdw blurRad="292100" dist="139700" dir="2700000" algn="tl" rotWithShape="0">
              <a:srgbClr val="333333">
                <a:alpha val="65000"/>
              </a:srgbClr>
            </a:outerShdw>
          </a:effectLst>
        </p:spPr>
      </p:pic>
      <p:pic>
        <p:nvPicPr>
          <p:cNvPr id="40" name="Picture 39">
            <a:extLst>
              <a:ext uri="{FF2B5EF4-FFF2-40B4-BE49-F238E27FC236}">
                <a16:creationId xmlns:a16="http://schemas.microsoft.com/office/drawing/2014/main" id="{BDFC1852-24A8-4CA0-AD67-4A613C071E7F}"/>
              </a:ext>
            </a:extLst>
          </p:cNvPr>
          <p:cNvPicPr>
            <a:picLocks noChangeAspect="1"/>
          </p:cNvPicPr>
          <p:nvPr/>
        </p:nvPicPr>
        <p:blipFill rotWithShape="1">
          <a:blip r:embed="rId12">
            <a:duotone>
              <a:schemeClr val="bg2">
                <a:shade val="45000"/>
                <a:satMod val="135000"/>
              </a:schemeClr>
              <a:prstClr val="white"/>
            </a:duotone>
            <a:extLst>
              <a:ext uri="{BEBA8EAE-BF5A-486C-A8C5-ECC9F3942E4B}">
                <a14:imgProps xmlns:a14="http://schemas.microsoft.com/office/drawing/2010/main">
                  <a14:imgLayer r:embed="rId13">
                    <a14:imgEffect>
                      <a14:backgroundRemoval t="45954" b="89740" l="4191" r="86272">
                        <a14:foregroundMark x1="4913" y1="46821" x2="12283" y2="62428"/>
                        <a14:foregroundMark x1="4335" y1="89884" x2="8382" y2="80058"/>
                        <a14:foregroundMark x1="85116" y1="50289" x2="78035" y2="57948"/>
                        <a14:foregroundMark x1="78035" y1="57948" x2="77601" y2="57948"/>
                        <a14:foregroundMark x1="86272" y1="51012" x2="82803" y2="59249"/>
                        <a14:foregroundMark x1="82803" y1="59249" x2="78757" y2="59827"/>
                        <a14:foregroundMark x1="5347" y1="61705" x2="6069" y2="68497"/>
                        <a14:foregroundMark x1="77147" y1="48699" x2="76497" y2="49095"/>
                        <a14:foregroundMark x1="78096" y1="48121" x2="77147" y2="48699"/>
                        <a14:foregroundMark x1="79046" y1="47543" x2="78096" y2="48121"/>
                        <a14:foregroundMark x1="76487" y1="48121" x2="75818" y2="48381"/>
                        <a14:foregroundMark x1="77601" y1="47688" x2="76487" y2="48121"/>
                        <a14:backgroundMark x1="63150" y1="87428" x2="63150" y2="87428"/>
                        <a14:backgroundMark x1="74855" y1="48699" x2="74855" y2="48699"/>
                        <a14:backgroundMark x1="75434" y1="47977" x2="73410" y2="49133"/>
                        <a14:backgroundMark x1="75434" y1="47688" x2="75434" y2="47688"/>
                        <a14:backgroundMark x1="75434" y1="48121" x2="75434" y2="48121"/>
                        <a14:backgroundMark x1="75723" y1="47977" x2="75723" y2="47977"/>
                      </a14:backgroundRemoval>
                    </a14:imgEffect>
                  </a14:imgLayer>
                </a14:imgProps>
              </a:ext>
              <a:ext uri="{28A0092B-C50C-407E-A947-70E740481C1C}">
                <a14:useLocalDpi xmlns:a14="http://schemas.microsoft.com/office/drawing/2010/main" val="0"/>
              </a:ext>
            </a:extLst>
          </a:blip>
          <a:srcRect t="41111" r="10916" b="8855"/>
          <a:stretch/>
        </p:blipFill>
        <p:spPr>
          <a:xfrm>
            <a:off x="16905" y="4251731"/>
            <a:ext cx="4174095" cy="2344401"/>
          </a:xfrm>
          <a:prstGeom prst="rect">
            <a:avLst/>
          </a:prstGeom>
          <a:ln>
            <a:noFill/>
          </a:ln>
          <a:effectLst>
            <a:outerShdw blurRad="292100" dist="139700" dir="2700000" algn="tl" rotWithShape="0">
              <a:srgbClr val="333333">
                <a:alpha val="65000"/>
              </a:srgbClr>
            </a:outerShdw>
          </a:effectLst>
        </p:spPr>
      </p:pic>
      <p:sp>
        <p:nvSpPr>
          <p:cNvPr id="34827" name="Text Box 11"/>
          <p:cNvSpPr txBox="1">
            <a:spLocks noChangeArrowheads="1"/>
          </p:cNvSpPr>
          <p:nvPr/>
        </p:nvSpPr>
        <p:spPr bwMode="auto">
          <a:xfrm>
            <a:off x="2188833" y="5808867"/>
            <a:ext cx="5320222"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fontAlgn="base">
              <a:spcBef>
                <a:spcPct val="50000"/>
              </a:spcBef>
              <a:spcAft>
                <a:spcPct val="0"/>
              </a:spcAft>
              <a:defRPr sz="2800" b="1">
                <a:ln w="10160">
                  <a:noFill/>
                  <a:prstDash val="solid"/>
                </a:ln>
                <a:solidFill>
                  <a:srgbClr val="FFFFFF"/>
                </a:solidFill>
                <a:effectLst>
                  <a:glow rad="228600">
                    <a:schemeClr val="accent4">
                      <a:satMod val="175000"/>
                    </a:schemeClr>
                  </a:glow>
                  <a:outerShdw blurRad="38100" dist="22860" dir="5400000" algn="tl" rotWithShape="0">
                    <a:srgbClr val="000000">
                      <a:alpha val="30000"/>
                    </a:srgbClr>
                  </a:outerShdw>
                </a:effectLst>
                <a:latin typeface="Comic Sans MS" panose="030F0702030302020204" pitchFamily="66" charset="0"/>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w="10160">
                  <a:noFill/>
                  <a:prstDash val="solid"/>
                </a:ln>
                <a:solidFill>
                  <a:srgbClr val="FFFFFF"/>
                </a:solidFill>
                <a:effectLst>
                  <a:glow rad="228600">
                    <a:srgbClr val="000000">
                      <a:satMod val="175000"/>
                    </a:srgbClr>
                  </a:glow>
                  <a:outerShdw blurRad="38100" dist="22860" dir="5400000" algn="tl" rotWithShape="0">
                    <a:srgbClr val="000000">
                      <a:alpha val="30000"/>
                    </a:srgbClr>
                  </a:outerShdw>
                </a:effectLst>
                <a:uLnTx/>
                <a:uFillTx/>
                <a:latin typeface="Comic Sans MS" panose="030F0702030302020204" pitchFamily="66" charset="0"/>
                <a:ea typeface="+mn-ea"/>
                <a:cs typeface="+mn-cs"/>
              </a:rPr>
              <a:t>You will leave this all behind!</a:t>
            </a:r>
            <a:br>
              <a:rPr kumimoji="0" lang="en-US" altLang="en-US" sz="2800" b="1" i="0" u="none" strike="noStrike" kern="1200" cap="none" spc="0" normalizeH="0" baseline="0" noProof="0" dirty="0">
                <a:ln w="10160">
                  <a:noFill/>
                  <a:prstDash val="solid"/>
                </a:ln>
                <a:solidFill>
                  <a:srgbClr val="FFFFFF"/>
                </a:solidFill>
                <a:effectLst>
                  <a:glow rad="228600">
                    <a:srgbClr val="000000">
                      <a:satMod val="175000"/>
                    </a:srgbClr>
                  </a:glow>
                  <a:outerShdw blurRad="38100" dist="22860" dir="5400000" algn="tl" rotWithShape="0">
                    <a:srgbClr val="000000">
                      <a:alpha val="30000"/>
                    </a:srgbClr>
                  </a:outerShdw>
                </a:effectLst>
                <a:uLnTx/>
                <a:uFillTx/>
                <a:latin typeface="Comic Sans MS" panose="030F0702030302020204" pitchFamily="66" charset="0"/>
                <a:ea typeface="+mn-ea"/>
                <a:cs typeface="+mn-cs"/>
              </a:rPr>
            </a:br>
            <a:r>
              <a:rPr kumimoji="0" lang="en-US" altLang="en-US" sz="2800" b="1" i="0" u="none" strike="noStrike" kern="1200" cap="none" spc="0" normalizeH="0" baseline="0" noProof="0" dirty="0">
                <a:ln w="10160">
                  <a:noFill/>
                  <a:prstDash val="solid"/>
                </a:ln>
                <a:solidFill>
                  <a:srgbClr val="FFFFFF"/>
                </a:solidFill>
                <a:effectLst>
                  <a:glow rad="228600">
                    <a:srgbClr val="000000">
                      <a:satMod val="175000"/>
                    </a:srgbClr>
                  </a:glow>
                  <a:outerShdw blurRad="38100" dist="22860" dir="5400000" algn="tl" rotWithShape="0">
                    <a:srgbClr val="000000">
                      <a:alpha val="30000"/>
                    </a:srgbClr>
                  </a:outerShdw>
                </a:effectLst>
                <a:uLnTx/>
                <a:uFillTx/>
                <a:latin typeface="Comic Sans MS" panose="030F0702030302020204" pitchFamily="66" charset="0"/>
                <a:ea typeface="+mn-ea"/>
                <a:cs typeface="+mn-cs"/>
              </a:rPr>
              <a:t>(Ecclesiastes 5:15; 2:19)</a:t>
            </a:r>
          </a:p>
        </p:txBody>
      </p:sp>
    </p:spTree>
    <p:custDataLst>
      <p:tags r:id="rId1"/>
    </p:custDataLst>
    <p:extLst>
      <p:ext uri="{BB962C8B-B14F-4D97-AF65-F5344CB8AC3E}">
        <p14:creationId xmlns:p14="http://schemas.microsoft.com/office/powerpoint/2010/main" val="1391942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827"/>
                                        </p:tgtEl>
                                        <p:attrNameLst>
                                          <p:attrName>style.visibility</p:attrName>
                                        </p:attrNameLst>
                                      </p:cBhvr>
                                      <p:to>
                                        <p:strVal val="visible"/>
                                      </p:to>
                                    </p:set>
                                    <p:anim calcmode="lin" valueType="num">
                                      <p:cBhvr>
                                        <p:cTn id="7" dur="500" fill="hold"/>
                                        <p:tgtEl>
                                          <p:spTgt spid="34827"/>
                                        </p:tgtEl>
                                        <p:attrNameLst>
                                          <p:attrName>ppt_w</p:attrName>
                                        </p:attrNameLst>
                                      </p:cBhvr>
                                      <p:tavLst>
                                        <p:tav tm="0">
                                          <p:val>
                                            <p:fltVal val="0"/>
                                          </p:val>
                                        </p:tav>
                                        <p:tav tm="100000">
                                          <p:val>
                                            <p:strVal val="#ppt_w"/>
                                          </p:val>
                                        </p:tav>
                                      </p:tavLst>
                                    </p:anim>
                                    <p:anim calcmode="lin" valueType="num">
                                      <p:cBhvr>
                                        <p:cTn id="8" dur="500" fill="hold"/>
                                        <p:tgtEl>
                                          <p:spTgt spid="34827"/>
                                        </p:tgtEl>
                                        <p:attrNameLst>
                                          <p:attrName>ppt_h</p:attrName>
                                        </p:attrNameLst>
                                      </p:cBhvr>
                                      <p:tavLst>
                                        <p:tav tm="0">
                                          <p:val>
                                            <p:fltVal val="0"/>
                                          </p:val>
                                        </p:tav>
                                        <p:tav tm="100000">
                                          <p:val>
                                            <p:strVal val="#ppt_h"/>
                                          </p:val>
                                        </p:tav>
                                      </p:tavLst>
                                    </p:anim>
                                    <p:animEffect transition="in" filter="fade">
                                      <p:cBhvr>
                                        <p:cTn id="9" dur="500"/>
                                        <p:tgtEl>
                                          <p:spTgt spid="34827"/>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ntr" presetSubtype="16"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diamond(in)">
                                      <p:cBhvr>
                                        <p:cTn id="14"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7"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9EC4E30-1FF9-4F66-8009-84007FD9175D}"/>
              </a:ext>
            </a:extLst>
          </p:cNvPr>
          <p:cNvSpPr/>
          <p:nvPr/>
        </p:nvSpPr>
        <p:spPr>
          <a:xfrm>
            <a:off x="176463" y="128337"/>
            <a:ext cx="8807116" cy="6593305"/>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BDD1DD8F-DA81-44B3-A746-CAB17EE49781}"/>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8547" y="146470"/>
            <a:ext cx="8742947" cy="5846573"/>
          </a:xfrm>
          <a:prstGeom prst="rect">
            <a:avLst/>
          </a:prstGeom>
        </p:spPr>
      </p:pic>
      <p:sp>
        <p:nvSpPr>
          <p:cNvPr id="10" name="TextBox 9">
            <a:extLst>
              <a:ext uri="{FF2B5EF4-FFF2-40B4-BE49-F238E27FC236}">
                <a16:creationId xmlns:a16="http://schemas.microsoft.com/office/drawing/2014/main" id="{F1463B24-D41C-435B-B642-6C4B4330094F}"/>
              </a:ext>
            </a:extLst>
          </p:cNvPr>
          <p:cNvSpPr txBox="1"/>
          <p:nvPr/>
        </p:nvSpPr>
        <p:spPr>
          <a:xfrm>
            <a:off x="1949248" y="5285448"/>
            <a:ext cx="5261544" cy="1200329"/>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all" spc="0" normalizeH="0" baseline="0" noProof="0" dirty="0">
                <a:ln w="19050" cmpd="sng">
                  <a:solidFill>
                    <a:srgbClr val="CC0066"/>
                  </a:solidFill>
                  <a:prstDash val="solid"/>
                </a:ln>
                <a:solidFill>
                  <a:prstClr val="black"/>
                </a:solidFill>
                <a:effectLst>
                  <a:glow rad="215900">
                    <a:prstClr val="white">
                      <a:alpha val="60000"/>
                    </a:prstClr>
                  </a:glow>
                </a:effectLst>
                <a:uLnTx/>
                <a:uFillTx/>
                <a:latin typeface="Comic Sans MS" panose="030F0702030302020204" pitchFamily="66" charset="0"/>
                <a:ea typeface="+mn-ea"/>
                <a:cs typeface="+mn-cs"/>
              </a:rPr>
              <a:t>What do we learn?</a:t>
            </a:r>
          </a:p>
        </p:txBody>
      </p:sp>
      <p:sp>
        <p:nvSpPr>
          <p:cNvPr id="13" name="TextBox 12">
            <a:extLst>
              <a:ext uri="{FF2B5EF4-FFF2-40B4-BE49-F238E27FC236}">
                <a16:creationId xmlns:a16="http://schemas.microsoft.com/office/drawing/2014/main" id="{2F54C04A-EB74-4828-8533-ACBF81665906}"/>
              </a:ext>
            </a:extLst>
          </p:cNvPr>
          <p:cNvSpPr txBox="1"/>
          <p:nvPr/>
        </p:nvSpPr>
        <p:spPr>
          <a:xfrm>
            <a:off x="352927" y="453662"/>
            <a:ext cx="8257673" cy="1384995"/>
          </a:xfrm>
          <a:prstGeom prst="rect">
            <a:avLst/>
          </a:prstGeom>
          <a:noFill/>
        </p:spPr>
        <p:txBody>
          <a:bodyPr wrap="square" rtlCol="0">
            <a:spAutoFit/>
          </a:bodyPr>
          <a:lstStyle/>
          <a:p>
            <a:pPr marL="514350" marR="0" lvl="0" indent="-514350" algn="l" defTabSz="914400" rtl="0" eaLnBrk="0" fontAlgn="base" latinLnBrk="0" hangingPunct="0">
              <a:lnSpc>
                <a:spcPct val="100000"/>
              </a:lnSpc>
              <a:spcBef>
                <a:spcPct val="0"/>
              </a:spcBef>
              <a:spcAft>
                <a:spcPct val="0"/>
              </a:spcAft>
              <a:buClrTx/>
              <a:buSzTx/>
              <a:buFontTx/>
              <a:buAutoNum type="arabicPeriod"/>
              <a:tabLst/>
              <a:defRPr/>
            </a:pPr>
            <a:r>
              <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Comic Sans MS" pitchFamily="66" charset="0"/>
                <a:ea typeface="+mn-ea"/>
                <a:cs typeface="+mn-cs"/>
              </a:rPr>
              <a:t>Recognize that you are only a “steward” and not the “owner” of all that God puts in your hands (1 Chron. 29:14).</a:t>
            </a:r>
          </a:p>
        </p:txBody>
      </p:sp>
      <p:pic>
        <p:nvPicPr>
          <p:cNvPr id="14" name="Picture 13">
            <a:extLst>
              <a:ext uri="{FF2B5EF4-FFF2-40B4-BE49-F238E27FC236}">
                <a16:creationId xmlns:a16="http://schemas.microsoft.com/office/drawing/2014/main" id="{486238BD-CF5D-41FA-856C-E41B33CF8223}"/>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389" b="98938" l="10495" r="66274">
                        <a14:foregroundMark x1="35967" y1="33451" x2="43868" y2="35221"/>
                        <a14:foregroundMark x1="66274" y1="65841" x2="63325" y2="80708"/>
                        <a14:foregroundMark x1="61203" y1="93451" x2="14976" y2="96637"/>
                        <a14:foregroundMark x1="14976" y1="96637" x2="14269" y2="96991"/>
                        <a14:foregroundMark x1="26297" y1="72035" x2="49175" y2="78407"/>
                        <a14:foregroundMark x1="32311" y1="74513" x2="26415" y2="80531"/>
                        <a14:foregroundMark x1="11439" y1="63717" x2="11557" y2="85664"/>
                        <a14:foregroundMark x1="10967" y1="92920" x2="10967" y2="92920"/>
                        <a14:foregroundMark x1="10613" y1="75929" x2="11085" y2="81947"/>
                        <a14:foregroundMark x1="21816" y1="39646" x2="26179" y2="38053"/>
                        <a14:foregroundMark x1="22642" y1="39823" x2="22052" y2="43894"/>
                        <a14:foregroundMark x1="23113" y1="39292" x2="27948" y2="38230"/>
                        <a14:foregroundMark x1="47642" y1="34513" x2="51415" y2="36814"/>
                        <a14:foregroundMark x1="43278" y1="33274" x2="47524" y2="35221"/>
                        <a14:foregroundMark x1="51061" y1="71681" x2="44104" y2="86018"/>
                        <a14:foregroundMark x1="22642" y1="38938" x2="26415" y2="38761"/>
                        <a14:foregroundMark x1="23113" y1="38761" x2="26297" y2="38230"/>
                        <a14:foregroundMark x1="17689" y1="96460" x2="17571" y2="98938"/>
                        <a14:foregroundMark x1="30660" y1="34159" x2="37146" y2="32212"/>
                        <a14:foregroundMark x1="37146" y1="32212" x2="38797" y2="32212"/>
                        <a14:foregroundMark x1="52476" y1="37522" x2="54599" y2="40531"/>
                      </a14:backgroundRemoval>
                    </a14:imgEffect>
                  </a14:imgLayer>
                </a14:imgProps>
              </a:ext>
              <a:ext uri="{28A0092B-C50C-407E-A947-70E740481C1C}">
                <a14:useLocalDpi xmlns:a14="http://schemas.microsoft.com/office/drawing/2010/main" val="0"/>
              </a:ext>
            </a:extLst>
          </a:blip>
          <a:srcRect l="8332" t="28737" r="30001"/>
          <a:stretch/>
        </p:blipFill>
        <p:spPr>
          <a:xfrm>
            <a:off x="609600" y="5349689"/>
            <a:ext cx="1958969" cy="1508311"/>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7C7A92C0-B41D-4C44-9E2F-303F3F6F285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186" b="99823" l="2241" r="71226">
                        <a14:foregroundMark x1="23349" y1="3186" x2="32665" y2="13628"/>
                        <a14:foregroundMark x1="4835" y1="16814" x2="2358" y2="33451"/>
                        <a14:foregroundMark x1="2358" y1="33451" x2="5189" y2="44425"/>
                        <a14:foregroundMark x1="18750" y1="36814" x2="22524" y2="39292"/>
                        <a14:foregroundMark x1="31132" y1="29558" x2="35142" y2="26018"/>
                        <a14:foregroundMark x1="53538" y1="74159" x2="65448" y2="95398"/>
                        <a14:foregroundMark x1="65448" y1="95398" x2="65920" y2="99115"/>
                        <a14:foregroundMark x1="67217" y1="86195" x2="71108" y2="99823"/>
                        <a14:foregroundMark x1="71108" y1="99823" x2="71226" y2="99823"/>
                        <a14:foregroundMark x1="8844" y1="4779" x2="8137" y2="5841"/>
                        <a14:foregroundMark x1="9198" y1="5841" x2="6250" y2="7611"/>
                        <a14:foregroundMark x1="27594" y1="3186" x2="27830" y2="4779"/>
                      </a14:backgroundRemoval>
                    </a14:imgEffect>
                  </a14:imgLayer>
                </a14:imgProps>
              </a:ext>
              <a:ext uri="{28A0092B-C50C-407E-A947-70E740481C1C}">
                <a14:useLocalDpi xmlns:a14="http://schemas.microsoft.com/office/drawing/2010/main" val="0"/>
              </a:ext>
            </a:extLst>
          </a:blip>
          <a:srcRect r="27500"/>
          <a:stretch/>
        </p:blipFill>
        <p:spPr>
          <a:xfrm flipH="1">
            <a:off x="6096000" y="4305927"/>
            <a:ext cx="2859933" cy="2628274"/>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6773257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85582855-DBED-4F70-8F6E-4BACF43FDB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C. Instruction in a Pharisee's House</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 122</a:t>
            </a:r>
          </a:p>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Luke 14:1-24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Pharisees will miss the kingdom by trusting their descent from Abraham, while "unworthy Jews" and Gentiles enter by faith </a:t>
            </a:r>
          </a:p>
        </p:txBody>
      </p:sp>
    </p:spTree>
    <p:extLst>
      <p:ext uri="{BB962C8B-B14F-4D97-AF65-F5344CB8AC3E}">
        <p14:creationId xmlns:p14="http://schemas.microsoft.com/office/powerpoint/2010/main" val="266316300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9EC4E30-1FF9-4F66-8009-84007FD9175D}"/>
              </a:ext>
            </a:extLst>
          </p:cNvPr>
          <p:cNvSpPr/>
          <p:nvPr/>
        </p:nvSpPr>
        <p:spPr>
          <a:xfrm>
            <a:off x="176463" y="128337"/>
            <a:ext cx="8807116" cy="6593305"/>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BDD1DD8F-DA81-44B3-A746-CAB17EE49781}"/>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8547" y="128337"/>
            <a:ext cx="8742947" cy="5846573"/>
          </a:xfrm>
          <a:prstGeom prst="rect">
            <a:avLst/>
          </a:prstGeom>
        </p:spPr>
      </p:pic>
      <p:sp>
        <p:nvSpPr>
          <p:cNvPr id="10" name="TextBox 9">
            <a:extLst>
              <a:ext uri="{FF2B5EF4-FFF2-40B4-BE49-F238E27FC236}">
                <a16:creationId xmlns:a16="http://schemas.microsoft.com/office/drawing/2014/main" id="{F1463B24-D41C-435B-B642-6C4B4330094F}"/>
              </a:ext>
            </a:extLst>
          </p:cNvPr>
          <p:cNvSpPr txBox="1"/>
          <p:nvPr/>
        </p:nvSpPr>
        <p:spPr>
          <a:xfrm>
            <a:off x="1949248" y="5285448"/>
            <a:ext cx="5261544" cy="120032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all" spc="0" normalizeH="0" baseline="0" noProof="0" dirty="0">
                <a:ln w="19050" cmpd="sng">
                  <a:solidFill>
                    <a:srgbClr val="FE0000"/>
                  </a:solidFill>
                  <a:prstDash val="solid"/>
                </a:ln>
                <a:solidFill>
                  <a:prstClr val="black"/>
                </a:solidFill>
                <a:effectLst>
                  <a:glow rad="215900">
                    <a:prstClr val="white">
                      <a:alpha val="60000"/>
                    </a:prstClr>
                  </a:glow>
                </a:effectLst>
                <a:uLnTx/>
                <a:uFillTx/>
                <a:latin typeface="Comic Sans MS" panose="030F0702030302020204" pitchFamily="66" charset="0"/>
                <a:ea typeface="+mn-ea"/>
                <a:cs typeface="+mn-cs"/>
              </a:rPr>
              <a:t>What do we learn?</a:t>
            </a:r>
          </a:p>
        </p:txBody>
      </p:sp>
      <p:pic>
        <p:nvPicPr>
          <p:cNvPr id="14" name="Picture 13">
            <a:extLst>
              <a:ext uri="{FF2B5EF4-FFF2-40B4-BE49-F238E27FC236}">
                <a16:creationId xmlns:a16="http://schemas.microsoft.com/office/drawing/2014/main" id="{486238BD-CF5D-41FA-856C-E41B33CF8223}"/>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389" b="98938" l="10495" r="66274">
                        <a14:foregroundMark x1="35967" y1="33451" x2="43868" y2="35221"/>
                        <a14:foregroundMark x1="66274" y1="65841" x2="63325" y2="80708"/>
                        <a14:foregroundMark x1="61203" y1="93451" x2="14976" y2="96637"/>
                        <a14:foregroundMark x1="14976" y1="96637" x2="14269" y2="96991"/>
                        <a14:foregroundMark x1="26297" y1="72035" x2="49175" y2="78407"/>
                        <a14:foregroundMark x1="32311" y1="74513" x2="26415" y2="80531"/>
                        <a14:foregroundMark x1="11439" y1="63717" x2="11557" y2="85664"/>
                        <a14:foregroundMark x1="10967" y1="92920" x2="10967" y2="92920"/>
                        <a14:foregroundMark x1="10613" y1="75929" x2="11085" y2="81947"/>
                        <a14:foregroundMark x1="21816" y1="39646" x2="26179" y2="38053"/>
                        <a14:foregroundMark x1="22642" y1="39823" x2="22052" y2="43894"/>
                        <a14:foregroundMark x1="23113" y1="39292" x2="27948" y2="38230"/>
                        <a14:foregroundMark x1="47642" y1="34513" x2="51415" y2="36814"/>
                        <a14:foregroundMark x1="43278" y1="33274" x2="47524" y2="35221"/>
                        <a14:foregroundMark x1="51061" y1="71681" x2="44104" y2="86018"/>
                        <a14:foregroundMark x1="22642" y1="38938" x2="26415" y2="38761"/>
                        <a14:foregroundMark x1="23113" y1="38761" x2="26297" y2="38230"/>
                        <a14:foregroundMark x1="17689" y1="96460" x2="17571" y2="98938"/>
                        <a14:foregroundMark x1="30660" y1="34159" x2="37146" y2="32212"/>
                        <a14:foregroundMark x1="37146" y1="32212" x2="38797" y2="32212"/>
                        <a14:foregroundMark x1="52476" y1="37522" x2="54599" y2="40531"/>
                      </a14:backgroundRemoval>
                    </a14:imgEffect>
                  </a14:imgLayer>
                </a14:imgProps>
              </a:ext>
              <a:ext uri="{28A0092B-C50C-407E-A947-70E740481C1C}">
                <a14:useLocalDpi xmlns:a14="http://schemas.microsoft.com/office/drawing/2010/main" val="0"/>
              </a:ext>
            </a:extLst>
          </a:blip>
          <a:srcRect l="8332" t="28737" r="30001"/>
          <a:stretch/>
        </p:blipFill>
        <p:spPr>
          <a:xfrm>
            <a:off x="609600" y="5349689"/>
            <a:ext cx="1958969" cy="1508311"/>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7C7A92C0-B41D-4C44-9E2F-303F3F6F285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186" b="99823" l="2241" r="71226">
                        <a14:foregroundMark x1="23349" y1="3186" x2="32665" y2="13628"/>
                        <a14:foregroundMark x1="4835" y1="16814" x2="2358" y2="33451"/>
                        <a14:foregroundMark x1="2358" y1="33451" x2="5189" y2="44425"/>
                        <a14:foregroundMark x1="18750" y1="36814" x2="22524" y2="39292"/>
                        <a14:foregroundMark x1="31132" y1="29558" x2="35142" y2="26018"/>
                        <a14:foregroundMark x1="53538" y1="74159" x2="65448" y2="95398"/>
                        <a14:foregroundMark x1="65448" y1="95398" x2="65920" y2="99115"/>
                        <a14:foregroundMark x1="67217" y1="86195" x2="71108" y2="99823"/>
                        <a14:foregroundMark x1="71108" y1="99823" x2="71226" y2="99823"/>
                        <a14:foregroundMark x1="8844" y1="4779" x2="8137" y2="5841"/>
                        <a14:foregroundMark x1="9198" y1="5841" x2="6250" y2="7611"/>
                        <a14:foregroundMark x1="27594" y1="3186" x2="27830" y2="4779"/>
                      </a14:backgroundRemoval>
                    </a14:imgEffect>
                  </a14:imgLayer>
                </a14:imgProps>
              </a:ext>
              <a:ext uri="{28A0092B-C50C-407E-A947-70E740481C1C}">
                <a14:useLocalDpi xmlns:a14="http://schemas.microsoft.com/office/drawing/2010/main" val="0"/>
              </a:ext>
            </a:extLst>
          </a:blip>
          <a:srcRect r="27500"/>
          <a:stretch/>
        </p:blipFill>
        <p:spPr>
          <a:xfrm flipH="1">
            <a:off x="6096000" y="4305927"/>
            <a:ext cx="2859933" cy="2628274"/>
          </a:xfrm>
          <a:prstGeom prst="rect">
            <a:avLst/>
          </a:prstGeom>
          <a:ln>
            <a:noFill/>
          </a:ln>
          <a:effectLst>
            <a:outerShdw blurRad="292100" dist="139700" dir="2700000" algn="tl" rotWithShape="0">
              <a:srgbClr val="333333">
                <a:alpha val="65000"/>
              </a:srgbClr>
            </a:outerShdw>
          </a:effectLst>
        </p:spPr>
      </p:pic>
      <p:sp>
        <p:nvSpPr>
          <p:cNvPr id="27" name="TextBox 26">
            <a:extLst>
              <a:ext uri="{FF2B5EF4-FFF2-40B4-BE49-F238E27FC236}">
                <a16:creationId xmlns:a16="http://schemas.microsoft.com/office/drawing/2014/main" id="{E76417AE-DAB6-45D6-8693-8507D13C5753}"/>
              </a:ext>
            </a:extLst>
          </p:cNvPr>
          <p:cNvSpPr txBox="1"/>
          <p:nvPr/>
        </p:nvSpPr>
        <p:spPr>
          <a:xfrm>
            <a:off x="481263" y="350335"/>
            <a:ext cx="8357937" cy="138499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Comic Sans MS" pitchFamily="66" charset="0"/>
                <a:ea typeface="+mn-ea"/>
                <a:cs typeface="+mn-cs"/>
              </a:rPr>
              <a:t>2. Invest your money, possessions, and time </a:t>
            </a:r>
            <a:br>
              <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Comic Sans MS" pitchFamily="66" charset="0"/>
                <a:ea typeface="+mn-ea"/>
                <a:cs typeface="+mn-cs"/>
              </a:rPr>
            </a:br>
            <a:r>
              <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Comic Sans MS" pitchFamily="66" charset="0"/>
                <a:ea typeface="+mn-ea"/>
                <a:cs typeface="+mn-cs"/>
              </a:rPr>
              <a:t>    to enhance your welcome into heaven</a:t>
            </a:r>
            <a:br>
              <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Comic Sans MS" pitchFamily="66" charset="0"/>
                <a:ea typeface="+mn-ea"/>
                <a:cs typeface="+mn-cs"/>
              </a:rPr>
            </a:br>
            <a:r>
              <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Comic Sans MS" pitchFamily="66" charset="0"/>
                <a:ea typeface="+mn-ea"/>
                <a:cs typeface="+mn-cs"/>
              </a:rPr>
              <a:t>    (Luke 16:9; Matt. 6:19-21).</a:t>
            </a:r>
          </a:p>
        </p:txBody>
      </p:sp>
      <p:grpSp>
        <p:nvGrpSpPr>
          <p:cNvPr id="15" name="Group 14">
            <a:extLst>
              <a:ext uri="{FF2B5EF4-FFF2-40B4-BE49-F238E27FC236}">
                <a16:creationId xmlns:a16="http://schemas.microsoft.com/office/drawing/2014/main" id="{9DA0C4C5-1C82-4470-9B31-E92BDEA8DE39}"/>
              </a:ext>
            </a:extLst>
          </p:cNvPr>
          <p:cNvGrpSpPr/>
          <p:nvPr/>
        </p:nvGrpSpPr>
        <p:grpSpPr>
          <a:xfrm>
            <a:off x="5059278" y="914400"/>
            <a:ext cx="3886201" cy="3932322"/>
            <a:chOff x="6242257" y="-289299"/>
            <a:chExt cx="3039824" cy="3324429"/>
          </a:xfrm>
        </p:grpSpPr>
        <p:sp>
          <p:nvSpPr>
            <p:cNvPr id="17" name="Explosion 1 8">
              <a:extLst>
                <a:ext uri="{FF2B5EF4-FFF2-40B4-BE49-F238E27FC236}">
                  <a16:creationId xmlns:a16="http://schemas.microsoft.com/office/drawing/2014/main" id="{405C55F9-BB29-4B97-8B9F-7E26409231E7}"/>
                </a:ext>
              </a:extLst>
            </p:cNvPr>
            <p:cNvSpPr/>
            <p:nvPr/>
          </p:nvSpPr>
          <p:spPr>
            <a:xfrm>
              <a:off x="6242257" y="-289299"/>
              <a:ext cx="3039824" cy="3324429"/>
            </a:xfrm>
            <a:prstGeom prst="irregularSeal1">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scene3d>
              <a:camera prst="orthographicFront"/>
              <a:lightRig rig="threePt" dir="t"/>
            </a:scene3d>
            <a:sp3d>
              <a:bevelT w="152400" h="50800" prst="softRound"/>
            </a:sp3d>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Text Box 8">
              <a:extLst>
                <a:ext uri="{FF2B5EF4-FFF2-40B4-BE49-F238E27FC236}">
                  <a16:creationId xmlns:a16="http://schemas.microsoft.com/office/drawing/2014/main" id="{6ADC2943-B75A-4327-A281-4FC7B25ACCAF}"/>
                </a:ext>
              </a:extLst>
            </p:cNvPr>
            <p:cNvSpPr txBox="1">
              <a:spLocks noChangeArrowheads="1"/>
            </p:cNvSpPr>
            <p:nvPr/>
          </p:nvSpPr>
          <p:spPr bwMode="auto">
            <a:xfrm>
              <a:off x="6748563" y="730788"/>
              <a:ext cx="2089623" cy="1014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Comic Sans MS" panose="030F0702030302020204" pitchFamily="66" charset="0"/>
                  <a:ea typeface="+mn-ea"/>
                  <a:cs typeface="Calibri" panose="020F0502020204030204" pitchFamily="34" charset="0"/>
                </a:rPr>
                <a:t>Will anyone be in heaven because of you?</a:t>
              </a:r>
            </a:p>
          </p:txBody>
        </p:sp>
      </p:grpSp>
      <p:pic>
        <p:nvPicPr>
          <p:cNvPr id="20" name="Picture 10">
            <a:extLst>
              <a:ext uri="{FF2B5EF4-FFF2-40B4-BE49-F238E27FC236}">
                <a16:creationId xmlns:a16="http://schemas.microsoft.com/office/drawing/2014/main" id="{F413C036-5BBF-4AF0-9AC1-F4C5DF96D2A8}"/>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500" t="14075" r="7343" b="8125"/>
          <a:stretch/>
        </p:blipFill>
        <p:spPr bwMode="auto">
          <a:xfrm rot="21267912">
            <a:off x="967962" y="2024448"/>
            <a:ext cx="3015877" cy="1951895"/>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9" name="Picture 9">
            <a:extLst>
              <a:ext uri="{FF2B5EF4-FFF2-40B4-BE49-F238E27FC236}">
                <a16:creationId xmlns:a16="http://schemas.microsoft.com/office/drawing/2014/main" id="{D2D4D11A-54B6-4405-810C-08F5E8AEE20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5514" t="24720" r="47575" b="42557"/>
          <a:stretch/>
        </p:blipFill>
        <p:spPr bwMode="auto">
          <a:xfrm rot="20188190">
            <a:off x="642612" y="3312179"/>
            <a:ext cx="1288882" cy="1870687"/>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6">
            <a:extLst>
              <a:ext uri="{FF2B5EF4-FFF2-40B4-BE49-F238E27FC236}">
                <a16:creationId xmlns:a16="http://schemas.microsoft.com/office/drawing/2014/main" id="{BE4824EF-7D2C-4645-BF78-6609A43C613A}"/>
              </a:ext>
            </a:extLst>
          </p:cNvPr>
          <p:cNvPicPr>
            <a:picLocks noChangeAspect="1"/>
          </p:cNvPicPr>
          <p:nvPr/>
        </p:nvPicPr>
        <p:blipFill rotWithShape="1">
          <a:blip r:embed="rId11">
            <a:extLst>
              <a:ext uri="{28A0092B-C50C-407E-A947-70E740481C1C}">
                <a14:useLocalDpi xmlns:a14="http://schemas.microsoft.com/office/drawing/2010/main" val="0"/>
              </a:ext>
            </a:extLst>
          </a:blip>
          <a:srcRect l="21993" t="3607" r="7975" b="11008"/>
          <a:stretch/>
        </p:blipFill>
        <p:spPr>
          <a:xfrm rot="516541">
            <a:off x="3512988" y="2767423"/>
            <a:ext cx="1527390" cy="1862212"/>
          </a:xfrm>
          <a:prstGeom prst="rect">
            <a:avLst/>
          </a:prstGeom>
          <a:solidFill>
            <a:srgbClr val="FFFFFF">
              <a:shade val="85000"/>
            </a:srgbClr>
          </a:solidFill>
          <a:ln w="76200" cap="sq">
            <a:solidFill>
              <a:schemeClr val="bg1"/>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ustDataLst>
      <p:tags r:id="rId1"/>
    </p:custDataLst>
    <p:extLst>
      <p:ext uri="{BB962C8B-B14F-4D97-AF65-F5344CB8AC3E}">
        <p14:creationId xmlns:p14="http://schemas.microsoft.com/office/powerpoint/2010/main" val="81426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Scale>
                                      <p:cBhvr>
                                        <p:cTn id="7" dur="1000" decel="50000" fill="hold">
                                          <p:stCondLst>
                                            <p:cond delay="0"/>
                                          </p:stCondLst>
                                        </p:cTn>
                                        <p:tgtEl>
                                          <p:spTgt spid="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0"/>
                                        </p:tgtEl>
                                        <p:attrNameLst>
                                          <p:attrName>ppt_x</p:attrName>
                                          <p:attrName>ppt_y</p:attrName>
                                        </p:attrNameLst>
                                      </p:cBhvr>
                                    </p:animMotion>
                                    <p:animEffect transition="in" filter="fade">
                                      <p:cBhvr>
                                        <p:cTn id="9" dur="10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Scale>
                                      <p:cBhvr>
                                        <p:cTn id="14"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19"/>
                                        </p:tgtEl>
                                        <p:attrNameLst>
                                          <p:attrName>ppt_x</p:attrName>
                                          <p:attrName>ppt_y</p:attrName>
                                        </p:attrNameLst>
                                      </p:cBhvr>
                                    </p:animMotion>
                                    <p:animEffect transition="in" filter="fade">
                                      <p:cBhvr>
                                        <p:cTn id="16" dur="10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Scale>
                                      <p:cBhvr>
                                        <p:cTn id="21"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7"/>
                                        </p:tgtEl>
                                        <p:attrNameLst>
                                          <p:attrName>ppt_x</p:attrName>
                                          <p:attrName>ppt_y</p:attrName>
                                        </p:attrNameLst>
                                      </p:cBhvr>
                                    </p:animMotion>
                                    <p:animEffect transition="in" filter="fade">
                                      <p:cBhvr>
                                        <p:cTn id="23" dur="1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9EC4E30-1FF9-4F66-8009-84007FD9175D}"/>
              </a:ext>
            </a:extLst>
          </p:cNvPr>
          <p:cNvSpPr/>
          <p:nvPr/>
        </p:nvSpPr>
        <p:spPr>
          <a:xfrm>
            <a:off x="176463" y="128337"/>
            <a:ext cx="8807116" cy="6593305"/>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BDD1DD8F-DA81-44B3-A746-CAB17EE49781}"/>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8547" y="128337"/>
            <a:ext cx="8742947" cy="5846573"/>
          </a:xfrm>
          <a:prstGeom prst="rect">
            <a:avLst/>
          </a:prstGeom>
        </p:spPr>
      </p:pic>
      <p:sp>
        <p:nvSpPr>
          <p:cNvPr id="10" name="TextBox 9">
            <a:extLst>
              <a:ext uri="{FF2B5EF4-FFF2-40B4-BE49-F238E27FC236}">
                <a16:creationId xmlns:a16="http://schemas.microsoft.com/office/drawing/2014/main" id="{F1463B24-D41C-435B-B642-6C4B4330094F}"/>
              </a:ext>
            </a:extLst>
          </p:cNvPr>
          <p:cNvSpPr txBox="1"/>
          <p:nvPr/>
        </p:nvSpPr>
        <p:spPr>
          <a:xfrm>
            <a:off x="1949248" y="5285448"/>
            <a:ext cx="5261544" cy="120032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all" spc="0" normalizeH="0" baseline="0" noProof="0" dirty="0">
                <a:ln w="19050" cmpd="sng">
                  <a:solidFill>
                    <a:srgbClr val="FE0000"/>
                  </a:solidFill>
                  <a:prstDash val="solid"/>
                </a:ln>
                <a:solidFill>
                  <a:prstClr val="black"/>
                </a:solidFill>
                <a:effectLst>
                  <a:glow rad="215900">
                    <a:prstClr val="white">
                      <a:alpha val="60000"/>
                    </a:prstClr>
                  </a:glow>
                </a:effectLst>
                <a:uLnTx/>
                <a:uFillTx/>
                <a:latin typeface="Comic Sans MS" panose="030F0702030302020204" pitchFamily="66" charset="0"/>
                <a:ea typeface="+mn-ea"/>
                <a:cs typeface="+mn-cs"/>
              </a:rPr>
              <a:t>What do we learn?</a:t>
            </a:r>
          </a:p>
        </p:txBody>
      </p:sp>
      <p:pic>
        <p:nvPicPr>
          <p:cNvPr id="14" name="Picture 13">
            <a:extLst>
              <a:ext uri="{FF2B5EF4-FFF2-40B4-BE49-F238E27FC236}">
                <a16:creationId xmlns:a16="http://schemas.microsoft.com/office/drawing/2014/main" id="{486238BD-CF5D-41FA-856C-E41B33CF8223}"/>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389" b="98938" l="10495" r="66274">
                        <a14:foregroundMark x1="35967" y1="33451" x2="43868" y2="35221"/>
                        <a14:foregroundMark x1="66274" y1="65841" x2="63325" y2="80708"/>
                        <a14:foregroundMark x1="61203" y1="93451" x2="14976" y2="96637"/>
                        <a14:foregroundMark x1="14976" y1="96637" x2="14269" y2="96991"/>
                        <a14:foregroundMark x1="26297" y1="72035" x2="49175" y2="78407"/>
                        <a14:foregroundMark x1="32311" y1="74513" x2="26415" y2="80531"/>
                        <a14:foregroundMark x1="11439" y1="63717" x2="11557" y2="85664"/>
                        <a14:foregroundMark x1="10967" y1="92920" x2="10967" y2="92920"/>
                        <a14:foregroundMark x1="10613" y1="75929" x2="11085" y2="81947"/>
                        <a14:foregroundMark x1="21816" y1="39646" x2="26179" y2="38053"/>
                        <a14:foregroundMark x1="22642" y1="39823" x2="22052" y2="43894"/>
                        <a14:foregroundMark x1="23113" y1="39292" x2="27948" y2="38230"/>
                        <a14:foregroundMark x1="47642" y1="34513" x2="51415" y2="36814"/>
                        <a14:foregroundMark x1="43278" y1="33274" x2="47524" y2="35221"/>
                        <a14:foregroundMark x1="51061" y1="71681" x2="44104" y2="86018"/>
                        <a14:foregroundMark x1="22642" y1="38938" x2="26415" y2="38761"/>
                        <a14:foregroundMark x1="23113" y1="38761" x2="26297" y2="38230"/>
                        <a14:foregroundMark x1="17689" y1="96460" x2="17571" y2="98938"/>
                        <a14:foregroundMark x1="30660" y1="34159" x2="37146" y2="32212"/>
                        <a14:foregroundMark x1="37146" y1="32212" x2="38797" y2="32212"/>
                        <a14:foregroundMark x1="52476" y1="37522" x2="54599" y2="40531"/>
                      </a14:backgroundRemoval>
                    </a14:imgEffect>
                  </a14:imgLayer>
                </a14:imgProps>
              </a:ext>
              <a:ext uri="{28A0092B-C50C-407E-A947-70E740481C1C}">
                <a14:useLocalDpi xmlns:a14="http://schemas.microsoft.com/office/drawing/2010/main" val="0"/>
              </a:ext>
            </a:extLst>
          </a:blip>
          <a:srcRect l="8332" t="28737" r="30001"/>
          <a:stretch/>
        </p:blipFill>
        <p:spPr>
          <a:xfrm>
            <a:off x="609600" y="5349689"/>
            <a:ext cx="1958969" cy="1508311"/>
          </a:xfrm>
          <a:prstGeom prst="rect">
            <a:avLst/>
          </a:prstGeom>
          <a:ln>
            <a:noFill/>
          </a:ln>
          <a:effectLst>
            <a:outerShdw blurRad="292100" dist="139700" dir="2700000" algn="tl" rotWithShape="0">
              <a:srgbClr val="333333">
                <a:alpha val="65000"/>
              </a:srgbClr>
            </a:outerShdw>
          </a:effectLst>
        </p:spPr>
      </p:pic>
      <p:sp>
        <p:nvSpPr>
          <p:cNvPr id="27" name="TextBox 26">
            <a:extLst>
              <a:ext uri="{FF2B5EF4-FFF2-40B4-BE49-F238E27FC236}">
                <a16:creationId xmlns:a16="http://schemas.microsoft.com/office/drawing/2014/main" id="{E76417AE-DAB6-45D6-8693-8507D13C5753}"/>
              </a:ext>
            </a:extLst>
          </p:cNvPr>
          <p:cNvSpPr txBox="1"/>
          <p:nvPr/>
        </p:nvSpPr>
        <p:spPr>
          <a:xfrm>
            <a:off x="577517" y="351443"/>
            <a:ext cx="8438146" cy="95410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Comic Sans MS" pitchFamily="66" charset="0"/>
                <a:ea typeface="+mn-ea"/>
                <a:cs typeface="+mn-cs"/>
              </a:rPr>
              <a:t>3. Faithfulness in stewardship begins now </a:t>
            </a:r>
            <a:br>
              <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Comic Sans MS" pitchFamily="66" charset="0"/>
                <a:ea typeface="+mn-ea"/>
                <a:cs typeface="+mn-cs"/>
              </a:rPr>
            </a:br>
            <a:r>
              <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Comic Sans MS" pitchFamily="66" charset="0"/>
                <a:ea typeface="+mn-ea"/>
                <a:cs typeface="+mn-cs"/>
              </a:rPr>
              <a:t>    with little things (Luke 16:10; 1 Cor. 4:2). </a:t>
            </a:r>
          </a:p>
        </p:txBody>
      </p:sp>
      <p:grpSp>
        <p:nvGrpSpPr>
          <p:cNvPr id="15" name="Group 14">
            <a:extLst>
              <a:ext uri="{FF2B5EF4-FFF2-40B4-BE49-F238E27FC236}">
                <a16:creationId xmlns:a16="http://schemas.microsoft.com/office/drawing/2014/main" id="{9DA0C4C5-1C82-4470-9B31-E92BDEA8DE39}"/>
              </a:ext>
            </a:extLst>
          </p:cNvPr>
          <p:cNvGrpSpPr/>
          <p:nvPr/>
        </p:nvGrpSpPr>
        <p:grpSpPr>
          <a:xfrm>
            <a:off x="649839" y="1295400"/>
            <a:ext cx="3886201" cy="3932322"/>
            <a:chOff x="6242257" y="-289299"/>
            <a:chExt cx="3039824" cy="3324429"/>
          </a:xfrm>
        </p:grpSpPr>
        <p:sp>
          <p:nvSpPr>
            <p:cNvPr id="17" name="Explosion 1 8">
              <a:extLst>
                <a:ext uri="{FF2B5EF4-FFF2-40B4-BE49-F238E27FC236}">
                  <a16:creationId xmlns:a16="http://schemas.microsoft.com/office/drawing/2014/main" id="{405C55F9-BB29-4B97-8B9F-7E26409231E7}"/>
                </a:ext>
              </a:extLst>
            </p:cNvPr>
            <p:cNvSpPr/>
            <p:nvPr/>
          </p:nvSpPr>
          <p:spPr>
            <a:xfrm>
              <a:off x="6242257" y="-289299"/>
              <a:ext cx="3039824" cy="3324429"/>
            </a:xfrm>
            <a:prstGeom prst="irregularSeal1">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scene3d>
              <a:camera prst="orthographicFront"/>
              <a:lightRig rig="threePt" dir="t"/>
            </a:scene3d>
            <a:sp3d>
              <a:bevelT w="152400" h="50800" prst="softRound"/>
            </a:sp3d>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Text Box 8">
              <a:extLst>
                <a:ext uri="{FF2B5EF4-FFF2-40B4-BE49-F238E27FC236}">
                  <a16:creationId xmlns:a16="http://schemas.microsoft.com/office/drawing/2014/main" id="{6ADC2943-B75A-4327-A281-4FC7B25ACCAF}"/>
                </a:ext>
              </a:extLst>
            </p:cNvPr>
            <p:cNvSpPr txBox="1">
              <a:spLocks noChangeArrowheads="1"/>
            </p:cNvSpPr>
            <p:nvPr/>
          </p:nvSpPr>
          <p:spPr bwMode="auto">
            <a:xfrm>
              <a:off x="6717357" y="645231"/>
              <a:ext cx="2089623" cy="1327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Comic Sans MS" panose="030F0702030302020204" pitchFamily="66" charset="0"/>
                  <a:ea typeface="+mn-ea"/>
                  <a:cs typeface="Calibri" panose="020F0502020204030204" pitchFamily="34" charset="0"/>
                </a:rPr>
                <a:t>Giving seldom increases proportionally with income</a:t>
              </a:r>
            </a:p>
          </p:txBody>
        </p:sp>
      </p:grpSp>
      <p:pic>
        <p:nvPicPr>
          <p:cNvPr id="13" name="Picture 9" descr="Coin - Quarter 5">
            <a:extLst>
              <a:ext uri="{FF2B5EF4-FFF2-40B4-BE49-F238E27FC236}">
                <a16:creationId xmlns:a16="http://schemas.microsoft.com/office/drawing/2014/main" id="{41A8DB86-66EC-4C75-9258-472D8E59D28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72400" y="12954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0" descr="Coin - Penny 5">
            <a:extLst>
              <a:ext uri="{FF2B5EF4-FFF2-40B4-BE49-F238E27FC236}">
                <a16:creationId xmlns:a16="http://schemas.microsoft.com/office/drawing/2014/main" id="{911C9C4F-D893-4728-A184-17DA1DE1F1F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24800" y="1752600"/>
            <a:ext cx="30480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2" descr="CDROB01R">
            <a:extLst>
              <a:ext uri="{FF2B5EF4-FFF2-40B4-BE49-F238E27FC236}">
                <a16:creationId xmlns:a16="http://schemas.microsoft.com/office/drawing/2014/main" id="{060771E4-AAA1-42ED-9661-B00F4E659EC3}"/>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934200" y="5029200"/>
            <a:ext cx="2057400" cy="1752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34257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1"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1000" fill="hold"/>
                                        <p:tgtEl>
                                          <p:spTgt spid="19"/>
                                        </p:tgtEl>
                                        <p:attrNameLst>
                                          <p:attrName>ppt_x</p:attrName>
                                        </p:attrNameLst>
                                      </p:cBhvr>
                                      <p:tavLst>
                                        <p:tav tm="0">
                                          <p:val>
                                            <p:strVal val="#ppt_x"/>
                                          </p:val>
                                        </p:tav>
                                        <p:tav tm="100000">
                                          <p:val>
                                            <p:strVal val="#ppt_x"/>
                                          </p:val>
                                        </p:tav>
                                      </p:tavLst>
                                    </p:anim>
                                    <p:anim calcmode="lin" valueType="num">
                                      <p:cBhvr additive="base">
                                        <p:cTn id="14" dur="1000" fill="hold"/>
                                        <p:tgtEl>
                                          <p:spTgt spid="19"/>
                                        </p:tgtEl>
                                        <p:attrNameLst>
                                          <p:attrName>ppt_y</p:attrName>
                                        </p:attrNameLst>
                                      </p:cBhvr>
                                      <p:tavLst>
                                        <p:tav tm="0">
                                          <p:val>
                                            <p:strVal val="0-#ppt_h/2"/>
                                          </p:val>
                                        </p:tav>
                                        <p:tav tm="100000">
                                          <p:val>
                                            <p:strVal val="#ppt_y"/>
                                          </p:val>
                                        </p:tav>
                                      </p:tavLst>
                                    </p:anim>
                                  </p:childTnLst>
                                </p:cTn>
                              </p:par>
                            </p:childTnLst>
                          </p:cTn>
                        </p:par>
                        <p:par>
                          <p:cTn id="15" fill="hold">
                            <p:stCondLst>
                              <p:cond delay="2000"/>
                            </p:stCondLst>
                            <p:childTnLst>
                              <p:par>
                                <p:cTn id="16" presetID="0" presetClass="path" presetSubtype="0" accel="50000" decel="50000" fill="hold" nodeType="afterEffect">
                                  <p:stCondLst>
                                    <p:cond delay="0"/>
                                  </p:stCondLst>
                                  <p:childTnLst>
                                    <p:animMotion origin="layout" path="M 0 2.77457E-6 L 0 0.66589 " pathEditMode="relative" ptsTypes="AA">
                                      <p:cBhvr>
                                        <p:cTn id="17" dur="2000" fill="hold"/>
                                        <p:tgtEl>
                                          <p:spTgt spid="19"/>
                                        </p:tgtEl>
                                        <p:attrNameLst>
                                          <p:attrName>ppt_x</p:attrName>
                                          <p:attrName>ppt_y</p:attrName>
                                        </p:attrNameLst>
                                      </p:cBhvr>
                                    </p:animMotion>
                                  </p:childTnLst>
                                </p:cTn>
                              </p:par>
                            </p:childTnLst>
                          </p:cTn>
                        </p:par>
                        <p:par>
                          <p:cTn id="18" fill="hold">
                            <p:stCondLst>
                              <p:cond delay="4000"/>
                            </p:stCondLst>
                            <p:childTnLst>
                              <p:par>
                                <p:cTn id="19" presetID="2" presetClass="entr" presetSubtype="1"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1000" fill="hold"/>
                                        <p:tgtEl>
                                          <p:spTgt spid="13"/>
                                        </p:tgtEl>
                                        <p:attrNameLst>
                                          <p:attrName>ppt_x</p:attrName>
                                        </p:attrNameLst>
                                      </p:cBhvr>
                                      <p:tavLst>
                                        <p:tav tm="0">
                                          <p:val>
                                            <p:strVal val="#ppt_x"/>
                                          </p:val>
                                        </p:tav>
                                        <p:tav tm="100000">
                                          <p:val>
                                            <p:strVal val="#ppt_x"/>
                                          </p:val>
                                        </p:tav>
                                      </p:tavLst>
                                    </p:anim>
                                    <p:anim calcmode="lin" valueType="num">
                                      <p:cBhvr additive="base">
                                        <p:cTn id="22" dur="1000" fill="hold"/>
                                        <p:tgtEl>
                                          <p:spTgt spid="13"/>
                                        </p:tgtEl>
                                        <p:attrNameLst>
                                          <p:attrName>ppt_y</p:attrName>
                                        </p:attrNameLst>
                                      </p:cBhvr>
                                      <p:tavLst>
                                        <p:tav tm="0">
                                          <p:val>
                                            <p:strVal val="0-#ppt_h/2"/>
                                          </p:val>
                                        </p:tav>
                                        <p:tav tm="100000">
                                          <p:val>
                                            <p:strVal val="#ppt_y"/>
                                          </p:val>
                                        </p:tav>
                                      </p:tavLst>
                                    </p:anim>
                                  </p:childTnLst>
                                </p:cTn>
                              </p:par>
                            </p:childTnLst>
                          </p:cTn>
                        </p:par>
                        <p:par>
                          <p:cTn id="23" fill="hold">
                            <p:stCondLst>
                              <p:cond delay="5000"/>
                            </p:stCondLst>
                            <p:childTnLst>
                              <p:par>
                                <p:cTn id="24" presetID="0" presetClass="path" presetSubtype="0" accel="50000" decel="50000" fill="hold" nodeType="afterEffect">
                                  <p:stCondLst>
                                    <p:cond delay="0"/>
                                  </p:stCondLst>
                                  <p:childTnLst>
                                    <p:animMotion origin="layout" path="M -1.94444E-6 1.85185E-6 L 0.00834 0.71018 " pathEditMode="relative" rAng="0" ptsTypes="AA">
                                      <p:cBhvr>
                                        <p:cTn id="25" dur="2000" fill="hold"/>
                                        <p:tgtEl>
                                          <p:spTgt spid="13"/>
                                        </p:tgtEl>
                                        <p:attrNameLst>
                                          <p:attrName>ppt_x</p:attrName>
                                          <p:attrName>ppt_y</p:attrName>
                                        </p:attrNameLst>
                                      </p:cBhvr>
                                      <p:rCtr x="417" y="35509"/>
                                    </p:animMotion>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p:cTn id="30" dur="500" fill="hold"/>
                                        <p:tgtEl>
                                          <p:spTgt spid="15"/>
                                        </p:tgtEl>
                                        <p:attrNameLst>
                                          <p:attrName>ppt_w</p:attrName>
                                        </p:attrNameLst>
                                      </p:cBhvr>
                                      <p:tavLst>
                                        <p:tav tm="0">
                                          <p:val>
                                            <p:fltVal val="0"/>
                                          </p:val>
                                        </p:tav>
                                        <p:tav tm="100000">
                                          <p:val>
                                            <p:strVal val="#ppt_w"/>
                                          </p:val>
                                        </p:tav>
                                      </p:tavLst>
                                    </p:anim>
                                    <p:anim calcmode="lin" valueType="num">
                                      <p:cBhvr>
                                        <p:cTn id="31" dur="500" fill="hold"/>
                                        <p:tgtEl>
                                          <p:spTgt spid="15"/>
                                        </p:tgtEl>
                                        <p:attrNameLst>
                                          <p:attrName>ppt_h</p:attrName>
                                        </p:attrNameLst>
                                      </p:cBhvr>
                                      <p:tavLst>
                                        <p:tav tm="0">
                                          <p:val>
                                            <p:fltVal val="0"/>
                                          </p:val>
                                        </p:tav>
                                        <p:tav tm="100000">
                                          <p:val>
                                            <p:strVal val="#ppt_h"/>
                                          </p:val>
                                        </p:tav>
                                      </p:tavLst>
                                    </p:anim>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9EC4E30-1FF9-4F66-8009-84007FD9175D}"/>
              </a:ext>
            </a:extLst>
          </p:cNvPr>
          <p:cNvSpPr/>
          <p:nvPr/>
        </p:nvSpPr>
        <p:spPr>
          <a:xfrm>
            <a:off x="176463" y="128337"/>
            <a:ext cx="8807116" cy="6593305"/>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BDD1DD8F-DA81-44B3-A746-CAB17EE49781}"/>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8547" y="128337"/>
            <a:ext cx="8742947" cy="5846573"/>
          </a:xfrm>
          <a:prstGeom prst="rect">
            <a:avLst/>
          </a:prstGeom>
        </p:spPr>
      </p:pic>
      <p:sp>
        <p:nvSpPr>
          <p:cNvPr id="10" name="TextBox 9">
            <a:extLst>
              <a:ext uri="{FF2B5EF4-FFF2-40B4-BE49-F238E27FC236}">
                <a16:creationId xmlns:a16="http://schemas.microsoft.com/office/drawing/2014/main" id="{F1463B24-D41C-435B-B642-6C4B4330094F}"/>
              </a:ext>
            </a:extLst>
          </p:cNvPr>
          <p:cNvSpPr txBox="1"/>
          <p:nvPr/>
        </p:nvSpPr>
        <p:spPr>
          <a:xfrm>
            <a:off x="1949248" y="5285448"/>
            <a:ext cx="5261544" cy="120032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all" spc="0" normalizeH="0" baseline="0" noProof="0" dirty="0">
                <a:ln w="19050" cmpd="sng">
                  <a:solidFill>
                    <a:srgbClr val="FE0000"/>
                  </a:solidFill>
                  <a:prstDash val="solid"/>
                </a:ln>
                <a:solidFill>
                  <a:prstClr val="black"/>
                </a:solidFill>
                <a:effectLst>
                  <a:glow rad="215900">
                    <a:prstClr val="white">
                      <a:alpha val="60000"/>
                    </a:prstClr>
                  </a:glow>
                </a:effectLst>
                <a:uLnTx/>
                <a:uFillTx/>
                <a:latin typeface="Comic Sans MS" panose="030F0702030302020204" pitchFamily="66" charset="0"/>
                <a:ea typeface="+mn-ea"/>
                <a:cs typeface="+mn-cs"/>
              </a:rPr>
              <a:t>What do we learn?</a:t>
            </a:r>
          </a:p>
        </p:txBody>
      </p:sp>
      <p:pic>
        <p:nvPicPr>
          <p:cNvPr id="14" name="Picture 13">
            <a:extLst>
              <a:ext uri="{FF2B5EF4-FFF2-40B4-BE49-F238E27FC236}">
                <a16:creationId xmlns:a16="http://schemas.microsoft.com/office/drawing/2014/main" id="{486238BD-CF5D-41FA-856C-E41B33CF8223}"/>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389" b="98938" l="10495" r="66274">
                        <a14:foregroundMark x1="35967" y1="33451" x2="43868" y2="35221"/>
                        <a14:foregroundMark x1="66274" y1="65841" x2="63325" y2="80708"/>
                        <a14:foregroundMark x1="61203" y1="93451" x2="14976" y2="96637"/>
                        <a14:foregroundMark x1="14976" y1="96637" x2="14269" y2="96991"/>
                        <a14:foregroundMark x1="26297" y1="72035" x2="49175" y2="78407"/>
                        <a14:foregroundMark x1="32311" y1="74513" x2="26415" y2="80531"/>
                        <a14:foregroundMark x1="11439" y1="63717" x2="11557" y2="85664"/>
                        <a14:foregroundMark x1="10967" y1="92920" x2="10967" y2="92920"/>
                        <a14:foregroundMark x1="10613" y1="75929" x2="11085" y2="81947"/>
                        <a14:foregroundMark x1="21816" y1="39646" x2="26179" y2="38053"/>
                        <a14:foregroundMark x1="22642" y1="39823" x2="22052" y2="43894"/>
                        <a14:foregroundMark x1="23113" y1="39292" x2="27948" y2="38230"/>
                        <a14:foregroundMark x1="47642" y1="34513" x2="51415" y2="36814"/>
                        <a14:foregroundMark x1="43278" y1="33274" x2="47524" y2="35221"/>
                        <a14:foregroundMark x1="51061" y1="71681" x2="44104" y2="86018"/>
                        <a14:foregroundMark x1="22642" y1="38938" x2="26415" y2="38761"/>
                        <a14:foregroundMark x1="23113" y1="38761" x2="26297" y2="38230"/>
                        <a14:foregroundMark x1="17689" y1="96460" x2="17571" y2="98938"/>
                        <a14:foregroundMark x1="30660" y1="34159" x2="37146" y2="32212"/>
                        <a14:foregroundMark x1="37146" y1="32212" x2="38797" y2="32212"/>
                        <a14:foregroundMark x1="52476" y1="37522" x2="54599" y2="40531"/>
                      </a14:backgroundRemoval>
                    </a14:imgEffect>
                  </a14:imgLayer>
                </a14:imgProps>
              </a:ext>
              <a:ext uri="{28A0092B-C50C-407E-A947-70E740481C1C}">
                <a14:useLocalDpi xmlns:a14="http://schemas.microsoft.com/office/drawing/2010/main" val="0"/>
              </a:ext>
            </a:extLst>
          </a:blip>
          <a:srcRect l="8332" t="28737" r="30001"/>
          <a:stretch/>
        </p:blipFill>
        <p:spPr>
          <a:xfrm>
            <a:off x="609600" y="5349689"/>
            <a:ext cx="1958969" cy="1508311"/>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7C7A92C0-B41D-4C44-9E2F-303F3F6F285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186" b="99823" l="2241" r="71226">
                        <a14:foregroundMark x1="23349" y1="3186" x2="32665" y2="13628"/>
                        <a14:foregroundMark x1="4835" y1="16814" x2="2358" y2="33451"/>
                        <a14:foregroundMark x1="2358" y1="33451" x2="5189" y2="44425"/>
                        <a14:foregroundMark x1="18750" y1="36814" x2="22524" y2="39292"/>
                        <a14:foregroundMark x1="31132" y1="29558" x2="35142" y2="26018"/>
                        <a14:foregroundMark x1="53538" y1="74159" x2="65448" y2="95398"/>
                        <a14:foregroundMark x1="65448" y1="95398" x2="65920" y2="99115"/>
                        <a14:foregroundMark x1="67217" y1="86195" x2="71108" y2="99823"/>
                        <a14:foregroundMark x1="71108" y1="99823" x2="71226" y2="99823"/>
                        <a14:foregroundMark x1="8844" y1="4779" x2="8137" y2="5841"/>
                        <a14:foregroundMark x1="9198" y1="5841" x2="6250" y2="7611"/>
                        <a14:foregroundMark x1="27594" y1="3186" x2="27830" y2="4779"/>
                      </a14:backgroundRemoval>
                    </a14:imgEffect>
                  </a14:imgLayer>
                </a14:imgProps>
              </a:ext>
              <a:ext uri="{28A0092B-C50C-407E-A947-70E740481C1C}">
                <a14:useLocalDpi xmlns:a14="http://schemas.microsoft.com/office/drawing/2010/main" val="0"/>
              </a:ext>
            </a:extLst>
          </a:blip>
          <a:srcRect r="27500"/>
          <a:stretch/>
        </p:blipFill>
        <p:spPr>
          <a:xfrm flipH="1">
            <a:off x="6096000" y="4305927"/>
            <a:ext cx="2859933" cy="2628274"/>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15CEDE2A-6052-4601-940E-33638648AA50}"/>
              </a:ext>
            </a:extLst>
          </p:cNvPr>
          <p:cNvSpPr txBox="1"/>
          <p:nvPr/>
        </p:nvSpPr>
        <p:spPr>
          <a:xfrm>
            <a:off x="352928" y="609600"/>
            <a:ext cx="8662736" cy="138499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Comic Sans MS" pitchFamily="66" charset="0"/>
                <a:ea typeface="+mn-ea"/>
                <a:cs typeface="+mn-cs"/>
              </a:rPr>
              <a:t>4. Wasting your money and opportunities </a:t>
            </a:r>
            <a:br>
              <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Comic Sans MS" pitchFamily="66" charset="0"/>
                <a:ea typeface="+mn-ea"/>
                <a:cs typeface="+mn-cs"/>
              </a:rPr>
            </a:br>
            <a:r>
              <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Comic Sans MS" pitchFamily="66" charset="0"/>
                <a:ea typeface="+mn-ea"/>
                <a:cs typeface="+mn-cs"/>
              </a:rPr>
              <a:t>    limits how much God will use you now and </a:t>
            </a:r>
            <a:br>
              <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Comic Sans MS" pitchFamily="66" charset="0"/>
                <a:ea typeface="+mn-ea"/>
                <a:cs typeface="+mn-cs"/>
              </a:rPr>
            </a:br>
            <a:r>
              <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Comic Sans MS" pitchFamily="66" charset="0"/>
                <a:ea typeface="+mn-ea"/>
                <a:cs typeface="+mn-cs"/>
              </a:rPr>
              <a:t>    reward you later (Luke 16:11; 19:17).</a:t>
            </a:r>
          </a:p>
        </p:txBody>
      </p:sp>
    </p:spTree>
    <p:custDataLst>
      <p:tags r:id="rId1"/>
    </p:custDataLst>
    <p:extLst>
      <p:ext uri="{BB962C8B-B14F-4D97-AF65-F5344CB8AC3E}">
        <p14:creationId xmlns:p14="http://schemas.microsoft.com/office/powerpoint/2010/main" val="97235242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9EC4E30-1FF9-4F66-8009-84007FD9175D}"/>
              </a:ext>
            </a:extLst>
          </p:cNvPr>
          <p:cNvSpPr/>
          <p:nvPr/>
        </p:nvSpPr>
        <p:spPr>
          <a:xfrm>
            <a:off x="176463" y="128337"/>
            <a:ext cx="8807116" cy="6593305"/>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BDD1DD8F-DA81-44B3-A746-CAB17EE49781}"/>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8547" y="128337"/>
            <a:ext cx="8742947" cy="5846573"/>
          </a:xfrm>
          <a:prstGeom prst="rect">
            <a:avLst/>
          </a:prstGeom>
        </p:spPr>
      </p:pic>
      <p:sp>
        <p:nvSpPr>
          <p:cNvPr id="10" name="TextBox 9">
            <a:extLst>
              <a:ext uri="{FF2B5EF4-FFF2-40B4-BE49-F238E27FC236}">
                <a16:creationId xmlns:a16="http://schemas.microsoft.com/office/drawing/2014/main" id="{F1463B24-D41C-435B-B642-6C4B4330094F}"/>
              </a:ext>
            </a:extLst>
          </p:cNvPr>
          <p:cNvSpPr txBox="1"/>
          <p:nvPr/>
        </p:nvSpPr>
        <p:spPr>
          <a:xfrm>
            <a:off x="1949248" y="5285448"/>
            <a:ext cx="5261544" cy="120032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all" spc="0" normalizeH="0" baseline="0" noProof="0" dirty="0">
                <a:ln w="19050" cmpd="sng">
                  <a:solidFill>
                    <a:srgbClr val="FE0000"/>
                  </a:solidFill>
                  <a:prstDash val="solid"/>
                </a:ln>
                <a:solidFill>
                  <a:prstClr val="black"/>
                </a:solidFill>
                <a:effectLst>
                  <a:glow rad="215900">
                    <a:prstClr val="white">
                      <a:alpha val="60000"/>
                    </a:prstClr>
                  </a:glow>
                </a:effectLst>
                <a:uLnTx/>
                <a:uFillTx/>
                <a:latin typeface="Comic Sans MS" panose="030F0702030302020204" pitchFamily="66" charset="0"/>
                <a:ea typeface="+mn-ea"/>
                <a:cs typeface="+mn-cs"/>
              </a:rPr>
              <a:t>What do we learn?</a:t>
            </a:r>
          </a:p>
        </p:txBody>
      </p:sp>
      <p:pic>
        <p:nvPicPr>
          <p:cNvPr id="14" name="Picture 13">
            <a:extLst>
              <a:ext uri="{FF2B5EF4-FFF2-40B4-BE49-F238E27FC236}">
                <a16:creationId xmlns:a16="http://schemas.microsoft.com/office/drawing/2014/main" id="{486238BD-CF5D-41FA-856C-E41B33CF8223}"/>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389" b="98938" l="10495" r="66274">
                        <a14:foregroundMark x1="35967" y1="33451" x2="43868" y2="35221"/>
                        <a14:foregroundMark x1="66274" y1="65841" x2="63325" y2="80708"/>
                        <a14:foregroundMark x1="61203" y1="93451" x2="14976" y2="96637"/>
                        <a14:foregroundMark x1="14976" y1="96637" x2="14269" y2="96991"/>
                        <a14:foregroundMark x1="26297" y1="72035" x2="49175" y2="78407"/>
                        <a14:foregroundMark x1="32311" y1="74513" x2="26415" y2="80531"/>
                        <a14:foregroundMark x1="11439" y1="63717" x2="11557" y2="85664"/>
                        <a14:foregroundMark x1="10967" y1="92920" x2="10967" y2="92920"/>
                        <a14:foregroundMark x1="10613" y1="75929" x2="11085" y2="81947"/>
                        <a14:foregroundMark x1="21816" y1="39646" x2="26179" y2="38053"/>
                        <a14:foregroundMark x1="22642" y1="39823" x2="22052" y2="43894"/>
                        <a14:foregroundMark x1="23113" y1="39292" x2="27948" y2="38230"/>
                        <a14:foregroundMark x1="47642" y1="34513" x2="51415" y2="36814"/>
                        <a14:foregroundMark x1="43278" y1="33274" x2="47524" y2="35221"/>
                        <a14:foregroundMark x1="51061" y1="71681" x2="44104" y2="86018"/>
                        <a14:foregroundMark x1="22642" y1="38938" x2="26415" y2="38761"/>
                        <a14:foregroundMark x1="23113" y1="38761" x2="26297" y2="38230"/>
                        <a14:foregroundMark x1="17689" y1="96460" x2="17571" y2="98938"/>
                        <a14:foregroundMark x1="30660" y1="34159" x2="37146" y2="32212"/>
                        <a14:foregroundMark x1="37146" y1="32212" x2="38797" y2="32212"/>
                        <a14:foregroundMark x1="52476" y1="37522" x2="54599" y2="40531"/>
                      </a14:backgroundRemoval>
                    </a14:imgEffect>
                  </a14:imgLayer>
                </a14:imgProps>
              </a:ext>
              <a:ext uri="{28A0092B-C50C-407E-A947-70E740481C1C}">
                <a14:useLocalDpi xmlns:a14="http://schemas.microsoft.com/office/drawing/2010/main" val="0"/>
              </a:ext>
            </a:extLst>
          </a:blip>
          <a:srcRect l="8332" t="28737" r="30001"/>
          <a:stretch/>
        </p:blipFill>
        <p:spPr>
          <a:xfrm>
            <a:off x="609600" y="5349689"/>
            <a:ext cx="1958969" cy="1508311"/>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15CEDE2A-6052-4601-940E-33638648AA50}"/>
              </a:ext>
            </a:extLst>
          </p:cNvPr>
          <p:cNvSpPr txBox="1"/>
          <p:nvPr/>
        </p:nvSpPr>
        <p:spPr>
          <a:xfrm>
            <a:off x="352928" y="609600"/>
            <a:ext cx="8410072" cy="181588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Comic Sans MS" pitchFamily="66" charset="0"/>
                <a:ea typeface="+mn-ea"/>
                <a:cs typeface="+mn-cs"/>
              </a:rPr>
              <a:t>5. Become “shrewd.” Act quickly to maximize </a:t>
            </a:r>
            <a:br>
              <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Comic Sans MS" pitchFamily="66" charset="0"/>
                <a:ea typeface="+mn-ea"/>
                <a:cs typeface="+mn-cs"/>
              </a:rPr>
            </a:br>
            <a:r>
              <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Comic Sans MS" pitchFamily="66" charset="0"/>
                <a:ea typeface="+mn-ea"/>
                <a:cs typeface="+mn-cs"/>
              </a:rPr>
              <a:t>    your treasures in heaven by the way you </a:t>
            </a:r>
            <a:br>
              <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Comic Sans MS" pitchFamily="66" charset="0"/>
                <a:ea typeface="+mn-ea"/>
                <a:cs typeface="+mn-cs"/>
              </a:rPr>
            </a:br>
            <a:r>
              <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Comic Sans MS" pitchFamily="66" charset="0"/>
                <a:ea typeface="+mn-ea"/>
                <a:cs typeface="+mn-cs"/>
              </a:rPr>
              <a:t>    invest your resources in God’s work on </a:t>
            </a:r>
            <a:br>
              <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Comic Sans MS" pitchFamily="66" charset="0"/>
                <a:ea typeface="+mn-ea"/>
                <a:cs typeface="+mn-cs"/>
              </a:rPr>
            </a:br>
            <a:r>
              <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Comic Sans MS" pitchFamily="66" charset="0"/>
                <a:ea typeface="+mn-ea"/>
                <a:cs typeface="+mn-cs"/>
              </a:rPr>
              <a:t>    earth (Phil. 4:15-17). </a:t>
            </a:r>
          </a:p>
        </p:txBody>
      </p:sp>
      <p:pic>
        <p:nvPicPr>
          <p:cNvPr id="27" name="Picture 26">
            <a:extLst>
              <a:ext uri="{FF2B5EF4-FFF2-40B4-BE49-F238E27FC236}">
                <a16:creationId xmlns:a16="http://schemas.microsoft.com/office/drawing/2014/main" id="{84A3F092-5F6C-4D04-96A7-BBAB48149DB3}"/>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733" b="97446" l="69182" r="96387">
                        <a14:foregroundMark x1="80659" y1="3733" x2="84697" y2="15128"/>
                        <a14:foregroundMark x1="71201" y1="92534" x2="75452" y2="97446"/>
                      </a14:backgroundRemoval>
                    </a14:imgEffect>
                    <a14:imgEffect>
                      <a14:brightnessContrast contrast="-20000"/>
                    </a14:imgEffect>
                  </a14:imgLayer>
                </a14:imgProps>
              </a:ext>
              <a:ext uri="{28A0092B-C50C-407E-A947-70E740481C1C}">
                <a14:useLocalDpi xmlns:a14="http://schemas.microsoft.com/office/drawing/2010/main" val="0"/>
              </a:ext>
            </a:extLst>
          </a:blip>
          <a:srcRect l="65833" b="2241"/>
          <a:stretch/>
        </p:blipFill>
        <p:spPr>
          <a:xfrm>
            <a:off x="6268189" y="2407167"/>
            <a:ext cx="2875811" cy="4450833"/>
          </a:xfrm>
          <a:prstGeom prst="rect">
            <a:avLst/>
          </a:prstGeom>
        </p:spPr>
      </p:pic>
    </p:spTree>
    <p:custDataLst>
      <p:tags r:id="rId1"/>
    </p:custDataLst>
    <p:extLst>
      <p:ext uri="{BB962C8B-B14F-4D97-AF65-F5344CB8AC3E}">
        <p14:creationId xmlns:p14="http://schemas.microsoft.com/office/powerpoint/2010/main" val="2418450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F735463-B78A-214D-9DED-40ED2AE30EEB}"/>
              </a:ext>
            </a:extLst>
          </p:cNvPr>
          <p:cNvGrpSpPr/>
          <p:nvPr/>
        </p:nvGrpSpPr>
        <p:grpSpPr>
          <a:xfrm>
            <a:off x="-340696" y="-151965"/>
            <a:ext cx="4934346" cy="7323925"/>
            <a:chOff x="4514952" y="90980"/>
            <a:chExt cx="4934346" cy="7323925"/>
          </a:xfrm>
        </p:grpSpPr>
        <p:pic>
          <p:nvPicPr>
            <p:cNvPr id="14" name="Picture 13">
              <a:extLst>
                <a:ext uri="{FF2B5EF4-FFF2-40B4-BE49-F238E27FC236}">
                  <a16:creationId xmlns:a16="http://schemas.microsoft.com/office/drawing/2014/main" id="{402CC4F1-FDDA-B447-8A71-EBC3C45F228B}"/>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l="53447"/>
            <a:stretch/>
          </p:blipFill>
          <p:spPr>
            <a:xfrm>
              <a:off x="4779448" y="90980"/>
              <a:ext cx="4669850" cy="7323925"/>
            </a:xfrm>
            <a:prstGeom prst="rect">
              <a:avLst/>
            </a:prstGeom>
            <a:solidFill>
              <a:srgbClr val="FFFFFF">
                <a:shade val="85000"/>
              </a:srgbClr>
            </a:solidFill>
            <a:ln w="19050" cap="sq">
              <a:solidFill>
                <a:schemeClr val="bg1">
                  <a:lumMod val="8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a:extLst>
                <a:ext uri="{FF2B5EF4-FFF2-40B4-BE49-F238E27FC236}">
                  <a16:creationId xmlns:a16="http://schemas.microsoft.com/office/drawing/2014/main" id="{41E67D5F-38E5-3E4E-AD39-EB7D9492FCC6}"/>
                </a:ext>
              </a:extLst>
            </p:cNvPr>
            <p:cNvPicPr>
              <a:picLocks noChangeAspect="1"/>
            </p:cNvPicPr>
            <p:nvPr/>
          </p:nvPicPr>
          <p:blipFill>
            <a:blip r:embed="rId6" cstate="screen">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a:ext>
              </a:extLst>
            </a:blip>
            <a:stretch>
              <a:fillRect/>
            </a:stretch>
          </p:blipFill>
          <p:spPr>
            <a:xfrm flipH="1">
              <a:off x="4514952" y="406685"/>
              <a:ext cx="4698751" cy="6044625"/>
            </a:xfrm>
            <a:prstGeom prst="ellipse">
              <a:avLst/>
            </a:prstGeom>
            <a:ln>
              <a:noFill/>
            </a:ln>
            <a:effectLst>
              <a:softEdge rad="635000"/>
            </a:effectLst>
          </p:spPr>
        </p:pic>
      </p:grpSp>
      <p:grpSp>
        <p:nvGrpSpPr>
          <p:cNvPr id="16" name="Group 15">
            <a:extLst>
              <a:ext uri="{FF2B5EF4-FFF2-40B4-BE49-F238E27FC236}">
                <a16:creationId xmlns:a16="http://schemas.microsoft.com/office/drawing/2014/main" id="{5B8C0483-1539-BD4E-BDEF-F9981BFB8354}"/>
              </a:ext>
            </a:extLst>
          </p:cNvPr>
          <p:cNvGrpSpPr/>
          <p:nvPr/>
        </p:nvGrpSpPr>
        <p:grpSpPr>
          <a:xfrm>
            <a:off x="4560276" y="-75842"/>
            <a:ext cx="4614849" cy="7017380"/>
            <a:chOff x="4571999" y="-4689"/>
            <a:chExt cx="4614849" cy="7017380"/>
          </a:xfrm>
        </p:grpSpPr>
        <p:pic>
          <p:nvPicPr>
            <p:cNvPr id="17" name="Picture 5">
              <a:extLst>
                <a:ext uri="{FF2B5EF4-FFF2-40B4-BE49-F238E27FC236}">
                  <a16:creationId xmlns:a16="http://schemas.microsoft.com/office/drawing/2014/main" id="{5C219760-EA74-1745-BFC5-25FE5DFE7F27}"/>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571999" y="-4689"/>
              <a:ext cx="4614849" cy="7017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4" descr="http://upload.wikimedia.org/wikipedia/commons/thumb/d/d4/Fedor_Bronnikov_007.jpg/200px-Fedor_Bronnikov_007.jpg">
              <a:extLst>
                <a:ext uri="{FF2B5EF4-FFF2-40B4-BE49-F238E27FC236}">
                  <a16:creationId xmlns:a16="http://schemas.microsoft.com/office/drawing/2014/main" id="{710DFB45-7780-0F40-B4E8-B91EDD771773}"/>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807595" y="530430"/>
              <a:ext cx="3910310" cy="5963222"/>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grpSp>
      <p:sp>
        <p:nvSpPr>
          <p:cNvPr id="2" name="TextBox 1">
            <a:extLst>
              <a:ext uri="{FF2B5EF4-FFF2-40B4-BE49-F238E27FC236}">
                <a16:creationId xmlns:a16="http://schemas.microsoft.com/office/drawing/2014/main" id="{003AC2B9-E89B-4E87-917C-E34CC3B09AA0}"/>
              </a:ext>
            </a:extLst>
          </p:cNvPr>
          <p:cNvSpPr txBox="1"/>
          <p:nvPr/>
        </p:nvSpPr>
        <p:spPr>
          <a:xfrm>
            <a:off x="2270736" y="1294076"/>
            <a:ext cx="455745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0160">
                  <a:solidFill>
                    <a:srgbClr val="C0504D">
                      <a:lumMod val="50000"/>
                    </a:srgbClr>
                  </a:solidFill>
                  <a:prstDash val="solid"/>
                </a:ln>
                <a:solidFill>
                  <a:srgbClr val="FFFFFF"/>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Luke 16:19-31</a:t>
            </a:r>
          </a:p>
        </p:txBody>
      </p:sp>
      <p:sp>
        <p:nvSpPr>
          <p:cNvPr id="3" name="TextBox 2">
            <a:extLst>
              <a:ext uri="{FF2B5EF4-FFF2-40B4-BE49-F238E27FC236}">
                <a16:creationId xmlns:a16="http://schemas.microsoft.com/office/drawing/2014/main" id="{AE782D3D-C953-4298-B8DE-1DBD941B2494}"/>
              </a:ext>
            </a:extLst>
          </p:cNvPr>
          <p:cNvSpPr txBox="1"/>
          <p:nvPr/>
        </p:nvSpPr>
        <p:spPr>
          <a:xfrm>
            <a:off x="-45072" y="524635"/>
            <a:ext cx="918907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0160">
                  <a:solidFill>
                    <a:srgbClr val="C0504D">
                      <a:lumMod val="50000"/>
                    </a:srgbClr>
                  </a:solidFill>
                  <a:prstDash val="solid"/>
                </a:ln>
                <a:solidFill>
                  <a:srgbClr val="FFFFFF"/>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The Rich Man and Lazarus</a:t>
            </a:r>
          </a:p>
        </p:txBody>
      </p:sp>
      <p:sp>
        <p:nvSpPr>
          <p:cNvPr id="6" name="Rectangle 5">
            <a:extLst>
              <a:ext uri="{FF2B5EF4-FFF2-40B4-BE49-F238E27FC236}">
                <a16:creationId xmlns:a16="http://schemas.microsoft.com/office/drawing/2014/main" id="{E229DCDF-F538-884A-8B2C-9E94527AD5FF}"/>
              </a:ext>
            </a:extLst>
          </p:cNvPr>
          <p:cNvSpPr>
            <a:spLocks noChangeArrowheads="1"/>
          </p:cNvSpPr>
          <p:nvPr/>
        </p:nvSpPr>
        <p:spPr bwMode="auto">
          <a:xfrm>
            <a:off x="23811" y="6108879"/>
            <a:ext cx="9120188" cy="765175"/>
          </a:xfrm>
          <a:prstGeom prst="rect">
            <a:avLst/>
          </a:prstGeom>
          <a:no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Dr. David Martin • Amman International Church</a:t>
            </a:r>
            <a:b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a:t>
            </a: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mmanChurch</a:t>
            </a: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.org • BibleStudyDownloads.org</a:t>
            </a:r>
          </a:p>
        </p:txBody>
      </p:sp>
    </p:spTree>
    <p:custDataLst>
      <p:tags r:id="rId1"/>
    </p:custDataLst>
    <p:extLst>
      <p:ext uri="{BB962C8B-B14F-4D97-AF65-F5344CB8AC3E}">
        <p14:creationId xmlns:p14="http://schemas.microsoft.com/office/powerpoint/2010/main" val="57671269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850F42E-C9D7-44CE-AFDC-A1DF56C38D6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6257" y="168979"/>
            <a:ext cx="8843319" cy="6463216"/>
          </a:xfrm>
          <a:prstGeom prst="rect">
            <a:avLst/>
          </a:prstGeom>
          <a:ln w="228600" cap="sq" cmpd="thickThin">
            <a:solidFill>
              <a:srgbClr val="000000"/>
            </a:solidFill>
            <a:prstDash val="solid"/>
            <a:miter lim="800000"/>
          </a:ln>
          <a:effectLst>
            <a:innerShdw blurRad="76200">
              <a:srgbClr val="000000"/>
            </a:innerShdw>
          </a:effectLst>
        </p:spPr>
      </p:pic>
      <p:pic>
        <p:nvPicPr>
          <p:cNvPr id="19" name="Picture 18">
            <a:extLst>
              <a:ext uri="{FF2B5EF4-FFF2-40B4-BE49-F238E27FC236}">
                <a16:creationId xmlns:a16="http://schemas.microsoft.com/office/drawing/2014/main" id="{D815B163-E824-4F0D-AFDF-27A2683B463E}"/>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9778" b="98435" l="10724" r="99304">
                        <a14:foregroundMark x1="46797" y1="31812" x2="42061" y2="98435"/>
                        <a14:foregroundMark x1="80641" y1="32725" x2="88301" y2="92568"/>
                        <a14:foregroundMark x1="88301" y1="92568" x2="88301" y2="92568"/>
                        <a14:foregroundMark x1="94011" y1="35463" x2="99443" y2="88657"/>
                        <a14:foregroundMark x1="99443" y1="88657" x2="98329" y2="94394"/>
                        <a14:foregroundMark x1="74513" y1="41721" x2="60724" y2="71578"/>
                        <a14:foregroundMark x1="81198" y1="12256" x2="80223" y2="38983"/>
                        <a14:foregroundMark x1="49164" y1="22947" x2="45404" y2="37158"/>
                        <a14:foregroundMark x1="40669" y1="19817" x2="44011" y2="32725"/>
                        <a14:foregroundMark x1="43036" y1="20209" x2="52507" y2="23338"/>
                        <a14:foregroundMark x1="76462" y1="11734" x2="84958" y2="13168"/>
                        <a14:foregroundMark x1="85515" y1="12256" x2="75487" y2="10430"/>
                        <a14:foregroundMark x1="80223" y1="10821" x2="85515" y2="11343"/>
                        <a14:foregroundMark x1="74513" y1="21643" x2="77855" y2="30508"/>
                        <a14:foregroundMark x1="73955" y1="20730" x2="79805" y2="31030"/>
                        <a14:foregroundMark x1="73259" y1="19166" x2="73538" y2="23598"/>
                        <a14:foregroundMark x1="84262" y1="10561" x2="81198" y2="9909"/>
                        <a14:foregroundMark x1="26602" y1="82920" x2="27298" y2="88005"/>
                        <a14:backgroundMark x1="33426" y1="33638" x2="22981" y2="47979"/>
                        <a14:backgroundMark x1="22981" y1="47979" x2="18663" y2="63103"/>
                        <a14:backgroundMark x1="18663" y1="63103" x2="18663" y2="63103"/>
                        <a14:backgroundMark x1="22563" y1="79140" x2="25348" y2="83051"/>
                        <a14:backgroundMark x1="25348" y1="76010" x2="25348" y2="77445"/>
                        <a14:backgroundMark x1="37744" y1="35463" x2="27716" y2="24250"/>
                        <a14:backgroundMark x1="54875" y1="31030" x2="62535" y2="42112"/>
                        <a14:backgroundMark x1="64485" y1="26467" x2="61560" y2="34029"/>
                        <a14:backgroundMark x1="71031" y1="22425" x2="69220" y2="27901"/>
                        <a14:backgroundMark x1="93036" y1="29205" x2="91643" y2="21643"/>
                        <a14:backgroundMark x1="20613" y1="82790" x2="19220" y2="98827"/>
                        <a14:backgroundMark x1="19220" y1="98827" x2="19220" y2="98827"/>
                        <a14:backgroundMark x1="51950" y1="34550" x2="57382" y2="34550"/>
                        <a14:backgroundMark x1="25348" y1="77314" x2="25070" y2="80052"/>
                        <a14:backgroundMark x1="71309" y1="27119" x2="71309" y2="28031"/>
                      </a14:backgroundRemoval>
                    </a14:imgEffect>
                  </a14:imgLayer>
                </a14:imgProps>
              </a:ext>
              <a:ext uri="{28A0092B-C50C-407E-A947-70E740481C1C}">
                <a14:useLocalDpi xmlns:a14="http://schemas.microsoft.com/office/drawing/2010/main"/>
              </a:ext>
            </a:extLst>
          </a:blip>
          <a:srcRect b="-178"/>
          <a:stretch/>
        </p:blipFill>
        <p:spPr>
          <a:xfrm>
            <a:off x="3124201" y="392978"/>
            <a:ext cx="5867400" cy="6272199"/>
          </a:xfrm>
          <a:prstGeom prst="rect">
            <a:avLst/>
          </a:prstGeom>
        </p:spPr>
      </p:pic>
      <p:sp>
        <p:nvSpPr>
          <p:cNvPr id="6" name="TextBox 5"/>
          <p:cNvSpPr txBox="1"/>
          <p:nvPr/>
        </p:nvSpPr>
        <p:spPr>
          <a:xfrm>
            <a:off x="2914649" y="712625"/>
            <a:ext cx="33147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32003"/>
                </a:solidFill>
                <a:effectLst/>
                <a:uLnTx/>
                <a:uFillTx/>
                <a:latin typeface="Comic Sans MS" panose="030F0702030302020204" pitchFamily="66" charset="0"/>
                <a:ea typeface="+mn-ea"/>
                <a:cs typeface="+mn-cs"/>
                <a:sym typeface="Wingdings"/>
              </a:rPr>
              <a:t>(Luke 16)</a:t>
            </a:r>
            <a:endParaRPr kumimoji="0" lang="en-US" sz="2800" b="1" i="0" u="none" strike="noStrike" kern="1200" cap="none" spc="0" normalizeH="0" baseline="0" noProof="0" dirty="0">
              <a:ln>
                <a:noFill/>
              </a:ln>
              <a:solidFill>
                <a:srgbClr val="432003"/>
              </a:solidFill>
              <a:effectLst/>
              <a:uLnTx/>
              <a:uFillTx/>
              <a:latin typeface="Comic Sans MS" panose="030F0702030302020204" pitchFamily="66" charset="0"/>
              <a:ea typeface="+mn-ea"/>
              <a:cs typeface="+mn-cs"/>
            </a:endParaRPr>
          </a:p>
        </p:txBody>
      </p:sp>
      <p:sp>
        <p:nvSpPr>
          <p:cNvPr id="18" name="TextBox 17">
            <a:extLst>
              <a:ext uri="{FF2B5EF4-FFF2-40B4-BE49-F238E27FC236}">
                <a16:creationId xmlns:a16="http://schemas.microsoft.com/office/drawing/2014/main" id="{04AC1CC4-BC9A-40D8-9B3F-832491277374}"/>
              </a:ext>
            </a:extLst>
          </p:cNvPr>
          <p:cNvSpPr txBox="1"/>
          <p:nvPr/>
        </p:nvSpPr>
        <p:spPr>
          <a:xfrm>
            <a:off x="131394" y="222680"/>
            <a:ext cx="8762997"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50" normalizeH="0" baseline="0" noProof="0" dirty="0">
                <a:ln w="19050" cmpd="sng">
                  <a:solidFill>
                    <a:srgbClr val="EEECE1">
                      <a:lumMod val="10000"/>
                    </a:srgbClr>
                  </a:solidFill>
                  <a:prstDash val="solid"/>
                </a:ln>
                <a:solidFill>
                  <a:srgbClr val="6F3505"/>
                </a:solidFill>
                <a:effectLst>
                  <a:glow rad="228600">
                    <a:srgbClr val="EEECE1">
                      <a:alpha val="40000"/>
                    </a:srgbClr>
                  </a:glow>
                </a:effectLst>
                <a:uLnTx/>
                <a:uFillTx/>
                <a:latin typeface="Comic Sans MS" panose="030F0702030302020204" pitchFamily="66" charset="0"/>
                <a:ea typeface="+mn-ea"/>
                <a:cs typeface="+mn-cs"/>
              </a:rPr>
              <a:t>JESUS’ TEACHING ON MAMMON</a:t>
            </a:r>
          </a:p>
        </p:txBody>
      </p:sp>
      <p:sp>
        <p:nvSpPr>
          <p:cNvPr id="10" name="TextBox 9">
            <a:extLst>
              <a:ext uri="{FF2B5EF4-FFF2-40B4-BE49-F238E27FC236}">
                <a16:creationId xmlns:a16="http://schemas.microsoft.com/office/drawing/2014/main" id="{12BB1615-79E8-48DC-A888-030D859DBA8B}"/>
              </a:ext>
            </a:extLst>
          </p:cNvPr>
          <p:cNvSpPr txBox="1"/>
          <p:nvPr/>
        </p:nvSpPr>
        <p:spPr>
          <a:xfrm>
            <a:off x="157548" y="4724400"/>
            <a:ext cx="410965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sym typeface="Wingdings"/>
              </a:rPr>
              <a:t>The Shrewd Steward</a:t>
            </a:r>
            <a:endPar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endParaRPr>
          </a:p>
        </p:txBody>
      </p:sp>
      <p:sp>
        <p:nvSpPr>
          <p:cNvPr id="11" name="TextBox 10">
            <a:extLst>
              <a:ext uri="{FF2B5EF4-FFF2-40B4-BE49-F238E27FC236}">
                <a16:creationId xmlns:a16="http://schemas.microsoft.com/office/drawing/2014/main" id="{F68BBAC0-3ABD-4E2A-B3BB-20EC8B6B516B}"/>
              </a:ext>
            </a:extLst>
          </p:cNvPr>
          <p:cNvSpPr txBox="1"/>
          <p:nvPr/>
        </p:nvSpPr>
        <p:spPr>
          <a:xfrm>
            <a:off x="4784739" y="4743450"/>
            <a:ext cx="410965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sym typeface="Wingdings"/>
              </a:rPr>
              <a:t>The Rich Man/Lazarus</a:t>
            </a:r>
            <a:endPar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endParaRPr>
          </a:p>
        </p:txBody>
      </p:sp>
      <p:grpSp>
        <p:nvGrpSpPr>
          <p:cNvPr id="5" name="Group 4">
            <a:extLst>
              <a:ext uri="{FF2B5EF4-FFF2-40B4-BE49-F238E27FC236}">
                <a16:creationId xmlns:a16="http://schemas.microsoft.com/office/drawing/2014/main" id="{77A606ED-392F-43AA-BB92-60887EBF6085}"/>
              </a:ext>
            </a:extLst>
          </p:cNvPr>
          <p:cNvGrpSpPr/>
          <p:nvPr/>
        </p:nvGrpSpPr>
        <p:grpSpPr>
          <a:xfrm>
            <a:off x="184424" y="5267980"/>
            <a:ext cx="4109652" cy="1042991"/>
            <a:chOff x="184424" y="5267980"/>
            <a:chExt cx="4109652" cy="1042991"/>
          </a:xfrm>
        </p:grpSpPr>
        <p:sp>
          <p:nvSpPr>
            <p:cNvPr id="12" name="TextBox 11">
              <a:extLst>
                <a:ext uri="{FF2B5EF4-FFF2-40B4-BE49-F238E27FC236}">
                  <a16:creationId xmlns:a16="http://schemas.microsoft.com/office/drawing/2014/main" id="{D7FFB337-FEFF-49AD-A3CA-EE422227EB85}"/>
                </a:ext>
              </a:extLst>
            </p:cNvPr>
            <p:cNvSpPr txBox="1"/>
            <p:nvPr/>
          </p:nvSpPr>
          <p:spPr>
            <a:xfrm>
              <a:off x="184424" y="5787751"/>
              <a:ext cx="410965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glow rad="127000">
                      <a:prstClr val="black"/>
                    </a:glow>
                  </a:effectLst>
                  <a:uLnTx/>
                  <a:uFillTx/>
                  <a:latin typeface="Comic Sans MS" panose="030F0702030302020204" pitchFamily="66" charset="0"/>
                  <a:ea typeface="+mn-ea"/>
                  <a:cs typeface="+mn-cs"/>
                  <a:sym typeface="Wingdings"/>
                </a:rPr>
                <a:t>Future oriented</a:t>
              </a:r>
              <a:endParaRPr kumimoji="0" lang="en-US" sz="2800" b="1" i="0" u="none" strike="noStrike" kern="1200" cap="none" spc="0" normalizeH="0" baseline="0" noProof="0" dirty="0">
                <a:ln>
                  <a:noFill/>
                </a:ln>
                <a:solidFill>
                  <a:srgbClr val="FFFF00"/>
                </a:solidFill>
                <a:effectLst>
                  <a:glow rad="127000">
                    <a:prstClr val="black"/>
                  </a:glow>
                </a:effectLst>
                <a:uLnTx/>
                <a:uFillTx/>
                <a:latin typeface="Comic Sans MS" panose="030F0702030302020204" pitchFamily="66" charset="0"/>
                <a:ea typeface="+mn-ea"/>
                <a:cs typeface="+mn-cs"/>
              </a:endParaRPr>
            </a:p>
          </p:txBody>
        </p:sp>
        <p:sp>
          <p:nvSpPr>
            <p:cNvPr id="4" name="Arrow: Down 3">
              <a:extLst>
                <a:ext uri="{FF2B5EF4-FFF2-40B4-BE49-F238E27FC236}">
                  <a16:creationId xmlns:a16="http://schemas.microsoft.com/office/drawing/2014/main" id="{E2263399-09BC-44D5-BEB3-DFB9EE2D49CD}"/>
                </a:ext>
              </a:extLst>
            </p:cNvPr>
            <p:cNvSpPr/>
            <p:nvPr/>
          </p:nvSpPr>
          <p:spPr>
            <a:xfrm>
              <a:off x="2059359" y="5267980"/>
              <a:ext cx="531441" cy="523220"/>
            </a:xfrm>
            <a:prstGeom prst="downArrow">
              <a:avLst/>
            </a:prstGeom>
            <a:solidFill>
              <a:srgbClr val="FFCA7D"/>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glow rad="127000">
                    <a:prstClr val="black"/>
                  </a:glow>
                </a:effectLst>
                <a:uLnTx/>
                <a:uFillTx/>
                <a:latin typeface="Calibri"/>
                <a:ea typeface="+mn-ea"/>
                <a:cs typeface="+mn-cs"/>
              </a:endParaRPr>
            </a:p>
          </p:txBody>
        </p:sp>
      </p:grpSp>
      <p:grpSp>
        <p:nvGrpSpPr>
          <p:cNvPr id="8" name="Group 7">
            <a:extLst>
              <a:ext uri="{FF2B5EF4-FFF2-40B4-BE49-F238E27FC236}">
                <a16:creationId xmlns:a16="http://schemas.microsoft.com/office/drawing/2014/main" id="{4DDB4513-B194-4717-8E2D-9DEC8A38506F}"/>
              </a:ext>
            </a:extLst>
          </p:cNvPr>
          <p:cNvGrpSpPr/>
          <p:nvPr/>
        </p:nvGrpSpPr>
        <p:grpSpPr>
          <a:xfrm>
            <a:off x="4860634" y="5278160"/>
            <a:ext cx="4109652" cy="1036260"/>
            <a:chOff x="4860634" y="5278160"/>
            <a:chExt cx="4109652" cy="1036260"/>
          </a:xfrm>
        </p:grpSpPr>
        <p:sp>
          <p:nvSpPr>
            <p:cNvPr id="14" name="TextBox 13">
              <a:extLst>
                <a:ext uri="{FF2B5EF4-FFF2-40B4-BE49-F238E27FC236}">
                  <a16:creationId xmlns:a16="http://schemas.microsoft.com/office/drawing/2014/main" id="{2E75D7E9-B364-4AA3-9675-337F1EA36CA7}"/>
                </a:ext>
              </a:extLst>
            </p:cNvPr>
            <p:cNvSpPr txBox="1"/>
            <p:nvPr/>
          </p:nvSpPr>
          <p:spPr>
            <a:xfrm>
              <a:off x="4860634" y="5791200"/>
              <a:ext cx="410965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glow rad="127000">
                      <a:prstClr val="black"/>
                    </a:glow>
                  </a:effectLst>
                  <a:uLnTx/>
                  <a:uFillTx/>
                  <a:latin typeface="Comic Sans MS" panose="030F0702030302020204" pitchFamily="66" charset="0"/>
                  <a:ea typeface="+mn-ea"/>
                  <a:cs typeface="+mn-cs"/>
                  <a:sym typeface="Wingdings"/>
                </a:rPr>
                <a:t>Here &amp; now oriented</a:t>
              </a:r>
              <a:endParaRPr kumimoji="0" lang="en-US" sz="2800" b="1" i="0" u="none" strike="noStrike" kern="1200" cap="none" spc="0" normalizeH="0" baseline="0" noProof="0" dirty="0">
                <a:ln>
                  <a:noFill/>
                </a:ln>
                <a:solidFill>
                  <a:srgbClr val="FFFF00"/>
                </a:solidFill>
                <a:effectLst>
                  <a:glow rad="127000">
                    <a:prstClr val="black"/>
                  </a:glow>
                </a:effectLst>
                <a:uLnTx/>
                <a:uFillTx/>
                <a:latin typeface="Comic Sans MS" panose="030F0702030302020204" pitchFamily="66" charset="0"/>
                <a:ea typeface="+mn-ea"/>
                <a:cs typeface="+mn-cs"/>
              </a:endParaRPr>
            </a:p>
          </p:txBody>
        </p:sp>
        <p:sp>
          <p:nvSpPr>
            <p:cNvPr id="15" name="Arrow: Down 14">
              <a:extLst>
                <a:ext uri="{FF2B5EF4-FFF2-40B4-BE49-F238E27FC236}">
                  <a16:creationId xmlns:a16="http://schemas.microsoft.com/office/drawing/2014/main" id="{32D5ED6C-A0D9-4CFE-952D-227C7A2F2006}"/>
                </a:ext>
              </a:extLst>
            </p:cNvPr>
            <p:cNvSpPr/>
            <p:nvPr/>
          </p:nvSpPr>
          <p:spPr>
            <a:xfrm>
              <a:off x="6601804" y="5278160"/>
              <a:ext cx="531441" cy="523220"/>
            </a:xfrm>
            <a:prstGeom prst="downArrow">
              <a:avLst/>
            </a:prstGeom>
            <a:solidFill>
              <a:srgbClr val="FFCA7D"/>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glow rad="127000">
                    <a:prstClr val="black"/>
                  </a:glow>
                </a:effectLst>
                <a:uLnTx/>
                <a:uFillTx/>
                <a:latin typeface="Calibri"/>
                <a:ea typeface="+mn-ea"/>
                <a:cs typeface="+mn-cs"/>
              </a:endParaRPr>
            </a:p>
          </p:txBody>
        </p:sp>
      </p:grpSp>
    </p:spTree>
    <p:custDataLst>
      <p:tags r:id="rId1"/>
    </p:custDataLst>
    <p:extLst>
      <p:ext uri="{BB962C8B-B14F-4D97-AF65-F5344CB8AC3E}">
        <p14:creationId xmlns:p14="http://schemas.microsoft.com/office/powerpoint/2010/main" val="53007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1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2000" fill="hold"/>
                                        <p:tgtEl>
                                          <p:spTgt spid="19"/>
                                        </p:tgtEl>
                                        <p:attrNameLst>
                                          <p:attrName>ppt_x</p:attrName>
                                        </p:attrNameLst>
                                      </p:cBhvr>
                                      <p:tavLst>
                                        <p:tav tm="0">
                                          <p:val>
                                            <p:strVal val="1+#ppt_w/2"/>
                                          </p:val>
                                        </p:tav>
                                        <p:tav tm="100000">
                                          <p:val>
                                            <p:strVal val="#ppt_x"/>
                                          </p:val>
                                        </p:tav>
                                      </p:tavLst>
                                    </p:anim>
                                    <p:anim calcmode="lin" valueType="num">
                                      <p:cBhvr additive="base">
                                        <p:cTn id="19" dur="20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1000" fill="hold"/>
                                        <p:tgtEl>
                                          <p:spTgt spid="11"/>
                                        </p:tgtEl>
                                        <p:attrNameLst>
                                          <p:attrName>ppt_w</p:attrName>
                                        </p:attrNameLst>
                                      </p:cBhvr>
                                      <p:tavLst>
                                        <p:tav tm="0">
                                          <p:val>
                                            <p:strVal val="#ppt_w*0.70"/>
                                          </p:val>
                                        </p:tav>
                                        <p:tav tm="100000">
                                          <p:val>
                                            <p:strVal val="#ppt_w"/>
                                          </p:val>
                                        </p:tav>
                                      </p:tavLst>
                                    </p:anim>
                                    <p:anim calcmode="lin" valueType="num">
                                      <p:cBhvr>
                                        <p:cTn id="25" dur="1000" fill="hold"/>
                                        <p:tgtEl>
                                          <p:spTgt spid="11"/>
                                        </p:tgtEl>
                                        <p:attrNameLst>
                                          <p:attrName>ppt_h</p:attrName>
                                        </p:attrNameLst>
                                      </p:cBhvr>
                                      <p:tavLst>
                                        <p:tav tm="0">
                                          <p:val>
                                            <p:strVal val="#ppt_h"/>
                                          </p:val>
                                        </p:tav>
                                        <p:tav tm="100000">
                                          <p:val>
                                            <p:strVal val="#ppt_h"/>
                                          </p:val>
                                        </p:tav>
                                      </p:tavLst>
                                    </p:anim>
                                    <p:animEffect transition="in" filter="fade">
                                      <p:cBhvr>
                                        <p:cTn id="26" dur="1000"/>
                                        <p:tgtEl>
                                          <p:spTgt spid="11"/>
                                        </p:tgtEl>
                                      </p:cBhvr>
                                    </p:animEffect>
                                  </p:childTnLst>
                                </p:cTn>
                              </p:par>
                            </p:childTnLst>
                          </p:cTn>
                        </p:par>
                        <p:par>
                          <p:cTn id="27" fill="hold">
                            <p:stCondLst>
                              <p:cond delay="1000"/>
                            </p:stCondLst>
                            <p:childTnLst>
                              <p:par>
                                <p:cTn id="28" presetID="22" presetClass="entr" presetSubtype="1"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up)">
                                      <p:cBhvr>
                                        <p:cTn id="3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593389A0-C2C7-4AFA-91F5-6E42D13012D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2403" y="222680"/>
            <a:ext cx="8823192" cy="6412640"/>
          </a:xfrm>
          <a:prstGeom prst="rect">
            <a:avLst/>
          </a:prstGeom>
          <a:ln w="228600" cap="sq" cmpd="thickThin">
            <a:solidFill>
              <a:srgbClr val="000000"/>
            </a:solidFill>
            <a:prstDash val="solid"/>
            <a:miter lim="800000"/>
          </a:ln>
          <a:effectLst>
            <a:innerShdw blurRad="76200">
              <a:srgbClr val="000000"/>
            </a:innerShdw>
          </a:effectLst>
        </p:spPr>
      </p:pic>
      <p:sp>
        <p:nvSpPr>
          <p:cNvPr id="6" name="TextBox 5"/>
          <p:cNvSpPr txBox="1"/>
          <p:nvPr/>
        </p:nvSpPr>
        <p:spPr>
          <a:xfrm>
            <a:off x="2914650" y="861935"/>
            <a:ext cx="331470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50" normalizeH="0" baseline="0" noProof="0" dirty="0">
                <a:ln w="9525" cmpd="sng">
                  <a:solidFill>
                    <a:srgbClr val="5C2C04"/>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sym typeface="Wingdings"/>
              </a:rPr>
              <a:t>Luke 16:13-15</a:t>
            </a:r>
            <a:endParaRPr kumimoji="0" lang="en-US" sz="2900" b="1" i="0" u="none" strike="noStrike" kern="1200" cap="none" spc="50" normalizeH="0" baseline="0" noProof="0" dirty="0">
              <a:ln w="9525" cmpd="sng">
                <a:solidFill>
                  <a:srgbClr val="5C2C04"/>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endParaRPr>
          </a:p>
        </p:txBody>
      </p:sp>
      <p:sp>
        <p:nvSpPr>
          <p:cNvPr id="18" name="TextBox 17">
            <a:extLst>
              <a:ext uri="{FF2B5EF4-FFF2-40B4-BE49-F238E27FC236}">
                <a16:creationId xmlns:a16="http://schemas.microsoft.com/office/drawing/2014/main" id="{04AC1CC4-BC9A-40D8-9B3F-832491277374}"/>
              </a:ext>
            </a:extLst>
          </p:cNvPr>
          <p:cNvSpPr txBox="1"/>
          <p:nvPr/>
        </p:nvSpPr>
        <p:spPr>
          <a:xfrm>
            <a:off x="133353" y="304800"/>
            <a:ext cx="8762997" cy="61555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50" normalizeH="0" baseline="0" noProof="0" dirty="0">
                <a:ln w="19050" cmpd="sng">
                  <a:solidFill>
                    <a:srgbClr val="5C2C04"/>
                  </a:solidFill>
                  <a:prstDash val="solid"/>
                </a:ln>
                <a:solidFill>
                  <a:prstClr val="white"/>
                </a:solidFill>
                <a:effectLst/>
                <a:uLnTx/>
                <a:uFillTx/>
                <a:latin typeface="Comic Sans MS" panose="030F0702030302020204" pitchFamily="66" charset="0"/>
                <a:ea typeface="+mn-ea"/>
                <a:cs typeface="+mn-cs"/>
              </a:rPr>
              <a:t>THE CONTEXT OF THE PARABLE</a:t>
            </a:r>
          </a:p>
        </p:txBody>
      </p:sp>
      <p:sp>
        <p:nvSpPr>
          <p:cNvPr id="29" name="TextBox 28">
            <a:extLst>
              <a:ext uri="{FF2B5EF4-FFF2-40B4-BE49-F238E27FC236}">
                <a16:creationId xmlns:a16="http://schemas.microsoft.com/office/drawing/2014/main" id="{248C4EC5-A850-4AF1-A3E6-D85F416F87E2}"/>
              </a:ext>
            </a:extLst>
          </p:cNvPr>
          <p:cNvSpPr txBox="1"/>
          <p:nvPr/>
        </p:nvSpPr>
        <p:spPr>
          <a:xfrm>
            <a:off x="397002" y="5053905"/>
            <a:ext cx="849934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70000"/>
                    </a:prstClr>
                  </a:glow>
                </a:effectLst>
                <a:uLnTx/>
                <a:uFillTx/>
                <a:latin typeface="Comic Sans MS" panose="030F0702030302020204" pitchFamily="66" charset="0"/>
                <a:ea typeface="+mn-ea"/>
                <a:cs typeface="+mn-cs"/>
                <a:sym typeface="Wingdings"/>
              </a:rPr>
              <a:t>The Issue: Is wealth a sign of God’s acceptance and poverty a sign of His rejection?</a:t>
            </a:r>
            <a:endParaRPr kumimoji="0" lang="en-US" sz="2800" b="1" i="0" u="none" strike="noStrike" kern="1200" cap="none" spc="0" normalizeH="0" baseline="0" noProof="0" dirty="0">
              <a:ln>
                <a:noFill/>
              </a:ln>
              <a:solidFill>
                <a:prstClr val="white"/>
              </a:solidFill>
              <a:effectLst>
                <a:glow rad="228600">
                  <a:prstClr val="black">
                    <a:alpha val="70000"/>
                  </a:prstClr>
                </a:glow>
              </a:effectLst>
              <a:uLnTx/>
              <a:uFillTx/>
              <a:latin typeface="Comic Sans MS" panose="030F0702030302020204" pitchFamily="66" charset="0"/>
              <a:ea typeface="+mn-ea"/>
              <a:cs typeface="+mn-cs"/>
            </a:endParaRPr>
          </a:p>
        </p:txBody>
      </p:sp>
      <p:grpSp>
        <p:nvGrpSpPr>
          <p:cNvPr id="30" name="Group 29">
            <a:extLst>
              <a:ext uri="{FF2B5EF4-FFF2-40B4-BE49-F238E27FC236}">
                <a16:creationId xmlns:a16="http://schemas.microsoft.com/office/drawing/2014/main" id="{C6AC2C53-04D6-432F-969E-144A969F6E7A}"/>
              </a:ext>
            </a:extLst>
          </p:cNvPr>
          <p:cNvGrpSpPr/>
          <p:nvPr/>
        </p:nvGrpSpPr>
        <p:grpSpPr>
          <a:xfrm>
            <a:off x="114300" y="829407"/>
            <a:ext cx="2705100" cy="2714508"/>
            <a:chOff x="3295650" y="3124200"/>
            <a:chExt cx="2857500" cy="2714508"/>
          </a:xfrm>
        </p:grpSpPr>
        <p:sp>
          <p:nvSpPr>
            <p:cNvPr id="31" name="Explosion: 8 Points 30">
              <a:extLst>
                <a:ext uri="{FF2B5EF4-FFF2-40B4-BE49-F238E27FC236}">
                  <a16:creationId xmlns:a16="http://schemas.microsoft.com/office/drawing/2014/main" id="{2357908E-970C-40C9-B5A3-7FBF647951C1}"/>
                </a:ext>
              </a:extLst>
            </p:cNvPr>
            <p:cNvSpPr/>
            <p:nvPr/>
          </p:nvSpPr>
          <p:spPr>
            <a:xfrm>
              <a:off x="3352800" y="3124200"/>
              <a:ext cx="2743200" cy="2714508"/>
            </a:xfrm>
            <a:prstGeom prst="irregularSeal1">
              <a:avLst/>
            </a:prstGeom>
            <a:gradFill flip="none" rotWithShape="1">
              <a:gsLst>
                <a:gs pos="0">
                  <a:schemeClr val="accent6">
                    <a:lumMod val="50000"/>
                    <a:shade val="30000"/>
                    <a:satMod val="115000"/>
                  </a:schemeClr>
                </a:gs>
                <a:gs pos="50000">
                  <a:schemeClr val="accent6">
                    <a:lumMod val="50000"/>
                    <a:shade val="67500"/>
                    <a:satMod val="115000"/>
                  </a:schemeClr>
                </a:gs>
                <a:gs pos="100000">
                  <a:schemeClr val="accent6">
                    <a:lumMod val="50000"/>
                    <a:shade val="100000"/>
                    <a:satMod val="115000"/>
                  </a:schemeClr>
                </a:gs>
              </a:gsLst>
              <a:path path="circle">
                <a:fillToRect l="50000" t="50000" r="50000" b="50000"/>
              </a:path>
              <a:tileRect/>
            </a:gradFill>
            <a:ln w="28575">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TextBox 31">
              <a:extLst>
                <a:ext uri="{FF2B5EF4-FFF2-40B4-BE49-F238E27FC236}">
                  <a16:creationId xmlns:a16="http://schemas.microsoft.com/office/drawing/2014/main" id="{5271DFD7-477B-4B2E-B169-A2916EB89569}"/>
                </a:ext>
              </a:extLst>
            </p:cNvPr>
            <p:cNvSpPr txBox="1"/>
            <p:nvPr/>
          </p:nvSpPr>
          <p:spPr>
            <a:xfrm>
              <a:off x="3295650" y="3940845"/>
              <a:ext cx="28575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sym typeface="Wingdings"/>
                </a:rPr>
                <a:t>Matthew</a:t>
              </a:r>
              <a:br>
                <a:rPr kumimoji="0" lang="en-US" sz="2400" b="1"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sym typeface="Wingdings"/>
                </a:rPr>
              </a:br>
              <a:r>
                <a:rPr kumimoji="0" lang="en-US" sz="2400" b="1"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sym typeface="Wingdings"/>
                </a:rPr>
                <a:t>19:23-25</a:t>
              </a:r>
              <a:endParaRPr kumimoji="0" lang="en-US" sz="2400" b="1"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endParaRPr>
            </a:p>
          </p:txBody>
        </p:sp>
      </p:grpSp>
      <p:pic>
        <p:nvPicPr>
          <p:cNvPr id="3" name="Picture 2">
            <a:extLst>
              <a:ext uri="{FF2B5EF4-FFF2-40B4-BE49-F238E27FC236}">
                <a16:creationId xmlns:a16="http://schemas.microsoft.com/office/drawing/2014/main" id="{C86E2A2A-BA33-4A01-A664-4DE70DBE4510}"/>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9517" b="98897" l="2000" r="99400">
                        <a14:foregroundMark x1="81400" y1="85793" x2="83200" y2="99172"/>
                        <a14:foregroundMark x1="70300" y1="15724" x2="72600" y2="24690"/>
                        <a14:foregroundMark x1="91500" y1="40000" x2="94300" y2="41241"/>
                        <a14:foregroundMark x1="5700" y1="72414" x2="2000" y2="71862"/>
                        <a14:foregroundMark x1="98000" y1="45655" x2="99400" y2="45655"/>
                        <a14:foregroundMark x1="72200" y1="20276" x2="74900" y2="36828"/>
                        <a14:foregroundMark x1="72169" y1="20677" x2="74898" y2="36090"/>
                        <a14:foregroundMark x1="72715" y1="20113" x2="73533" y2="32143"/>
                        <a14:foregroundMark x1="73124" y1="21992" x2="74898" y2="39850"/>
                        <a14:foregroundMark x1="75853" y1="40414" x2="76398" y2="51880"/>
                        <a14:foregroundMark x1="76808" y1="46805" x2="76398" y2="42481"/>
                        <a14:foregroundMark x1="67121" y1="18233" x2="67121" y2="26504"/>
                        <a14:foregroundMark x1="65757" y1="18233" x2="68486" y2="28383"/>
                        <a14:foregroundMark x1="66166" y1="15038" x2="68486" y2="23308"/>
                        <a14:foregroundMark x1="68895" y1="36090" x2="73533" y2="55075"/>
                        <a14:foregroundMark x1="77217" y1="50000" x2="78172" y2="61466"/>
                        <a14:foregroundMark x1="69850" y1="35338" x2="73533" y2="57331"/>
                        <a14:foregroundMark x1="73533" y1="57331" x2="74079" y2="58271"/>
                      </a14:backgroundRemoval>
                    </a14:imgEffect>
                  </a14:imgLayer>
                </a14:imgProps>
              </a:ext>
              <a:ext uri="{28A0092B-C50C-407E-A947-70E740481C1C}">
                <a14:useLocalDpi xmlns:a14="http://schemas.microsoft.com/office/drawing/2010/main"/>
              </a:ext>
            </a:extLst>
          </a:blip>
          <a:srcRect l="22500"/>
          <a:stretch/>
        </p:blipFill>
        <p:spPr>
          <a:xfrm>
            <a:off x="-304800" y="4648200"/>
            <a:ext cx="2362200" cy="220980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702907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3"/>
                                        </p:tgtEl>
                                      </p:cBhvr>
                                    </p:animEffect>
                                    <p:anim calcmode="lin" valueType="num">
                                      <p:cBhvr>
                                        <p:cTn id="21" dur="1000"/>
                                        <p:tgtEl>
                                          <p:spTgt spid="3"/>
                                        </p:tgtEl>
                                        <p:attrNameLst>
                                          <p:attrName>ppt_x</p:attrName>
                                        </p:attrNameLst>
                                      </p:cBhvr>
                                      <p:tavLst>
                                        <p:tav tm="0">
                                          <p:val>
                                            <p:strVal val="ppt_x"/>
                                          </p:val>
                                        </p:tav>
                                        <p:tav tm="100000">
                                          <p:val>
                                            <p:strVal val="ppt_x"/>
                                          </p:val>
                                        </p:tav>
                                      </p:tavLst>
                                    </p:anim>
                                    <p:anim calcmode="lin" valueType="num">
                                      <p:cBhvr>
                                        <p:cTn id="22" dur="1000"/>
                                        <p:tgtEl>
                                          <p:spTgt spid="3"/>
                                        </p:tgtEl>
                                        <p:attrNameLst>
                                          <p:attrName>ppt_y</p:attrName>
                                        </p:attrNameLst>
                                      </p:cBhvr>
                                      <p:tavLst>
                                        <p:tav tm="0">
                                          <p:val>
                                            <p:strVal val="ppt_y"/>
                                          </p:val>
                                        </p:tav>
                                        <p:tav tm="100000">
                                          <p:val>
                                            <p:strVal val="ppt_y+.1"/>
                                          </p:val>
                                        </p:tav>
                                      </p:tavLst>
                                    </p:anim>
                                    <p:set>
                                      <p:cBhvr>
                                        <p:cTn id="23" dur="1" fill="hold">
                                          <p:stCondLst>
                                            <p:cond delay="999"/>
                                          </p:stCondLst>
                                        </p:cTn>
                                        <p:tgtEl>
                                          <p:spTgt spid="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p:cTn id="28" dur="1000" fill="hold"/>
                                        <p:tgtEl>
                                          <p:spTgt spid="29"/>
                                        </p:tgtEl>
                                        <p:attrNameLst>
                                          <p:attrName>ppt_w</p:attrName>
                                        </p:attrNameLst>
                                      </p:cBhvr>
                                      <p:tavLst>
                                        <p:tav tm="0">
                                          <p:val>
                                            <p:strVal val="#ppt_w*0.70"/>
                                          </p:val>
                                        </p:tav>
                                        <p:tav tm="100000">
                                          <p:val>
                                            <p:strVal val="#ppt_w"/>
                                          </p:val>
                                        </p:tav>
                                      </p:tavLst>
                                    </p:anim>
                                    <p:anim calcmode="lin" valueType="num">
                                      <p:cBhvr>
                                        <p:cTn id="29" dur="1000" fill="hold"/>
                                        <p:tgtEl>
                                          <p:spTgt spid="29"/>
                                        </p:tgtEl>
                                        <p:attrNameLst>
                                          <p:attrName>ppt_h</p:attrName>
                                        </p:attrNameLst>
                                      </p:cBhvr>
                                      <p:tavLst>
                                        <p:tav tm="0">
                                          <p:val>
                                            <p:strVal val="#ppt_h"/>
                                          </p:val>
                                        </p:tav>
                                        <p:tav tm="100000">
                                          <p:val>
                                            <p:strVal val="#ppt_h"/>
                                          </p:val>
                                        </p:tav>
                                      </p:tavLst>
                                    </p:anim>
                                    <p:animEffect transition="in" filter="fade">
                                      <p:cBhvr>
                                        <p:cTn id="30"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152402" y="171922"/>
            <a:ext cx="8839196" cy="6571778"/>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a:blip r:embed="rId6" cstate="screen">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a:ext>
            </a:extLst>
          </a:blip>
          <a:stretch>
            <a:fillRect/>
          </a:stretch>
        </p:blipFill>
        <p:spPr>
          <a:xfrm flipH="1">
            <a:off x="4414093" y="965775"/>
            <a:ext cx="4698751" cy="6044625"/>
          </a:xfrm>
          <a:prstGeom prst="ellipse">
            <a:avLst/>
          </a:prstGeom>
          <a:ln>
            <a:noFill/>
          </a:ln>
          <a:effectLst>
            <a:softEdge rad="635000"/>
          </a:effectLst>
        </p:spPr>
      </p:pic>
      <p:sp>
        <p:nvSpPr>
          <p:cNvPr id="5" name="TextBox 4"/>
          <p:cNvSpPr txBox="1"/>
          <p:nvPr/>
        </p:nvSpPr>
        <p:spPr>
          <a:xfrm>
            <a:off x="381000" y="1217635"/>
            <a:ext cx="5867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sym typeface="Wingdings"/>
              </a:rPr>
              <a:t>He was extremely wealthy</a:t>
            </a:r>
            <a:endPar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endParaRPr>
          </a:p>
        </p:txBody>
      </p:sp>
      <p:sp>
        <p:nvSpPr>
          <p:cNvPr id="6" name="TextBox 5"/>
          <p:cNvSpPr txBox="1"/>
          <p:nvPr/>
        </p:nvSpPr>
        <p:spPr>
          <a:xfrm>
            <a:off x="381000" y="1751035"/>
            <a:ext cx="4495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sym typeface="Wingdings"/>
              </a:rPr>
              <a:t>He dressed as royalty</a:t>
            </a:r>
            <a:endPar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endParaRPr>
          </a:p>
        </p:txBody>
      </p:sp>
      <p:sp>
        <p:nvSpPr>
          <p:cNvPr id="7" name="TextBox 6"/>
          <p:cNvSpPr txBox="1"/>
          <p:nvPr/>
        </p:nvSpPr>
        <p:spPr>
          <a:xfrm>
            <a:off x="381000" y="2284435"/>
            <a:ext cx="62484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sym typeface="Wingdings"/>
              </a:rPr>
              <a:t>He feasted sumptuously </a:t>
            </a:r>
            <a:br>
              <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sym typeface="Wingdings"/>
              </a:rPr>
            </a:br>
            <a:r>
              <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sym typeface="Wingdings"/>
              </a:rPr>
              <a:t>   every day</a:t>
            </a:r>
            <a:endPar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endParaRPr>
          </a:p>
        </p:txBody>
      </p:sp>
      <p:sp>
        <p:nvSpPr>
          <p:cNvPr id="8" name="TextBox 7"/>
          <p:cNvSpPr txBox="1"/>
          <p:nvPr/>
        </p:nvSpPr>
        <p:spPr>
          <a:xfrm>
            <a:off x="381000" y="3241519"/>
            <a:ext cx="6248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sym typeface="Wingdings"/>
              </a:rPr>
              <a:t>He lived in a gated mansion</a:t>
            </a:r>
            <a:endPar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endParaRPr>
          </a:p>
        </p:txBody>
      </p:sp>
      <p:sp>
        <p:nvSpPr>
          <p:cNvPr id="9" name="TextBox 8"/>
          <p:cNvSpPr txBox="1"/>
          <p:nvPr/>
        </p:nvSpPr>
        <p:spPr>
          <a:xfrm>
            <a:off x="379828" y="4343827"/>
            <a:ext cx="62484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sym typeface="Wingdings"/>
              </a:rPr>
              <a:t>He knew Lazarus but </a:t>
            </a:r>
            <a:br>
              <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sym typeface="Wingdings"/>
              </a:rPr>
            </a:br>
            <a:r>
              <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sym typeface="Wingdings"/>
              </a:rPr>
              <a:t>  he ignored his needs</a:t>
            </a:r>
            <a:endPar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endParaRPr>
          </a:p>
        </p:txBody>
      </p:sp>
      <p:sp>
        <p:nvSpPr>
          <p:cNvPr id="10" name="TextBox 9"/>
          <p:cNvSpPr txBox="1"/>
          <p:nvPr/>
        </p:nvSpPr>
        <p:spPr>
          <a:xfrm>
            <a:off x="379828" y="5333947"/>
            <a:ext cx="6019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sym typeface="Wingdings"/>
              </a:rPr>
              <a:t>He was unnamed</a:t>
            </a:r>
            <a:endPar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endParaRPr>
          </a:p>
        </p:txBody>
      </p:sp>
      <p:sp>
        <p:nvSpPr>
          <p:cNvPr id="13" name="TextBox 12">
            <a:extLst>
              <a:ext uri="{FF2B5EF4-FFF2-40B4-BE49-F238E27FC236}">
                <a16:creationId xmlns:a16="http://schemas.microsoft.com/office/drawing/2014/main" id="{DFBAF307-4017-4FDF-9377-A63ECE306A4E}"/>
              </a:ext>
            </a:extLst>
          </p:cNvPr>
          <p:cNvSpPr txBox="1"/>
          <p:nvPr/>
        </p:nvSpPr>
        <p:spPr>
          <a:xfrm>
            <a:off x="228601" y="356135"/>
            <a:ext cx="8762997"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all" spc="0" normalizeH="0" baseline="0" noProof="0" dirty="0">
                <a:ln w="19050" cmpd="sng">
                  <a:solidFill>
                    <a:srgbClr val="C0504D">
                      <a:lumMod val="50000"/>
                    </a:srgbClr>
                  </a:solidFill>
                  <a:prstDash val="solid"/>
                </a:ln>
                <a:solidFill>
                  <a:prstClr val="white"/>
                </a:solidFill>
                <a:effectLst>
                  <a:glow rad="127000">
                    <a:prstClr val="black"/>
                  </a:glow>
                </a:effectLst>
                <a:uLnTx/>
                <a:uFillTx/>
                <a:latin typeface="Comic Sans MS" panose="030F0702030302020204" pitchFamily="66" charset="0"/>
                <a:ea typeface="+mn-ea"/>
                <a:cs typeface="+mn-cs"/>
              </a:rPr>
              <a:t>The Rich Man</a:t>
            </a:r>
          </a:p>
        </p:txBody>
      </p:sp>
      <p:sp>
        <p:nvSpPr>
          <p:cNvPr id="11" name="TextBox 10">
            <a:extLst>
              <a:ext uri="{FF2B5EF4-FFF2-40B4-BE49-F238E27FC236}">
                <a16:creationId xmlns:a16="http://schemas.microsoft.com/office/drawing/2014/main" id="{720D4BD7-E971-48DD-86E5-5CE110F509A8}"/>
              </a:ext>
            </a:extLst>
          </p:cNvPr>
          <p:cNvSpPr txBox="1"/>
          <p:nvPr/>
        </p:nvSpPr>
        <p:spPr>
          <a:xfrm>
            <a:off x="381000" y="3792673"/>
            <a:ext cx="6248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sym typeface="Wingdings"/>
              </a:rPr>
              <a:t>He appeared to be religious</a:t>
            </a:r>
            <a:endPar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endParaRPr>
          </a:p>
        </p:txBody>
      </p:sp>
    </p:spTree>
    <p:custDataLst>
      <p:tags r:id="rId1"/>
    </p:custDataLst>
    <p:extLst>
      <p:ext uri="{BB962C8B-B14F-4D97-AF65-F5344CB8AC3E}">
        <p14:creationId xmlns:p14="http://schemas.microsoft.com/office/powerpoint/2010/main" val="2046050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20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2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365"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4300" y="140067"/>
            <a:ext cx="8839200" cy="6662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4" descr="http://upload.wikimedia.org/wikipedia/commons/thumb/d/d4/Fedor_Bronnikov_007.jpg/200px-Fedor_Bronnikov_007.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962979" y="642155"/>
            <a:ext cx="3910310" cy="5963222"/>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E3DBF16-0780-4830-8E51-13C9AE3AFFC7}"/>
              </a:ext>
            </a:extLst>
          </p:cNvPr>
          <p:cNvSpPr txBox="1"/>
          <p:nvPr/>
        </p:nvSpPr>
        <p:spPr>
          <a:xfrm>
            <a:off x="228601" y="356135"/>
            <a:ext cx="8762997"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50" normalizeH="0" baseline="0" noProof="0" dirty="0">
                <a:ln w="19050" cmpd="sng">
                  <a:solidFill>
                    <a:srgbClr val="EEECE1">
                      <a:lumMod val="10000"/>
                    </a:srgbClr>
                  </a:solidFill>
                  <a:prstDash val="solid"/>
                </a:ln>
                <a:solidFill>
                  <a:srgbClr val="6F3505"/>
                </a:solidFill>
                <a:effectLst>
                  <a:glow rad="228600">
                    <a:srgbClr val="EEECE1">
                      <a:alpha val="40000"/>
                    </a:srgbClr>
                  </a:glow>
                </a:effectLst>
                <a:uLnTx/>
                <a:uFillTx/>
                <a:latin typeface="Comic Sans MS" panose="030F0702030302020204" pitchFamily="66" charset="0"/>
                <a:ea typeface="+mn-ea"/>
                <a:cs typeface="+mn-cs"/>
              </a:rPr>
              <a:t>LAZARUS</a:t>
            </a:r>
          </a:p>
        </p:txBody>
      </p:sp>
      <p:sp>
        <p:nvSpPr>
          <p:cNvPr id="13" name="TextBox 12">
            <a:extLst>
              <a:ext uri="{FF2B5EF4-FFF2-40B4-BE49-F238E27FC236}">
                <a16:creationId xmlns:a16="http://schemas.microsoft.com/office/drawing/2014/main" id="{30EB8FC6-D3CB-4C8A-8DC7-199992C8277E}"/>
              </a:ext>
            </a:extLst>
          </p:cNvPr>
          <p:cNvSpPr txBox="1"/>
          <p:nvPr/>
        </p:nvSpPr>
        <p:spPr>
          <a:xfrm>
            <a:off x="367964" y="1623871"/>
            <a:ext cx="511843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Comic Sans MS" panose="030F0702030302020204" pitchFamily="66" charset="0"/>
                <a:ea typeface="+mn-ea"/>
                <a:cs typeface="+mn-cs"/>
                <a:sym typeface="Wingdings"/>
              </a:rPr>
              <a:t>His name means </a:t>
            </a:r>
            <a:br>
              <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Comic Sans MS" panose="030F0702030302020204" pitchFamily="66" charset="0"/>
                <a:ea typeface="+mn-ea"/>
                <a:cs typeface="+mn-cs"/>
                <a:sym typeface="Wingdings"/>
              </a:rPr>
            </a:br>
            <a:r>
              <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Comic Sans MS" panose="030F0702030302020204" pitchFamily="66" charset="0"/>
                <a:ea typeface="+mn-ea"/>
                <a:cs typeface="+mn-cs"/>
                <a:sym typeface="Wingdings"/>
              </a:rPr>
              <a:t>  “The one whom God helps”</a:t>
            </a:r>
            <a:endPar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Comic Sans MS" panose="030F0702030302020204" pitchFamily="66" charset="0"/>
              <a:ea typeface="+mn-ea"/>
              <a:cs typeface="+mn-cs"/>
            </a:endParaRPr>
          </a:p>
        </p:txBody>
      </p:sp>
      <p:sp>
        <p:nvSpPr>
          <p:cNvPr id="14" name="TextBox 13">
            <a:extLst>
              <a:ext uri="{FF2B5EF4-FFF2-40B4-BE49-F238E27FC236}">
                <a16:creationId xmlns:a16="http://schemas.microsoft.com/office/drawing/2014/main" id="{F8A947E4-BB35-43E2-8715-B4B063952902}"/>
              </a:ext>
            </a:extLst>
          </p:cNvPr>
          <p:cNvSpPr txBox="1"/>
          <p:nvPr/>
        </p:nvSpPr>
        <p:spPr>
          <a:xfrm>
            <a:off x="412080" y="1100651"/>
            <a:ext cx="8458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Comic Sans MS" panose="030F0702030302020204" pitchFamily="66" charset="0"/>
                <a:ea typeface="+mn-ea"/>
                <a:cs typeface="+mn-cs"/>
                <a:sym typeface="Wingdings"/>
              </a:rPr>
              <a:t>He was a destitute beggar</a:t>
            </a:r>
            <a:endPar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Comic Sans MS" panose="030F0702030302020204" pitchFamily="66" charset="0"/>
              <a:ea typeface="+mn-ea"/>
              <a:cs typeface="+mn-cs"/>
            </a:endParaRPr>
          </a:p>
        </p:txBody>
      </p:sp>
      <p:sp>
        <p:nvSpPr>
          <p:cNvPr id="15" name="TextBox 14">
            <a:extLst>
              <a:ext uri="{FF2B5EF4-FFF2-40B4-BE49-F238E27FC236}">
                <a16:creationId xmlns:a16="http://schemas.microsoft.com/office/drawing/2014/main" id="{2078DF57-9503-40DA-9A31-EC6C855DC935}"/>
              </a:ext>
            </a:extLst>
          </p:cNvPr>
          <p:cNvSpPr txBox="1"/>
          <p:nvPr/>
        </p:nvSpPr>
        <p:spPr>
          <a:xfrm>
            <a:off x="367964" y="2597028"/>
            <a:ext cx="82296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Comic Sans MS" panose="030F0702030302020204" pitchFamily="66" charset="0"/>
                <a:ea typeface="+mn-ea"/>
                <a:cs typeface="+mn-cs"/>
                <a:sym typeface="Wingdings"/>
              </a:rPr>
              <a:t>He was physically helpless,</a:t>
            </a:r>
            <a:br>
              <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Comic Sans MS" panose="030F0702030302020204" pitchFamily="66" charset="0"/>
                <a:ea typeface="+mn-ea"/>
                <a:cs typeface="+mn-cs"/>
                <a:sym typeface="Wingdings"/>
              </a:rPr>
            </a:br>
            <a:r>
              <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Comic Sans MS" panose="030F0702030302020204" pitchFamily="66" charset="0"/>
                <a:ea typeface="+mn-ea"/>
                <a:cs typeface="+mn-cs"/>
                <a:sym typeface="Wingdings"/>
              </a:rPr>
              <a:t>  and covered with open sores</a:t>
            </a:r>
            <a:endPar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Comic Sans MS" panose="030F0702030302020204" pitchFamily="66" charset="0"/>
              <a:ea typeface="+mn-ea"/>
              <a:cs typeface="+mn-cs"/>
            </a:endParaRPr>
          </a:p>
        </p:txBody>
      </p:sp>
      <p:sp>
        <p:nvSpPr>
          <p:cNvPr id="16" name="TextBox 15">
            <a:extLst>
              <a:ext uri="{FF2B5EF4-FFF2-40B4-BE49-F238E27FC236}">
                <a16:creationId xmlns:a16="http://schemas.microsoft.com/office/drawing/2014/main" id="{7CE62E75-B7F0-41DC-BC4F-F0D0B9AC42ED}"/>
              </a:ext>
            </a:extLst>
          </p:cNvPr>
          <p:cNvSpPr txBox="1"/>
          <p:nvPr/>
        </p:nvSpPr>
        <p:spPr>
          <a:xfrm>
            <a:off x="367964" y="3550809"/>
            <a:ext cx="6248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Comic Sans MS" panose="030F0702030302020204" pitchFamily="66" charset="0"/>
                <a:ea typeface="+mn-ea"/>
                <a:cs typeface="+mn-cs"/>
                <a:sym typeface="Wingdings"/>
              </a:rPr>
              <a:t>He longed for table scraps</a:t>
            </a:r>
            <a:endPar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Comic Sans MS" panose="030F0702030302020204" pitchFamily="66" charset="0"/>
              <a:ea typeface="+mn-ea"/>
              <a:cs typeface="+mn-cs"/>
            </a:endParaRPr>
          </a:p>
        </p:txBody>
      </p:sp>
    </p:spTree>
    <p:custDataLst>
      <p:tags r:id="rId1"/>
    </p:custDataLst>
    <p:extLst>
      <p:ext uri="{BB962C8B-B14F-4D97-AF65-F5344CB8AC3E}">
        <p14:creationId xmlns:p14="http://schemas.microsoft.com/office/powerpoint/2010/main" val="1524839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2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F617AD-F628-4697-8B9F-809D68453A5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6700" y="200025"/>
            <a:ext cx="8610600" cy="645795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ustDataLst>
      <p:tags r:id="rId1"/>
    </p:custDataLst>
    <p:extLst>
      <p:ext uri="{BB962C8B-B14F-4D97-AF65-F5344CB8AC3E}">
        <p14:creationId xmlns:p14="http://schemas.microsoft.com/office/powerpoint/2010/main" val="12411742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6586FF1D-1D2E-49D4-B548-4731A995F1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D. Instruction on Discipleship</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0" y="2412268"/>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 123</a:t>
            </a:r>
          </a:p>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Luke 14:25-35</a:t>
            </a:r>
          </a:p>
          <a:p>
            <a:pPr algn="ctr" defTabSz="914400" fontAlgn="base">
              <a:spcBef>
                <a:spcPct val="20000"/>
              </a:spcBef>
              <a:buClr>
                <a:srgbClr val="FFCC00"/>
              </a:buClr>
              <a:buSzPct val="70000"/>
            </a:pPr>
            <a:endParaRPr lang="en-US" sz="3200" b="1" i="1" kern="0" dirty="0">
              <a:solidFill>
                <a:srgbClr val="FFFFFF"/>
              </a:solidFill>
              <a:effectLst>
                <a:glow rad="228600">
                  <a:srgbClr val="220011"/>
                </a:glo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Christ seeks disciples with Him as their highest priority, given Israel's rejection—not professing discipleship and later defecting</a:t>
            </a:r>
          </a:p>
        </p:txBody>
      </p:sp>
    </p:spTree>
    <p:extLst>
      <p:ext uri="{BB962C8B-B14F-4D97-AF65-F5344CB8AC3E}">
        <p14:creationId xmlns:p14="http://schemas.microsoft.com/office/powerpoint/2010/main" val="109291961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365"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4300" y="140067"/>
            <a:ext cx="8839200" cy="6662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4" descr="http://upload.wikimedia.org/wikipedia/commons/thumb/d/d4/Fedor_Bronnikov_007.jpg/200px-Fedor_Bronnikov_007.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962979" y="642155"/>
            <a:ext cx="3910310" cy="5963222"/>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E3DBF16-0780-4830-8E51-13C9AE3AFFC7}"/>
              </a:ext>
            </a:extLst>
          </p:cNvPr>
          <p:cNvSpPr txBox="1"/>
          <p:nvPr/>
        </p:nvSpPr>
        <p:spPr>
          <a:xfrm>
            <a:off x="228601" y="356135"/>
            <a:ext cx="8762997"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50" normalizeH="0" baseline="0" noProof="0" dirty="0">
                <a:ln w="19050" cmpd="sng">
                  <a:solidFill>
                    <a:srgbClr val="EEECE1">
                      <a:lumMod val="10000"/>
                    </a:srgbClr>
                  </a:solidFill>
                  <a:prstDash val="solid"/>
                </a:ln>
                <a:solidFill>
                  <a:srgbClr val="6F3505"/>
                </a:solidFill>
                <a:effectLst>
                  <a:glow rad="228600">
                    <a:srgbClr val="EEECE1">
                      <a:alpha val="40000"/>
                    </a:srgbClr>
                  </a:glow>
                </a:effectLst>
                <a:uLnTx/>
                <a:uFillTx/>
                <a:latin typeface="Comic Sans MS" panose="030F0702030302020204" pitchFamily="66" charset="0"/>
                <a:ea typeface="+mn-ea"/>
                <a:cs typeface="+mn-cs"/>
              </a:rPr>
              <a:t>LAZARUS</a:t>
            </a:r>
          </a:p>
        </p:txBody>
      </p:sp>
      <p:sp>
        <p:nvSpPr>
          <p:cNvPr id="13" name="TextBox 12">
            <a:extLst>
              <a:ext uri="{FF2B5EF4-FFF2-40B4-BE49-F238E27FC236}">
                <a16:creationId xmlns:a16="http://schemas.microsoft.com/office/drawing/2014/main" id="{30EB8FC6-D3CB-4C8A-8DC7-199992C8277E}"/>
              </a:ext>
            </a:extLst>
          </p:cNvPr>
          <p:cNvSpPr txBox="1"/>
          <p:nvPr/>
        </p:nvSpPr>
        <p:spPr>
          <a:xfrm>
            <a:off x="367964" y="1623871"/>
            <a:ext cx="511843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Comic Sans MS" panose="030F0702030302020204" pitchFamily="66" charset="0"/>
                <a:ea typeface="+mn-ea"/>
                <a:cs typeface="+mn-cs"/>
                <a:sym typeface="Wingdings"/>
              </a:rPr>
              <a:t>His name means </a:t>
            </a:r>
            <a:br>
              <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Comic Sans MS" panose="030F0702030302020204" pitchFamily="66" charset="0"/>
                <a:ea typeface="+mn-ea"/>
                <a:cs typeface="+mn-cs"/>
                <a:sym typeface="Wingdings"/>
              </a:rPr>
            </a:br>
            <a:r>
              <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Comic Sans MS" panose="030F0702030302020204" pitchFamily="66" charset="0"/>
                <a:ea typeface="+mn-ea"/>
                <a:cs typeface="+mn-cs"/>
                <a:sym typeface="Wingdings"/>
              </a:rPr>
              <a:t>  “The one whom God helps”</a:t>
            </a:r>
            <a:endPar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Comic Sans MS" panose="030F0702030302020204" pitchFamily="66" charset="0"/>
              <a:ea typeface="+mn-ea"/>
              <a:cs typeface="+mn-cs"/>
            </a:endParaRPr>
          </a:p>
        </p:txBody>
      </p:sp>
      <p:sp>
        <p:nvSpPr>
          <p:cNvPr id="14" name="TextBox 13">
            <a:extLst>
              <a:ext uri="{FF2B5EF4-FFF2-40B4-BE49-F238E27FC236}">
                <a16:creationId xmlns:a16="http://schemas.microsoft.com/office/drawing/2014/main" id="{F8A947E4-BB35-43E2-8715-B4B063952902}"/>
              </a:ext>
            </a:extLst>
          </p:cNvPr>
          <p:cNvSpPr txBox="1"/>
          <p:nvPr/>
        </p:nvSpPr>
        <p:spPr>
          <a:xfrm>
            <a:off x="412080" y="1100651"/>
            <a:ext cx="8458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Comic Sans MS" panose="030F0702030302020204" pitchFamily="66" charset="0"/>
                <a:ea typeface="+mn-ea"/>
                <a:cs typeface="+mn-cs"/>
                <a:sym typeface="Wingdings"/>
              </a:rPr>
              <a:t>He was a destitute beggar</a:t>
            </a:r>
            <a:endPar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Comic Sans MS" panose="030F0702030302020204" pitchFamily="66" charset="0"/>
              <a:ea typeface="+mn-ea"/>
              <a:cs typeface="+mn-cs"/>
            </a:endParaRPr>
          </a:p>
        </p:txBody>
      </p:sp>
      <p:sp>
        <p:nvSpPr>
          <p:cNvPr id="15" name="TextBox 14">
            <a:extLst>
              <a:ext uri="{FF2B5EF4-FFF2-40B4-BE49-F238E27FC236}">
                <a16:creationId xmlns:a16="http://schemas.microsoft.com/office/drawing/2014/main" id="{2078DF57-9503-40DA-9A31-EC6C855DC935}"/>
              </a:ext>
            </a:extLst>
          </p:cNvPr>
          <p:cNvSpPr txBox="1"/>
          <p:nvPr/>
        </p:nvSpPr>
        <p:spPr>
          <a:xfrm>
            <a:off x="367964" y="2597028"/>
            <a:ext cx="82296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Comic Sans MS" panose="030F0702030302020204" pitchFamily="66" charset="0"/>
                <a:ea typeface="+mn-ea"/>
                <a:cs typeface="+mn-cs"/>
                <a:sym typeface="Wingdings"/>
              </a:rPr>
              <a:t>He was physically helpless,</a:t>
            </a:r>
            <a:br>
              <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Comic Sans MS" panose="030F0702030302020204" pitchFamily="66" charset="0"/>
                <a:ea typeface="+mn-ea"/>
                <a:cs typeface="+mn-cs"/>
                <a:sym typeface="Wingdings"/>
              </a:rPr>
            </a:br>
            <a:r>
              <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Comic Sans MS" panose="030F0702030302020204" pitchFamily="66" charset="0"/>
                <a:ea typeface="+mn-ea"/>
                <a:cs typeface="+mn-cs"/>
                <a:sym typeface="Wingdings"/>
              </a:rPr>
              <a:t>  and covered with open sores</a:t>
            </a:r>
            <a:endPar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Comic Sans MS" panose="030F0702030302020204" pitchFamily="66" charset="0"/>
              <a:ea typeface="+mn-ea"/>
              <a:cs typeface="+mn-cs"/>
            </a:endParaRPr>
          </a:p>
        </p:txBody>
      </p:sp>
      <p:sp>
        <p:nvSpPr>
          <p:cNvPr id="16" name="TextBox 15">
            <a:extLst>
              <a:ext uri="{FF2B5EF4-FFF2-40B4-BE49-F238E27FC236}">
                <a16:creationId xmlns:a16="http://schemas.microsoft.com/office/drawing/2014/main" id="{7CE62E75-B7F0-41DC-BC4F-F0D0B9AC42ED}"/>
              </a:ext>
            </a:extLst>
          </p:cNvPr>
          <p:cNvSpPr txBox="1"/>
          <p:nvPr/>
        </p:nvSpPr>
        <p:spPr>
          <a:xfrm>
            <a:off x="367964" y="3550809"/>
            <a:ext cx="6248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Comic Sans MS" panose="030F0702030302020204" pitchFamily="66" charset="0"/>
                <a:ea typeface="+mn-ea"/>
                <a:cs typeface="+mn-cs"/>
                <a:sym typeface="Wingdings"/>
              </a:rPr>
              <a:t>He longed for table scraps</a:t>
            </a:r>
            <a:endPar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Comic Sans MS" panose="030F0702030302020204" pitchFamily="66" charset="0"/>
              <a:ea typeface="+mn-ea"/>
              <a:cs typeface="+mn-cs"/>
            </a:endParaRPr>
          </a:p>
        </p:txBody>
      </p:sp>
      <p:sp>
        <p:nvSpPr>
          <p:cNvPr id="17" name="TextBox 16">
            <a:extLst>
              <a:ext uri="{FF2B5EF4-FFF2-40B4-BE49-F238E27FC236}">
                <a16:creationId xmlns:a16="http://schemas.microsoft.com/office/drawing/2014/main" id="{78F58C79-502F-42A2-BBB8-2ED5D77435DF}"/>
              </a:ext>
            </a:extLst>
          </p:cNvPr>
          <p:cNvSpPr txBox="1"/>
          <p:nvPr/>
        </p:nvSpPr>
        <p:spPr>
          <a:xfrm>
            <a:off x="367964" y="4107038"/>
            <a:ext cx="6248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Comic Sans MS" panose="030F0702030302020204" pitchFamily="66" charset="0"/>
                <a:ea typeface="+mn-ea"/>
                <a:cs typeface="+mn-cs"/>
                <a:sym typeface="Wingdings"/>
              </a:rPr>
              <a:t>Wild dogs licked his wounds</a:t>
            </a:r>
            <a:endPar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Comic Sans MS" panose="030F0702030302020204" pitchFamily="66" charset="0"/>
              <a:ea typeface="+mn-ea"/>
              <a:cs typeface="+mn-cs"/>
            </a:endParaRPr>
          </a:p>
        </p:txBody>
      </p:sp>
    </p:spTree>
    <p:custDataLst>
      <p:tags r:id="rId1"/>
    </p:custDataLst>
    <p:extLst>
      <p:ext uri="{BB962C8B-B14F-4D97-AF65-F5344CB8AC3E}">
        <p14:creationId xmlns:p14="http://schemas.microsoft.com/office/powerpoint/2010/main" val="2262768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998953F-933A-40A2-8DE5-55423297F454}"/>
              </a:ext>
            </a:extLst>
          </p:cNvPr>
          <p:cNvGrpSpPr/>
          <p:nvPr/>
        </p:nvGrpSpPr>
        <p:grpSpPr>
          <a:xfrm>
            <a:off x="-140819" y="219311"/>
            <a:ext cx="4698751" cy="6486289"/>
            <a:chOff x="4514952" y="248122"/>
            <a:chExt cx="4698751" cy="6486289"/>
          </a:xfrm>
        </p:grpSpPr>
        <p:pic>
          <p:nvPicPr>
            <p:cNvPr id="4" name="Picture 3"/>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l="53447"/>
            <a:stretch/>
          </p:blipFill>
          <p:spPr>
            <a:xfrm>
              <a:off x="4857994" y="248122"/>
              <a:ext cx="4135760" cy="6486289"/>
            </a:xfrm>
            <a:prstGeom prst="rect">
              <a:avLst/>
            </a:prstGeom>
            <a:solidFill>
              <a:srgbClr val="FFFFFF">
                <a:shade val="85000"/>
              </a:srgbClr>
            </a:solidFill>
            <a:ln w="19050" cap="sq">
              <a:solidFill>
                <a:schemeClr val="bg1">
                  <a:lumMod val="8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a:blip r:embed="rId6" cstate="screen">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a:ext>
              </a:extLst>
            </a:blip>
            <a:stretch>
              <a:fillRect/>
            </a:stretch>
          </p:blipFill>
          <p:spPr>
            <a:xfrm flipH="1">
              <a:off x="4514952" y="406685"/>
              <a:ext cx="4698751" cy="6044625"/>
            </a:xfrm>
            <a:prstGeom prst="ellipse">
              <a:avLst/>
            </a:prstGeom>
            <a:ln>
              <a:noFill/>
            </a:ln>
            <a:effectLst>
              <a:softEdge rad="635000"/>
            </a:effectLst>
          </p:spPr>
        </p:pic>
      </p:grpSp>
      <p:grpSp>
        <p:nvGrpSpPr>
          <p:cNvPr id="14" name="Group 13">
            <a:extLst>
              <a:ext uri="{FF2B5EF4-FFF2-40B4-BE49-F238E27FC236}">
                <a16:creationId xmlns:a16="http://schemas.microsoft.com/office/drawing/2014/main" id="{68C49201-3428-4A10-BAC5-B8CC50E25397}"/>
              </a:ext>
            </a:extLst>
          </p:cNvPr>
          <p:cNvGrpSpPr/>
          <p:nvPr/>
        </p:nvGrpSpPr>
        <p:grpSpPr>
          <a:xfrm>
            <a:off x="4560277" y="68914"/>
            <a:ext cx="4381500" cy="6662547"/>
            <a:chOff x="4572000" y="140067"/>
            <a:chExt cx="4381500" cy="6662547"/>
          </a:xfrm>
        </p:grpSpPr>
        <p:pic>
          <p:nvPicPr>
            <p:cNvPr id="15" name="Picture 5">
              <a:extLst>
                <a:ext uri="{FF2B5EF4-FFF2-40B4-BE49-F238E27FC236}">
                  <a16:creationId xmlns:a16="http://schemas.microsoft.com/office/drawing/2014/main" id="{9738114A-F1CC-4EB9-A938-660843AD830A}"/>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572000" y="140067"/>
              <a:ext cx="4381500" cy="6662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4" descr="http://upload.wikimedia.org/wikipedia/commons/thumb/d/d4/Fedor_Bronnikov_007.jpg/200px-Fedor_Bronnikov_007.jpg">
              <a:extLst>
                <a:ext uri="{FF2B5EF4-FFF2-40B4-BE49-F238E27FC236}">
                  <a16:creationId xmlns:a16="http://schemas.microsoft.com/office/drawing/2014/main" id="{FB71992C-69AA-47F5-868E-1820C75AC5D4}"/>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807595" y="530430"/>
              <a:ext cx="3910310" cy="5963222"/>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61063882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6" descr="Ancient Roman Funeral">
            <a:extLst>
              <a:ext uri="{FF2B5EF4-FFF2-40B4-BE49-F238E27FC236}">
                <a16:creationId xmlns:a16="http://schemas.microsoft.com/office/drawing/2014/main" id="{67974C2D-DBFF-4D93-ACB1-931DAE1D65A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25944" y="1574615"/>
            <a:ext cx="7044513" cy="513098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0BF2E61-D174-43CD-BB59-BFA6B0EE270B}"/>
              </a:ext>
            </a:extLst>
          </p:cNvPr>
          <p:cNvSpPr txBox="1"/>
          <p:nvPr/>
        </p:nvSpPr>
        <p:spPr>
          <a:xfrm>
            <a:off x="398056" y="1097561"/>
            <a:ext cx="76200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sym typeface="Wingdings"/>
              </a:rPr>
              <a:t>He died and was buried </a:t>
            </a:r>
            <a:br>
              <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sym typeface="Wingdings"/>
              </a:rPr>
            </a:br>
            <a:r>
              <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sym typeface="Wingdings"/>
              </a:rPr>
              <a:t>  (in splendor and pomp)</a:t>
            </a:r>
            <a:endPar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endParaRPr>
          </a:p>
        </p:txBody>
      </p:sp>
      <p:sp>
        <p:nvSpPr>
          <p:cNvPr id="8" name="TextBox 7">
            <a:extLst>
              <a:ext uri="{FF2B5EF4-FFF2-40B4-BE49-F238E27FC236}">
                <a16:creationId xmlns:a16="http://schemas.microsoft.com/office/drawing/2014/main" id="{765E13E5-ECDA-4C2D-8416-4879DA06E7C5}"/>
              </a:ext>
            </a:extLst>
          </p:cNvPr>
          <p:cNvSpPr txBox="1"/>
          <p:nvPr/>
        </p:nvSpPr>
        <p:spPr>
          <a:xfrm>
            <a:off x="838201" y="381000"/>
            <a:ext cx="76200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all" spc="0" normalizeH="0" baseline="0" noProof="0" dirty="0">
                <a:ln w="19050" cmpd="sng">
                  <a:solidFill>
                    <a:srgbClr val="C00000"/>
                  </a:solidFill>
                  <a:prstDash val="solid"/>
                </a:ln>
                <a:solidFill>
                  <a:prstClr val="white"/>
                </a:solidFill>
                <a:effectLst>
                  <a:glow rad="127000">
                    <a:prstClr val="black"/>
                  </a:glow>
                </a:effectLst>
                <a:uLnTx/>
                <a:uFillTx/>
                <a:latin typeface="Comic Sans MS" panose="030F0702030302020204" pitchFamily="66" charset="0"/>
                <a:ea typeface="+mn-ea"/>
                <a:cs typeface="+mn-cs"/>
              </a:rPr>
              <a:t>The Rich Man</a:t>
            </a:r>
          </a:p>
        </p:txBody>
      </p:sp>
      <p:sp>
        <p:nvSpPr>
          <p:cNvPr id="2" name="Rectangle 1">
            <a:extLst>
              <a:ext uri="{FF2B5EF4-FFF2-40B4-BE49-F238E27FC236}">
                <a16:creationId xmlns:a16="http://schemas.microsoft.com/office/drawing/2014/main" id="{50370A96-900D-4C5E-86BC-F64F157F4A2A}"/>
              </a:ext>
            </a:extLst>
          </p:cNvPr>
          <p:cNvSpPr/>
          <p:nvPr/>
        </p:nvSpPr>
        <p:spPr>
          <a:xfrm>
            <a:off x="152400" y="152400"/>
            <a:ext cx="8839200" cy="655320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glow rad="127000">
                  <a:prstClr val="black"/>
                </a:glow>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716214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473F92-7EA7-4C6D-A33A-FEE64222BCF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2403" y="228600"/>
            <a:ext cx="8839198" cy="6417334"/>
          </a:xfrm>
          <a:prstGeom prst="rect">
            <a:avLst/>
          </a:prstGeom>
          <a:ln w="228600" cap="sq" cmpd="thickThin">
            <a:solidFill>
              <a:srgbClr val="000000"/>
            </a:solidFill>
            <a:prstDash val="solid"/>
            <a:miter lim="800000"/>
          </a:ln>
          <a:effectLst>
            <a:innerShdw blurRad="76200">
              <a:srgbClr val="000000"/>
            </a:innerShdw>
          </a:effectLst>
        </p:spPr>
      </p:pic>
      <p:sp>
        <p:nvSpPr>
          <p:cNvPr id="9" name="TextBox 8">
            <a:extLst>
              <a:ext uri="{FF2B5EF4-FFF2-40B4-BE49-F238E27FC236}">
                <a16:creationId xmlns:a16="http://schemas.microsoft.com/office/drawing/2014/main" id="{67D0997C-D736-4283-B9F9-F55FFDC377FA}"/>
              </a:ext>
            </a:extLst>
          </p:cNvPr>
          <p:cNvSpPr txBox="1"/>
          <p:nvPr/>
        </p:nvSpPr>
        <p:spPr>
          <a:xfrm>
            <a:off x="228599" y="1176385"/>
            <a:ext cx="70866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Comic Sans MS" panose="030F0702030302020204" pitchFamily="66" charset="0"/>
                <a:ea typeface="+mn-ea"/>
                <a:cs typeface="+mn-cs"/>
                <a:sym typeface="Wingdings"/>
              </a:rPr>
              <a:t>He died and was not even buried</a:t>
            </a:r>
            <a:endPar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Comic Sans MS" panose="030F0702030302020204" pitchFamily="66" charset="0"/>
              <a:ea typeface="+mn-ea"/>
              <a:cs typeface="+mn-cs"/>
            </a:endParaRPr>
          </a:p>
        </p:txBody>
      </p:sp>
      <p:sp>
        <p:nvSpPr>
          <p:cNvPr id="11" name="TextBox 10">
            <a:extLst>
              <a:ext uri="{FF2B5EF4-FFF2-40B4-BE49-F238E27FC236}">
                <a16:creationId xmlns:a16="http://schemas.microsoft.com/office/drawing/2014/main" id="{00B0827D-94BE-4FB0-881D-7492E7220162}"/>
              </a:ext>
            </a:extLst>
          </p:cNvPr>
          <p:cNvSpPr txBox="1"/>
          <p:nvPr/>
        </p:nvSpPr>
        <p:spPr>
          <a:xfrm>
            <a:off x="228601" y="356135"/>
            <a:ext cx="8762997"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50" normalizeH="0" baseline="0" noProof="0" dirty="0">
                <a:ln w="19050" cmpd="sng">
                  <a:solidFill>
                    <a:srgbClr val="EEECE1">
                      <a:lumMod val="10000"/>
                    </a:srgbClr>
                  </a:solidFill>
                  <a:prstDash val="solid"/>
                </a:ln>
                <a:solidFill>
                  <a:srgbClr val="4F81BD">
                    <a:lumMod val="50000"/>
                  </a:srgbClr>
                </a:solidFill>
                <a:effectLst>
                  <a:glow rad="228600">
                    <a:srgbClr val="EEECE1">
                      <a:alpha val="40000"/>
                    </a:srgbClr>
                  </a:glow>
                </a:effectLst>
                <a:uLnTx/>
                <a:uFillTx/>
                <a:latin typeface="Comic Sans MS" panose="030F0702030302020204" pitchFamily="66" charset="0"/>
                <a:ea typeface="+mn-ea"/>
                <a:cs typeface="+mn-cs"/>
              </a:rPr>
              <a:t>LAZARUS</a:t>
            </a:r>
          </a:p>
        </p:txBody>
      </p:sp>
      <p:pic>
        <p:nvPicPr>
          <p:cNvPr id="3" name="Picture 2">
            <a:extLst>
              <a:ext uri="{FF2B5EF4-FFF2-40B4-BE49-F238E27FC236}">
                <a16:creationId xmlns:a16="http://schemas.microsoft.com/office/drawing/2014/main" id="{E05900E4-A446-4B0C-AA65-3B77537BDF6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09600" y="1410699"/>
            <a:ext cx="7239000" cy="5890085"/>
          </a:xfrm>
          <a:prstGeom prst="rect">
            <a:avLst/>
          </a:prstGeom>
          <a:effectLst>
            <a:glow>
              <a:schemeClr val="accent1">
                <a:alpha val="0"/>
              </a:schemeClr>
            </a:glow>
            <a:softEdge rad="1270000"/>
          </a:effectLst>
        </p:spPr>
      </p:pic>
      <p:sp>
        <p:nvSpPr>
          <p:cNvPr id="6" name="TextBox 5">
            <a:extLst>
              <a:ext uri="{FF2B5EF4-FFF2-40B4-BE49-F238E27FC236}">
                <a16:creationId xmlns:a16="http://schemas.microsoft.com/office/drawing/2014/main" id="{0A75E0D4-E4A4-453E-BBFA-53D75203B5E5}"/>
              </a:ext>
            </a:extLst>
          </p:cNvPr>
          <p:cNvSpPr txBox="1"/>
          <p:nvPr/>
        </p:nvSpPr>
        <p:spPr>
          <a:xfrm>
            <a:off x="7467600" y="6396698"/>
            <a:ext cx="1752597" cy="30890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Valley of Gehenna</a:t>
            </a:r>
          </a:p>
        </p:txBody>
      </p:sp>
    </p:spTree>
    <p:custDataLst>
      <p:tags r:id="rId1"/>
    </p:custDataLst>
    <p:extLst>
      <p:ext uri="{BB962C8B-B14F-4D97-AF65-F5344CB8AC3E}">
        <p14:creationId xmlns:p14="http://schemas.microsoft.com/office/powerpoint/2010/main" val="2921419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s://encrypted-tbn1.gstatic.com/images?q=tbn:ANd9GcRxGoH11-4PuqpMv6hgLSBZbz424pD4Qp7-WgxKMNl3-Zq3J6E7Cw">
            <a:extLst>
              <a:ext uri="{FF2B5EF4-FFF2-40B4-BE49-F238E27FC236}">
                <a16:creationId xmlns:a16="http://schemas.microsoft.com/office/drawing/2014/main" id="{280BDF12-AF65-4CA9-9816-920C0013CE9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flipH="1">
            <a:off x="152398" y="171833"/>
            <a:ext cx="8776009" cy="6564307"/>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2004078-0D2D-495B-9C77-5E33BF99EFBE}"/>
              </a:ext>
            </a:extLst>
          </p:cNvPr>
          <p:cNvSpPr txBox="1"/>
          <p:nvPr/>
        </p:nvSpPr>
        <p:spPr>
          <a:xfrm>
            <a:off x="457200" y="4107240"/>
            <a:ext cx="6019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78000"/>
                    </a:prstClr>
                  </a:glow>
                </a:effectLst>
                <a:uLnTx/>
                <a:uFillTx/>
                <a:latin typeface="Comic Sans MS" panose="030F0702030302020204" pitchFamily="66" charset="0"/>
                <a:ea typeface="+mn-ea"/>
                <a:cs typeface="+mn-cs"/>
                <a:sym typeface="Wingdings"/>
              </a:rPr>
              <a:t>He woke up in Hades/Hell</a:t>
            </a:r>
            <a:endParaRPr kumimoji="0" lang="en-US" sz="2800" b="1" i="0" u="none" strike="noStrike" kern="1200" cap="none" spc="0" normalizeH="0" baseline="0" noProof="0" dirty="0">
              <a:ln>
                <a:noFill/>
              </a:ln>
              <a:solidFill>
                <a:prstClr val="white"/>
              </a:solidFill>
              <a:effectLst>
                <a:glow rad="228600">
                  <a:prstClr val="black">
                    <a:alpha val="78000"/>
                  </a:prstClr>
                </a:glow>
              </a:effectLst>
              <a:uLnTx/>
              <a:uFillTx/>
              <a:latin typeface="Comic Sans MS" panose="030F0702030302020204" pitchFamily="66" charset="0"/>
              <a:ea typeface="+mn-ea"/>
              <a:cs typeface="+mn-cs"/>
            </a:endParaRPr>
          </a:p>
        </p:txBody>
      </p:sp>
      <p:sp>
        <p:nvSpPr>
          <p:cNvPr id="8" name="TextBox 7">
            <a:extLst>
              <a:ext uri="{FF2B5EF4-FFF2-40B4-BE49-F238E27FC236}">
                <a16:creationId xmlns:a16="http://schemas.microsoft.com/office/drawing/2014/main" id="{B7F976DE-0288-475C-A55C-904BCD48656A}"/>
              </a:ext>
            </a:extLst>
          </p:cNvPr>
          <p:cNvSpPr txBox="1"/>
          <p:nvPr/>
        </p:nvSpPr>
        <p:spPr>
          <a:xfrm>
            <a:off x="762000" y="228600"/>
            <a:ext cx="76200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all" spc="0" normalizeH="0" baseline="0" noProof="0" dirty="0">
                <a:ln w="19050" cmpd="sng">
                  <a:solidFill>
                    <a:srgbClr val="C00000"/>
                  </a:solidFill>
                  <a:prstDash val="solid"/>
                </a:ln>
                <a:solidFill>
                  <a:prstClr val="white"/>
                </a:solidFill>
                <a:effectLst/>
                <a:uLnTx/>
                <a:uFillTx/>
                <a:latin typeface="Comic Sans MS" panose="030F0702030302020204" pitchFamily="66" charset="0"/>
                <a:ea typeface="+mn-ea"/>
                <a:cs typeface="+mn-cs"/>
              </a:rPr>
              <a:t>The Rich Man</a:t>
            </a:r>
          </a:p>
        </p:txBody>
      </p:sp>
      <p:grpSp>
        <p:nvGrpSpPr>
          <p:cNvPr id="10" name="Group 9">
            <a:extLst>
              <a:ext uri="{FF2B5EF4-FFF2-40B4-BE49-F238E27FC236}">
                <a16:creationId xmlns:a16="http://schemas.microsoft.com/office/drawing/2014/main" id="{84DE3B21-76BC-4A32-A608-E57935AB4292}"/>
              </a:ext>
            </a:extLst>
          </p:cNvPr>
          <p:cNvGrpSpPr/>
          <p:nvPr/>
        </p:nvGrpSpPr>
        <p:grpSpPr>
          <a:xfrm>
            <a:off x="5270312" y="395585"/>
            <a:ext cx="3733800" cy="4191001"/>
            <a:chOff x="3236083" y="2839928"/>
            <a:chExt cx="2859564" cy="3126988"/>
          </a:xfrm>
        </p:grpSpPr>
        <p:sp>
          <p:nvSpPr>
            <p:cNvPr id="11" name="Explosion: 8 Points 10">
              <a:extLst>
                <a:ext uri="{FF2B5EF4-FFF2-40B4-BE49-F238E27FC236}">
                  <a16:creationId xmlns:a16="http://schemas.microsoft.com/office/drawing/2014/main" id="{C881F6F1-12E2-4704-A7FB-DB23937EADBF}"/>
                </a:ext>
              </a:extLst>
            </p:cNvPr>
            <p:cNvSpPr/>
            <p:nvPr/>
          </p:nvSpPr>
          <p:spPr>
            <a:xfrm>
              <a:off x="3236083" y="2839928"/>
              <a:ext cx="2859564" cy="3126988"/>
            </a:xfrm>
            <a:prstGeom prst="irregularSeal1">
              <a:avLst/>
            </a:prstGeom>
            <a:gradFill flip="none" rotWithShape="1">
              <a:gsLst>
                <a:gs pos="7000">
                  <a:schemeClr val="accent6">
                    <a:lumMod val="0"/>
                    <a:lumOff val="100000"/>
                  </a:schemeClr>
                </a:gs>
                <a:gs pos="62000">
                  <a:schemeClr val="accent6">
                    <a:lumMod val="100000"/>
                  </a:schemeClr>
                </a:gs>
              </a:gsLst>
              <a:path path="circle">
                <a:fillToRect l="50000" t="50000" r="50000" b="50000"/>
              </a:path>
              <a:tileRect/>
            </a:gradFill>
            <a:ln w="28575">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29A6A299-B7F7-4FED-81A0-0E75F452A7C3}"/>
                </a:ext>
              </a:extLst>
            </p:cNvPr>
            <p:cNvSpPr txBox="1"/>
            <p:nvPr/>
          </p:nvSpPr>
          <p:spPr>
            <a:xfrm>
              <a:off x="3644592" y="3681861"/>
              <a:ext cx="2073768" cy="13548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6F3505"/>
                  </a:solidFill>
                  <a:effectLst/>
                  <a:uLnTx/>
                  <a:uFillTx/>
                  <a:latin typeface="Comic Sans MS" panose="030F0702030302020204" pitchFamily="66" charset="0"/>
                  <a:ea typeface="+mn-ea"/>
                  <a:cs typeface="+mn-cs"/>
                  <a:sym typeface="Wingdings"/>
                </a:rPr>
                <a:t>Riches did NOT indicate God’s acceptance</a:t>
              </a:r>
              <a:endParaRPr kumimoji="0" lang="en-US" sz="2800" b="1" i="0" u="none" strike="noStrike" kern="1200" cap="none" spc="0" normalizeH="0" baseline="0" noProof="0" dirty="0">
                <a:ln>
                  <a:noFill/>
                </a:ln>
                <a:solidFill>
                  <a:srgbClr val="6F3505"/>
                </a:solidFill>
                <a:effectLst/>
                <a:uLnTx/>
                <a:uFillTx/>
                <a:latin typeface="Comic Sans MS" panose="030F0702030302020204" pitchFamily="66" charset="0"/>
                <a:ea typeface="+mn-ea"/>
                <a:cs typeface="+mn-cs"/>
              </a:endParaRPr>
            </a:p>
          </p:txBody>
        </p:sp>
      </p:grpSp>
    </p:spTree>
    <p:custDataLst>
      <p:tags r:id="rId1"/>
    </p:custDataLst>
    <p:extLst>
      <p:ext uri="{BB962C8B-B14F-4D97-AF65-F5344CB8AC3E}">
        <p14:creationId xmlns:p14="http://schemas.microsoft.com/office/powerpoint/2010/main" val="143051497"/>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2400" y="152400"/>
            <a:ext cx="8812549" cy="6553200"/>
          </a:xfrm>
          <a:prstGeom prst="rect">
            <a:avLst/>
          </a:prstGeom>
          <a:ln w="228600" cap="sq" cmpd="thickThin">
            <a:solidFill>
              <a:srgbClr val="000000"/>
            </a:solidFill>
            <a:prstDash val="solid"/>
            <a:miter lim="800000"/>
          </a:ln>
          <a:effectLst>
            <a:innerShdw blurRad="76200">
              <a:srgbClr val="000000"/>
            </a:innerShdw>
          </a:effectLst>
        </p:spPr>
      </p:pic>
      <p:sp>
        <p:nvSpPr>
          <p:cNvPr id="10" name="TextBox 9">
            <a:extLst>
              <a:ext uri="{FF2B5EF4-FFF2-40B4-BE49-F238E27FC236}">
                <a16:creationId xmlns:a16="http://schemas.microsoft.com/office/drawing/2014/main" id="{C3FD25B7-A1FF-4AB5-9C45-A8B4EBC296EE}"/>
              </a:ext>
            </a:extLst>
          </p:cNvPr>
          <p:cNvSpPr txBox="1"/>
          <p:nvPr/>
        </p:nvSpPr>
        <p:spPr>
          <a:xfrm>
            <a:off x="376452" y="3670330"/>
            <a:ext cx="7772400" cy="954107"/>
          </a:xfrm>
          <a:prstGeom prst="rect">
            <a:avLst/>
          </a:prstGeom>
          <a:noFill/>
        </p:spPr>
        <p:txBody>
          <a:bodyPr wrap="square" rtlCol="0">
            <a:spAutoFit/>
          </a:bodyPr>
          <a:lstStyle>
            <a:defPPr>
              <a:defRPr lang="en-US"/>
            </a:defPPr>
            <a:lvl1pPr>
              <a:defRPr sz="2800" b="1">
                <a:solidFill>
                  <a:schemeClr val="bg1"/>
                </a:solidFill>
                <a:effectLst>
                  <a:glow rad="228600">
                    <a:schemeClr val="tx1">
                      <a:alpha val="78000"/>
                    </a:schemeClr>
                  </a:glow>
                </a:effectLst>
                <a:latin typeface="Comic Sans MS" panose="030F0702030302020204" pitchFamily="66"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99000"/>
                    </a:prstClr>
                  </a:glow>
                </a:effectLst>
                <a:uLnTx/>
                <a:uFillTx/>
                <a:latin typeface="Comic Sans MS" panose="030F0702030302020204" pitchFamily="66" charset="0"/>
                <a:ea typeface="+mn-ea"/>
                <a:cs typeface="+mn-cs"/>
                <a:sym typeface="Wingdings"/>
              </a:rPr>
              <a:t>He died and was carried by angels to </a:t>
            </a:r>
            <a:br>
              <a:rPr kumimoji="0" lang="en-US" sz="2800" b="1" i="0" u="none" strike="noStrike" kern="1200" cap="none" spc="0" normalizeH="0" baseline="0" noProof="0" dirty="0">
                <a:ln>
                  <a:noFill/>
                </a:ln>
                <a:solidFill>
                  <a:prstClr val="white"/>
                </a:solidFill>
                <a:effectLst>
                  <a:glow rad="228600">
                    <a:prstClr val="black">
                      <a:alpha val="99000"/>
                    </a:prstClr>
                  </a:glow>
                </a:effectLst>
                <a:uLnTx/>
                <a:uFillTx/>
                <a:latin typeface="Comic Sans MS" panose="030F0702030302020204" pitchFamily="66" charset="0"/>
                <a:ea typeface="+mn-ea"/>
                <a:cs typeface="+mn-cs"/>
                <a:sym typeface="Wingdings"/>
              </a:rPr>
            </a:br>
            <a:r>
              <a:rPr kumimoji="0" lang="en-US" sz="2800" b="1" i="0" u="none" strike="noStrike" kern="1200" cap="none" spc="0" normalizeH="0" baseline="0" noProof="0" dirty="0">
                <a:ln>
                  <a:noFill/>
                </a:ln>
                <a:solidFill>
                  <a:prstClr val="white"/>
                </a:solidFill>
                <a:effectLst>
                  <a:glow rad="228600">
                    <a:prstClr val="black">
                      <a:alpha val="99000"/>
                    </a:prstClr>
                  </a:glow>
                </a:effectLst>
                <a:uLnTx/>
                <a:uFillTx/>
                <a:latin typeface="Comic Sans MS" panose="030F0702030302020204" pitchFamily="66" charset="0"/>
                <a:ea typeface="+mn-ea"/>
                <a:cs typeface="+mn-cs"/>
                <a:sym typeface="Wingdings"/>
              </a:rPr>
              <a:t>  “Abraham’s bosom” (Bliss)</a:t>
            </a:r>
            <a:endParaRPr kumimoji="0" lang="en-US" sz="2800" b="1" i="0" u="none" strike="noStrike" kern="1200" cap="none" spc="0" normalizeH="0" baseline="0" noProof="0" dirty="0">
              <a:ln>
                <a:noFill/>
              </a:ln>
              <a:solidFill>
                <a:prstClr val="white"/>
              </a:solidFill>
              <a:effectLst>
                <a:glow rad="228600">
                  <a:prstClr val="black">
                    <a:alpha val="99000"/>
                  </a:prstClr>
                </a:glow>
              </a:effectLst>
              <a:uLnTx/>
              <a:uFillTx/>
              <a:latin typeface="Comic Sans MS" panose="030F0702030302020204" pitchFamily="66" charset="0"/>
              <a:ea typeface="+mn-ea"/>
              <a:cs typeface="+mn-cs"/>
            </a:endParaRPr>
          </a:p>
        </p:txBody>
      </p:sp>
      <p:sp>
        <p:nvSpPr>
          <p:cNvPr id="3" name="TextBox 2"/>
          <p:cNvSpPr txBox="1"/>
          <p:nvPr/>
        </p:nvSpPr>
        <p:spPr>
          <a:xfrm>
            <a:off x="3200400" y="329625"/>
            <a:ext cx="2895600" cy="615553"/>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50" normalizeH="0" baseline="0" noProof="0" dirty="0">
                <a:ln w="11430"/>
                <a:solidFill>
                  <a:prstClr val="black"/>
                </a:solidFill>
                <a:effectLst>
                  <a:outerShdw blurRad="76200" dist="50800" dir="5400000" algn="tl" rotWithShape="0">
                    <a:srgbClr val="000000">
                      <a:alpha val="65000"/>
                    </a:srgbClr>
                  </a:outerShdw>
                </a:effectLst>
                <a:uLnTx/>
                <a:uFillTx/>
                <a:latin typeface="Comic Sans MS" panose="030F0702030302020204" pitchFamily="66" charset="0"/>
                <a:ea typeface="+mn-ea"/>
                <a:cs typeface="+mn-cs"/>
              </a:rPr>
              <a:t>LAZARUS</a:t>
            </a:r>
          </a:p>
        </p:txBody>
      </p:sp>
      <p:grpSp>
        <p:nvGrpSpPr>
          <p:cNvPr id="6" name="Group 5">
            <a:extLst>
              <a:ext uri="{FF2B5EF4-FFF2-40B4-BE49-F238E27FC236}">
                <a16:creationId xmlns:a16="http://schemas.microsoft.com/office/drawing/2014/main" id="{F24229AB-29A6-4CD9-8DCB-AF3C615B5407}"/>
              </a:ext>
            </a:extLst>
          </p:cNvPr>
          <p:cNvGrpSpPr/>
          <p:nvPr/>
        </p:nvGrpSpPr>
        <p:grpSpPr>
          <a:xfrm>
            <a:off x="5505450" y="428442"/>
            <a:ext cx="3486150" cy="3758625"/>
            <a:chOff x="3425748" y="3162532"/>
            <a:chExt cx="2669899" cy="2804384"/>
          </a:xfrm>
        </p:grpSpPr>
        <p:sp>
          <p:nvSpPr>
            <p:cNvPr id="7" name="Explosion: 8 Points 6">
              <a:extLst>
                <a:ext uri="{FF2B5EF4-FFF2-40B4-BE49-F238E27FC236}">
                  <a16:creationId xmlns:a16="http://schemas.microsoft.com/office/drawing/2014/main" id="{4A7129AA-DB12-496E-8FB0-61F2E148F978}"/>
                </a:ext>
              </a:extLst>
            </p:cNvPr>
            <p:cNvSpPr/>
            <p:nvPr/>
          </p:nvSpPr>
          <p:spPr>
            <a:xfrm>
              <a:off x="3425748" y="3162532"/>
              <a:ext cx="2669899" cy="2804384"/>
            </a:xfrm>
            <a:prstGeom prst="irregularSeal1">
              <a:avLst/>
            </a:prstGeom>
            <a:gradFill flip="none" rotWithShape="1">
              <a:gsLst>
                <a:gs pos="7000">
                  <a:schemeClr val="accent6">
                    <a:lumMod val="0"/>
                    <a:lumOff val="100000"/>
                  </a:schemeClr>
                </a:gs>
                <a:gs pos="62000">
                  <a:srgbClr val="FFC000"/>
                </a:gs>
              </a:gsLst>
              <a:path path="circle">
                <a:fillToRect l="50000" t="50000" r="50000" b="50000"/>
              </a:path>
              <a:tileRect/>
            </a:gradFill>
            <a:ln w="28575">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CAADD3FD-A0C8-4565-B472-3E17B4294126}"/>
                </a:ext>
              </a:extLst>
            </p:cNvPr>
            <p:cNvSpPr txBox="1"/>
            <p:nvPr/>
          </p:nvSpPr>
          <p:spPr>
            <a:xfrm>
              <a:off x="3834257" y="3958493"/>
              <a:ext cx="1794522" cy="13548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a:rPr>
                <a:t>Poverty did not indicate God’s rejection</a:t>
              </a:r>
              <a:endPar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grpSp>
    </p:spTree>
    <p:custDataLst>
      <p:tags r:id="rId1"/>
    </p:custDataLst>
    <p:extLst>
      <p:ext uri="{BB962C8B-B14F-4D97-AF65-F5344CB8AC3E}">
        <p14:creationId xmlns:p14="http://schemas.microsoft.com/office/powerpoint/2010/main" val="7347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s://encrypted-tbn1.gstatic.com/images?q=tbn:ANd9GcRxGoH11-4PuqpMv6hgLSBZbz424pD4Qp7-WgxKMNl3-Zq3J6E7Cw">
            <a:extLst>
              <a:ext uri="{FF2B5EF4-FFF2-40B4-BE49-F238E27FC236}">
                <a16:creationId xmlns:a16="http://schemas.microsoft.com/office/drawing/2014/main" id="{D3203364-1AFA-4D32-BFB5-8F97355E7E1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flipH="1">
            <a:off x="152398" y="171833"/>
            <a:ext cx="8776009" cy="6564307"/>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0E0A84C-0899-43FA-B8C6-4CFD2ACBD187}"/>
              </a:ext>
            </a:extLst>
          </p:cNvPr>
          <p:cNvSpPr txBox="1"/>
          <p:nvPr/>
        </p:nvSpPr>
        <p:spPr>
          <a:xfrm>
            <a:off x="762000" y="228600"/>
            <a:ext cx="76200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all" spc="0" normalizeH="0" baseline="0" noProof="0" dirty="0">
                <a:ln w="19050" cmpd="sng">
                  <a:solidFill>
                    <a:srgbClr val="C00000"/>
                  </a:solidFill>
                  <a:prstDash val="solid"/>
                </a:ln>
                <a:solidFill>
                  <a:prstClr val="white"/>
                </a:solidFill>
                <a:effectLst/>
                <a:uLnTx/>
                <a:uFillTx/>
                <a:latin typeface="Comic Sans MS" panose="030F0702030302020204" pitchFamily="66" charset="0"/>
                <a:ea typeface="+mn-ea"/>
                <a:cs typeface="+mn-cs"/>
              </a:rPr>
              <a:t>The Rich Man</a:t>
            </a:r>
          </a:p>
        </p:txBody>
      </p:sp>
      <p:sp>
        <p:nvSpPr>
          <p:cNvPr id="12" name="TextBox 11">
            <a:extLst>
              <a:ext uri="{FF2B5EF4-FFF2-40B4-BE49-F238E27FC236}">
                <a16:creationId xmlns:a16="http://schemas.microsoft.com/office/drawing/2014/main" id="{890DB439-EFE2-48CE-8BE4-D1ED7CE86844}"/>
              </a:ext>
            </a:extLst>
          </p:cNvPr>
          <p:cNvSpPr txBox="1"/>
          <p:nvPr/>
        </p:nvSpPr>
        <p:spPr>
          <a:xfrm>
            <a:off x="457200" y="4107240"/>
            <a:ext cx="6019800" cy="523220"/>
          </a:xfrm>
          <a:prstGeom prst="rect">
            <a:avLst/>
          </a:prstGeom>
          <a:noFill/>
        </p:spPr>
        <p:txBody>
          <a:bodyPr wrap="square" rtlCol="0">
            <a:spAutoFit/>
          </a:bodyPr>
          <a:lstStyle>
            <a:defPPr>
              <a:defRPr lang="en-US"/>
            </a:defPPr>
            <a:lvl1pPr>
              <a:defRPr sz="2800" b="1">
                <a:solidFill>
                  <a:schemeClr val="bg1"/>
                </a:solidFill>
                <a:effectLst>
                  <a:glow rad="228600">
                    <a:schemeClr val="tx1">
                      <a:alpha val="78000"/>
                    </a:schemeClr>
                  </a:glow>
                </a:effectLst>
                <a:latin typeface="Comic Sans MS" panose="030F0702030302020204" pitchFamily="66"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78000"/>
                    </a:prstClr>
                  </a:glow>
                </a:effectLst>
                <a:uLnTx/>
                <a:uFillTx/>
                <a:latin typeface="Comic Sans MS" panose="030F0702030302020204" pitchFamily="66" charset="0"/>
                <a:ea typeface="+mn-ea"/>
                <a:cs typeface="+mn-cs"/>
                <a:sym typeface="Wingdings"/>
              </a:rPr>
              <a:t>He woke up in Hades/Hell</a:t>
            </a:r>
            <a:endParaRPr kumimoji="0" lang="en-US" sz="2800" b="1" i="0" u="none" strike="noStrike" kern="1200" cap="none" spc="0" normalizeH="0" baseline="0" noProof="0" dirty="0">
              <a:ln>
                <a:noFill/>
              </a:ln>
              <a:solidFill>
                <a:prstClr val="white"/>
              </a:solidFill>
              <a:effectLst>
                <a:glow rad="228600">
                  <a:prstClr val="black">
                    <a:alpha val="78000"/>
                  </a:prstClr>
                </a:glow>
              </a:effectLst>
              <a:uLnTx/>
              <a:uFillTx/>
              <a:latin typeface="Comic Sans MS" panose="030F0702030302020204" pitchFamily="66" charset="0"/>
              <a:ea typeface="+mn-ea"/>
              <a:cs typeface="+mn-cs"/>
            </a:endParaRPr>
          </a:p>
        </p:txBody>
      </p:sp>
      <p:sp>
        <p:nvSpPr>
          <p:cNvPr id="13" name="TextBox 12">
            <a:extLst>
              <a:ext uri="{FF2B5EF4-FFF2-40B4-BE49-F238E27FC236}">
                <a16:creationId xmlns:a16="http://schemas.microsoft.com/office/drawing/2014/main" id="{54FB0BEE-E294-48CA-8C16-9137FA81BA44}"/>
              </a:ext>
            </a:extLst>
          </p:cNvPr>
          <p:cNvSpPr txBox="1"/>
          <p:nvPr/>
        </p:nvSpPr>
        <p:spPr>
          <a:xfrm>
            <a:off x="457200" y="4649510"/>
            <a:ext cx="6019800" cy="523220"/>
          </a:xfrm>
          <a:prstGeom prst="rect">
            <a:avLst/>
          </a:prstGeom>
          <a:noFill/>
        </p:spPr>
        <p:txBody>
          <a:bodyPr wrap="square" rtlCol="0">
            <a:spAutoFit/>
          </a:bodyPr>
          <a:lstStyle>
            <a:defPPr>
              <a:defRPr lang="en-US"/>
            </a:defPPr>
            <a:lvl1pPr>
              <a:defRPr sz="2800" b="1">
                <a:solidFill>
                  <a:schemeClr val="bg1"/>
                </a:solidFill>
                <a:effectLst>
                  <a:glow rad="228600">
                    <a:schemeClr val="tx1">
                      <a:alpha val="78000"/>
                    </a:schemeClr>
                  </a:glow>
                </a:effectLst>
                <a:latin typeface="Comic Sans MS" panose="030F0702030302020204" pitchFamily="66"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78000"/>
                    </a:prstClr>
                  </a:glow>
                </a:effectLst>
                <a:uLnTx/>
                <a:uFillTx/>
                <a:latin typeface="Comic Sans MS" panose="030F0702030302020204" pitchFamily="66" charset="0"/>
                <a:ea typeface="+mn-ea"/>
                <a:cs typeface="+mn-cs"/>
                <a:sym typeface="Wingdings"/>
              </a:rPr>
              <a:t>He was in torment</a:t>
            </a:r>
            <a:endParaRPr kumimoji="0" lang="en-US" sz="2800" b="1" i="0" u="none" strike="noStrike" kern="1200" cap="none" spc="0" normalizeH="0" baseline="0" noProof="0" dirty="0">
              <a:ln>
                <a:noFill/>
              </a:ln>
              <a:solidFill>
                <a:prstClr val="white"/>
              </a:solidFill>
              <a:effectLst>
                <a:glow rad="228600">
                  <a:prstClr val="black">
                    <a:alpha val="78000"/>
                  </a:prstClr>
                </a:glow>
              </a:effectLst>
              <a:uLnTx/>
              <a:uFillTx/>
              <a:latin typeface="Comic Sans MS" panose="030F0702030302020204" pitchFamily="66" charset="0"/>
              <a:ea typeface="+mn-ea"/>
              <a:cs typeface="+mn-cs"/>
            </a:endParaRPr>
          </a:p>
        </p:txBody>
      </p:sp>
    </p:spTree>
    <p:custDataLst>
      <p:tags r:id="rId1"/>
    </p:custDataLst>
    <p:extLst>
      <p:ext uri="{BB962C8B-B14F-4D97-AF65-F5344CB8AC3E}">
        <p14:creationId xmlns:p14="http://schemas.microsoft.com/office/powerpoint/2010/main" val="899262234"/>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9897310-C49F-43C5-B3F1-762218A1D9B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2400" y="152400"/>
            <a:ext cx="8812549" cy="6553200"/>
          </a:xfrm>
          <a:prstGeom prst="rect">
            <a:avLst/>
          </a:prstGeom>
          <a:ln w="228600" cap="sq" cmpd="thickThin">
            <a:solidFill>
              <a:srgbClr val="000000"/>
            </a:solidFill>
            <a:prstDash val="solid"/>
            <a:miter lim="800000"/>
          </a:ln>
          <a:effectLst>
            <a:innerShdw blurRad="76200">
              <a:srgbClr val="000000"/>
            </a:innerShdw>
          </a:effectLst>
        </p:spPr>
      </p:pic>
      <p:sp>
        <p:nvSpPr>
          <p:cNvPr id="13" name="TextBox 12">
            <a:extLst>
              <a:ext uri="{FF2B5EF4-FFF2-40B4-BE49-F238E27FC236}">
                <a16:creationId xmlns:a16="http://schemas.microsoft.com/office/drawing/2014/main" id="{CDF09044-EFF8-40EE-9ED2-5DE46A381374}"/>
              </a:ext>
            </a:extLst>
          </p:cNvPr>
          <p:cNvSpPr txBox="1"/>
          <p:nvPr/>
        </p:nvSpPr>
        <p:spPr>
          <a:xfrm>
            <a:off x="3200400" y="329625"/>
            <a:ext cx="2895600" cy="615553"/>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50" normalizeH="0" baseline="0" noProof="0" dirty="0">
                <a:ln w="11430"/>
                <a:solidFill>
                  <a:prstClr val="black"/>
                </a:solidFill>
                <a:effectLst>
                  <a:outerShdw blurRad="76200" dist="50800" dir="5400000" algn="tl" rotWithShape="0">
                    <a:srgbClr val="000000">
                      <a:alpha val="65000"/>
                    </a:srgbClr>
                  </a:outerShdw>
                </a:effectLst>
                <a:uLnTx/>
                <a:uFillTx/>
                <a:latin typeface="Comic Sans MS" panose="030F0702030302020204" pitchFamily="66" charset="0"/>
                <a:ea typeface="+mn-ea"/>
                <a:cs typeface="+mn-cs"/>
              </a:rPr>
              <a:t>LAZARUS</a:t>
            </a:r>
          </a:p>
        </p:txBody>
      </p:sp>
      <p:sp>
        <p:nvSpPr>
          <p:cNvPr id="20" name="TextBox 19">
            <a:extLst>
              <a:ext uri="{FF2B5EF4-FFF2-40B4-BE49-F238E27FC236}">
                <a16:creationId xmlns:a16="http://schemas.microsoft.com/office/drawing/2014/main" id="{A836BCDB-8FAF-463C-A16F-33D1D19976AF}"/>
              </a:ext>
            </a:extLst>
          </p:cNvPr>
          <p:cNvSpPr txBox="1"/>
          <p:nvPr/>
        </p:nvSpPr>
        <p:spPr>
          <a:xfrm>
            <a:off x="376451" y="4640510"/>
            <a:ext cx="8583949" cy="523220"/>
          </a:xfrm>
          <a:prstGeom prst="rect">
            <a:avLst/>
          </a:prstGeom>
          <a:noFill/>
        </p:spPr>
        <p:txBody>
          <a:bodyPr wrap="square" rtlCol="0">
            <a:spAutoFit/>
          </a:bodyPr>
          <a:lstStyle>
            <a:defPPr>
              <a:defRPr lang="en-US"/>
            </a:defPPr>
            <a:lvl1pPr>
              <a:defRPr sz="2800" b="1">
                <a:solidFill>
                  <a:schemeClr val="bg1"/>
                </a:solidFill>
                <a:effectLst>
                  <a:glow rad="228600">
                    <a:schemeClr val="tx1">
                      <a:alpha val="99000"/>
                    </a:schemeClr>
                  </a:glow>
                </a:effectLst>
                <a:latin typeface="Comic Sans MS" panose="030F0702030302020204" pitchFamily="66"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99000"/>
                    </a:prstClr>
                  </a:glow>
                </a:effectLst>
                <a:uLnTx/>
                <a:uFillTx/>
                <a:latin typeface="Comic Sans MS" panose="030F0702030302020204" pitchFamily="66" charset="0"/>
                <a:ea typeface="+mn-ea"/>
                <a:cs typeface="+mn-cs"/>
                <a:sym typeface="Wingdings"/>
              </a:rPr>
              <a:t>He feasted in a place of honor (Matt. 8:11)</a:t>
            </a:r>
            <a:endParaRPr kumimoji="0" lang="en-US" sz="2800" b="1" i="0" u="none" strike="noStrike" kern="1200" cap="none" spc="0" normalizeH="0" baseline="0" noProof="0" dirty="0">
              <a:ln>
                <a:noFill/>
              </a:ln>
              <a:solidFill>
                <a:prstClr val="white"/>
              </a:solidFill>
              <a:effectLst>
                <a:glow rad="228600">
                  <a:prstClr val="black">
                    <a:alpha val="99000"/>
                  </a:prstClr>
                </a:glow>
              </a:effectLst>
              <a:uLnTx/>
              <a:uFillTx/>
              <a:latin typeface="Comic Sans MS" panose="030F0702030302020204" pitchFamily="66" charset="0"/>
              <a:ea typeface="+mn-ea"/>
              <a:cs typeface="+mn-cs"/>
            </a:endParaRPr>
          </a:p>
        </p:txBody>
      </p:sp>
      <p:sp>
        <p:nvSpPr>
          <p:cNvPr id="21" name="TextBox 20">
            <a:extLst>
              <a:ext uri="{FF2B5EF4-FFF2-40B4-BE49-F238E27FC236}">
                <a16:creationId xmlns:a16="http://schemas.microsoft.com/office/drawing/2014/main" id="{AA73F268-93BB-4682-BAE3-1A43072FD113}"/>
              </a:ext>
            </a:extLst>
          </p:cNvPr>
          <p:cNvSpPr txBox="1"/>
          <p:nvPr/>
        </p:nvSpPr>
        <p:spPr>
          <a:xfrm>
            <a:off x="376452" y="3670330"/>
            <a:ext cx="7772400" cy="954107"/>
          </a:xfrm>
          <a:prstGeom prst="rect">
            <a:avLst/>
          </a:prstGeom>
          <a:noFill/>
        </p:spPr>
        <p:txBody>
          <a:bodyPr wrap="square" rtlCol="0">
            <a:spAutoFit/>
          </a:bodyPr>
          <a:lstStyle>
            <a:defPPr>
              <a:defRPr lang="en-US"/>
            </a:defPPr>
            <a:lvl1pPr>
              <a:defRPr sz="2800" b="1">
                <a:solidFill>
                  <a:schemeClr val="bg1"/>
                </a:solidFill>
                <a:effectLst>
                  <a:glow rad="228600">
                    <a:schemeClr val="tx1">
                      <a:alpha val="99000"/>
                    </a:schemeClr>
                  </a:glow>
                </a:effectLst>
                <a:latin typeface="Comic Sans MS" panose="030F0702030302020204" pitchFamily="66"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99000"/>
                    </a:prstClr>
                  </a:glow>
                </a:effectLst>
                <a:uLnTx/>
                <a:uFillTx/>
                <a:latin typeface="Comic Sans MS" panose="030F0702030302020204" pitchFamily="66" charset="0"/>
                <a:ea typeface="+mn-ea"/>
                <a:cs typeface="+mn-cs"/>
                <a:sym typeface="Wingdings"/>
              </a:rPr>
              <a:t>He died and was carried by angels to </a:t>
            </a:r>
            <a:br>
              <a:rPr kumimoji="0" lang="en-US" sz="2800" b="1" i="0" u="none" strike="noStrike" kern="1200" cap="none" spc="0" normalizeH="0" baseline="0" noProof="0" dirty="0">
                <a:ln>
                  <a:noFill/>
                </a:ln>
                <a:solidFill>
                  <a:prstClr val="white"/>
                </a:solidFill>
                <a:effectLst>
                  <a:glow rad="228600">
                    <a:prstClr val="black">
                      <a:alpha val="99000"/>
                    </a:prstClr>
                  </a:glow>
                </a:effectLst>
                <a:uLnTx/>
                <a:uFillTx/>
                <a:latin typeface="Comic Sans MS" panose="030F0702030302020204" pitchFamily="66" charset="0"/>
                <a:ea typeface="+mn-ea"/>
                <a:cs typeface="+mn-cs"/>
                <a:sym typeface="Wingdings"/>
              </a:rPr>
            </a:br>
            <a:r>
              <a:rPr kumimoji="0" lang="en-US" sz="2800" b="1" i="0" u="none" strike="noStrike" kern="1200" cap="none" spc="0" normalizeH="0" baseline="0" noProof="0" dirty="0">
                <a:ln>
                  <a:noFill/>
                </a:ln>
                <a:solidFill>
                  <a:prstClr val="white"/>
                </a:solidFill>
                <a:effectLst>
                  <a:glow rad="228600">
                    <a:prstClr val="black">
                      <a:alpha val="99000"/>
                    </a:prstClr>
                  </a:glow>
                </a:effectLst>
                <a:uLnTx/>
                <a:uFillTx/>
                <a:latin typeface="Comic Sans MS" panose="030F0702030302020204" pitchFamily="66" charset="0"/>
                <a:ea typeface="+mn-ea"/>
                <a:cs typeface="+mn-cs"/>
                <a:sym typeface="Wingdings"/>
              </a:rPr>
              <a:t>  “Abraham’s bosom” (paradise; heaven)</a:t>
            </a:r>
            <a:endParaRPr kumimoji="0" lang="en-US" sz="2800" b="1" i="0" u="none" strike="noStrike" kern="1200" cap="none" spc="0" normalizeH="0" baseline="0" noProof="0" dirty="0">
              <a:ln>
                <a:noFill/>
              </a:ln>
              <a:solidFill>
                <a:prstClr val="white"/>
              </a:solidFill>
              <a:effectLst>
                <a:glow rad="228600">
                  <a:prstClr val="black">
                    <a:alpha val="99000"/>
                  </a:prstClr>
                </a:glow>
              </a:effectLst>
              <a:uLnTx/>
              <a:uFillTx/>
              <a:latin typeface="Comic Sans MS" panose="030F0702030302020204" pitchFamily="66" charset="0"/>
              <a:ea typeface="+mn-ea"/>
              <a:cs typeface="+mn-cs"/>
            </a:endParaRPr>
          </a:p>
        </p:txBody>
      </p:sp>
    </p:spTree>
    <p:custDataLst>
      <p:tags r:id="rId1"/>
    </p:custDataLst>
    <p:extLst>
      <p:ext uri="{BB962C8B-B14F-4D97-AF65-F5344CB8AC3E}">
        <p14:creationId xmlns:p14="http://schemas.microsoft.com/office/powerpoint/2010/main" val="394408698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https://encrypted-tbn1.gstatic.com/images?q=tbn:ANd9GcRxGoH11-4PuqpMv6hgLSBZbz424pD4Qp7-WgxKMNl3-Zq3J6E7Cw">
            <a:extLst>
              <a:ext uri="{FF2B5EF4-FFF2-40B4-BE49-F238E27FC236}">
                <a16:creationId xmlns:a16="http://schemas.microsoft.com/office/drawing/2014/main" id="{CF1E5515-3AC3-4FA5-94E4-95989FEFF43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flipH="1">
            <a:off x="152398" y="171833"/>
            <a:ext cx="8776009" cy="6564307"/>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EDC776E-828A-4511-AE18-4DDA64FEC814}"/>
              </a:ext>
            </a:extLst>
          </p:cNvPr>
          <p:cNvSpPr txBox="1"/>
          <p:nvPr/>
        </p:nvSpPr>
        <p:spPr>
          <a:xfrm>
            <a:off x="762000" y="228600"/>
            <a:ext cx="76200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all" spc="0" normalizeH="0" baseline="0" noProof="0" dirty="0">
                <a:ln w="19050" cmpd="sng">
                  <a:solidFill>
                    <a:srgbClr val="C00000"/>
                  </a:solidFill>
                  <a:prstDash val="solid"/>
                </a:ln>
                <a:solidFill>
                  <a:prstClr val="white"/>
                </a:solidFill>
                <a:effectLst/>
                <a:uLnTx/>
                <a:uFillTx/>
                <a:latin typeface="Comic Sans MS" panose="030F0702030302020204" pitchFamily="66" charset="0"/>
                <a:ea typeface="+mn-ea"/>
                <a:cs typeface="+mn-cs"/>
              </a:rPr>
              <a:t>The Rich Man</a:t>
            </a:r>
          </a:p>
        </p:txBody>
      </p:sp>
      <p:sp>
        <p:nvSpPr>
          <p:cNvPr id="16" name="TextBox 15">
            <a:extLst>
              <a:ext uri="{FF2B5EF4-FFF2-40B4-BE49-F238E27FC236}">
                <a16:creationId xmlns:a16="http://schemas.microsoft.com/office/drawing/2014/main" id="{55BF5308-67FA-45D4-BBD9-86CAE2C90D9A}"/>
              </a:ext>
            </a:extLst>
          </p:cNvPr>
          <p:cNvSpPr txBox="1"/>
          <p:nvPr/>
        </p:nvSpPr>
        <p:spPr>
          <a:xfrm>
            <a:off x="457200" y="4107240"/>
            <a:ext cx="6553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78000"/>
                    </a:prstClr>
                  </a:glow>
                </a:effectLst>
                <a:uLnTx/>
                <a:uFillTx/>
                <a:latin typeface="Comic Sans MS" panose="030F0702030302020204" pitchFamily="66" charset="0"/>
                <a:ea typeface="+mn-ea"/>
                <a:cs typeface="+mn-cs"/>
                <a:sym typeface="Wingdings"/>
              </a:rPr>
              <a:t>He woke up in Hades/Hell</a:t>
            </a:r>
            <a:endParaRPr kumimoji="0" lang="en-US" sz="2800" b="1" i="0" u="none" strike="noStrike" kern="1200" cap="none" spc="0" normalizeH="0" baseline="0" noProof="0" dirty="0">
              <a:ln>
                <a:noFill/>
              </a:ln>
              <a:solidFill>
                <a:prstClr val="white"/>
              </a:solidFill>
              <a:effectLst>
                <a:glow rad="228600">
                  <a:prstClr val="black">
                    <a:alpha val="78000"/>
                  </a:prstClr>
                </a:glow>
              </a:effectLst>
              <a:uLnTx/>
              <a:uFillTx/>
              <a:latin typeface="Comic Sans MS" panose="030F0702030302020204" pitchFamily="66" charset="0"/>
              <a:ea typeface="+mn-ea"/>
              <a:cs typeface="+mn-cs"/>
            </a:endParaRPr>
          </a:p>
        </p:txBody>
      </p:sp>
      <p:sp>
        <p:nvSpPr>
          <p:cNvPr id="17" name="TextBox 16">
            <a:extLst>
              <a:ext uri="{FF2B5EF4-FFF2-40B4-BE49-F238E27FC236}">
                <a16:creationId xmlns:a16="http://schemas.microsoft.com/office/drawing/2014/main" id="{92EE5659-65EB-40A8-B812-C49245871746}"/>
              </a:ext>
            </a:extLst>
          </p:cNvPr>
          <p:cNvSpPr txBox="1"/>
          <p:nvPr/>
        </p:nvSpPr>
        <p:spPr>
          <a:xfrm>
            <a:off x="457200" y="4649510"/>
            <a:ext cx="6553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78000"/>
                    </a:prstClr>
                  </a:glow>
                </a:effectLst>
                <a:uLnTx/>
                <a:uFillTx/>
                <a:latin typeface="Comic Sans MS" panose="030F0702030302020204" pitchFamily="66" charset="0"/>
                <a:ea typeface="+mn-ea"/>
                <a:cs typeface="+mn-cs"/>
                <a:sym typeface="Wingdings"/>
              </a:rPr>
              <a:t>He was in torment</a:t>
            </a:r>
            <a:endParaRPr kumimoji="0" lang="en-US" sz="2800" b="1" i="0" u="none" strike="noStrike" kern="1200" cap="none" spc="0" normalizeH="0" baseline="0" noProof="0" dirty="0">
              <a:ln>
                <a:noFill/>
              </a:ln>
              <a:solidFill>
                <a:prstClr val="white"/>
              </a:solidFill>
              <a:effectLst>
                <a:glow rad="228600">
                  <a:prstClr val="black">
                    <a:alpha val="78000"/>
                  </a:prstClr>
                </a:glow>
              </a:effectLst>
              <a:uLnTx/>
              <a:uFillTx/>
              <a:latin typeface="Comic Sans MS" panose="030F0702030302020204" pitchFamily="66" charset="0"/>
              <a:ea typeface="+mn-ea"/>
              <a:cs typeface="+mn-cs"/>
            </a:endParaRPr>
          </a:p>
        </p:txBody>
      </p:sp>
      <p:sp>
        <p:nvSpPr>
          <p:cNvPr id="18" name="TextBox 17">
            <a:extLst>
              <a:ext uri="{FF2B5EF4-FFF2-40B4-BE49-F238E27FC236}">
                <a16:creationId xmlns:a16="http://schemas.microsoft.com/office/drawing/2014/main" id="{F0F20769-F182-4920-B410-11086301D4A2}"/>
              </a:ext>
            </a:extLst>
          </p:cNvPr>
          <p:cNvSpPr txBox="1"/>
          <p:nvPr/>
        </p:nvSpPr>
        <p:spPr>
          <a:xfrm>
            <a:off x="457199" y="5191780"/>
            <a:ext cx="887585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78000"/>
                    </a:prstClr>
                  </a:glow>
                </a:effectLst>
                <a:uLnTx/>
                <a:uFillTx/>
                <a:latin typeface="Comic Sans MS" panose="030F0702030302020204" pitchFamily="66" charset="0"/>
                <a:ea typeface="+mn-ea"/>
                <a:cs typeface="+mn-cs"/>
                <a:sym typeface="Wingdings"/>
              </a:rPr>
              <a:t>He cried to “Father Abraham” for mercy</a:t>
            </a:r>
            <a:endParaRPr kumimoji="0" lang="en-US" sz="2800" b="1" i="0" u="none" strike="noStrike" kern="1200" cap="none" spc="0" normalizeH="0" baseline="0" noProof="0" dirty="0">
              <a:ln>
                <a:noFill/>
              </a:ln>
              <a:solidFill>
                <a:prstClr val="white"/>
              </a:solidFill>
              <a:effectLst>
                <a:glow rad="228600">
                  <a:prstClr val="black">
                    <a:alpha val="78000"/>
                  </a:prstClr>
                </a:glow>
              </a:effectLst>
              <a:uLnTx/>
              <a:uFillTx/>
              <a:latin typeface="Comic Sans MS" panose="030F0702030302020204" pitchFamily="66" charset="0"/>
              <a:ea typeface="+mn-ea"/>
              <a:cs typeface="+mn-cs"/>
            </a:endParaRPr>
          </a:p>
        </p:txBody>
      </p:sp>
      <p:pic>
        <p:nvPicPr>
          <p:cNvPr id="3" name="Picture 2">
            <a:extLst>
              <a:ext uri="{FF2B5EF4-FFF2-40B4-BE49-F238E27FC236}">
                <a16:creationId xmlns:a16="http://schemas.microsoft.com/office/drawing/2014/main" id="{C4159E17-43F8-4765-A5CC-E9FD74B4EC0C}"/>
              </a:ext>
            </a:extLst>
          </p:cNvPr>
          <p:cNvPicPr>
            <a:picLocks noChangeAspect="1"/>
          </p:cNvPicPr>
          <p:nvPr/>
        </p:nvPicPr>
        <p:blipFill>
          <a:blip r:embed="rId6" cstate="screen">
            <a:extLst>
              <a:ext uri="{BEBA8EAE-BF5A-486C-A8C5-ECC9F3942E4B}">
                <a14:imgProps xmlns:a14="http://schemas.microsoft.com/office/drawing/2010/main">
                  <a14:imgLayer r:embed="rId7">
                    <a14:imgEffect>
                      <a14:backgroundRemoval t="9636" b="90000" l="9951" r="89806">
                        <a14:foregroundMark x1="50243" y1="9636" x2="50243" y2="9636"/>
                      </a14:backgroundRemoval>
                    </a14:imgEffect>
                    <a14:imgEffect>
                      <a14:saturation sat="33000"/>
                    </a14:imgEffect>
                  </a14:imgLayer>
                </a14:imgProps>
              </a:ext>
              <a:ext uri="{28A0092B-C50C-407E-A947-70E740481C1C}">
                <a14:useLocalDpi xmlns:a14="http://schemas.microsoft.com/office/drawing/2010/main"/>
              </a:ext>
            </a:extLst>
          </a:blip>
          <a:stretch>
            <a:fillRect/>
          </a:stretch>
        </p:blipFill>
        <p:spPr>
          <a:xfrm>
            <a:off x="8229600" y="6200120"/>
            <a:ext cx="549893" cy="734080"/>
          </a:xfrm>
          <a:prstGeom prst="rect">
            <a:avLst/>
          </a:prstGeom>
        </p:spPr>
      </p:pic>
    </p:spTree>
    <p:custDataLst>
      <p:tags r:id="rId1"/>
    </p:custDataLst>
    <p:extLst>
      <p:ext uri="{BB962C8B-B14F-4D97-AF65-F5344CB8AC3E}">
        <p14:creationId xmlns:p14="http://schemas.microsoft.com/office/powerpoint/2010/main" val="417595031"/>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000" fill="hold"/>
                                        <p:tgtEl>
                                          <p:spTgt spid="3"/>
                                        </p:tgtEl>
                                        <p:attrNameLst>
                                          <p:attrName>ppt_x</p:attrName>
                                        </p:attrNameLst>
                                      </p:cBhvr>
                                      <p:tavLst>
                                        <p:tav tm="0">
                                          <p:val>
                                            <p:strVal val="#ppt_x"/>
                                          </p:val>
                                        </p:tav>
                                        <p:tav tm="100000">
                                          <p:val>
                                            <p:strVal val="#ppt_x"/>
                                          </p:val>
                                        </p:tav>
                                      </p:tavLst>
                                    </p:anim>
                                    <p:anim calcmode="lin" valueType="num">
                                      <p:cBhvr additive="base">
                                        <p:cTn id="13" dur="1000" fill="hold"/>
                                        <p:tgtEl>
                                          <p:spTgt spid="3"/>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44" presetClass="path" presetSubtype="0" accel="50000" decel="50000" fill="hold" nodeType="afterEffect">
                                  <p:stCondLst>
                                    <p:cond delay="0"/>
                                  </p:stCondLst>
                                  <p:childTnLst>
                                    <p:animMotion origin="layout" path="M -4.72222E-6 1.11111E-6 L 0.03195 -0.04005 C 0.03855 -0.04908 0.04879 -0.05394 0.05938 -0.05394 C 0.07136 -0.05394 0.08091 -0.04908 0.08768 -0.04005 L 0.11997 1.11111E-6 " pathEditMode="relative" rAng="0" ptsTypes="AAAAA">
                                      <p:cBhvr>
                                        <p:cTn id="16" dur="500" fill="hold"/>
                                        <p:tgtEl>
                                          <p:spTgt spid="3"/>
                                        </p:tgtEl>
                                        <p:attrNameLst>
                                          <p:attrName>ppt_x</p:attrName>
                                          <p:attrName>ppt_y</p:attrName>
                                        </p:attrNameLst>
                                      </p:cBhvr>
                                      <p:rCtr x="5990" y="-27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620ECFA-B93A-4337-B0E1-4A1D2D30350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2400" y="152400"/>
            <a:ext cx="8812549" cy="6553200"/>
          </a:xfrm>
          <a:prstGeom prst="rect">
            <a:avLst/>
          </a:prstGeom>
          <a:ln w="228600" cap="sq" cmpd="thickThin">
            <a:solidFill>
              <a:srgbClr val="000000"/>
            </a:solidFill>
            <a:prstDash val="solid"/>
            <a:miter lim="800000"/>
          </a:ln>
          <a:effectLst>
            <a:innerShdw blurRad="76200">
              <a:srgbClr val="000000"/>
            </a:innerShdw>
          </a:effectLst>
        </p:spPr>
      </p:pic>
      <p:sp>
        <p:nvSpPr>
          <p:cNvPr id="11" name="TextBox 10">
            <a:extLst>
              <a:ext uri="{FF2B5EF4-FFF2-40B4-BE49-F238E27FC236}">
                <a16:creationId xmlns:a16="http://schemas.microsoft.com/office/drawing/2014/main" id="{E039FBC4-3CCF-447C-9988-AF52FB5B18B8}"/>
              </a:ext>
            </a:extLst>
          </p:cNvPr>
          <p:cNvSpPr txBox="1"/>
          <p:nvPr/>
        </p:nvSpPr>
        <p:spPr>
          <a:xfrm>
            <a:off x="3200400" y="329625"/>
            <a:ext cx="2895600" cy="615553"/>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50" normalizeH="0" baseline="0" noProof="0" dirty="0">
                <a:ln w="11430"/>
                <a:solidFill>
                  <a:prstClr val="black"/>
                </a:solidFill>
                <a:effectLst>
                  <a:outerShdw blurRad="76200" dist="50800" dir="5400000" algn="tl" rotWithShape="0">
                    <a:srgbClr val="000000">
                      <a:alpha val="65000"/>
                    </a:srgbClr>
                  </a:outerShdw>
                </a:effectLst>
                <a:uLnTx/>
                <a:uFillTx/>
                <a:latin typeface="Comic Sans MS" panose="030F0702030302020204" pitchFamily="66" charset="0"/>
                <a:ea typeface="+mn-ea"/>
                <a:cs typeface="+mn-cs"/>
              </a:rPr>
              <a:t>LAZARUS</a:t>
            </a:r>
          </a:p>
        </p:txBody>
      </p:sp>
      <p:sp>
        <p:nvSpPr>
          <p:cNvPr id="20" name="TextBox 19">
            <a:extLst>
              <a:ext uri="{FF2B5EF4-FFF2-40B4-BE49-F238E27FC236}">
                <a16:creationId xmlns:a16="http://schemas.microsoft.com/office/drawing/2014/main" id="{04BFD2CF-F474-4D6B-AC72-1CA3DBBA47A0}"/>
              </a:ext>
            </a:extLst>
          </p:cNvPr>
          <p:cNvSpPr txBox="1"/>
          <p:nvPr/>
        </p:nvSpPr>
        <p:spPr>
          <a:xfrm>
            <a:off x="376451" y="4640510"/>
            <a:ext cx="858394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sym typeface="Wingdings"/>
              </a:rPr>
              <a:t>He feasted in a place of honor (Matt. 8:11)</a:t>
            </a:r>
            <a:endParaRPr kumimoji="0" 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endParaRPr>
          </a:p>
        </p:txBody>
      </p:sp>
      <p:sp>
        <p:nvSpPr>
          <p:cNvPr id="21" name="TextBox 20">
            <a:extLst>
              <a:ext uri="{FF2B5EF4-FFF2-40B4-BE49-F238E27FC236}">
                <a16:creationId xmlns:a16="http://schemas.microsoft.com/office/drawing/2014/main" id="{FC2974FD-9330-4D93-81E3-8B37C5889CF8}"/>
              </a:ext>
            </a:extLst>
          </p:cNvPr>
          <p:cNvSpPr txBox="1"/>
          <p:nvPr/>
        </p:nvSpPr>
        <p:spPr>
          <a:xfrm>
            <a:off x="376452" y="3670330"/>
            <a:ext cx="77724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sym typeface="Wingdings"/>
              </a:rPr>
              <a:t>He died and was carried by angels to </a:t>
            </a:r>
            <a:br>
              <a:rPr kumimoji="0" 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sym typeface="Wingdings"/>
              </a:rPr>
            </a:br>
            <a:r>
              <a:rPr kumimoji="0" 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sym typeface="Wingdings"/>
              </a:rPr>
              <a:t>  “Abraham’s bosom” (paradise; heaven)</a:t>
            </a:r>
            <a:endParaRPr kumimoji="0" 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endParaRPr>
          </a:p>
        </p:txBody>
      </p:sp>
      <p:sp>
        <p:nvSpPr>
          <p:cNvPr id="22" name="TextBox 21">
            <a:extLst>
              <a:ext uri="{FF2B5EF4-FFF2-40B4-BE49-F238E27FC236}">
                <a16:creationId xmlns:a16="http://schemas.microsoft.com/office/drawing/2014/main" id="{AA8EDB67-7BB6-48C4-8F3E-7703EF6B441A}"/>
              </a:ext>
            </a:extLst>
          </p:cNvPr>
          <p:cNvSpPr txBox="1"/>
          <p:nvPr/>
        </p:nvSpPr>
        <p:spPr>
          <a:xfrm>
            <a:off x="376452" y="5163730"/>
            <a:ext cx="7772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sym typeface="Wingdings"/>
              </a:rPr>
              <a:t>He was in comfort</a:t>
            </a:r>
            <a:endParaRPr kumimoji="0" 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endParaRPr>
          </a:p>
        </p:txBody>
      </p:sp>
    </p:spTree>
    <p:custDataLst>
      <p:tags r:id="rId1"/>
    </p:custDataLst>
    <p:extLst>
      <p:ext uri="{BB962C8B-B14F-4D97-AF65-F5344CB8AC3E}">
        <p14:creationId xmlns:p14="http://schemas.microsoft.com/office/powerpoint/2010/main" val="412517410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D7EDDAC5-BA97-4E63-98F1-E25C60F97BE6}"/>
  <p:tag name="GENSWF_ADVANCE_TIME" val="93.995"/>
  <p:tag name="TIMING" val="|9.543"/>
</p:tagLst>
</file>

<file path=ppt/tags/tag10.xml><?xml version="1.0" encoding="utf-8"?>
<p:tagLst xmlns:a="http://schemas.openxmlformats.org/drawingml/2006/main" xmlns:r="http://schemas.openxmlformats.org/officeDocument/2006/relationships" xmlns:p="http://schemas.openxmlformats.org/presentationml/2006/main">
  <p:tag name="ISPRING_SLIDE_ID_2" val="{66D1CBF5-1F14-433E-92FA-DC5261A31A35}"/>
  <p:tag name="GENSWF_ADVANCE_TIME" val="130.884"/>
  <p:tag name="TIMING" val="|4.078|2.165|4.666|7.483|15.479|7.178|16.045"/>
  <p:tag name="ISPRING_CUSTOM_TIMING_USED" val="1"/>
</p:tagLst>
</file>

<file path=ppt/tags/tag11.xml><?xml version="1.0" encoding="utf-8"?>
<p:tagLst xmlns:a="http://schemas.openxmlformats.org/drawingml/2006/main" xmlns:r="http://schemas.openxmlformats.org/officeDocument/2006/relationships" xmlns:p="http://schemas.openxmlformats.org/presentationml/2006/main">
  <p:tag name="ISPRING_SLIDE_ID_2" val="{38B43008-9922-4521-986B-3958ACE62E0E}"/>
  <p:tag name="GENSWF_ADVANCE_TIME" val="71.878"/>
  <p:tag name="TIMING" val="|54.461"/>
  <p:tag name="ISPRING_CUSTOM_TIMING_USED" val="1"/>
</p:tagLst>
</file>

<file path=ppt/tags/tag12.xml><?xml version="1.0" encoding="utf-8"?>
<p:tagLst xmlns:a="http://schemas.openxmlformats.org/drawingml/2006/main" xmlns:r="http://schemas.openxmlformats.org/officeDocument/2006/relationships" xmlns:p="http://schemas.openxmlformats.org/presentationml/2006/main">
  <p:tag name="ISPRING_SLIDE_ID_2" val="{BC6C7F2F-657F-4093-A790-AD88BB1BB56C}"/>
  <p:tag name="GENSWF_ADVANCE_TIME" val="147.273"/>
  <p:tag name="TIMING" val="|103.773"/>
  <p:tag name="ISPRING_CUSTOM_TIMING_USED" val="1"/>
</p:tagLst>
</file>

<file path=ppt/tags/tag13.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C14F8D94-B96C-4087-B08E-426DB3E60B96}"/>
  <p:tag name="GENSWF_ADVANCE_TIME" val="85.779"/>
</p:tagLst>
</file>

<file path=ppt/tags/tag14.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A50E5936-7741-481D-BF9C-9CFDD774647F}"/>
  <p:tag name="GENSWF_ADVANCE_TIME" val="212.495"/>
  <p:tag name="TIMING" val="|54.732|62.935|41.193|45.807"/>
</p:tagLst>
</file>

<file path=ppt/tags/tag15.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5600C610-0A9A-461E-A3F6-41525E3070B2}"/>
  <p:tag name="GENSWF_ADVANCE_TIME" val="44.233"/>
  <p:tag name="TIMING" val="|2.573|11.316"/>
</p:tagLst>
</file>

<file path=ppt/tags/tag16.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5C476638-D9A0-4A46-A5BF-63ADDD46E19A}"/>
  <p:tag name="GENSWF_ADVANCE_TIME" val="16.277"/>
</p:tagLst>
</file>

<file path=ppt/tags/tag17.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3405F061-2EEA-42E2-A668-1136E6CE701D}"/>
  <p:tag name="GENSWF_ADVANCE_TIME" val="101.832"/>
  <p:tag name="TIMING" val="|49.303"/>
</p:tagLst>
</file>

<file path=ppt/tags/tag18.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0D5CA7AC-2018-439E-B41E-3884C1A7FE71}"/>
  <p:tag name="GENSWF_ADVANCE_TIME" val="20.604"/>
</p:tagLst>
</file>

<file path=ppt/tags/tag19.xml><?xml version="1.0" encoding="utf-8"?>
<p:tagLst xmlns:a="http://schemas.openxmlformats.org/drawingml/2006/main" xmlns:r="http://schemas.openxmlformats.org/officeDocument/2006/relationships" xmlns:p="http://schemas.openxmlformats.org/presentationml/2006/main">
  <p:tag name="ISPRING_SLIDE_ID_2" val="{E8C58108-C8F0-4F4C-81EC-293051253125}"/>
  <p:tag name="GENSWF_ADVANCE_TIME" val="146.713"/>
  <p:tag name="TIMING" val="|64.199|37.682|16.759"/>
  <p:tag name="ISPRING_CUSTOM_TIMING_USED" val="1"/>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F03ABC33-E43C-414D-A263-5062D31FDCF5}"/>
  <p:tag name="GENSWF_ADVANCE_TIME" val="54.829"/>
  <p:tag name="TIMING" val="|2.426|7.688"/>
</p:tagLst>
</file>

<file path=ppt/tags/tag20.xml><?xml version="1.0" encoding="utf-8"?>
<p:tagLst xmlns:a="http://schemas.openxmlformats.org/drawingml/2006/main" xmlns:r="http://schemas.openxmlformats.org/officeDocument/2006/relationships" xmlns:p="http://schemas.openxmlformats.org/presentationml/2006/main">
  <p:tag name="ISPRING_SLIDE_ID_2" val="{BBD91654-ABF0-44F8-B53D-B5D197FD9F89}"/>
  <p:tag name="GENSWF_ADVANCE_TIME" val="453.878"/>
  <p:tag name="TIMING" val="|237.075|28.103|52.046|112.891"/>
  <p:tag name="ISPRING_CUSTOM_TIMING_USED" val="1"/>
</p:tagLst>
</file>

<file path=ppt/tags/tag21.xml><?xml version="1.0" encoding="utf-8"?>
<p:tagLst xmlns:a="http://schemas.openxmlformats.org/drawingml/2006/main" xmlns:r="http://schemas.openxmlformats.org/officeDocument/2006/relationships" xmlns:p="http://schemas.openxmlformats.org/presentationml/2006/main">
  <p:tag name="ISPRING_SLIDE_ID_2" val="{385056E0-CE9E-4619-8303-B239C484D28F}"/>
  <p:tag name="GENSWF_ADVANCE_TIME" val="233.477"/>
  <p:tag name="TIMING" val="|6.498|8.903|75.131|31.229|19.78|33.906|16.434"/>
  <p:tag name="ISPRING_CUSTOM_TIMING_USED" val="1"/>
</p:tagLst>
</file>

<file path=ppt/tags/tag22.xml><?xml version="1.0" encoding="utf-8"?>
<p:tagLst xmlns:a="http://schemas.openxmlformats.org/drawingml/2006/main" xmlns:r="http://schemas.openxmlformats.org/officeDocument/2006/relationships" xmlns:p="http://schemas.openxmlformats.org/presentationml/2006/main">
  <p:tag name="ISPRING_SLIDE_ID_2" val="{6FB0F858-1DB8-430D-8FE5-2613EF696C39}"/>
  <p:tag name="GENSWF_ADVANCE_TIME" val="113.900"/>
  <p:tag name="TIMING" val="|1.511|37.922|23.781|30.999"/>
  <p:tag name="ISPRING_CUSTOM_TIMING_USED" val="1"/>
</p:tagLst>
</file>

<file path=ppt/tags/tag23.xml><?xml version="1.0" encoding="utf-8"?>
<p:tagLst xmlns:a="http://schemas.openxmlformats.org/drawingml/2006/main" xmlns:r="http://schemas.openxmlformats.org/officeDocument/2006/relationships" xmlns:p="http://schemas.openxmlformats.org/presentationml/2006/main">
  <p:tag name="ISPRING_SLIDE_ID_2" val="{AAF443BC-A26D-4126-A2AE-94622C1C87C7}"/>
  <p:tag name="GENSWF_ADVANCE_TIME" val="47.077"/>
  <p:tag name="ISPRING_CUSTOM_TIMING_USED" val="1"/>
</p:tagLst>
</file>

<file path=ppt/tags/tag24.xml><?xml version="1.0" encoding="utf-8"?>
<p:tagLst xmlns:a="http://schemas.openxmlformats.org/drawingml/2006/main" xmlns:r="http://schemas.openxmlformats.org/officeDocument/2006/relationships" xmlns:p="http://schemas.openxmlformats.org/presentationml/2006/main">
  <p:tag name="ISPRING_SLIDE_ID_2" val="{6EB72840-6A6B-4FA1-8A34-4132BDC781E5}"/>
  <p:tag name="GENSWF_ADVANCE_TIME" val="45.973"/>
  <p:tag name="TIMING" val="|14.687"/>
  <p:tag name="ISPRING_CUSTOM_TIMING_USED" val="1"/>
</p:tagLst>
</file>

<file path=ppt/tags/tag25.xml><?xml version="1.0" encoding="utf-8"?>
<p:tagLst xmlns:a="http://schemas.openxmlformats.org/drawingml/2006/main" xmlns:r="http://schemas.openxmlformats.org/officeDocument/2006/relationships" xmlns:p="http://schemas.openxmlformats.org/presentationml/2006/main">
  <p:tag name="ISPRING_SLIDE_ID_2" val="{3E1A123E-3A42-4822-A527-CE40F9418DA1}"/>
  <p:tag name="GENSWF_ADVANCE_TIME" val="26.939"/>
  <p:tag name="ISPRING_CUSTOM_TIMING_USED" val="1"/>
</p:tagLst>
</file>

<file path=ppt/tags/tag26.xml><?xml version="1.0" encoding="utf-8"?>
<p:tagLst xmlns:a="http://schemas.openxmlformats.org/drawingml/2006/main" xmlns:r="http://schemas.openxmlformats.org/officeDocument/2006/relationships" xmlns:p="http://schemas.openxmlformats.org/presentationml/2006/main">
  <p:tag name="ISPRING_SLIDE_ID_2" val="{759DB823-7E67-4576-8D33-D2E97224F873}"/>
  <p:tag name="GENSWF_ADVANCE_TIME" val="42.599"/>
  <p:tag name="ISPRING_CUSTOM_TIMING_USED" val="1"/>
</p:tagLst>
</file>

<file path=ppt/tags/tag27.xml><?xml version="1.0" encoding="utf-8"?>
<p:tagLst xmlns:a="http://schemas.openxmlformats.org/drawingml/2006/main" xmlns:r="http://schemas.openxmlformats.org/officeDocument/2006/relationships" xmlns:p="http://schemas.openxmlformats.org/presentationml/2006/main">
  <p:tag name="ISPRING_SLIDE_ID_2" val="{31D8D10F-CB06-4D37-BF2E-555985528929}"/>
  <p:tag name="GENSWF_ADVANCE_TIME" val="93.032"/>
  <p:tag name="TIMING" val="|45.578"/>
  <p:tag name="ISPRING_CUSTOM_TIMING_USED" val="1"/>
</p:tagLst>
</file>

<file path=ppt/tags/tag28.xml><?xml version="1.0" encoding="utf-8"?>
<p:tagLst xmlns:a="http://schemas.openxmlformats.org/drawingml/2006/main" xmlns:r="http://schemas.openxmlformats.org/officeDocument/2006/relationships" xmlns:p="http://schemas.openxmlformats.org/presentationml/2006/main">
  <p:tag name="ISPRING_SLIDE_ID_2" val="{97C69816-2729-4D96-8B0F-C7909D1D6770}"/>
  <p:tag name="GENSWF_ADVANCE_TIME" val="137.103"/>
  <p:tag name="TIMING" val="|36.191"/>
  <p:tag name="ISPRING_CUSTOM_TIMING_USED" val="1"/>
</p:tagLst>
</file>

<file path=ppt/tags/tag29.xml><?xml version="1.0" encoding="utf-8"?>
<p:tagLst xmlns:a="http://schemas.openxmlformats.org/drawingml/2006/main" xmlns:r="http://schemas.openxmlformats.org/officeDocument/2006/relationships" xmlns:p="http://schemas.openxmlformats.org/presentationml/2006/main">
  <p:tag name="ISPRING_SLIDE_ID_2" val="{1E750A8B-7C2C-4631-A83F-907EA3B1FE91}"/>
  <p:tag name="GENSWF_ADVANCE_TIME" val="87.726"/>
  <p:tag name="TIMING" val="|77.608"/>
  <p:tag name="ISPRING_CUSTOM_TIMING_USED" val="1"/>
</p:tagLst>
</file>

<file path=ppt/tags/tag3.xml><?xml version="1.0" encoding="utf-8"?>
<p:tagLst xmlns:a="http://schemas.openxmlformats.org/drawingml/2006/main" xmlns:r="http://schemas.openxmlformats.org/officeDocument/2006/relationships" xmlns:p="http://schemas.openxmlformats.org/presentationml/2006/main">
  <p:tag name="ISPRING_SLIDE_ID_2" val="{D0A7CF11-D17C-4BCC-9F9E-7689CB671219}"/>
  <p:tag name="GENSWF_ADVANCE_TIME" val="391.235"/>
  <p:tag name="TIMING" val="|130.624|20.038|45.671|146.105|18.497"/>
  <p:tag name="ISPRING_CUSTOM_TIMING_USED" val="1"/>
</p:tagLst>
</file>

<file path=ppt/tags/tag30.xml><?xml version="1.0" encoding="utf-8"?>
<p:tagLst xmlns:a="http://schemas.openxmlformats.org/drawingml/2006/main" xmlns:r="http://schemas.openxmlformats.org/officeDocument/2006/relationships" xmlns:p="http://schemas.openxmlformats.org/presentationml/2006/main">
  <p:tag name="ISPRING_SLIDE_ID_2" val="{9E95DEEA-A4C5-42E0-96B4-40B8AAF95A51}"/>
  <p:tag name="GENSWF_ADVANCE_TIME" val="41.414"/>
  <p:tag name="ISPRING_CUSTOM_TIMING_USED" val="1"/>
</p:tagLst>
</file>

<file path=ppt/tags/tag31.xml><?xml version="1.0" encoding="utf-8"?>
<p:tagLst xmlns:a="http://schemas.openxmlformats.org/drawingml/2006/main" xmlns:r="http://schemas.openxmlformats.org/officeDocument/2006/relationships" xmlns:p="http://schemas.openxmlformats.org/presentationml/2006/main">
  <p:tag name="ISPRING_SLIDE_ID_2" val="{9BF4F269-761D-4246-A51F-39776449BEF6}"/>
  <p:tag name="GENSWF_ADVANCE_TIME" val="55.641"/>
  <p:tag name="ISPRING_CUSTOM_TIMING_USED" val="1"/>
</p:tagLst>
</file>

<file path=ppt/tags/tag32.xml><?xml version="1.0" encoding="utf-8"?>
<p:tagLst xmlns:a="http://schemas.openxmlformats.org/drawingml/2006/main" xmlns:r="http://schemas.openxmlformats.org/officeDocument/2006/relationships" xmlns:p="http://schemas.openxmlformats.org/presentationml/2006/main">
  <p:tag name="ISPRING_SLIDE_ID_2" val="{F4F252BD-F7CD-4009-98AD-BEB53A0DCD77}"/>
  <p:tag name="GENSWF_ADVANCE_TIME" val="131.235"/>
  <p:tag name="TIMING" val="|82.548"/>
  <p:tag name="ISPRING_CUSTOM_TIMING_USED" val="1"/>
</p:tagLst>
</file>

<file path=ppt/tags/tag33.xml><?xml version="1.0" encoding="utf-8"?>
<p:tagLst xmlns:a="http://schemas.openxmlformats.org/drawingml/2006/main" xmlns:r="http://schemas.openxmlformats.org/officeDocument/2006/relationships" xmlns:p="http://schemas.openxmlformats.org/presentationml/2006/main">
  <p:tag name="ISPRING_SLIDE_ID_2" val="{4B83C69E-3FC5-4370-963B-9C87B4622D91}"/>
  <p:tag name="GENSWF_ADVANCE_TIME" val="30.154"/>
  <p:tag name="ISPRING_CUSTOM_TIMING_USED" val="1"/>
</p:tagLst>
</file>

<file path=ppt/tags/tag34.xml><?xml version="1.0" encoding="utf-8"?>
<p:tagLst xmlns:a="http://schemas.openxmlformats.org/drawingml/2006/main" xmlns:r="http://schemas.openxmlformats.org/officeDocument/2006/relationships" xmlns:p="http://schemas.openxmlformats.org/presentationml/2006/main">
  <p:tag name="ISPRING_SLIDE_ID_2" val="{9904FEC7-96F4-442D-9EDE-A6CF0507D666}"/>
  <p:tag name="GENSWF_ADVANCE_TIME" val="9.292"/>
  <p:tag name="ISPRING_CUSTOM_TIMING_USED" val="1"/>
</p:tagLst>
</file>

<file path=ppt/tags/tag35.xml><?xml version="1.0" encoding="utf-8"?>
<p:tagLst xmlns:a="http://schemas.openxmlformats.org/drawingml/2006/main" xmlns:r="http://schemas.openxmlformats.org/officeDocument/2006/relationships" xmlns:p="http://schemas.openxmlformats.org/presentationml/2006/main">
  <p:tag name="ISPRING_SLIDE_ID_2" val="{D011C3DB-AA3C-421B-B638-F0D5E639C690}"/>
  <p:tag name="GENSWF_ADVANCE_TIME" val="33.128"/>
  <p:tag name="ISPRING_CUSTOM_TIMING_USED" val="1"/>
</p:tagLst>
</file>

<file path=ppt/tags/tag36.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738B7CCE-6F35-44ED-A575-AA6C16FA5EAC}"/>
  <p:tag name="GENSWF_ADVANCE_TIME" val="105.623"/>
  <p:tag name="TIMING" val="|5.106|55.186|22.783|9.123"/>
</p:tagLst>
</file>

<file path=ppt/tags/tag37.xml><?xml version="1.0" encoding="utf-8"?>
<p:tagLst xmlns:a="http://schemas.openxmlformats.org/drawingml/2006/main" xmlns:r="http://schemas.openxmlformats.org/officeDocument/2006/relationships" xmlns:p="http://schemas.openxmlformats.org/presentationml/2006/main">
  <p:tag name="ISPRING_SLIDE_ID_2" val="{66A99659-6AAE-4382-9402-57335436A6F4}"/>
  <p:tag name="GENSWF_ADVANCE_TIME" val="178.622"/>
  <p:tag name="TIMING" val="|6.011|53.233|10.988|20.296|43.191"/>
  <p:tag name="ISPRING_CUSTOM_TIMING_USED" val="1"/>
</p:tagLst>
</file>

<file path=ppt/tags/tag38.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E0DED5CD-A47B-43BA-8926-E56EB46E947F}"/>
  <p:tag name="GENSWF_ADVANCE_TIME" val="348.426"/>
  <p:tag name="TIMING" val="|10.471|16.842|19.268|24.611|63.743|42.725|15.826|62.139"/>
</p:tagLst>
</file>

<file path=ppt/tags/tag4.xml><?xml version="1.0" encoding="utf-8"?>
<p:tagLst xmlns:a="http://schemas.openxmlformats.org/drawingml/2006/main" xmlns:r="http://schemas.openxmlformats.org/officeDocument/2006/relationships" xmlns:p="http://schemas.openxmlformats.org/presentationml/2006/main">
  <p:tag name="ISPRING_SLIDE_ID_2" val="{DA902A8C-B37A-4E26-B362-20265007011F}"/>
  <p:tag name="GENSWF_ADVANCE_TIME" val="16.110"/>
  <p:tag name="ISPRING_CUSTOM_TIMING_USED" val="1"/>
</p:tagLst>
</file>

<file path=ppt/tags/tag5.xml><?xml version="1.0" encoding="utf-8"?>
<p:tagLst xmlns:a="http://schemas.openxmlformats.org/drawingml/2006/main" xmlns:r="http://schemas.openxmlformats.org/officeDocument/2006/relationships" xmlns:p="http://schemas.openxmlformats.org/presentationml/2006/main">
  <p:tag name="ISPRING_SLIDE_ID_2" val="{D425C20F-5D34-44B6-B9F8-644533134588}"/>
  <p:tag name="GENSWF_ADVANCE_TIME" val="180.219"/>
  <p:tag name="TIMING" val="|14.924|11.16|4.247|33.796|94.885"/>
  <p:tag name="ISPRING_CUSTOM_TIMING_USED" val="1"/>
</p:tagLst>
</file>

<file path=ppt/tags/tag6.xml><?xml version="1.0" encoding="utf-8"?>
<p:tagLst xmlns:a="http://schemas.openxmlformats.org/drawingml/2006/main" xmlns:r="http://schemas.openxmlformats.org/officeDocument/2006/relationships" xmlns:p="http://schemas.openxmlformats.org/presentationml/2006/main">
  <p:tag name="ISPRING_SLIDE_ID_2" val="{4E0D3B5E-8488-4D51-9167-0D9C36FAB87B}"/>
  <p:tag name="GENSWF_ADVANCE_TIME" val="228.767"/>
  <p:tag name="TIMING" val="|3.605|20.953|27.193|4.074|36.47"/>
  <p:tag name="ISPRING_CUSTOM_TIMING_USED" val="1"/>
</p:tagLst>
</file>

<file path=ppt/tags/tag7.xml><?xml version="1.0" encoding="utf-8"?>
<p:tagLst xmlns:a="http://schemas.openxmlformats.org/drawingml/2006/main" xmlns:r="http://schemas.openxmlformats.org/officeDocument/2006/relationships" xmlns:p="http://schemas.openxmlformats.org/presentationml/2006/main">
  <p:tag name="ISPRING_SLIDE_ID_2" val="{7DDC3C87-8B09-4C3B-8C24-BD425E06FEE6}"/>
  <p:tag name="GENSWF_ADVANCE_TIME" val="62.106"/>
  <p:tag name="TIMING" val="|25.595|21.23"/>
  <p:tag name="ISPRING_CUSTOM_TIMING_USED" val="1"/>
</p:tagLst>
</file>

<file path=ppt/tags/tag8.xml><?xml version="1.0" encoding="utf-8"?>
<p:tagLst xmlns:a="http://schemas.openxmlformats.org/drawingml/2006/main" xmlns:r="http://schemas.openxmlformats.org/officeDocument/2006/relationships" xmlns:p="http://schemas.openxmlformats.org/presentationml/2006/main">
  <p:tag name="ISPRING_SLIDE_ID_2" val="{93985FE7-22BE-4237-A908-B6D9CA6B313F}"/>
  <p:tag name="GENSWF_ADVANCE_TIME" val="259.359"/>
  <p:tag name="TIMING" val="|82.861|41.659|8.39|26.815|24.094"/>
  <p:tag name="ISPRING_CUSTOM_TIMING_USED" val="1"/>
</p:tagLst>
</file>

<file path=ppt/tags/tag9.xml><?xml version="1.0" encoding="utf-8"?>
<p:tagLst xmlns:a="http://schemas.openxmlformats.org/drawingml/2006/main" xmlns:r="http://schemas.openxmlformats.org/officeDocument/2006/relationships" xmlns:p="http://schemas.openxmlformats.org/presentationml/2006/main">
  <p:tag name="ISPRING_SLIDE_ID_2" val="{8B80DE8C-619B-4C70-93C3-93EFEFAB6C5E}"/>
  <p:tag name="GENSWF_ADVANCE_TIME" val="64.190"/>
  <p:tag name="TIMING" val="|11.189|5.598|6.495|3.359|8.045"/>
  <p:tag name="ISPRING_CUSTOM_TIMING_USED"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3_Default Design">
  <a:themeElements>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Times New Roman" charset="0"/>
            <a:ea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Times New Roman" charset="0"/>
            <a:ea typeface="Arial" charset="0"/>
            <a:cs typeface="Arial" charset="0"/>
          </a:defRPr>
        </a:defPPr>
      </a:lstStyle>
    </a:lnDef>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0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5.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13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ＭＳ Ｐゴシック"/>
        <a:cs typeface=""/>
      </a:majorFont>
      <a:minorFont>
        <a:latin typeface="Arial Black"/>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Office Theme</Template>
  <TotalTime>9825</TotalTime>
  <Words>22095</Words>
  <Application>Microsoft Macintosh PowerPoint</Application>
  <PresentationFormat>On-screen Show (4:3)</PresentationFormat>
  <Paragraphs>1443</Paragraphs>
  <Slides>211</Slides>
  <Notes>194</Notes>
  <HiddenSlides>0</HiddenSlides>
  <MMClips>0</MMClips>
  <ScaleCrop>false</ScaleCrop>
  <HeadingPairs>
    <vt:vector size="6" baseType="variant">
      <vt:variant>
        <vt:lpstr>Fonts Used</vt:lpstr>
      </vt:variant>
      <vt:variant>
        <vt:i4>18</vt:i4>
      </vt:variant>
      <vt:variant>
        <vt:lpstr>Theme</vt:lpstr>
      </vt:variant>
      <vt:variant>
        <vt:i4>27</vt:i4>
      </vt:variant>
      <vt:variant>
        <vt:lpstr>Slide Titles</vt:lpstr>
      </vt:variant>
      <vt:variant>
        <vt:i4>211</vt:i4>
      </vt:variant>
    </vt:vector>
  </HeadingPairs>
  <TitlesOfParts>
    <vt:vector size="256" baseType="lpstr">
      <vt:lpstr>Aramis Italic</vt:lpstr>
      <vt:lpstr>BONES</vt:lpstr>
      <vt:lpstr>ＭＳ Ｐゴシック</vt:lpstr>
      <vt:lpstr>ＭＳ Ｐゴシック</vt:lpstr>
      <vt:lpstr>Osaka</vt:lpstr>
      <vt:lpstr>Times</vt:lpstr>
      <vt:lpstr>Accordance</vt:lpstr>
      <vt:lpstr>Arial</vt:lpstr>
      <vt:lpstr>Arial Black</vt:lpstr>
      <vt:lpstr>Avenir Black</vt:lpstr>
      <vt:lpstr>Calibri</vt:lpstr>
      <vt:lpstr>Calibri Light</vt:lpstr>
      <vt:lpstr>Comic Sans MS</vt:lpstr>
      <vt:lpstr>Helvetica</vt:lpstr>
      <vt:lpstr>Helvetica Neue</vt:lpstr>
      <vt:lpstr>Lucida Grande</vt:lpstr>
      <vt:lpstr>Times New Roman</vt:lpstr>
      <vt:lpstr>Wingdings</vt:lpstr>
      <vt:lpstr>Office Theme</vt:lpstr>
      <vt:lpstr>1_Office Theme</vt:lpstr>
      <vt:lpstr>2_Blank Presentation</vt:lpstr>
      <vt:lpstr>1_Default Design</vt:lpstr>
      <vt:lpstr>9_Blank Presentation</vt:lpstr>
      <vt:lpstr>5_Blank Presentation</vt:lpstr>
      <vt:lpstr>14_Blank Presentation</vt:lpstr>
      <vt:lpstr>6_Office Theme</vt:lpstr>
      <vt:lpstr>Default Design</vt:lpstr>
      <vt:lpstr>13_Default Design</vt:lpstr>
      <vt:lpstr>2_Mountain</vt:lpstr>
      <vt:lpstr>2_Default Design</vt:lpstr>
      <vt:lpstr>8_Blank Presentation</vt:lpstr>
      <vt:lpstr>10_Office Theme</vt:lpstr>
      <vt:lpstr>3_Orbit</vt:lpstr>
      <vt:lpstr>15_Blank Presentation</vt:lpstr>
      <vt:lpstr>1_Ribbons</vt:lpstr>
      <vt:lpstr>Fireball</vt:lpstr>
      <vt:lpstr>50_Blank Presentation</vt:lpstr>
      <vt:lpstr>Gesture</vt:lpstr>
      <vt:lpstr>24_Office Theme</vt:lpstr>
      <vt:lpstr>2_Office Theme</vt:lpstr>
      <vt:lpstr>3_Default Design</vt:lpstr>
      <vt:lpstr>3_Office Theme</vt:lpstr>
      <vt:lpstr>13_Blank Presentation</vt:lpstr>
      <vt:lpstr>6_Blank Presentation</vt:lpstr>
      <vt:lpstr>Ribbons</vt:lpstr>
      <vt:lpstr>PowerPoint Presentation</vt:lpstr>
      <vt:lpstr>Pentecost Outline</vt:lpstr>
      <vt:lpstr>Increasing Polarization</vt:lpstr>
      <vt:lpstr>Great Periods in the Life of Christ</vt:lpstr>
      <vt:lpstr>PowerPoint Presentation</vt:lpstr>
      <vt:lpstr>Withdrawal from Judea (John 10:40-42)</vt:lpstr>
      <vt:lpstr>PowerPoint Presentation</vt:lpstr>
      <vt:lpstr>PowerPoint Presentation</vt:lpstr>
      <vt:lpstr>PowerPoint Presentation</vt:lpstr>
      <vt:lpstr>PowerPoint Presentation</vt:lpstr>
      <vt:lpstr>We are sheep.</vt:lpstr>
      <vt:lpstr>Sheep tend to stray.</vt:lpstr>
      <vt:lpstr>Lost sheep get lonely.</vt:lpstr>
      <vt:lpstr>Sheep tend to return.</vt:lpstr>
      <vt:lpstr>But straying has a price.</vt:lpstr>
      <vt:lpstr>Luke 15:7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Transfer to Paradise</vt:lpstr>
      <vt:lpstr>PowerPoint Presentation</vt:lpstr>
      <vt:lpstr>PowerPoint Presentation</vt:lpstr>
      <vt:lpstr>PowerPoint Presentation</vt:lpstr>
      <vt:lpstr>PowerPoint Presentation</vt:lpstr>
      <vt:lpstr>PowerPoint Presentation</vt:lpstr>
      <vt:lpstr>PowerPoint Presentation</vt:lpstr>
      <vt:lpstr>JESUS RAISES LAZARUS (JOHN 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JESUS RAISES LAZARUS (JOHN 11)</vt:lpstr>
      <vt:lpstr>PowerPoint Presentation</vt:lpstr>
      <vt:lpstr>JESUS RAISES LAZARUS (JOHN 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Jesus, Mary &amp; Martha (John 11)</vt:lpstr>
      <vt:lpstr>Martha (John 11)</vt:lpstr>
      <vt:lpstr>Mary (John 11)</vt:lpstr>
      <vt:lpstr>Martha &amp; Mary (John 11)</vt:lpstr>
      <vt:lpstr>Martha Contrasted with Mary in John 11</vt:lpstr>
      <vt:lpstr>Martha Contrasted with Mary in John 11</vt:lpstr>
      <vt:lpstr>Was Mary Magdalene  the Woman with the Alabaster Jar?</vt:lpstr>
      <vt:lpstr>PowerPoint Presentation</vt:lpstr>
      <vt:lpstr>PowerPoint Presentation</vt:lpstr>
      <vt:lpstr>Olivet Discourse Overview</vt:lpstr>
      <vt:lpstr>PowerPoint Presentation</vt:lpstr>
      <vt:lpstr>PowerPoint Presentation</vt:lpstr>
      <vt:lpstr>Four Views…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PowerPoint Presentation</vt:lpstr>
      <vt:lpstr>PowerPoint Presentation</vt:lpstr>
      <vt:lpstr>PowerPoint Presentation</vt:lpstr>
      <vt:lpstr>PowerPoint Presentation</vt:lpstr>
      <vt:lpstr>Zacchaeus</vt:lpstr>
      <vt:lpstr>Zacchaeus</vt:lpstr>
      <vt:lpstr>Zacchaeus</vt:lpstr>
      <vt:lpstr>Zacchaeus</vt:lpstr>
      <vt:lpstr>Zacchaeus</vt:lpstr>
      <vt:lpstr>Zacchaeus</vt:lpstr>
      <vt:lpstr>Zacchaeus</vt:lpstr>
      <vt:lpstr>Zacchaeus</vt:lpstr>
      <vt:lpstr>Zacchaeus</vt:lpstr>
      <vt:lpstr>Zacchaeus</vt:lpstr>
      <vt:lpstr>Zacchaeus</vt:lpstr>
      <vt:lpstr>Zacchaeus</vt:lpstr>
      <vt:lpstr>Zacchaeus</vt:lpstr>
      <vt:lpstr>Free Bible Images</vt:lpstr>
      <vt:lpstr>PowerPoint Presentation</vt:lpstr>
      <vt:lpstr>Time Periods of the Prophets</vt:lpstr>
      <vt:lpstr>Premillennialism </vt:lpstr>
      <vt:lpstr>Black</vt:lpstr>
      <vt:lpstr>Life of Christ link 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Heal</dc:creator>
  <cp:lastModifiedBy>Rick Griffith</cp:lastModifiedBy>
  <cp:revision>162</cp:revision>
  <cp:lastPrinted>2025-11-09T23:07:10Z</cp:lastPrinted>
  <dcterms:created xsi:type="dcterms:W3CDTF">2018-02-05T03:13:19Z</dcterms:created>
  <dcterms:modified xsi:type="dcterms:W3CDTF">2025-11-09T23:36:23Z</dcterms:modified>
</cp:coreProperties>
</file>