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1.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3.xml" ContentType="application/vnd.openxmlformats-officedocument.theme+xml"/>
  <Override PartName="/ppt/slideLayouts/slideLayout110.xml" ContentType="application/vnd.openxmlformats-officedocument.presentationml.slideLayout+xml"/>
  <Override PartName="/ppt/theme/theme14.xml" ContentType="application/vnd.openxmlformats-officedocument.theme+xml"/>
  <Override PartName="/ppt/slideLayouts/slideLayout111.xml" ContentType="application/vnd.openxmlformats-officedocument.presentationml.slideLayout+xml"/>
  <Override PartName="/ppt/theme/theme15.xml" ContentType="application/vnd.openxmlformats-officedocument.theme+xml"/>
  <Override PartName="/ppt/slideLayouts/slideLayout112.xml" ContentType="application/vnd.openxmlformats-officedocument.presentationml.slideLayout+xml"/>
  <Override PartName="/ppt/theme/theme16.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7.xml" ContentType="application/vnd.openxmlformats-officedocument.theme+xml"/>
  <Override PartName="/ppt/slideLayouts/slideLayout125.xml" ContentType="application/vnd.openxmlformats-officedocument.presentationml.slideLayout+xml"/>
  <Override PartName="/ppt/theme/theme18.xml" ContentType="application/vnd.openxmlformats-officedocument.theme+xml"/>
  <Override PartName="/ppt/slideLayouts/slideLayout126.xml" ContentType="application/vnd.openxmlformats-officedocument.presentationml.slideLayout+xml"/>
  <Override PartName="/ppt/theme/theme19.xml" ContentType="application/vnd.openxmlformats-officedocument.theme+xml"/>
  <Override PartName="/ppt/slideLayouts/slideLayout127.xml" ContentType="application/vnd.openxmlformats-officedocument.presentationml.slideLayout+xml"/>
  <Override PartName="/ppt/theme/theme20.xml" ContentType="application/vnd.openxmlformats-officedocument.theme+xml"/>
  <Override PartName="/ppt/slideLayouts/slideLayout128.xml" ContentType="application/vnd.openxmlformats-officedocument.presentationml.slideLayout+xml"/>
  <Override PartName="/ppt/theme/theme21.xml" ContentType="application/vnd.openxmlformats-officedocument.theme+xml"/>
  <Override PartName="/ppt/slideLayouts/slideLayout129.xml" ContentType="application/vnd.openxmlformats-officedocument.presentationml.slideLayout+xml"/>
  <Override PartName="/ppt/theme/theme2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2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24.xml" ContentType="application/vnd.openxmlformats-officedocument.theme+xml"/>
  <Override PartName="/ppt/slideLayouts/slideLayout136.xml" ContentType="application/vnd.openxmlformats-officedocument.presentationml.slideLayout+xml"/>
  <Override PartName="/ppt/theme/theme25.xml" ContentType="application/vnd.openxmlformats-officedocument.theme+xml"/>
  <Override PartName="/ppt/slideLayouts/slideLayout137.xml" ContentType="application/vnd.openxmlformats-officedocument.presentationml.slideLayout+xml"/>
  <Override PartName="/ppt/theme/theme26.xml" ContentType="application/vnd.openxmlformats-officedocument.theme+xml"/>
  <Override PartName="/ppt/slideLayouts/slideLayout138.xml" ContentType="application/vnd.openxmlformats-officedocument.presentationml.slideLayout+xml"/>
  <Override PartName="/ppt/theme/theme27.xml" ContentType="application/vnd.openxmlformats-officedocument.theme+xml"/>
  <Override PartName="/ppt/slideLayouts/slideLayout139.xml" ContentType="application/vnd.openxmlformats-officedocument.presentationml.slideLayout+xml"/>
  <Override PartName="/ppt/theme/theme28.xml" ContentType="application/vnd.openxmlformats-officedocument.theme+xml"/>
  <Override PartName="/ppt/slideLayouts/slideLayout140.xml" ContentType="application/vnd.openxmlformats-officedocument.presentationml.slideLayout+xml"/>
  <Override PartName="/ppt/theme/theme29.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30.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31.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32.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33.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34.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35.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36.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37.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38.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39.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40.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41.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42.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43.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44.xml" ContentType="application/vnd.openxmlformats-officedocument.theme+xml"/>
  <Override PartName="/ppt/slideLayouts/slideLayout303.xml" ContentType="application/vnd.openxmlformats-officedocument.presentationml.slideLayout+xml"/>
  <Override PartName="/ppt/theme/theme45.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46.xml" ContentType="application/vnd.openxmlformats-officedocument.theme+xml"/>
  <Override PartName="/ppt/theme/theme4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1.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699" r:id="rId5"/>
    <p:sldMasterId id="2147483701" r:id="rId6"/>
    <p:sldMasterId id="2147483704" r:id="rId7"/>
    <p:sldMasterId id="2147483707" r:id="rId8"/>
    <p:sldMasterId id="2147483719" r:id="rId9"/>
    <p:sldMasterId id="2147483731" r:id="rId10"/>
    <p:sldMasterId id="2147483743" r:id="rId11"/>
    <p:sldMasterId id="2147483755" r:id="rId12"/>
    <p:sldMasterId id="2147483768" r:id="rId13"/>
    <p:sldMasterId id="2147483784" r:id="rId14"/>
    <p:sldMasterId id="2147483786" r:id="rId15"/>
    <p:sldMasterId id="2147483788" r:id="rId16"/>
    <p:sldMasterId id="2147483792" r:id="rId17"/>
    <p:sldMasterId id="2147483805" r:id="rId18"/>
    <p:sldMasterId id="2147483807" r:id="rId19"/>
    <p:sldMasterId id="2147483809" r:id="rId20"/>
    <p:sldMasterId id="2147483811" r:id="rId21"/>
    <p:sldMasterId id="2147483813" r:id="rId22"/>
    <p:sldMasterId id="2147483815" r:id="rId23"/>
    <p:sldMasterId id="2147483819" r:id="rId24"/>
    <p:sldMasterId id="2147483823" r:id="rId25"/>
    <p:sldMasterId id="2147483825" r:id="rId26"/>
    <p:sldMasterId id="2147483827" r:id="rId27"/>
    <p:sldMasterId id="2147483829" r:id="rId28"/>
    <p:sldMasterId id="2147483831" r:id="rId29"/>
    <p:sldMasterId id="2147483833" r:id="rId30"/>
    <p:sldMasterId id="2147483836" r:id="rId31"/>
    <p:sldMasterId id="2147483848" r:id="rId32"/>
    <p:sldMasterId id="2147483860" r:id="rId33"/>
    <p:sldMasterId id="2147483872" r:id="rId34"/>
    <p:sldMasterId id="2147483884" r:id="rId35"/>
    <p:sldMasterId id="2147483896" r:id="rId36"/>
    <p:sldMasterId id="2147483910" r:id="rId37"/>
    <p:sldMasterId id="2147483923" r:id="rId38"/>
    <p:sldMasterId id="2147483936" r:id="rId39"/>
    <p:sldMasterId id="2147483949" r:id="rId40"/>
    <p:sldMasterId id="2147483961" r:id="rId41"/>
    <p:sldMasterId id="2147483973" r:id="rId42"/>
    <p:sldMasterId id="2147483986" r:id="rId43"/>
    <p:sldMasterId id="2147483998" r:id="rId44"/>
    <p:sldMasterId id="2147484010" r:id="rId45"/>
    <p:sldMasterId id="2147484012" r:id="rId46"/>
  </p:sldMasterIdLst>
  <p:notesMasterIdLst>
    <p:notesMasterId r:id="rId297"/>
  </p:notesMasterIdLst>
  <p:sldIdLst>
    <p:sldId id="256" r:id="rId47"/>
    <p:sldId id="5338" r:id="rId48"/>
    <p:sldId id="5339" r:id="rId49"/>
    <p:sldId id="5340" r:id="rId50"/>
    <p:sldId id="257" r:id="rId51"/>
    <p:sldId id="271" r:id="rId52"/>
    <p:sldId id="313" r:id="rId53"/>
    <p:sldId id="314" r:id="rId54"/>
    <p:sldId id="315" r:id="rId55"/>
    <p:sldId id="316" r:id="rId56"/>
    <p:sldId id="317" r:id="rId57"/>
    <p:sldId id="318" r:id="rId58"/>
    <p:sldId id="319" r:id="rId59"/>
    <p:sldId id="320" r:id="rId60"/>
    <p:sldId id="321" r:id="rId61"/>
    <p:sldId id="322" r:id="rId62"/>
    <p:sldId id="323" r:id="rId63"/>
    <p:sldId id="324" r:id="rId64"/>
    <p:sldId id="325" r:id="rId65"/>
    <p:sldId id="326" r:id="rId66"/>
    <p:sldId id="327" r:id="rId67"/>
    <p:sldId id="328" r:id="rId68"/>
    <p:sldId id="329" r:id="rId69"/>
    <p:sldId id="330" r:id="rId70"/>
    <p:sldId id="272" r:id="rId71"/>
    <p:sldId id="273" r:id="rId72"/>
    <p:sldId id="274" r:id="rId73"/>
    <p:sldId id="275" r:id="rId74"/>
    <p:sldId id="331" r:id="rId75"/>
    <p:sldId id="332" r:id="rId76"/>
    <p:sldId id="478" r:id="rId77"/>
    <p:sldId id="477" r:id="rId78"/>
    <p:sldId id="471" r:id="rId79"/>
    <p:sldId id="276"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258" r:id="rId93"/>
    <p:sldId id="297" r:id="rId94"/>
    <p:sldId id="298" r:id="rId95"/>
    <p:sldId id="299" r:id="rId96"/>
    <p:sldId id="300" r:id="rId97"/>
    <p:sldId id="301" r:id="rId98"/>
    <p:sldId id="302" r:id="rId99"/>
    <p:sldId id="303" r:id="rId100"/>
    <p:sldId id="304" r:id="rId101"/>
    <p:sldId id="305" r:id="rId102"/>
    <p:sldId id="306" r:id="rId103"/>
    <p:sldId id="307" r:id="rId104"/>
    <p:sldId id="308" r:id="rId105"/>
    <p:sldId id="309" r:id="rId106"/>
    <p:sldId id="310" r:id="rId107"/>
    <p:sldId id="286" r:id="rId108"/>
    <p:sldId id="287" r:id="rId109"/>
    <p:sldId id="288" r:id="rId110"/>
    <p:sldId id="289" r:id="rId111"/>
    <p:sldId id="290" r:id="rId112"/>
    <p:sldId id="291" r:id="rId113"/>
    <p:sldId id="292" r:id="rId114"/>
    <p:sldId id="293" r:id="rId115"/>
    <p:sldId id="294" r:id="rId116"/>
    <p:sldId id="295" r:id="rId117"/>
    <p:sldId id="296" r:id="rId118"/>
    <p:sldId id="259" r:id="rId119"/>
    <p:sldId id="348" r:id="rId120"/>
    <p:sldId id="349" r:id="rId121"/>
    <p:sldId id="350" r:id="rId122"/>
    <p:sldId id="479" r:id="rId123"/>
    <p:sldId id="352" r:id="rId124"/>
    <p:sldId id="353" r:id="rId125"/>
    <p:sldId id="354" r:id="rId126"/>
    <p:sldId id="355" r:id="rId127"/>
    <p:sldId id="472" r:id="rId128"/>
    <p:sldId id="357" r:id="rId129"/>
    <p:sldId id="358" r:id="rId130"/>
    <p:sldId id="359" r:id="rId131"/>
    <p:sldId id="360" r:id="rId132"/>
    <p:sldId id="361" r:id="rId133"/>
    <p:sldId id="473" r:id="rId134"/>
    <p:sldId id="260" r:id="rId135"/>
    <p:sldId id="363" r:id="rId136"/>
    <p:sldId id="364" r:id="rId137"/>
    <p:sldId id="365" r:id="rId138"/>
    <p:sldId id="366" r:id="rId139"/>
    <p:sldId id="474" r:id="rId140"/>
    <p:sldId id="480" r:id="rId141"/>
    <p:sldId id="369" r:id="rId142"/>
    <p:sldId id="370" r:id="rId143"/>
    <p:sldId id="371" r:id="rId144"/>
    <p:sldId id="372" r:id="rId145"/>
    <p:sldId id="373" r:id="rId146"/>
    <p:sldId id="374" r:id="rId147"/>
    <p:sldId id="375" r:id="rId148"/>
    <p:sldId id="376" r:id="rId149"/>
    <p:sldId id="377" r:id="rId150"/>
    <p:sldId id="378" r:id="rId151"/>
    <p:sldId id="379" r:id="rId152"/>
    <p:sldId id="380" r:id="rId153"/>
    <p:sldId id="381" r:id="rId154"/>
    <p:sldId id="382" r:id="rId155"/>
    <p:sldId id="383" r:id="rId156"/>
    <p:sldId id="384" r:id="rId157"/>
    <p:sldId id="385" r:id="rId158"/>
    <p:sldId id="386" r:id="rId159"/>
    <p:sldId id="388" r:id="rId160"/>
    <p:sldId id="261" r:id="rId161"/>
    <p:sldId id="389" r:id="rId162"/>
    <p:sldId id="390" r:id="rId163"/>
    <p:sldId id="391" r:id="rId164"/>
    <p:sldId id="392" r:id="rId165"/>
    <p:sldId id="393" r:id="rId166"/>
    <p:sldId id="394" r:id="rId167"/>
    <p:sldId id="395" r:id="rId168"/>
    <p:sldId id="396" r:id="rId169"/>
    <p:sldId id="397" r:id="rId170"/>
    <p:sldId id="398" r:id="rId171"/>
    <p:sldId id="399" r:id="rId172"/>
    <p:sldId id="400" r:id="rId173"/>
    <p:sldId id="401" r:id="rId174"/>
    <p:sldId id="402" r:id="rId175"/>
    <p:sldId id="403" r:id="rId176"/>
    <p:sldId id="404" r:id="rId177"/>
    <p:sldId id="405" r:id="rId178"/>
    <p:sldId id="406" r:id="rId179"/>
    <p:sldId id="475" r:id="rId180"/>
    <p:sldId id="408" r:id="rId181"/>
    <p:sldId id="409" r:id="rId182"/>
    <p:sldId id="410" r:id="rId183"/>
    <p:sldId id="411" r:id="rId184"/>
    <p:sldId id="412" r:id="rId185"/>
    <p:sldId id="413" r:id="rId186"/>
    <p:sldId id="414" r:id="rId187"/>
    <p:sldId id="476" r:id="rId188"/>
    <p:sldId id="416" r:id="rId189"/>
    <p:sldId id="417" r:id="rId190"/>
    <p:sldId id="418" r:id="rId191"/>
    <p:sldId id="419" r:id="rId192"/>
    <p:sldId id="420" r:id="rId193"/>
    <p:sldId id="421" r:id="rId194"/>
    <p:sldId id="422" r:id="rId195"/>
    <p:sldId id="423" r:id="rId196"/>
    <p:sldId id="424" r:id="rId197"/>
    <p:sldId id="425" r:id="rId198"/>
    <p:sldId id="426" r:id="rId199"/>
    <p:sldId id="427" r:id="rId200"/>
    <p:sldId id="428" r:id="rId201"/>
    <p:sldId id="429" r:id="rId202"/>
    <p:sldId id="430" r:id="rId203"/>
    <p:sldId id="431" r:id="rId204"/>
    <p:sldId id="432" r:id="rId205"/>
    <p:sldId id="433" r:id="rId206"/>
    <p:sldId id="434" r:id="rId207"/>
    <p:sldId id="435" r:id="rId208"/>
    <p:sldId id="436" r:id="rId209"/>
    <p:sldId id="437" r:id="rId210"/>
    <p:sldId id="438" r:id="rId211"/>
    <p:sldId id="439" r:id="rId212"/>
    <p:sldId id="440" r:id="rId213"/>
    <p:sldId id="441" r:id="rId214"/>
    <p:sldId id="442" r:id="rId215"/>
    <p:sldId id="443" r:id="rId216"/>
    <p:sldId id="444" r:id="rId217"/>
    <p:sldId id="445" r:id="rId218"/>
    <p:sldId id="446" r:id="rId219"/>
    <p:sldId id="447" r:id="rId220"/>
    <p:sldId id="448" r:id="rId221"/>
    <p:sldId id="449" r:id="rId222"/>
    <p:sldId id="450" r:id="rId223"/>
    <p:sldId id="451" r:id="rId224"/>
    <p:sldId id="452" r:id="rId225"/>
    <p:sldId id="453" r:id="rId226"/>
    <p:sldId id="262" r:id="rId227"/>
    <p:sldId id="5341" r:id="rId228"/>
    <p:sldId id="5342" r:id="rId229"/>
    <p:sldId id="5345" r:id="rId230"/>
    <p:sldId id="5344" r:id="rId231"/>
    <p:sldId id="5343" r:id="rId232"/>
    <p:sldId id="2410" r:id="rId233"/>
    <p:sldId id="387" r:id="rId234"/>
    <p:sldId id="263" r:id="rId235"/>
    <p:sldId id="264" r:id="rId236"/>
    <p:sldId id="454" r:id="rId237"/>
    <p:sldId id="455" r:id="rId238"/>
    <p:sldId id="456" r:id="rId239"/>
    <p:sldId id="265" r:id="rId240"/>
    <p:sldId id="5362" r:id="rId241"/>
    <p:sldId id="5363" r:id="rId242"/>
    <p:sldId id="5364" r:id="rId243"/>
    <p:sldId id="5365" r:id="rId244"/>
    <p:sldId id="5366" r:id="rId245"/>
    <p:sldId id="5367" r:id="rId246"/>
    <p:sldId id="5368" r:id="rId247"/>
    <p:sldId id="5369" r:id="rId248"/>
    <p:sldId id="5371" r:id="rId249"/>
    <p:sldId id="266" r:id="rId250"/>
    <p:sldId id="267" r:id="rId251"/>
    <p:sldId id="457" r:id="rId252"/>
    <p:sldId id="458" r:id="rId253"/>
    <p:sldId id="459" r:id="rId254"/>
    <p:sldId id="460" r:id="rId255"/>
    <p:sldId id="462" r:id="rId256"/>
    <p:sldId id="461" r:id="rId257"/>
    <p:sldId id="463" r:id="rId258"/>
    <p:sldId id="467" r:id="rId259"/>
    <p:sldId id="464" r:id="rId260"/>
    <p:sldId id="465" r:id="rId261"/>
    <p:sldId id="466" r:id="rId262"/>
    <p:sldId id="468" r:id="rId263"/>
    <p:sldId id="469" r:id="rId264"/>
    <p:sldId id="268" r:id="rId265"/>
    <p:sldId id="269" r:id="rId266"/>
    <p:sldId id="277" r:id="rId267"/>
    <p:sldId id="879" r:id="rId268"/>
    <p:sldId id="278" r:id="rId269"/>
    <p:sldId id="5361" r:id="rId270"/>
    <p:sldId id="5350" r:id="rId271"/>
    <p:sldId id="5351" r:id="rId272"/>
    <p:sldId id="5352" r:id="rId273"/>
    <p:sldId id="5353" r:id="rId274"/>
    <p:sldId id="5354" r:id="rId275"/>
    <p:sldId id="5355" r:id="rId276"/>
    <p:sldId id="5356" r:id="rId277"/>
    <p:sldId id="5357" r:id="rId278"/>
    <p:sldId id="5358" r:id="rId279"/>
    <p:sldId id="5359" r:id="rId280"/>
    <p:sldId id="5372" r:id="rId281"/>
    <p:sldId id="3801" r:id="rId282"/>
    <p:sldId id="279" r:id="rId283"/>
    <p:sldId id="470" r:id="rId284"/>
    <p:sldId id="280" r:id="rId285"/>
    <p:sldId id="281" r:id="rId286"/>
    <p:sldId id="282" r:id="rId287"/>
    <p:sldId id="283" r:id="rId288"/>
    <p:sldId id="284" r:id="rId289"/>
    <p:sldId id="285" r:id="rId290"/>
    <p:sldId id="270" r:id="rId291"/>
    <p:sldId id="5347" r:id="rId292"/>
    <p:sldId id="5348" r:id="rId293"/>
    <p:sldId id="5346" r:id="rId294"/>
    <p:sldId id="311" r:id="rId295"/>
    <p:sldId id="312" r:id="rId29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65DA00D-AB12-4176-85BF-2C2DF1AC71C4}">
          <p14:sldIdLst>
            <p14:sldId id="256"/>
            <p14:sldId id="5338"/>
            <p14:sldId id="5339"/>
            <p14:sldId id="5340"/>
          </p14:sldIdLst>
        </p14:section>
        <p14:section name="A. Conflict at Feast of Tabernacles" id="{7E406A9E-20D2-4240-B4CA-875C45FC331A}">
          <p14:sldIdLst>
            <p14:sldId id="257"/>
            <p14:sldId id="271"/>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272"/>
            <p14:sldId id="273"/>
            <p14:sldId id="274"/>
            <p14:sldId id="275"/>
            <p14:sldId id="331"/>
            <p14:sldId id="332"/>
            <p14:sldId id="478"/>
            <p14:sldId id="477"/>
            <p14:sldId id="471"/>
            <p14:sldId id="276"/>
            <p14:sldId id="336"/>
            <p14:sldId id="337"/>
            <p14:sldId id="338"/>
            <p14:sldId id="339"/>
            <p14:sldId id="340"/>
            <p14:sldId id="341"/>
            <p14:sldId id="342"/>
            <p14:sldId id="343"/>
            <p14:sldId id="344"/>
            <p14:sldId id="345"/>
            <p14:sldId id="346"/>
            <p14:sldId id="347"/>
          </p14:sldIdLst>
        </p14:section>
        <p14:section name="B. Conflict Over the Law" id="{420BC51E-7D09-4C33-875A-29D2E661871A}">
          <p14:sldIdLst>
            <p14:sldId id="258"/>
            <p14:sldId id="297"/>
            <p14:sldId id="298"/>
            <p14:sldId id="299"/>
            <p14:sldId id="300"/>
            <p14:sldId id="301"/>
            <p14:sldId id="302"/>
            <p14:sldId id="303"/>
            <p14:sldId id="304"/>
            <p14:sldId id="305"/>
            <p14:sldId id="306"/>
            <p14:sldId id="307"/>
            <p14:sldId id="308"/>
            <p14:sldId id="309"/>
            <p14:sldId id="310"/>
            <p14:sldId id="286"/>
            <p14:sldId id="287"/>
            <p14:sldId id="288"/>
            <p14:sldId id="289"/>
            <p14:sldId id="290"/>
            <p14:sldId id="291"/>
            <p14:sldId id="292"/>
            <p14:sldId id="293"/>
            <p14:sldId id="294"/>
            <p14:sldId id="295"/>
            <p14:sldId id="296"/>
          </p14:sldIdLst>
        </p14:section>
        <p14:section name="Conflict Over the Light" id="{39A7B821-E3DF-4C2B-B7DF-D869474F2C75}">
          <p14:sldIdLst>
            <p14:sldId id="259"/>
            <p14:sldId id="348"/>
            <p14:sldId id="349"/>
            <p14:sldId id="350"/>
            <p14:sldId id="479"/>
            <p14:sldId id="352"/>
            <p14:sldId id="353"/>
            <p14:sldId id="354"/>
            <p14:sldId id="355"/>
            <p14:sldId id="472"/>
            <p14:sldId id="357"/>
            <p14:sldId id="358"/>
            <p14:sldId id="359"/>
            <p14:sldId id="360"/>
            <p14:sldId id="361"/>
            <p14:sldId id="473"/>
          </p14:sldIdLst>
        </p14:section>
        <p14:section name="D. Conflict Over His Person" id="{21B44CCC-CA7C-4D99-9B61-ECF1A45B9492}">
          <p14:sldIdLst>
            <p14:sldId id="260"/>
            <p14:sldId id="363"/>
            <p14:sldId id="364"/>
            <p14:sldId id="365"/>
            <p14:sldId id="366"/>
            <p14:sldId id="474"/>
            <p14:sldId id="480"/>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8"/>
          </p14:sldIdLst>
        </p14:section>
        <p14:section name="E. Conflict Over the Healing of the Blind Man" id="{6777B8D0-A3D1-4207-9B3C-1A9E44E2DFAA}">
          <p14:sldIdLst>
            <p14:sldId id="261"/>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75"/>
            <p14:sldId id="408"/>
            <p14:sldId id="409"/>
            <p14:sldId id="410"/>
            <p14:sldId id="411"/>
            <p14:sldId id="412"/>
            <p14:sldId id="413"/>
            <p14:sldId id="414"/>
            <p14:sldId id="476"/>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Lst>
        </p14:section>
        <p14:section name="F. Conflict Over the Shepherd" id="{E0905D04-C66D-4B7A-9FEA-61C2A3E37AB7}">
          <p14:sldIdLst>
            <p14:sldId id="262"/>
            <p14:sldId id="5341"/>
            <p14:sldId id="5342"/>
            <p14:sldId id="5345"/>
            <p14:sldId id="5344"/>
            <p14:sldId id="5343"/>
            <p14:sldId id="2410"/>
            <p14:sldId id="387"/>
          </p14:sldIdLst>
        </p14:section>
        <p14:section name="G. Witness of the Seventy-Two" id="{17C385BB-9BF3-497F-9DFB-24BD8239C9D9}">
          <p14:sldIdLst>
            <p14:sldId id="263"/>
          </p14:sldIdLst>
        </p14:section>
        <p14:section name="H. Conflict Over the Question of Eternal Life" id="{BA029665-6932-4A20-B631-B3F648C5F1A0}">
          <p14:sldIdLst>
            <p14:sldId id="264"/>
            <p14:sldId id="454"/>
            <p14:sldId id="455"/>
            <p14:sldId id="456"/>
          </p14:sldIdLst>
        </p14:section>
        <p14:section name="I. An Example of Fellowship" id="{DA300C17-5A7F-42C2-9FCD-A168DF0DF720}">
          <p14:sldIdLst>
            <p14:sldId id="265"/>
            <p14:sldId id="5362"/>
            <p14:sldId id="5363"/>
            <p14:sldId id="5364"/>
            <p14:sldId id="5365"/>
            <p14:sldId id="5366"/>
            <p14:sldId id="5367"/>
            <p14:sldId id="5368"/>
            <p14:sldId id="5369"/>
            <p14:sldId id="5371"/>
          </p14:sldIdLst>
        </p14:section>
        <p14:section name="J. Instruction in Prayer" id="{EE02EB89-E733-4CCB-A601-2DF2F7830E5E}">
          <p14:sldIdLst>
            <p14:sldId id="266"/>
          </p14:sldIdLst>
        </p14:section>
        <p14:section name="K. Conflict over the Healing of the Dumb Man" id="{247A2904-F072-4A8E-B4D3-243488836256}">
          <p14:sldIdLst>
            <p14:sldId id="267"/>
            <p14:sldId id="457"/>
            <p14:sldId id="458"/>
            <p14:sldId id="459"/>
            <p14:sldId id="460"/>
            <p14:sldId id="462"/>
            <p14:sldId id="461"/>
            <p14:sldId id="463"/>
            <p14:sldId id="467"/>
            <p14:sldId id="464"/>
            <p14:sldId id="465"/>
            <p14:sldId id="466"/>
            <p14:sldId id="468"/>
            <p14:sldId id="469"/>
          </p14:sldIdLst>
        </p14:section>
        <p14:section name="L. Conflict Over Pharisaic Ritualism" id="{8557F938-46E8-4F80-9550-D8E0CA7FC043}">
          <p14:sldIdLst>
            <p14:sldId id="268"/>
          </p14:sldIdLst>
        </p14:section>
        <p14:section name="M. Instruction of the Disciples" id="{64323879-00FA-4FE1-AD57-0471FDEE191B}">
          <p14:sldIdLst>
            <p14:sldId id="269"/>
            <p14:sldId id="277"/>
            <p14:sldId id="879"/>
            <p14:sldId id="278"/>
            <p14:sldId id="5361"/>
            <p14:sldId id="5350"/>
            <p14:sldId id="5351"/>
            <p14:sldId id="5352"/>
            <p14:sldId id="5353"/>
            <p14:sldId id="5354"/>
            <p14:sldId id="5355"/>
            <p14:sldId id="5356"/>
            <p14:sldId id="5357"/>
            <p14:sldId id="5358"/>
            <p14:sldId id="5359"/>
            <p14:sldId id="5372"/>
            <p14:sldId id="3801"/>
            <p14:sldId id="279"/>
            <p14:sldId id="470"/>
            <p14:sldId id="280"/>
            <p14:sldId id="281"/>
            <p14:sldId id="282"/>
            <p14:sldId id="283"/>
            <p14:sldId id="284"/>
            <p14:sldId id="285"/>
          </p14:sldIdLst>
        </p14:section>
        <p14:section name="N. Conflict at the Feast of Dedication" id="{5995B530-0B72-4CD7-9B3B-A32F6058E1C1}">
          <p14:sldIdLst>
            <p14:sldId id="270"/>
            <p14:sldId id="5347"/>
            <p14:sldId id="5348"/>
            <p14:sldId id="5346"/>
            <p14:sldId id="311"/>
            <p14:sldId id="31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32" autoAdjust="0"/>
    <p:restoredTop sz="56531" autoAdjust="0"/>
  </p:normalViewPr>
  <p:slideViewPr>
    <p:cSldViewPr snapToGrid="0">
      <p:cViewPr varScale="1">
        <p:scale>
          <a:sx n="69" d="100"/>
          <a:sy n="69" d="100"/>
        </p:scale>
        <p:origin x="3008" y="184"/>
      </p:cViewPr>
      <p:guideLst/>
    </p:cSldViewPr>
  </p:slideViewPr>
  <p:notesTextViewPr>
    <p:cViewPr>
      <p:scale>
        <a:sx n="140" d="100"/>
        <a:sy n="140" d="100"/>
      </p:scale>
      <p:origin x="0" y="0"/>
    </p:cViewPr>
  </p:notesTextViewPr>
  <p:sorterViewPr>
    <p:cViewPr varScale="1">
      <p:scale>
        <a:sx n="1" d="1"/>
        <a:sy n="1" d="1"/>
      </p:scale>
      <p:origin x="0" y="-141612"/>
    </p:cViewPr>
  </p:sorterViewPr>
  <p:notesViewPr>
    <p:cSldViewPr snapToGrid="0">
      <p:cViewPr varScale="1">
        <p:scale>
          <a:sx n="114" d="100"/>
          <a:sy n="114" d="100"/>
        </p:scale>
        <p:origin x="1544"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1.xml"/><Relationship Id="rId299" Type="http://schemas.openxmlformats.org/officeDocument/2006/relationships/viewProps" Target="viewProps.xml"/><Relationship Id="rId21" Type="http://schemas.openxmlformats.org/officeDocument/2006/relationships/slideMaster" Target="slideMasters/slideMaster21.xml"/><Relationship Id="rId63" Type="http://schemas.openxmlformats.org/officeDocument/2006/relationships/slide" Target="slides/slide17.xml"/><Relationship Id="rId159" Type="http://schemas.openxmlformats.org/officeDocument/2006/relationships/slide" Target="slides/slide113.xml"/><Relationship Id="rId170" Type="http://schemas.openxmlformats.org/officeDocument/2006/relationships/slide" Target="slides/slide124.xml"/><Relationship Id="rId226" Type="http://schemas.openxmlformats.org/officeDocument/2006/relationships/slide" Target="slides/slide180.xml"/><Relationship Id="rId268" Type="http://schemas.openxmlformats.org/officeDocument/2006/relationships/slide" Target="slides/slide222.xml"/><Relationship Id="rId32" Type="http://schemas.openxmlformats.org/officeDocument/2006/relationships/slideMaster" Target="slideMasters/slideMaster32.xml"/><Relationship Id="rId74" Type="http://schemas.openxmlformats.org/officeDocument/2006/relationships/slide" Target="slides/slide28.xml"/><Relationship Id="rId128" Type="http://schemas.openxmlformats.org/officeDocument/2006/relationships/slide" Target="slides/slide82.xml"/><Relationship Id="rId5" Type="http://schemas.openxmlformats.org/officeDocument/2006/relationships/slideMaster" Target="slideMasters/slideMaster5.xml"/><Relationship Id="rId181" Type="http://schemas.openxmlformats.org/officeDocument/2006/relationships/slide" Target="slides/slide135.xml"/><Relationship Id="rId237" Type="http://schemas.openxmlformats.org/officeDocument/2006/relationships/slide" Target="slides/slide191.xml"/><Relationship Id="rId279" Type="http://schemas.openxmlformats.org/officeDocument/2006/relationships/slide" Target="slides/slide233.xml"/><Relationship Id="rId43" Type="http://schemas.openxmlformats.org/officeDocument/2006/relationships/slideMaster" Target="slideMasters/slideMaster43.xml"/><Relationship Id="rId139" Type="http://schemas.openxmlformats.org/officeDocument/2006/relationships/slide" Target="slides/slide93.xml"/><Relationship Id="rId290" Type="http://schemas.openxmlformats.org/officeDocument/2006/relationships/slide" Target="slides/slide244.xml"/><Relationship Id="rId85" Type="http://schemas.openxmlformats.org/officeDocument/2006/relationships/slide" Target="slides/slide39.xml"/><Relationship Id="rId150" Type="http://schemas.openxmlformats.org/officeDocument/2006/relationships/slide" Target="slides/slide104.xml"/><Relationship Id="rId192" Type="http://schemas.openxmlformats.org/officeDocument/2006/relationships/slide" Target="slides/slide146.xml"/><Relationship Id="rId206" Type="http://schemas.openxmlformats.org/officeDocument/2006/relationships/slide" Target="slides/slide160.xml"/><Relationship Id="rId248" Type="http://schemas.openxmlformats.org/officeDocument/2006/relationships/slide" Target="slides/slide202.xml"/><Relationship Id="rId12" Type="http://schemas.openxmlformats.org/officeDocument/2006/relationships/slideMaster" Target="slideMasters/slideMaster12.xml"/><Relationship Id="rId108" Type="http://schemas.openxmlformats.org/officeDocument/2006/relationships/slide" Target="slides/slide62.xml"/><Relationship Id="rId54" Type="http://schemas.openxmlformats.org/officeDocument/2006/relationships/slide" Target="slides/slide8.xml"/><Relationship Id="rId96" Type="http://schemas.openxmlformats.org/officeDocument/2006/relationships/slide" Target="slides/slide50.xml"/><Relationship Id="rId161" Type="http://schemas.openxmlformats.org/officeDocument/2006/relationships/slide" Target="slides/slide115.xml"/><Relationship Id="rId217" Type="http://schemas.openxmlformats.org/officeDocument/2006/relationships/slide" Target="slides/slide171.xml"/><Relationship Id="rId6" Type="http://schemas.openxmlformats.org/officeDocument/2006/relationships/slideMaster" Target="slideMasters/slideMaster6.xml"/><Relationship Id="rId238" Type="http://schemas.openxmlformats.org/officeDocument/2006/relationships/slide" Target="slides/slide192.xml"/><Relationship Id="rId259" Type="http://schemas.openxmlformats.org/officeDocument/2006/relationships/slide" Target="slides/slide213.xml"/><Relationship Id="rId23" Type="http://schemas.openxmlformats.org/officeDocument/2006/relationships/slideMaster" Target="slideMasters/slideMaster23.xml"/><Relationship Id="rId119" Type="http://schemas.openxmlformats.org/officeDocument/2006/relationships/slide" Target="slides/slide73.xml"/><Relationship Id="rId270" Type="http://schemas.openxmlformats.org/officeDocument/2006/relationships/slide" Target="slides/slide224.xml"/><Relationship Id="rId291" Type="http://schemas.openxmlformats.org/officeDocument/2006/relationships/slide" Target="slides/slide245.xml"/><Relationship Id="rId44" Type="http://schemas.openxmlformats.org/officeDocument/2006/relationships/slideMaster" Target="slideMasters/slideMaster44.xml"/><Relationship Id="rId65" Type="http://schemas.openxmlformats.org/officeDocument/2006/relationships/slide" Target="slides/slide19.xml"/><Relationship Id="rId86" Type="http://schemas.openxmlformats.org/officeDocument/2006/relationships/slide" Target="slides/slide40.xml"/><Relationship Id="rId130" Type="http://schemas.openxmlformats.org/officeDocument/2006/relationships/slide" Target="slides/slide84.xml"/><Relationship Id="rId151" Type="http://schemas.openxmlformats.org/officeDocument/2006/relationships/slide" Target="slides/slide105.xml"/><Relationship Id="rId172" Type="http://schemas.openxmlformats.org/officeDocument/2006/relationships/slide" Target="slides/slide126.xml"/><Relationship Id="rId193" Type="http://schemas.openxmlformats.org/officeDocument/2006/relationships/slide" Target="slides/slide147.xml"/><Relationship Id="rId207" Type="http://schemas.openxmlformats.org/officeDocument/2006/relationships/slide" Target="slides/slide161.xml"/><Relationship Id="rId228" Type="http://schemas.openxmlformats.org/officeDocument/2006/relationships/slide" Target="slides/slide182.xml"/><Relationship Id="rId249" Type="http://schemas.openxmlformats.org/officeDocument/2006/relationships/slide" Target="slides/slide203.xml"/><Relationship Id="rId13" Type="http://schemas.openxmlformats.org/officeDocument/2006/relationships/slideMaster" Target="slideMasters/slideMaster13.xml"/><Relationship Id="rId109" Type="http://schemas.openxmlformats.org/officeDocument/2006/relationships/slide" Target="slides/slide63.xml"/><Relationship Id="rId260" Type="http://schemas.openxmlformats.org/officeDocument/2006/relationships/slide" Target="slides/slide214.xml"/><Relationship Id="rId281" Type="http://schemas.openxmlformats.org/officeDocument/2006/relationships/slide" Target="slides/slide235.xml"/><Relationship Id="rId34" Type="http://schemas.openxmlformats.org/officeDocument/2006/relationships/slideMaster" Target="slideMasters/slideMaster34.xml"/><Relationship Id="rId55" Type="http://schemas.openxmlformats.org/officeDocument/2006/relationships/slide" Target="slides/slide9.xml"/><Relationship Id="rId76" Type="http://schemas.openxmlformats.org/officeDocument/2006/relationships/slide" Target="slides/slide30.xml"/><Relationship Id="rId97" Type="http://schemas.openxmlformats.org/officeDocument/2006/relationships/slide" Target="slides/slide51.xml"/><Relationship Id="rId120" Type="http://schemas.openxmlformats.org/officeDocument/2006/relationships/slide" Target="slides/slide74.xml"/><Relationship Id="rId141" Type="http://schemas.openxmlformats.org/officeDocument/2006/relationships/slide" Target="slides/slide95.xml"/><Relationship Id="rId7" Type="http://schemas.openxmlformats.org/officeDocument/2006/relationships/slideMaster" Target="slideMasters/slideMaster7.xml"/><Relationship Id="rId162" Type="http://schemas.openxmlformats.org/officeDocument/2006/relationships/slide" Target="slides/slide116.xml"/><Relationship Id="rId183" Type="http://schemas.openxmlformats.org/officeDocument/2006/relationships/slide" Target="slides/slide137.xml"/><Relationship Id="rId218" Type="http://schemas.openxmlformats.org/officeDocument/2006/relationships/slide" Target="slides/slide172.xml"/><Relationship Id="rId239" Type="http://schemas.openxmlformats.org/officeDocument/2006/relationships/slide" Target="slides/slide193.xml"/><Relationship Id="rId250" Type="http://schemas.openxmlformats.org/officeDocument/2006/relationships/slide" Target="slides/slide204.xml"/><Relationship Id="rId271" Type="http://schemas.openxmlformats.org/officeDocument/2006/relationships/slide" Target="slides/slide225.xml"/><Relationship Id="rId292" Type="http://schemas.openxmlformats.org/officeDocument/2006/relationships/slide" Target="slides/slide246.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20.xml"/><Relationship Id="rId87" Type="http://schemas.openxmlformats.org/officeDocument/2006/relationships/slide" Target="slides/slide41.xml"/><Relationship Id="rId110" Type="http://schemas.openxmlformats.org/officeDocument/2006/relationships/slide" Target="slides/slide64.xml"/><Relationship Id="rId131" Type="http://schemas.openxmlformats.org/officeDocument/2006/relationships/slide" Target="slides/slide85.xml"/><Relationship Id="rId152" Type="http://schemas.openxmlformats.org/officeDocument/2006/relationships/slide" Target="slides/slide106.xml"/><Relationship Id="rId173" Type="http://schemas.openxmlformats.org/officeDocument/2006/relationships/slide" Target="slides/slide127.xml"/><Relationship Id="rId194" Type="http://schemas.openxmlformats.org/officeDocument/2006/relationships/slide" Target="slides/slide148.xml"/><Relationship Id="rId208" Type="http://schemas.openxmlformats.org/officeDocument/2006/relationships/slide" Target="slides/slide162.xml"/><Relationship Id="rId229" Type="http://schemas.openxmlformats.org/officeDocument/2006/relationships/slide" Target="slides/slide183.xml"/><Relationship Id="rId240" Type="http://schemas.openxmlformats.org/officeDocument/2006/relationships/slide" Target="slides/slide194.xml"/><Relationship Id="rId261" Type="http://schemas.openxmlformats.org/officeDocument/2006/relationships/slide" Target="slides/slide215.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0.xml"/><Relationship Id="rId77" Type="http://schemas.openxmlformats.org/officeDocument/2006/relationships/slide" Target="slides/slide31.xml"/><Relationship Id="rId100" Type="http://schemas.openxmlformats.org/officeDocument/2006/relationships/slide" Target="slides/slide54.xml"/><Relationship Id="rId282" Type="http://schemas.openxmlformats.org/officeDocument/2006/relationships/slide" Target="slides/slide236.xml"/><Relationship Id="rId8" Type="http://schemas.openxmlformats.org/officeDocument/2006/relationships/slideMaster" Target="slideMasters/slideMaster8.xml"/><Relationship Id="rId98" Type="http://schemas.openxmlformats.org/officeDocument/2006/relationships/slide" Target="slides/slide52.xml"/><Relationship Id="rId121" Type="http://schemas.openxmlformats.org/officeDocument/2006/relationships/slide" Target="slides/slide75.xml"/><Relationship Id="rId142" Type="http://schemas.openxmlformats.org/officeDocument/2006/relationships/slide" Target="slides/slide96.xml"/><Relationship Id="rId163" Type="http://schemas.openxmlformats.org/officeDocument/2006/relationships/slide" Target="slides/slide117.xml"/><Relationship Id="rId184" Type="http://schemas.openxmlformats.org/officeDocument/2006/relationships/slide" Target="slides/slide138.xml"/><Relationship Id="rId219" Type="http://schemas.openxmlformats.org/officeDocument/2006/relationships/slide" Target="slides/slide173.xml"/><Relationship Id="rId230" Type="http://schemas.openxmlformats.org/officeDocument/2006/relationships/slide" Target="slides/slide184.xml"/><Relationship Id="rId251" Type="http://schemas.openxmlformats.org/officeDocument/2006/relationships/slide" Target="slides/slide205.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1.xml"/><Relationship Id="rId272" Type="http://schemas.openxmlformats.org/officeDocument/2006/relationships/slide" Target="slides/slide226.xml"/><Relationship Id="rId293" Type="http://schemas.openxmlformats.org/officeDocument/2006/relationships/slide" Target="slides/slide247.xml"/><Relationship Id="rId88" Type="http://schemas.openxmlformats.org/officeDocument/2006/relationships/slide" Target="slides/slide42.xml"/><Relationship Id="rId111" Type="http://schemas.openxmlformats.org/officeDocument/2006/relationships/slide" Target="slides/slide65.xml"/><Relationship Id="rId132" Type="http://schemas.openxmlformats.org/officeDocument/2006/relationships/slide" Target="slides/slide86.xml"/><Relationship Id="rId153" Type="http://schemas.openxmlformats.org/officeDocument/2006/relationships/slide" Target="slides/slide107.xml"/><Relationship Id="rId174" Type="http://schemas.openxmlformats.org/officeDocument/2006/relationships/slide" Target="slides/slide128.xml"/><Relationship Id="rId195" Type="http://schemas.openxmlformats.org/officeDocument/2006/relationships/slide" Target="slides/slide149.xml"/><Relationship Id="rId209" Type="http://schemas.openxmlformats.org/officeDocument/2006/relationships/slide" Target="slides/slide163.xml"/><Relationship Id="rId220" Type="http://schemas.openxmlformats.org/officeDocument/2006/relationships/slide" Target="slides/slide174.xml"/><Relationship Id="rId241" Type="http://schemas.openxmlformats.org/officeDocument/2006/relationships/slide" Target="slides/slide19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1.xml"/><Relationship Id="rId262" Type="http://schemas.openxmlformats.org/officeDocument/2006/relationships/slide" Target="slides/slide216.xml"/><Relationship Id="rId283" Type="http://schemas.openxmlformats.org/officeDocument/2006/relationships/slide" Target="slides/slide237.xml"/><Relationship Id="rId78" Type="http://schemas.openxmlformats.org/officeDocument/2006/relationships/slide" Target="slides/slide32.xml"/><Relationship Id="rId99" Type="http://schemas.openxmlformats.org/officeDocument/2006/relationships/slide" Target="slides/slide53.xml"/><Relationship Id="rId101" Type="http://schemas.openxmlformats.org/officeDocument/2006/relationships/slide" Target="slides/slide55.xml"/><Relationship Id="rId122" Type="http://schemas.openxmlformats.org/officeDocument/2006/relationships/slide" Target="slides/slide76.xml"/><Relationship Id="rId143" Type="http://schemas.openxmlformats.org/officeDocument/2006/relationships/slide" Target="slides/slide97.xml"/><Relationship Id="rId164" Type="http://schemas.openxmlformats.org/officeDocument/2006/relationships/slide" Target="slides/slide118.xml"/><Relationship Id="rId185" Type="http://schemas.openxmlformats.org/officeDocument/2006/relationships/slide" Target="slides/slide139.xml"/><Relationship Id="rId9" Type="http://schemas.openxmlformats.org/officeDocument/2006/relationships/slideMaster" Target="slideMasters/slideMaster9.xml"/><Relationship Id="rId210" Type="http://schemas.openxmlformats.org/officeDocument/2006/relationships/slide" Target="slides/slide164.xml"/><Relationship Id="rId26" Type="http://schemas.openxmlformats.org/officeDocument/2006/relationships/slideMaster" Target="slideMasters/slideMaster26.xml"/><Relationship Id="rId231" Type="http://schemas.openxmlformats.org/officeDocument/2006/relationships/slide" Target="slides/slide185.xml"/><Relationship Id="rId252" Type="http://schemas.openxmlformats.org/officeDocument/2006/relationships/slide" Target="slides/slide206.xml"/><Relationship Id="rId273" Type="http://schemas.openxmlformats.org/officeDocument/2006/relationships/slide" Target="slides/slide227.xml"/><Relationship Id="rId294" Type="http://schemas.openxmlformats.org/officeDocument/2006/relationships/slide" Target="slides/slide248.xml"/><Relationship Id="rId47" Type="http://schemas.openxmlformats.org/officeDocument/2006/relationships/slide" Target="slides/slide1.xml"/><Relationship Id="rId68" Type="http://schemas.openxmlformats.org/officeDocument/2006/relationships/slide" Target="slides/slide22.xml"/><Relationship Id="rId89" Type="http://schemas.openxmlformats.org/officeDocument/2006/relationships/slide" Target="slides/slide43.xml"/><Relationship Id="rId112" Type="http://schemas.openxmlformats.org/officeDocument/2006/relationships/slide" Target="slides/slide66.xml"/><Relationship Id="rId133" Type="http://schemas.openxmlformats.org/officeDocument/2006/relationships/slide" Target="slides/slide87.xml"/><Relationship Id="rId154" Type="http://schemas.openxmlformats.org/officeDocument/2006/relationships/slide" Target="slides/slide108.xml"/><Relationship Id="rId175" Type="http://schemas.openxmlformats.org/officeDocument/2006/relationships/slide" Target="slides/slide129.xml"/><Relationship Id="rId196" Type="http://schemas.openxmlformats.org/officeDocument/2006/relationships/slide" Target="slides/slide150.xml"/><Relationship Id="rId200" Type="http://schemas.openxmlformats.org/officeDocument/2006/relationships/slide" Target="slides/slide154.xml"/><Relationship Id="rId16" Type="http://schemas.openxmlformats.org/officeDocument/2006/relationships/slideMaster" Target="slideMasters/slideMaster16.xml"/><Relationship Id="rId221" Type="http://schemas.openxmlformats.org/officeDocument/2006/relationships/slide" Target="slides/slide175.xml"/><Relationship Id="rId242" Type="http://schemas.openxmlformats.org/officeDocument/2006/relationships/slide" Target="slides/slide196.xml"/><Relationship Id="rId263" Type="http://schemas.openxmlformats.org/officeDocument/2006/relationships/slide" Target="slides/slide217.xml"/><Relationship Id="rId284" Type="http://schemas.openxmlformats.org/officeDocument/2006/relationships/slide" Target="slides/slide238.xml"/><Relationship Id="rId37" Type="http://schemas.openxmlformats.org/officeDocument/2006/relationships/slideMaster" Target="slideMasters/slideMaster37.xml"/><Relationship Id="rId58" Type="http://schemas.openxmlformats.org/officeDocument/2006/relationships/slide" Target="slides/slide12.xml"/><Relationship Id="rId79" Type="http://schemas.openxmlformats.org/officeDocument/2006/relationships/slide" Target="slides/slide33.xml"/><Relationship Id="rId102" Type="http://schemas.openxmlformats.org/officeDocument/2006/relationships/slide" Target="slides/slide56.xml"/><Relationship Id="rId123" Type="http://schemas.openxmlformats.org/officeDocument/2006/relationships/slide" Target="slides/slide77.xml"/><Relationship Id="rId144" Type="http://schemas.openxmlformats.org/officeDocument/2006/relationships/slide" Target="slides/slide98.xml"/><Relationship Id="rId90" Type="http://schemas.openxmlformats.org/officeDocument/2006/relationships/slide" Target="slides/slide44.xml"/><Relationship Id="rId165" Type="http://schemas.openxmlformats.org/officeDocument/2006/relationships/slide" Target="slides/slide119.xml"/><Relationship Id="rId186" Type="http://schemas.openxmlformats.org/officeDocument/2006/relationships/slide" Target="slides/slide140.xml"/><Relationship Id="rId211" Type="http://schemas.openxmlformats.org/officeDocument/2006/relationships/slide" Target="slides/slide165.xml"/><Relationship Id="rId232" Type="http://schemas.openxmlformats.org/officeDocument/2006/relationships/slide" Target="slides/slide186.xml"/><Relationship Id="rId253" Type="http://schemas.openxmlformats.org/officeDocument/2006/relationships/slide" Target="slides/slide207.xml"/><Relationship Id="rId274" Type="http://schemas.openxmlformats.org/officeDocument/2006/relationships/slide" Target="slides/slide228.xml"/><Relationship Id="rId295" Type="http://schemas.openxmlformats.org/officeDocument/2006/relationships/slide" Target="slides/slide249.xml"/><Relationship Id="rId27" Type="http://schemas.openxmlformats.org/officeDocument/2006/relationships/slideMaster" Target="slideMasters/slideMaster27.xml"/><Relationship Id="rId48" Type="http://schemas.openxmlformats.org/officeDocument/2006/relationships/slide" Target="slides/slide2.xml"/><Relationship Id="rId69" Type="http://schemas.openxmlformats.org/officeDocument/2006/relationships/slide" Target="slides/slide23.xml"/><Relationship Id="rId113" Type="http://schemas.openxmlformats.org/officeDocument/2006/relationships/slide" Target="slides/slide67.xml"/><Relationship Id="rId134" Type="http://schemas.openxmlformats.org/officeDocument/2006/relationships/slide" Target="slides/slide88.xml"/><Relationship Id="rId80" Type="http://schemas.openxmlformats.org/officeDocument/2006/relationships/slide" Target="slides/slide34.xml"/><Relationship Id="rId155" Type="http://schemas.openxmlformats.org/officeDocument/2006/relationships/slide" Target="slides/slide109.xml"/><Relationship Id="rId176" Type="http://schemas.openxmlformats.org/officeDocument/2006/relationships/slide" Target="slides/slide130.xml"/><Relationship Id="rId197" Type="http://schemas.openxmlformats.org/officeDocument/2006/relationships/slide" Target="slides/slide151.xml"/><Relationship Id="rId201" Type="http://schemas.openxmlformats.org/officeDocument/2006/relationships/slide" Target="slides/slide155.xml"/><Relationship Id="rId222" Type="http://schemas.openxmlformats.org/officeDocument/2006/relationships/slide" Target="slides/slide176.xml"/><Relationship Id="rId243" Type="http://schemas.openxmlformats.org/officeDocument/2006/relationships/slide" Target="slides/slide197.xml"/><Relationship Id="rId264" Type="http://schemas.openxmlformats.org/officeDocument/2006/relationships/slide" Target="slides/slide218.xml"/><Relationship Id="rId285" Type="http://schemas.openxmlformats.org/officeDocument/2006/relationships/slide" Target="slides/slide239.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3.xml"/><Relationship Id="rId103" Type="http://schemas.openxmlformats.org/officeDocument/2006/relationships/slide" Target="slides/slide57.xml"/><Relationship Id="rId124" Type="http://schemas.openxmlformats.org/officeDocument/2006/relationships/slide" Target="slides/slide78.xml"/><Relationship Id="rId70" Type="http://schemas.openxmlformats.org/officeDocument/2006/relationships/slide" Target="slides/slide24.xml"/><Relationship Id="rId91" Type="http://schemas.openxmlformats.org/officeDocument/2006/relationships/slide" Target="slides/slide45.xml"/><Relationship Id="rId145" Type="http://schemas.openxmlformats.org/officeDocument/2006/relationships/slide" Target="slides/slide99.xml"/><Relationship Id="rId166" Type="http://schemas.openxmlformats.org/officeDocument/2006/relationships/slide" Target="slides/slide120.xml"/><Relationship Id="rId187" Type="http://schemas.openxmlformats.org/officeDocument/2006/relationships/slide" Target="slides/slide141.xml"/><Relationship Id="rId1" Type="http://schemas.openxmlformats.org/officeDocument/2006/relationships/slideMaster" Target="slideMasters/slideMaster1.xml"/><Relationship Id="rId212" Type="http://schemas.openxmlformats.org/officeDocument/2006/relationships/slide" Target="slides/slide166.xml"/><Relationship Id="rId233" Type="http://schemas.openxmlformats.org/officeDocument/2006/relationships/slide" Target="slides/slide187.xml"/><Relationship Id="rId254" Type="http://schemas.openxmlformats.org/officeDocument/2006/relationships/slide" Target="slides/slide208.xml"/><Relationship Id="rId28" Type="http://schemas.openxmlformats.org/officeDocument/2006/relationships/slideMaster" Target="slideMasters/slideMaster28.xml"/><Relationship Id="rId49" Type="http://schemas.openxmlformats.org/officeDocument/2006/relationships/slide" Target="slides/slide3.xml"/><Relationship Id="rId114" Type="http://schemas.openxmlformats.org/officeDocument/2006/relationships/slide" Target="slides/slide68.xml"/><Relationship Id="rId275" Type="http://schemas.openxmlformats.org/officeDocument/2006/relationships/slide" Target="slides/slide229.xml"/><Relationship Id="rId296" Type="http://schemas.openxmlformats.org/officeDocument/2006/relationships/slide" Target="slides/slide250.xml"/><Relationship Id="rId300" Type="http://schemas.openxmlformats.org/officeDocument/2006/relationships/theme" Target="theme/theme1.xml"/><Relationship Id="rId60" Type="http://schemas.openxmlformats.org/officeDocument/2006/relationships/slide" Target="slides/slide14.xml"/><Relationship Id="rId81" Type="http://schemas.openxmlformats.org/officeDocument/2006/relationships/slide" Target="slides/slide35.xml"/><Relationship Id="rId135" Type="http://schemas.openxmlformats.org/officeDocument/2006/relationships/slide" Target="slides/slide89.xml"/><Relationship Id="rId156" Type="http://schemas.openxmlformats.org/officeDocument/2006/relationships/slide" Target="slides/slide110.xml"/><Relationship Id="rId177" Type="http://schemas.openxmlformats.org/officeDocument/2006/relationships/slide" Target="slides/slide131.xml"/><Relationship Id="rId198" Type="http://schemas.openxmlformats.org/officeDocument/2006/relationships/slide" Target="slides/slide152.xml"/><Relationship Id="rId202" Type="http://schemas.openxmlformats.org/officeDocument/2006/relationships/slide" Target="slides/slide156.xml"/><Relationship Id="rId223" Type="http://schemas.openxmlformats.org/officeDocument/2006/relationships/slide" Target="slides/slide177.xml"/><Relationship Id="rId244" Type="http://schemas.openxmlformats.org/officeDocument/2006/relationships/slide" Target="slides/slide19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9.xml"/><Relationship Id="rId286" Type="http://schemas.openxmlformats.org/officeDocument/2006/relationships/slide" Target="slides/slide240.xml"/><Relationship Id="rId50" Type="http://schemas.openxmlformats.org/officeDocument/2006/relationships/slide" Target="slides/slide4.xml"/><Relationship Id="rId104" Type="http://schemas.openxmlformats.org/officeDocument/2006/relationships/slide" Target="slides/slide58.xml"/><Relationship Id="rId125" Type="http://schemas.openxmlformats.org/officeDocument/2006/relationships/slide" Target="slides/slide79.xml"/><Relationship Id="rId146" Type="http://schemas.openxmlformats.org/officeDocument/2006/relationships/slide" Target="slides/slide100.xml"/><Relationship Id="rId167" Type="http://schemas.openxmlformats.org/officeDocument/2006/relationships/slide" Target="slides/slide121.xml"/><Relationship Id="rId188" Type="http://schemas.openxmlformats.org/officeDocument/2006/relationships/slide" Target="slides/slide142.xml"/><Relationship Id="rId71" Type="http://schemas.openxmlformats.org/officeDocument/2006/relationships/slide" Target="slides/slide25.xml"/><Relationship Id="rId92" Type="http://schemas.openxmlformats.org/officeDocument/2006/relationships/slide" Target="slides/slide46.xml"/><Relationship Id="rId213" Type="http://schemas.openxmlformats.org/officeDocument/2006/relationships/slide" Target="slides/slide167.xml"/><Relationship Id="rId234" Type="http://schemas.openxmlformats.org/officeDocument/2006/relationships/slide" Target="slides/slide18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9.xml"/><Relationship Id="rId276" Type="http://schemas.openxmlformats.org/officeDocument/2006/relationships/slide" Target="slides/slide230.xml"/><Relationship Id="rId297" Type="http://schemas.openxmlformats.org/officeDocument/2006/relationships/notesMaster" Target="notesMasters/notesMaster1.xml"/><Relationship Id="rId40" Type="http://schemas.openxmlformats.org/officeDocument/2006/relationships/slideMaster" Target="slideMasters/slideMaster40.xml"/><Relationship Id="rId115" Type="http://schemas.openxmlformats.org/officeDocument/2006/relationships/slide" Target="slides/slide69.xml"/><Relationship Id="rId136" Type="http://schemas.openxmlformats.org/officeDocument/2006/relationships/slide" Target="slides/slide90.xml"/><Relationship Id="rId157" Type="http://schemas.openxmlformats.org/officeDocument/2006/relationships/slide" Target="slides/slide111.xml"/><Relationship Id="rId178" Type="http://schemas.openxmlformats.org/officeDocument/2006/relationships/slide" Target="slides/slide132.xml"/><Relationship Id="rId301" Type="http://schemas.openxmlformats.org/officeDocument/2006/relationships/tableStyles" Target="tableStyles.xml"/><Relationship Id="rId61" Type="http://schemas.openxmlformats.org/officeDocument/2006/relationships/slide" Target="slides/slide15.xml"/><Relationship Id="rId82" Type="http://schemas.openxmlformats.org/officeDocument/2006/relationships/slide" Target="slides/slide36.xml"/><Relationship Id="rId199" Type="http://schemas.openxmlformats.org/officeDocument/2006/relationships/slide" Target="slides/slide153.xml"/><Relationship Id="rId203" Type="http://schemas.openxmlformats.org/officeDocument/2006/relationships/slide" Target="slides/slide157.xml"/><Relationship Id="rId19" Type="http://schemas.openxmlformats.org/officeDocument/2006/relationships/slideMaster" Target="slideMasters/slideMaster19.xml"/><Relationship Id="rId224" Type="http://schemas.openxmlformats.org/officeDocument/2006/relationships/slide" Target="slides/slide178.xml"/><Relationship Id="rId245" Type="http://schemas.openxmlformats.org/officeDocument/2006/relationships/slide" Target="slides/slide199.xml"/><Relationship Id="rId266" Type="http://schemas.openxmlformats.org/officeDocument/2006/relationships/slide" Target="slides/slide220.xml"/><Relationship Id="rId287" Type="http://schemas.openxmlformats.org/officeDocument/2006/relationships/slide" Target="slides/slide241.xml"/><Relationship Id="rId30" Type="http://schemas.openxmlformats.org/officeDocument/2006/relationships/slideMaster" Target="slideMasters/slideMaster30.xml"/><Relationship Id="rId105" Type="http://schemas.openxmlformats.org/officeDocument/2006/relationships/slide" Target="slides/slide59.xml"/><Relationship Id="rId126" Type="http://schemas.openxmlformats.org/officeDocument/2006/relationships/slide" Target="slides/slide80.xml"/><Relationship Id="rId147" Type="http://schemas.openxmlformats.org/officeDocument/2006/relationships/slide" Target="slides/slide101.xml"/><Relationship Id="rId168" Type="http://schemas.openxmlformats.org/officeDocument/2006/relationships/slide" Target="slides/slide122.xml"/><Relationship Id="rId51" Type="http://schemas.openxmlformats.org/officeDocument/2006/relationships/slide" Target="slides/slide5.xml"/><Relationship Id="rId72" Type="http://schemas.openxmlformats.org/officeDocument/2006/relationships/slide" Target="slides/slide26.xml"/><Relationship Id="rId93" Type="http://schemas.openxmlformats.org/officeDocument/2006/relationships/slide" Target="slides/slide47.xml"/><Relationship Id="rId189" Type="http://schemas.openxmlformats.org/officeDocument/2006/relationships/slide" Target="slides/slide143.xml"/><Relationship Id="rId3" Type="http://schemas.openxmlformats.org/officeDocument/2006/relationships/slideMaster" Target="slideMasters/slideMaster3.xml"/><Relationship Id="rId214" Type="http://schemas.openxmlformats.org/officeDocument/2006/relationships/slide" Target="slides/slide168.xml"/><Relationship Id="rId235" Type="http://schemas.openxmlformats.org/officeDocument/2006/relationships/slide" Target="slides/slide189.xml"/><Relationship Id="rId256" Type="http://schemas.openxmlformats.org/officeDocument/2006/relationships/slide" Target="slides/slide210.xml"/><Relationship Id="rId277" Type="http://schemas.openxmlformats.org/officeDocument/2006/relationships/slide" Target="slides/slide231.xml"/><Relationship Id="rId298" Type="http://schemas.openxmlformats.org/officeDocument/2006/relationships/presProps" Target="presProps.xml"/><Relationship Id="rId116" Type="http://schemas.openxmlformats.org/officeDocument/2006/relationships/slide" Target="slides/slide70.xml"/><Relationship Id="rId137" Type="http://schemas.openxmlformats.org/officeDocument/2006/relationships/slide" Target="slides/slide91.xml"/><Relationship Id="rId158" Type="http://schemas.openxmlformats.org/officeDocument/2006/relationships/slide" Target="slides/slide11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6.xml"/><Relationship Id="rId83" Type="http://schemas.openxmlformats.org/officeDocument/2006/relationships/slide" Target="slides/slide37.xml"/><Relationship Id="rId179" Type="http://schemas.openxmlformats.org/officeDocument/2006/relationships/slide" Target="slides/slide133.xml"/><Relationship Id="rId190" Type="http://schemas.openxmlformats.org/officeDocument/2006/relationships/slide" Target="slides/slide144.xml"/><Relationship Id="rId204" Type="http://schemas.openxmlformats.org/officeDocument/2006/relationships/slide" Target="slides/slide158.xml"/><Relationship Id="rId225" Type="http://schemas.openxmlformats.org/officeDocument/2006/relationships/slide" Target="slides/slide179.xml"/><Relationship Id="rId246" Type="http://schemas.openxmlformats.org/officeDocument/2006/relationships/slide" Target="slides/slide200.xml"/><Relationship Id="rId267" Type="http://schemas.openxmlformats.org/officeDocument/2006/relationships/slide" Target="slides/slide221.xml"/><Relationship Id="rId288" Type="http://schemas.openxmlformats.org/officeDocument/2006/relationships/slide" Target="slides/slide242.xml"/><Relationship Id="rId106" Type="http://schemas.openxmlformats.org/officeDocument/2006/relationships/slide" Target="slides/slide60.xml"/><Relationship Id="rId127" Type="http://schemas.openxmlformats.org/officeDocument/2006/relationships/slide" Target="slides/slide8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6.xml"/><Relationship Id="rId73" Type="http://schemas.openxmlformats.org/officeDocument/2006/relationships/slide" Target="slides/slide27.xml"/><Relationship Id="rId94" Type="http://schemas.openxmlformats.org/officeDocument/2006/relationships/slide" Target="slides/slide48.xml"/><Relationship Id="rId148" Type="http://schemas.openxmlformats.org/officeDocument/2006/relationships/slide" Target="slides/slide102.xml"/><Relationship Id="rId169" Type="http://schemas.openxmlformats.org/officeDocument/2006/relationships/slide" Target="slides/slide123.xml"/><Relationship Id="rId4" Type="http://schemas.openxmlformats.org/officeDocument/2006/relationships/slideMaster" Target="slideMasters/slideMaster4.xml"/><Relationship Id="rId180" Type="http://schemas.openxmlformats.org/officeDocument/2006/relationships/slide" Target="slides/slide134.xml"/><Relationship Id="rId215" Type="http://schemas.openxmlformats.org/officeDocument/2006/relationships/slide" Target="slides/slide169.xml"/><Relationship Id="rId236" Type="http://schemas.openxmlformats.org/officeDocument/2006/relationships/slide" Target="slides/slide190.xml"/><Relationship Id="rId257" Type="http://schemas.openxmlformats.org/officeDocument/2006/relationships/slide" Target="slides/slide211.xml"/><Relationship Id="rId278" Type="http://schemas.openxmlformats.org/officeDocument/2006/relationships/slide" Target="slides/slide232.xml"/><Relationship Id="rId42" Type="http://schemas.openxmlformats.org/officeDocument/2006/relationships/slideMaster" Target="slideMasters/slideMaster42.xml"/><Relationship Id="rId84" Type="http://schemas.openxmlformats.org/officeDocument/2006/relationships/slide" Target="slides/slide38.xml"/><Relationship Id="rId138" Type="http://schemas.openxmlformats.org/officeDocument/2006/relationships/slide" Target="slides/slide92.xml"/><Relationship Id="rId191" Type="http://schemas.openxmlformats.org/officeDocument/2006/relationships/slide" Target="slides/slide145.xml"/><Relationship Id="rId205" Type="http://schemas.openxmlformats.org/officeDocument/2006/relationships/slide" Target="slides/slide159.xml"/><Relationship Id="rId247" Type="http://schemas.openxmlformats.org/officeDocument/2006/relationships/slide" Target="slides/slide201.xml"/><Relationship Id="rId107" Type="http://schemas.openxmlformats.org/officeDocument/2006/relationships/slide" Target="slides/slide61.xml"/><Relationship Id="rId289" Type="http://schemas.openxmlformats.org/officeDocument/2006/relationships/slide" Target="slides/slide243.xml"/><Relationship Id="rId11" Type="http://schemas.openxmlformats.org/officeDocument/2006/relationships/slideMaster" Target="slideMasters/slideMaster11.xml"/><Relationship Id="rId53" Type="http://schemas.openxmlformats.org/officeDocument/2006/relationships/slide" Target="slides/slide7.xml"/><Relationship Id="rId149" Type="http://schemas.openxmlformats.org/officeDocument/2006/relationships/slide" Target="slides/slide103.xml"/><Relationship Id="rId95" Type="http://schemas.openxmlformats.org/officeDocument/2006/relationships/slide" Target="slides/slide49.xml"/><Relationship Id="rId160" Type="http://schemas.openxmlformats.org/officeDocument/2006/relationships/slide" Target="slides/slide114.xml"/><Relationship Id="rId216" Type="http://schemas.openxmlformats.org/officeDocument/2006/relationships/slide" Target="slides/slide170.xml"/><Relationship Id="rId258" Type="http://schemas.openxmlformats.org/officeDocument/2006/relationships/slide" Target="slides/slide212.xml"/><Relationship Id="rId22" Type="http://schemas.openxmlformats.org/officeDocument/2006/relationships/slideMaster" Target="slideMasters/slideMaster22.xml"/><Relationship Id="rId64" Type="http://schemas.openxmlformats.org/officeDocument/2006/relationships/slide" Target="slides/slide18.xml"/><Relationship Id="rId118" Type="http://schemas.openxmlformats.org/officeDocument/2006/relationships/slide" Target="slides/slide72.xml"/><Relationship Id="rId171" Type="http://schemas.openxmlformats.org/officeDocument/2006/relationships/slide" Target="slides/slide125.xml"/><Relationship Id="rId227" Type="http://schemas.openxmlformats.org/officeDocument/2006/relationships/slide" Target="slides/slide181.xml"/><Relationship Id="rId269" Type="http://schemas.openxmlformats.org/officeDocument/2006/relationships/slide" Target="slides/slide223.xml"/><Relationship Id="rId33" Type="http://schemas.openxmlformats.org/officeDocument/2006/relationships/slideMaster" Target="slideMasters/slideMaster33.xml"/><Relationship Id="rId129" Type="http://schemas.openxmlformats.org/officeDocument/2006/relationships/slide" Target="slides/slide83.xml"/><Relationship Id="rId280" Type="http://schemas.openxmlformats.org/officeDocument/2006/relationships/slide" Target="slides/slide234.xml"/><Relationship Id="rId75" Type="http://schemas.openxmlformats.org/officeDocument/2006/relationships/slide" Target="slides/slide29.xml"/><Relationship Id="rId140" Type="http://schemas.openxmlformats.org/officeDocument/2006/relationships/slide" Target="slides/slide94.xml"/><Relationship Id="rId182" Type="http://schemas.openxmlformats.org/officeDocument/2006/relationships/slide" Target="slides/slide1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EECE8A-4EFB-4396-9862-032582503B21}" type="datetimeFigureOut">
              <a:rPr lang="en-GB" smtClean="0"/>
              <a:t>11/03/2025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8E62C-A091-49C7-B4DF-2F8432CFE4E6}" type="slidenum">
              <a:rPr lang="en-GB" smtClean="0"/>
              <a:t>‹#›</a:t>
            </a:fld>
            <a:endParaRPr lang="en-GB"/>
          </a:p>
        </p:txBody>
      </p:sp>
    </p:spTree>
    <p:extLst>
      <p:ext uri="{BB962C8B-B14F-4D97-AF65-F5344CB8AC3E}">
        <p14:creationId xmlns:p14="http://schemas.microsoft.com/office/powerpoint/2010/main" val="1008334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a:t>
            </a:r>
            <a:r>
              <a:rPr lang="en-US"/>
              <a:t>Israel at </a:t>
            </a:r>
            <a:r>
              <a:rPr lang="en-US" dirty="0"/>
              <a:t>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fld id="{DF78E62C-A091-49C7-B4DF-2F8432CFE4E6}" type="slidenum">
              <a:rPr lang="en-GB" smtClean="0"/>
              <a:t>3</a:t>
            </a:fld>
            <a:endParaRPr lang="en-GB"/>
          </a:p>
        </p:txBody>
      </p:sp>
    </p:spTree>
    <p:extLst>
      <p:ext uri="{BB962C8B-B14F-4D97-AF65-F5344CB8AC3E}">
        <p14:creationId xmlns:p14="http://schemas.microsoft.com/office/powerpoint/2010/main" val="3255358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Christianity is mocked with the disrespectful appearance of Pastor Phil.</a:t>
            </a:r>
          </a:p>
        </p:txBody>
      </p:sp>
      <p:sp>
        <p:nvSpPr>
          <p:cNvPr id="4" name="Slide Number Placeholder 3"/>
          <p:cNvSpPr>
            <a:spLocks noGrp="1"/>
          </p:cNvSpPr>
          <p:nvPr>
            <p:ph type="sldNum" sz="quarter" idx="5"/>
          </p:nvPr>
        </p:nvSpPr>
        <p:spPr/>
        <p:txBody>
          <a:bodyPr/>
          <a:lstStyle/>
          <a:p>
            <a:fld id="{DF78E62C-A091-49C7-B4DF-2F8432CFE4E6}" type="slidenum">
              <a:rPr lang="en-GB" smtClean="0"/>
              <a:t>14</a:t>
            </a:fld>
            <a:endParaRPr lang="en-GB"/>
          </a:p>
        </p:txBody>
      </p:sp>
    </p:spTree>
    <p:extLst>
      <p:ext uri="{BB962C8B-B14F-4D97-AF65-F5344CB8AC3E}">
        <p14:creationId xmlns:p14="http://schemas.microsoft.com/office/powerpoint/2010/main" val="242055762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man began to speak. </a:t>
            </a:r>
          </a:p>
          <a:p>
            <a:endParaRPr lang="en-US"/>
          </a:p>
        </p:txBody>
      </p:sp>
    </p:spTree>
    <p:extLst>
      <p:ext uri="{BB962C8B-B14F-4D97-AF65-F5344CB8AC3E}">
        <p14:creationId xmlns:p14="http://schemas.microsoft.com/office/powerpoint/2010/main" val="290191459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Lucida Grande" panose="020B0600040502020204" pitchFamily="34" charset="0"/>
              </a:rPr>
              <a:t>The crowds were amazed…</a:t>
            </a:r>
          </a:p>
        </p:txBody>
      </p:sp>
    </p:spTree>
    <p:extLst>
      <p:ext uri="{BB962C8B-B14F-4D97-AF65-F5344CB8AC3E}">
        <p14:creationId xmlns:p14="http://schemas.microsoft.com/office/powerpoint/2010/main" val="293853017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but some of them said, “No wonder he can cast out demons. He gets his power from Satan,</a:t>
            </a:r>
            <a:r>
              <a:rPr lang="en-US" baseline="30000">
                <a:effectLst/>
                <a:latin typeface="Lucida Grande" panose="020B0600040502020204" pitchFamily="34" charset="0"/>
              </a:rPr>
              <a:t>a</a:t>
            </a:r>
            <a:r>
              <a:rPr lang="en-US">
                <a:effectLst/>
                <a:latin typeface="Lucida Grande" panose="020B0600040502020204" pitchFamily="34" charset="0"/>
              </a:rPr>
              <a:t> the prince of demons.” </a:t>
            </a:r>
          </a:p>
          <a:p>
            <a:endParaRPr lang="en-US"/>
          </a:p>
        </p:txBody>
      </p:sp>
    </p:spTree>
    <p:extLst>
      <p:ext uri="{BB962C8B-B14F-4D97-AF65-F5344CB8AC3E}">
        <p14:creationId xmlns:p14="http://schemas.microsoft.com/office/powerpoint/2010/main" val="394258045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16</a:t>
            </a:r>
            <a:r>
              <a:rPr lang="en-US">
                <a:effectLst/>
                <a:latin typeface="Lucida Grande" panose="020B0600040502020204" pitchFamily="34" charset="0"/>
              </a:rPr>
              <a:t> Others, trying to test Jesus, demanded that he show them a miraculous sign from heaven to prove his authority.</a:t>
            </a:r>
          </a:p>
          <a:p>
            <a:endParaRPr lang="en-US"/>
          </a:p>
        </p:txBody>
      </p:sp>
    </p:spTree>
    <p:extLst>
      <p:ext uri="{BB962C8B-B14F-4D97-AF65-F5344CB8AC3E}">
        <p14:creationId xmlns:p14="http://schemas.microsoft.com/office/powerpoint/2010/main" val="351712770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Luke 11:17</a:t>
            </a:r>
            <a:r>
              <a:rPr lang="en-US">
                <a:solidFill>
                  <a:srgbClr val="000000"/>
                </a:solidFill>
                <a:effectLst/>
                <a:latin typeface="Lucida Grande" panose="020B0600040502020204" pitchFamily="34" charset="0"/>
              </a:rPr>
              <a:t>    He knew their thoughts, so he said, </a:t>
            </a:r>
            <a:r>
              <a:rPr lang="en-US">
                <a:solidFill>
                  <a:srgbClr val="FF2500"/>
                </a:solidFill>
                <a:effectLst/>
                <a:latin typeface="Lucida Grande" panose="020B0600040502020204" pitchFamily="34" charset="0"/>
              </a:rPr>
              <a:t>“Any kingdom divided by civil war is doomed. A family splintered by feuding will fall apart.</a:t>
            </a:r>
            <a:r>
              <a:rPr lang="en-US">
                <a:solidFill>
                  <a:srgbClr val="000000"/>
                </a:solidFill>
                <a:effectLst/>
                <a:latin typeface="Lucida Grande" panose="020B0600040502020204" pitchFamily="34" charset="0"/>
              </a:rPr>
              <a:t> </a:t>
            </a:r>
            <a:endParaRPr lang="en-US"/>
          </a:p>
        </p:txBody>
      </p:sp>
    </p:spTree>
    <p:extLst>
      <p:ext uri="{BB962C8B-B14F-4D97-AF65-F5344CB8AC3E}">
        <p14:creationId xmlns:p14="http://schemas.microsoft.com/office/powerpoint/2010/main" val="293094284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You say I am empowered by Satan. But if Satan is divided and fighting against himself, how can his kingdom survive?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And if I am empowered by Satan, what about your own exorcists? They cast out demons, too, so they will condemn you for what you have said.</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Tree>
    <p:extLst>
      <p:ext uri="{BB962C8B-B14F-4D97-AF65-F5344CB8AC3E}">
        <p14:creationId xmlns:p14="http://schemas.microsoft.com/office/powerpoint/2010/main" val="309083844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But if I am casting out demons by the power of God,</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then the Kingdom of God has arrived among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For when a strong man is fully armed and guards his palace, his possessions are safe—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22</a:t>
            </a:r>
            <a:r>
              <a:rPr lang="en-US">
                <a:solidFill>
                  <a:srgbClr val="FF2500"/>
                </a:solidFill>
                <a:effectLst/>
                <a:latin typeface="Lucida Grande" panose="020B0600040502020204" pitchFamily="34" charset="0"/>
              </a:rPr>
              <a:t> until someone even stronger attacks and overpowers him, strips him of his weapons, and carries off his belongings.</a:t>
            </a:r>
          </a:p>
          <a:p>
            <a:endParaRPr lang="en-US"/>
          </a:p>
        </p:txBody>
      </p:sp>
    </p:spTree>
    <p:extLst>
      <p:ext uri="{BB962C8B-B14F-4D97-AF65-F5344CB8AC3E}">
        <p14:creationId xmlns:p14="http://schemas.microsoft.com/office/powerpoint/2010/main" val="153241343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Luke 11:23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“Anyone who isn’t with me opposes me, and anyone who isn’t working with me is actually working against me."</a:t>
            </a:r>
          </a:p>
        </p:txBody>
      </p:sp>
    </p:spTree>
    <p:extLst>
      <p:ext uri="{BB962C8B-B14F-4D97-AF65-F5344CB8AC3E}">
        <p14:creationId xmlns:p14="http://schemas.microsoft.com/office/powerpoint/2010/main" val="414644690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Criticizes the Religious Leaders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11:37</a:t>
            </a:r>
            <a:r>
              <a:rPr lang="en-US">
                <a:effectLst/>
                <a:latin typeface="Lucida Grande" panose="020B0600040502020204" pitchFamily="34" charset="0"/>
              </a:rPr>
              <a:t>    As Jesus was speaking, one of the Pharisees invited him home for a meal. So he went in and took his place at the table.</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effectLst/>
                <a:latin typeface="Lucida Grande" panose="020B0600040502020204" pitchFamily="34" charset="0"/>
              </a:rPr>
              <a:t> His host was amazed to see that he sat down to eat without first performing the hand-washing ceremony required by Jewish custom.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Then the Lord said to him, </a:t>
            </a:r>
            <a:r>
              <a:rPr lang="en-US">
                <a:solidFill>
                  <a:srgbClr val="FF2500"/>
                </a:solidFill>
                <a:effectLst/>
                <a:latin typeface="Lucida Grande" panose="020B0600040502020204" pitchFamily="34" charset="0"/>
              </a:rPr>
              <a:t>“You Pharisees are so careful to clean the outside of the cup and the dish, but inside you are filthy—full of greed and wickedness!</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40</a:t>
            </a:r>
            <a:r>
              <a:rPr lang="en-US">
                <a:solidFill>
                  <a:srgbClr val="FF2500"/>
                </a:solidFill>
                <a:effectLst/>
                <a:latin typeface="Lucida Grande" panose="020B0600040502020204" pitchFamily="34" charset="0"/>
              </a:rPr>
              <a:t> Fools! Didn’t God make the inside as well as the outside?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solidFill>
                  <a:srgbClr val="FF2500"/>
                </a:solidFill>
                <a:effectLst/>
                <a:latin typeface="Lucida Grande" panose="020B0600040502020204" pitchFamily="34" charset="0"/>
              </a:rPr>
              <a:t> So clean the inside by giving gifts to the poor, and you will be clean all over.</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11:42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sorrow awaits you Pharisees! For you are careful to tithe even the tiniest income from your herb gardens,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but you ignore justice and the love of God. You should tithe, yes, but do not neglect the more important things.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11:43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sorrow awaits you Pharisees! For you love to sit in the seats of honor in the synagogues and receive respectful greetings as you walk in the marketplaces.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44</a:t>
            </a:r>
            <a:r>
              <a:rPr lang="en-US">
                <a:solidFill>
                  <a:srgbClr val="FF2500"/>
                </a:solidFill>
                <a:effectLst/>
                <a:latin typeface="Lucida Grande" panose="020B0600040502020204" pitchFamily="34" charset="0"/>
              </a:rPr>
              <a:t> Yes, what sorrow awaits you! For you are like hidden graves in a field. People walk over them without knowing the corruption they are stepping 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11:45</a:t>
            </a:r>
            <a:r>
              <a:rPr lang="en-US">
                <a:effectLst/>
                <a:latin typeface="Lucida Grande" panose="020B0600040502020204" pitchFamily="34" charset="0"/>
              </a:rPr>
              <a:t>    “Teacher,” said an expert in religious law, “you have insulted us, too, in what you just said.”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11:46</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a:t>
            </a:r>
            <a:r>
              <a:rPr lang="en-US">
                <a:solidFill>
                  <a:srgbClr val="000000"/>
                </a:solidFill>
                <a:effectLst/>
                <a:latin typeface="Lucida Grande" panose="020B0600040502020204" pitchFamily="34" charset="0"/>
              </a:rPr>
              <a:t> said Jesus, </a:t>
            </a:r>
            <a:r>
              <a:rPr lang="en-US">
                <a:solidFill>
                  <a:srgbClr val="FF2500"/>
                </a:solidFill>
                <a:effectLst/>
                <a:latin typeface="Lucida Grande" panose="020B0600040502020204" pitchFamily="34" charset="0"/>
              </a:rPr>
              <a:t>“what sorrow also awaits you experts in religious law! For you crush people with unbearable religious demands, and you never lift a finger to ease the burden.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47</a:t>
            </a:r>
            <a:r>
              <a:rPr lang="en-US">
                <a:solidFill>
                  <a:srgbClr val="FF2500"/>
                </a:solidFill>
                <a:effectLst/>
                <a:latin typeface="Lucida Grande" panose="020B0600040502020204" pitchFamily="34" charset="0"/>
              </a:rPr>
              <a:t> What sorrow awaits you! For you build monuments for the prophets your own ancestors killed long ago.</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48</a:t>
            </a:r>
            <a:r>
              <a:rPr lang="en-US">
                <a:solidFill>
                  <a:srgbClr val="FF2500"/>
                </a:solidFill>
                <a:effectLst/>
                <a:latin typeface="Lucida Grande" panose="020B0600040502020204" pitchFamily="34" charset="0"/>
              </a:rPr>
              <a:t> But in fact, you stand as witnesses who agree with what your ancestors did. They killed the prophets, and you join in their crime by building the monuments!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49</a:t>
            </a:r>
            <a:r>
              <a:rPr lang="en-US">
                <a:solidFill>
                  <a:srgbClr val="FF2500"/>
                </a:solidFill>
                <a:effectLst/>
                <a:latin typeface="Lucida Grande" panose="020B0600040502020204" pitchFamily="34" charset="0"/>
              </a:rPr>
              <a:t> This is what God in his wisdom said about you:</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 will send prophets and apostles to them, but they will kill some and persecute the others.’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11:50</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“As a result, this generation will be held responsible for the murder of all God’s prophets from the creation of the world—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51</a:t>
            </a:r>
            <a:r>
              <a:rPr lang="en-US">
                <a:solidFill>
                  <a:srgbClr val="FF2500"/>
                </a:solidFill>
                <a:effectLst/>
                <a:latin typeface="Lucida Grande" panose="020B0600040502020204" pitchFamily="34" charset="0"/>
              </a:rPr>
              <a:t> from the murder of Abel to the murder of Zechariah, who was killed between the altar and the sanctuary. Yes, it will certainly be charged against this generation.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11:52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sorrow awaits you experts in religious law! For you remove the key to knowledge from the people. You don’t enter the Kingdom yourselves, and you prevent others from entering.”</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11:53</a:t>
            </a:r>
            <a:r>
              <a:rPr lang="en-US">
                <a:effectLst/>
                <a:latin typeface="Lucida Grande" panose="020B0600040502020204" pitchFamily="34" charset="0"/>
              </a:rPr>
              <a:t>    As Jesus was leaving, the teachers of religious law and the Pharisees became hostile and tried to provoke him with many questions. </a:t>
            </a:r>
            <a:r>
              <a:rPr lang="en-US" b="1" baseline="30000">
                <a:solidFill>
                  <a:srgbClr val="006699"/>
                </a:solidFill>
                <a:effectLst/>
                <a:latin typeface="Helvetica Neue" panose="02000503000000020004" pitchFamily="2" charset="0"/>
              </a:rPr>
              <a:t>54</a:t>
            </a:r>
            <a:r>
              <a:rPr lang="en-US">
                <a:effectLst/>
                <a:latin typeface="Lucida Grande" panose="020B0600040502020204" pitchFamily="34" charset="0"/>
              </a:rPr>
              <a:t> They wanted to trap him into saying something they could use against him. </a:t>
            </a:r>
          </a:p>
        </p:txBody>
      </p:sp>
      <p:sp>
        <p:nvSpPr>
          <p:cNvPr id="4" name="Slide Number Placeholder 3"/>
          <p:cNvSpPr>
            <a:spLocks noGrp="1"/>
          </p:cNvSpPr>
          <p:nvPr>
            <p:ph type="sldNum" sz="quarter" idx="5"/>
          </p:nvPr>
        </p:nvSpPr>
        <p:spPr/>
        <p:txBody>
          <a:bodyPr/>
          <a:lstStyle/>
          <a:p>
            <a:fld id="{DF78E62C-A091-49C7-B4DF-2F8432CFE4E6}" type="slidenum">
              <a:rPr lang="en-GB" smtClean="0"/>
              <a:t>219</a:t>
            </a:fld>
            <a:endParaRPr lang="en-GB"/>
          </a:p>
        </p:txBody>
      </p:sp>
    </p:spTree>
    <p:extLst>
      <p:ext uri="{BB962C8B-B14F-4D97-AF65-F5344CB8AC3E}">
        <p14:creationId xmlns:p14="http://schemas.microsoft.com/office/powerpoint/2010/main" val="146568776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Lucida Grande" panose="020B0600040502020204" pitchFamily="34" charset="0"/>
              </a:rPr>
              <a:t>NLT </a:t>
            </a:r>
            <a:r>
              <a:rPr lang="en-US" b="1">
                <a:solidFill>
                  <a:srgbClr val="006699"/>
                </a:solidFill>
                <a:effectLst/>
                <a:latin typeface="Helvetica Neue" panose="02000503000000020004" pitchFamily="2" charset="0"/>
              </a:rPr>
              <a:t>Luke 12:1</a:t>
            </a:r>
            <a:r>
              <a:rPr lang="en-US">
                <a:solidFill>
                  <a:srgbClr val="000000"/>
                </a:solidFill>
                <a:effectLst/>
                <a:latin typeface="Lucida Grande" panose="020B0600040502020204" pitchFamily="34" charset="0"/>
              </a:rPr>
              <a:t>    Meanwhile, the crowds grew until thousands were milling about and stepping on each other. Jesus turned first to his disciples and warned them, </a:t>
            </a:r>
            <a:r>
              <a:rPr lang="en-US">
                <a:solidFill>
                  <a:srgbClr val="FF2500"/>
                </a:solidFill>
                <a:effectLst/>
                <a:latin typeface="Lucida Grande" panose="020B0600040502020204" pitchFamily="34" charset="0"/>
              </a:rPr>
              <a:t>“Beware of the yeast of the Pharisees—their hypocrisy.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a:t>
            </a:r>
            <a:r>
              <a:rPr lang="en-US">
                <a:solidFill>
                  <a:srgbClr val="FF2500"/>
                </a:solidFill>
                <a:effectLst/>
                <a:latin typeface="Lucida Grande" panose="020B0600040502020204" pitchFamily="34" charset="0"/>
              </a:rPr>
              <a:t> The time is coming when everything that is covered up will be revealed, and all that is secret will be made known to all.</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Whatever you have said in the dark will be heard in the light, and what you have whispered behind closed doors will be shouted from the housetops for all to hear!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“Dear friends, don’t be afraid of those who want to kill your body; they cannot do any more to you after that.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But I’ll tell you whom to fear. Fear God, who has the power to kill you and then throw you into hell.</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Yes, he’s the one to fear.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12:6</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is the price of five sparrows—two copper coins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Yet God does not forget a single one of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And the very hairs on your head are all numbered. So don’t be afraid; you are more valuable to God than a whole flock of sparrows.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tell you the truth, everyone who acknowledges me publicly here on earth, the Son of Man</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will also acknowledge in the presence of God’s angels.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But anyone who denies me here on earth will be denied before God’s angels.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Anyone who speaks against the Son of Man can be forgiven, but anyone who blasphemes the Holy Spirit will not be forgiven.</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12:11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when you are brought to trial in the synagogues and before rulers and authorities, don’t worry about how to defend yourself or what to say,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for the Holy Spirit will teach you at that time what needs to be said.”</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221</a:t>
            </a:fld>
            <a:endParaRPr lang="en-GB"/>
          </a:p>
        </p:txBody>
      </p:sp>
    </p:spTree>
    <p:extLst>
      <p:ext uri="{BB962C8B-B14F-4D97-AF65-F5344CB8AC3E}">
        <p14:creationId xmlns:p14="http://schemas.microsoft.com/office/powerpoint/2010/main" val="1055985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19</a:t>
            </a:fld>
            <a:endParaRPr lang="en-GB"/>
          </a:p>
        </p:txBody>
      </p:sp>
    </p:spTree>
    <p:extLst>
      <p:ext uri="{BB962C8B-B14F-4D97-AF65-F5344CB8AC3E}">
        <p14:creationId xmlns:p14="http://schemas.microsoft.com/office/powerpoint/2010/main" val="104244880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Parable of the Rich Fool</a:t>
            </a:r>
          </a:p>
          <a:p>
            <a:endParaRPr lang="en-US">
              <a:effectLst/>
              <a:latin typeface="Lucida Grande" panose="020B0600040502020204" pitchFamily="34" charset="0"/>
            </a:endParaRPr>
          </a:p>
          <a:p>
            <a:r>
              <a:rPr lang="en-US" b="1">
                <a:solidFill>
                  <a:srgbClr val="006699"/>
                </a:solidFill>
                <a:effectLst/>
                <a:latin typeface="Lucida Grande" panose="020B0600040502020204" pitchFamily="34" charset="0"/>
              </a:rPr>
              <a:t>NLT </a:t>
            </a:r>
            <a:r>
              <a:rPr lang="en-US" b="1">
                <a:solidFill>
                  <a:srgbClr val="006699"/>
                </a:solidFill>
                <a:effectLst/>
                <a:latin typeface="Helvetica Neue" panose="02000503000000020004" pitchFamily="2" charset="0"/>
              </a:rPr>
              <a:t>Luke 12:13</a:t>
            </a:r>
            <a:r>
              <a:rPr lang="en-US">
                <a:effectLst/>
                <a:latin typeface="Lucida Grande" panose="020B0600040502020204" pitchFamily="34" charset="0"/>
              </a:rPr>
              <a:t>    Then someone called from the crowd, “Teacher, please tell my brother to divide our father’s estate with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12:14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“Friend, who made me a judge over you to decide such things as that?”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000000"/>
                </a:solidFill>
                <a:effectLst/>
                <a:latin typeface="Lucida Grande" panose="020B0600040502020204" pitchFamily="34" charset="0"/>
              </a:rPr>
              <a:t> Then he said, </a:t>
            </a:r>
            <a:r>
              <a:rPr lang="en-US">
                <a:solidFill>
                  <a:srgbClr val="FF2500"/>
                </a:solidFill>
                <a:effectLst/>
                <a:latin typeface="Lucida Grande" panose="020B0600040502020204" pitchFamily="34" charset="0"/>
              </a:rPr>
              <a:t>“Beware! Guard against every kind of greed. Life is not measured by how much you own.”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12:16</a:t>
            </a:r>
            <a:r>
              <a:rPr lang="en-US">
                <a:solidFill>
                  <a:srgbClr val="000000"/>
                </a:solidFill>
                <a:effectLst/>
                <a:latin typeface="Lucida Grande" panose="020B0600040502020204" pitchFamily="34" charset="0"/>
              </a:rPr>
              <a:t>    Then he told them a story: </a:t>
            </a:r>
            <a:r>
              <a:rPr lang="en-US">
                <a:solidFill>
                  <a:srgbClr val="FF2500"/>
                </a:solidFill>
                <a:effectLst/>
                <a:latin typeface="Lucida Grande" panose="020B0600040502020204" pitchFamily="34" charset="0"/>
              </a:rPr>
              <a:t>“A rich man had a fertile farm that produced fine crops.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He said to himself, ‘What should I do? I don’t have room for all my crops.’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Then he said, ‘I know! I’ll tear down my barns and build bigger ones. Then I’ll have room enough to store all my wheat and other goods.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And I’ll sit back and say to myself, “My friend, you have enough stored away for years to come. Now take it easy! Eat, drink, and be merry!”’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12:20</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“But God said to him, ‘You fool! You will die this very night. Then who will get everything you worked for?’</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 a person is a fool to store up earthly wealth but not have a rich relationship with God.”</a:t>
            </a:r>
          </a:p>
          <a:p>
            <a:endParaRPr lang="en-US">
              <a:effectLst/>
              <a:latin typeface="Lucida Grande" panose="020B0600040502020204" pitchFamily="34" charset="0"/>
            </a:endParaRPr>
          </a:p>
          <a:p>
            <a:r>
              <a:rPr lang="en-US">
                <a:effectLst/>
                <a:latin typeface="Lucida Grande" panose="020B0600040502020204" pitchFamily="34" charset="0"/>
              </a:rPr>
              <a:t>Teaching about Money and Possessions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12:22</a:t>
            </a:r>
            <a:r>
              <a:rPr lang="en-US">
                <a:solidFill>
                  <a:srgbClr val="000000"/>
                </a:solidFill>
                <a:effectLst/>
                <a:latin typeface="Lucida Grande" panose="020B0600040502020204" pitchFamily="34" charset="0"/>
              </a:rPr>
              <a:t>    Then, turning to his disciples, Jesus said, </a:t>
            </a:r>
            <a:r>
              <a:rPr lang="en-US">
                <a:solidFill>
                  <a:srgbClr val="FF2500"/>
                </a:solidFill>
                <a:effectLst/>
                <a:latin typeface="Lucida Grande" panose="020B0600040502020204" pitchFamily="34" charset="0"/>
              </a:rPr>
              <a:t>“That is why I tell you not to worry about everyday life—whether you have enough food to eat or enough clothes to wear.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23</a:t>
            </a:r>
            <a:r>
              <a:rPr lang="en-US">
                <a:solidFill>
                  <a:srgbClr val="FF2500"/>
                </a:solidFill>
                <a:effectLst/>
                <a:latin typeface="Lucida Grande" panose="020B0600040502020204" pitchFamily="34" charset="0"/>
              </a:rPr>
              <a:t> For life is more than food, and your body more than clothing.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Look at the ravens. They don’t plant or harvest or store food in barns, for God feeds them. And you are far more valuable to him than any birds!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Can all your worries add a single moment to your life?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And if worry can’t accomplish a little thing like that, what’s the use of worrying over bigger things?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“Look at the lilies and how they grow. They don’t work or make their clothing, yet Solomon in all his glory was not dressed as beautifully as they are.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28</a:t>
            </a:r>
            <a:r>
              <a:rPr lang="en-US">
                <a:solidFill>
                  <a:srgbClr val="FF2500"/>
                </a:solidFill>
                <a:effectLst/>
                <a:latin typeface="Lucida Grande" panose="020B0600040502020204" pitchFamily="34" charset="0"/>
              </a:rPr>
              <a:t> And if God cares so wonderfully for flowers that are here today and thrown into the fire tomorrow, he will certainly care for you. Why do you have so little faith?</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don’t be concerned about what to eat and what to drink. Don’t worry about such things.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These things dominate the thoughts of unbelievers all over the world, but your Father already knows your needs.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31</a:t>
            </a:r>
            <a:r>
              <a:rPr lang="en-US">
                <a:solidFill>
                  <a:srgbClr val="FF2500"/>
                </a:solidFill>
                <a:effectLst/>
                <a:latin typeface="Lucida Grande" panose="020B0600040502020204" pitchFamily="34" charset="0"/>
              </a:rPr>
              <a:t> Seek the Kingdom of God above all else, and he will give you everything you need.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12:32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“So don’t be afraid, little flock. For it gives your Father great happiness to give you the Kingdom.</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12:33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“Sell your possessions and give to those in need. This will store up treasure for you in heaven! And the purses of heaven never get old or develop holes. Your treasure will be safe; no thief can steal it and no moth can destroy it.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Wherever your treasure is, there the desires of your heart will also be.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223</a:t>
            </a:fld>
            <a:endParaRPr lang="en-GB"/>
          </a:p>
        </p:txBody>
      </p:sp>
    </p:spTree>
    <p:extLst>
      <p:ext uri="{BB962C8B-B14F-4D97-AF65-F5344CB8AC3E}">
        <p14:creationId xmlns:p14="http://schemas.microsoft.com/office/powerpoint/2010/main" val="332064939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224</a:t>
            </a:fld>
            <a:endParaRPr lang="en-GB" sz="1400" b="0" strike="noStrike" spc="-1">
              <a:solidFill>
                <a:srgbClr val="000000"/>
              </a:solidFill>
              <a:latin typeface="Times New Roman"/>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Jesus was teaching a large crowd of many thousands. Someone in the crowd said to Him, ‘Teacher, tell my brother to divide our inheritance with me.’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Jesus replied, ‘Who, appointed me a judge or an arbiter between you? Watch out! Be on your guard against all kinds of greed. Life is not defined by what you have, even when you have a lot.</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Jesus then told this parable. ‘The farm of a certain rich man produced a terrific crop.</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‘He thought to himself, “What shall I do? I have nowhere to store my crops.”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‘Then he said, “This is what I’ll do. I will tear down my barns and build bigger ones to store my surplus grain.</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‘“And I’ll say to myself, ‘You have plenty of grain laid up for many years.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“Take life easy; eat, drink and be merry.”</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‘But God said to him, “You fool!</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"For even his brothers didn’t believe in him" (John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They feared his failure might disgrace the family.</a:t>
            </a:r>
          </a:p>
        </p:txBody>
      </p:sp>
      <p:sp>
        <p:nvSpPr>
          <p:cNvPr id="4" name="Slide Number Placeholder 3"/>
          <p:cNvSpPr>
            <a:spLocks noGrp="1"/>
          </p:cNvSpPr>
          <p:nvPr>
            <p:ph type="sldNum" sz="quarter" idx="5"/>
          </p:nvPr>
        </p:nvSpPr>
        <p:spPr/>
        <p:txBody>
          <a:bodyPr/>
          <a:lstStyle/>
          <a:p>
            <a:fld id="{DF78E62C-A091-49C7-B4DF-2F8432CFE4E6}" type="slidenum">
              <a:rPr lang="en-GB" smtClean="0"/>
              <a:t>20</a:t>
            </a:fld>
            <a:endParaRPr lang="en-GB"/>
          </a:p>
        </p:txBody>
      </p:sp>
    </p:spTree>
    <p:extLst>
      <p:ext uri="{BB962C8B-B14F-4D97-AF65-F5344CB8AC3E}">
        <p14:creationId xmlns:p14="http://schemas.microsoft.com/office/powerpoint/2010/main" val="139269900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‘“This very night your life will be demanded from you. Then who will get what you have prepared for yourself?”</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‘This is how it will be with whoever stores up possessions for themselves but is not rich towards God.’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Luke 12:21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“Yes, a person is a </a:t>
            </a:r>
            <a:r>
              <a:rPr lang="en-US" b="1" dirty="0">
                <a:solidFill>
                  <a:srgbClr val="FF2500"/>
                </a:solidFill>
                <a:effectLst/>
                <a:latin typeface="Lucida Grande" panose="020B0600040502020204" pitchFamily="34" charset="0"/>
              </a:rPr>
              <a:t>fool </a:t>
            </a:r>
            <a:r>
              <a:rPr lang="en-US" dirty="0">
                <a:solidFill>
                  <a:srgbClr val="FF2500"/>
                </a:solidFill>
                <a:effectLst/>
                <a:latin typeface="Lucida Grande" panose="020B0600040502020204" pitchFamily="34" charset="0"/>
              </a:rPr>
              <a:t>to store up earthly wealth but not have a </a:t>
            </a:r>
            <a:r>
              <a:rPr lang="en-US" b="1" dirty="0">
                <a:solidFill>
                  <a:srgbClr val="FF2500"/>
                </a:solidFill>
                <a:effectLst/>
                <a:latin typeface="Lucida Grande" panose="020B0600040502020204" pitchFamily="34" charset="0"/>
              </a:rPr>
              <a:t>rich </a:t>
            </a:r>
            <a:r>
              <a:rPr lang="en-US" dirty="0">
                <a:solidFill>
                  <a:srgbClr val="FF2500"/>
                </a:solidFill>
                <a:effectLst/>
                <a:latin typeface="Lucida Grande" panose="020B0600040502020204" pitchFamily="34" charset="0"/>
              </a:rPr>
              <a:t>relationship with God.”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12BBEC-CB9D-634C-9BB8-B08CD875DA0C}"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Tree>
    <p:extLst>
      <p:ext uri="{BB962C8B-B14F-4D97-AF65-F5344CB8AC3E}">
        <p14:creationId xmlns:p14="http://schemas.microsoft.com/office/powerpoint/2010/main" val="313094560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Be Ready for the Lord’s Coming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12:35</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“Be dressed for service and keep your lamps burning,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as though you were waiting for your master to return from the wedding feast. Then you will be ready to open the door and let him in the moment he arrives and knocks.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solidFill>
                  <a:srgbClr val="FF2500"/>
                </a:solidFill>
                <a:effectLst/>
                <a:latin typeface="Lucida Grande" panose="020B0600040502020204" pitchFamily="34" charset="0"/>
              </a:rPr>
              <a:t> The servants who are ready and waiting for his return will be rewarded. I tell you the truth, he himself will seat them, put on an apron, and serve them as they sit and eat!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He may come in the middle of the night or just before dawn.</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But whenever he comes, he will reward the servants who are ready.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12:39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“Understand this: If a homeowner knew exactly when a burglar was coming, he would not permit his house to be broken into.</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40</a:t>
            </a:r>
            <a:r>
              <a:rPr lang="en-US">
                <a:solidFill>
                  <a:srgbClr val="FF2500"/>
                </a:solidFill>
                <a:effectLst/>
                <a:latin typeface="Lucida Grande" panose="020B0600040502020204" pitchFamily="34" charset="0"/>
              </a:rPr>
              <a:t> You also must be ready all the time, for the Son of Man will come when least expected.”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12:41</a:t>
            </a:r>
            <a:r>
              <a:rPr lang="en-US">
                <a:effectLst/>
                <a:latin typeface="Lucida Grande" panose="020B0600040502020204" pitchFamily="34" charset="0"/>
              </a:rPr>
              <a:t>    Peter asked, “Lord, is that illustration just for us or for everyone?” </a:t>
            </a:r>
          </a:p>
        </p:txBody>
      </p:sp>
      <p:sp>
        <p:nvSpPr>
          <p:cNvPr id="4" name="Slide Number Placeholder 3"/>
          <p:cNvSpPr>
            <a:spLocks noGrp="1"/>
          </p:cNvSpPr>
          <p:nvPr>
            <p:ph type="sldNum" sz="quarter" idx="5"/>
          </p:nvPr>
        </p:nvSpPr>
        <p:spPr/>
        <p:txBody>
          <a:bodyPr/>
          <a:lstStyle/>
          <a:p>
            <a:fld id="{DF78E62C-A091-49C7-B4DF-2F8432CFE4E6}" type="slidenum">
              <a:rPr lang="en-GB" smtClean="0"/>
              <a:t>237</a:t>
            </a:fld>
            <a:endParaRPr lang="en-GB"/>
          </a:p>
        </p:txBody>
      </p:sp>
    </p:spTree>
    <p:extLst>
      <p:ext uri="{BB962C8B-B14F-4D97-AF65-F5344CB8AC3E}">
        <p14:creationId xmlns:p14="http://schemas.microsoft.com/office/powerpoint/2010/main" val="413633213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NLT </a:t>
            </a:r>
            <a:r>
              <a:rPr lang="en-US" b="1">
                <a:solidFill>
                  <a:srgbClr val="006699"/>
                </a:solidFill>
                <a:effectLst/>
                <a:latin typeface="Helvetica Neue" panose="02000503000000020004" pitchFamily="2" charset="0"/>
              </a:rPr>
              <a:t>Luke 12:42</a:t>
            </a:r>
            <a:r>
              <a:rPr lang="en-US">
                <a:solidFill>
                  <a:srgbClr val="000000"/>
                </a:solidFill>
                <a:effectLst/>
                <a:latin typeface="Lucida Grande" panose="020B0600040502020204" pitchFamily="34" charset="0"/>
              </a:rPr>
              <a:t>    And the Lord replied, </a:t>
            </a:r>
            <a:r>
              <a:rPr lang="en-US">
                <a:solidFill>
                  <a:srgbClr val="FF2500"/>
                </a:solidFill>
                <a:effectLst/>
                <a:latin typeface="Lucida Grande" panose="020B0600040502020204" pitchFamily="34" charset="0"/>
              </a:rPr>
              <a:t>“A faithful, sensible servant is one to whom the master can give the responsibility of managing his other household servants and feeding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solidFill>
                  <a:srgbClr val="FF2500"/>
                </a:solidFill>
                <a:effectLst/>
                <a:latin typeface="Lucida Grande" panose="020B0600040502020204" pitchFamily="34" charset="0"/>
              </a:rPr>
              <a:t> If the master returns and finds that the servant has done a good job, there will be a reward.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44</a:t>
            </a:r>
            <a:r>
              <a:rPr lang="en-US">
                <a:solidFill>
                  <a:srgbClr val="FF2500"/>
                </a:solidFill>
                <a:effectLst/>
                <a:latin typeface="Lucida Grande" panose="020B0600040502020204" pitchFamily="34" charset="0"/>
              </a:rPr>
              <a:t> I tell you the truth, the master will put that servant in charge of all he owns.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45</a:t>
            </a:r>
            <a:r>
              <a:rPr lang="en-US">
                <a:solidFill>
                  <a:srgbClr val="FF2500"/>
                </a:solidFill>
                <a:effectLst/>
                <a:latin typeface="Lucida Grande" panose="020B0600040502020204" pitchFamily="34" charset="0"/>
              </a:rPr>
              <a:t> But what if the servant thinks, ‘My master won’t be back for a while,’ and he begins beating the other servants, partying, and getting drunk?</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46</a:t>
            </a:r>
            <a:r>
              <a:rPr lang="en-US">
                <a:solidFill>
                  <a:srgbClr val="FF2500"/>
                </a:solidFill>
                <a:effectLst/>
                <a:latin typeface="Lucida Grande" panose="020B0600040502020204" pitchFamily="34" charset="0"/>
              </a:rPr>
              <a:t> The master will return unannounced and unexpected, and he will cut the servant in pieces and banish him with the unfaithful.</a:t>
            </a:r>
          </a:p>
          <a:p>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12:47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a servant who knows what the master wants, but isn’t prepared and doesn’t carry out those instructions, will be severely punished.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48</a:t>
            </a:r>
            <a:r>
              <a:rPr lang="en-US">
                <a:solidFill>
                  <a:srgbClr val="FF2500"/>
                </a:solidFill>
                <a:effectLst/>
                <a:latin typeface="Lucida Grande" panose="020B0600040502020204" pitchFamily="34" charset="0"/>
              </a:rPr>
              <a:t> But someone who does not know, and then does something wrong, will be punished only lightly. When someone has been given much, much will be required in return; and when someone has been entrusted with much, even more will be required.</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239</a:t>
            </a:fld>
            <a:endParaRPr lang="en-GB"/>
          </a:p>
        </p:txBody>
      </p:sp>
    </p:spTree>
    <p:extLst>
      <p:ext uri="{BB962C8B-B14F-4D97-AF65-F5344CB8AC3E}">
        <p14:creationId xmlns:p14="http://schemas.microsoft.com/office/powerpoint/2010/main" val="70916921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NLT </a:t>
            </a:r>
            <a:r>
              <a:rPr lang="en-US" b="1">
                <a:solidFill>
                  <a:srgbClr val="006699"/>
                </a:solidFill>
                <a:effectLst/>
                <a:latin typeface="Helvetica Neue" panose="02000503000000020004" pitchFamily="2" charset="0"/>
              </a:rPr>
              <a:t>Luke 12:49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have come to set the world on fire, and I wish it were already burning!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50</a:t>
            </a:r>
            <a:r>
              <a:rPr lang="en-US">
                <a:solidFill>
                  <a:srgbClr val="FF2500"/>
                </a:solidFill>
                <a:effectLst/>
                <a:latin typeface="Lucida Grande" panose="020B0600040502020204" pitchFamily="34" charset="0"/>
              </a:rPr>
              <a:t> I have a terrible baptism of suffering ahead of me, and I am under a heavy burden until it is accomplished.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51</a:t>
            </a:r>
            <a:r>
              <a:rPr lang="en-US">
                <a:solidFill>
                  <a:srgbClr val="FF2500"/>
                </a:solidFill>
                <a:effectLst/>
                <a:latin typeface="Lucida Grande" panose="020B0600040502020204" pitchFamily="34" charset="0"/>
              </a:rPr>
              <a:t> Do you think I have come to bring peace to the earth? No, I have come to divide people against each other!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52</a:t>
            </a:r>
            <a:r>
              <a:rPr lang="en-US">
                <a:solidFill>
                  <a:srgbClr val="FF2500"/>
                </a:solidFill>
                <a:effectLst/>
                <a:latin typeface="Lucida Grande" panose="020B0600040502020204" pitchFamily="34" charset="0"/>
              </a:rPr>
              <a:t> From now on families will be split apart, three in favor of me, and two against—or two in favor and three against.</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12:53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‘Father will be divided against son</a:t>
            </a:r>
          </a:p>
          <a:p>
            <a:r>
              <a:rPr lang="en-US">
                <a:solidFill>
                  <a:srgbClr val="FF2500"/>
                </a:solidFill>
                <a:effectLst/>
                <a:latin typeface="Lucida Grande" panose="020B0600040502020204" pitchFamily="34" charset="0"/>
              </a:rPr>
              <a:t>and son against father;</a:t>
            </a:r>
          </a:p>
          <a:p>
            <a:r>
              <a:rPr lang="en-US">
                <a:solidFill>
                  <a:srgbClr val="FF2500"/>
                </a:solidFill>
                <a:effectLst/>
                <a:latin typeface="Lucida Grande" panose="020B0600040502020204" pitchFamily="34" charset="0"/>
              </a:rPr>
              <a:t>mother against daughter</a:t>
            </a:r>
          </a:p>
          <a:p>
            <a:r>
              <a:rPr lang="en-US">
                <a:solidFill>
                  <a:srgbClr val="FF2500"/>
                </a:solidFill>
                <a:effectLst/>
                <a:latin typeface="Lucida Grande" panose="020B0600040502020204" pitchFamily="34" charset="0"/>
              </a:rPr>
              <a:t>and daughter against mother;</a:t>
            </a:r>
          </a:p>
          <a:p>
            <a:r>
              <a:rPr lang="en-US">
                <a:solidFill>
                  <a:srgbClr val="FF2500"/>
                </a:solidFill>
                <a:effectLst/>
                <a:latin typeface="Lucida Grande" panose="020B0600040502020204" pitchFamily="34" charset="0"/>
              </a:rPr>
              <a:t>and mother-in-law against daughter-in-law</a:t>
            </a:r>
          </a:p>
          <a:p>
            <a:r>
              <a:rPr lang="en-US">
                <a:solidFill>
                  <a:srgbClr val="FF2500"/>
                </a:solidFill>
                <a:effectLst/>
                <a:latin typeface="Lucida Grande" panose="020B0600040502020204" pitchFamily="34" charset="0"/>
              </a:rPr>
              <a:t>and daughter-in-law against mother-in-law.’”</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240</a:t>
            </a:fld>
            <a:endParaRPr lang="en-GB"/>
          </a:p>
        </p:txBody>
      </p:sp>
    </p:spTree>
    <p:extLst>
      <p:ext uri="{BB962C8B-B14F-4D97-AF65-F5344CB8AC3E}">
        <p14:creationId xmlns:p14="http://schemas.microsoft.com/office/powerpoint/2010/main" val="74811787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Luke 12:54</a:t>
            </a:r>
            <a:r>
              <a:rPr lang="en-US">
                <a:solidFill>
                  <a:srgbClr val="000000"/>
                </a:solidFill>
                <a:effectLst/>
                <a:latin typeface="Lucida Grande" panose="020B0600040502020204" pitchFamily="34" charset="0"/>
              </a:rPr>
              <a:t>    Then Jesus turned to the crowd and said, </a:t>
            </a:r>
            <a:r>
              <a:rPr lang="en-US">
                <a:solidFill>
                  <a:srgbClr val="FF2500"/>
                </a:solidFill>
                <a:effectLst/>
                <a:latin typeface="Lucida Grande" panose="020B0600040502020204" pitchFamily="34" charset="0"/>
              </a:rPr>
              <a:t>“When you see clouds beginning to form in the west, you say, ‘Here comes a shower.’ And you are right.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55</a:t>
            </a:r>
            <a:r>
              <a:rPr lang="en-US">
                <a:solidFill>
                  <a:srgbClr val="FF2500"/>
                </a:solidFill>
                <a:effectLst/>
                <a:latin typeface="Lucida Grande" panose="020B0600040502020204" pitchFamily="34" charset="0"/>
              </a:rPr>
              <a:t> When the south wind blows, you say, ‘Today will be a scorcher.’ And it is.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56</a:t>
            </a:r>
            <a:r>
              <a:rPr lang="en-US">
                <a:solidFill>
                  <a:srgbClr val="FF2500"/>
                </a:solidFill>
                <a:effectLst/>
                <a:latin typeface="Lucida Grande" panose="020B0600040502020204" pitchFamily="34" charset="0"/>
              </a:rPr>
              <a:t> You fools! You know how to interpret the weather signs of the earth and sky, but you don’t know how to interpret the present times.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12:57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“Why can’t you decide for yourselves what is right?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58</a:t>
            </a:r>
            <a:r>
              <a:rPr lang="en-US">
                <a:solidFill>
                  <a:srgbClr val="FF2500"/>
                </a:solidFill>
                <a:effectLst/>
                <a:latin typeface="Lucida Grande" panose="020B0600040502020204" pitchFamily="34" charset="0"/>
              </a:rPr>
              <a:t> When you are on the way to court with your accuser, try to settle the matter before you get there. Otherwise, your accuser may drag you before the judge, who will hand you over to an officer, who will throw you into prison.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59</a:t>
            </a:r>
            <a:r>
              <a:rPr lang="en-US">
                <a:solidFill>
                  <a:srgbClr val="FF2500"/>
                </a:solidFill>
                <a:effectLst/>
                <a:latin typeface="Lucida Grande" panose="020B0600040502020204" pitchFamily="34" charset="0"/>
              </a:rPr>
              <a:t> And if that happens, you won’t be free again until you have paid the very last penny.</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241</a:t>
            </a:fld>
            <a:endParaRPr lang="en-GB"/>
          </a:p>
        </p:txBody>
      </p:sp>
    </p:spTree>
    <p:extLst>
      <p:ext uri="{BB962C8B-B14F-4D97-AF65-F5344CB8AC3E}">
        <p14:creationId xmlns:p14="http://schemas.microsoft.com/office/powerpoint/2010/main" val="153362011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A Call to Repentance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a:t>
            </a:r>
            <a:r>
              <a:rPr lang="en-US">
                <a:solidFill>
                  <a:srgbClr val="000000"/>
                </a:solidFill>
                <a:effectLst/>
                <a:latin typeface="Lucida Grande" panose="020B0600040502020204" pitchFamily="34" charset="0"/>
              </a:rPr>
              <a:t>    About this time Jesus was informed that Pilate had murdered some people from Galilee as they were offering sacrifices at the Temple. </a:t>
            </a:r>
            <a:r>
              <a:rPr lang="en-US" b="1" baseline="30000">
                <a:solidFill>
                  <a:srgbClr val="006699"/>
                </a:solidFill>
                <a:effectLst/>
                <a:latin typeface="Helvetica Neue" panose="02000503000000020004" pitchFamily="2" charset="0"/>
              </a:rPr>
              <a:t>2</a:t>
            </a:r>
            <a:r>
              <a:rPr lang="en-US">
                <a:solidFill>
                  <a:srgbClr val="FF2500"/>
                </a:solidFill>
                <a:effectLst/>
                <a:latin typeface="Lucida Grande" panose="020B0600040502020204" pitchFamily="34" charset="0"/>
              </a:rPr>
              <a:t> “Do you think those Galileans were worse sinners than all the other people from Galilee?”</a:t>
            </a:r>
            <a:r>
              <a:rPr lang="en-US">
                <a:solidFill>
                  <a:srgbClr val="000000"/>
                </a:solidFill>
                <a:effectLst/>
                <a:latin typeface="Lucida Grande" panose="020B0600040502020204" pitchFamily="34" charset="0"/>
              </a:rPr>
              <a:t> Jesus asked. </a:t>
            </a:r>
            <a:r>
              <a:rPr lang="en-US">
                <a:solidFill>
                  <a:srgbClr val="FF2500"/>
                </a:solidFill>
                <a:effectLst/>
                <a:latin typeface="Lucida Grande" panose="020B0600040502020204" pitchFamily="34" charset="0"/>
              </a:rPr>
              <a:t>“Is that why they suffered?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Not at all! And you will perish, too, unless you repent of your sins and turn to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And what about the eighteen people who died when the tower in Siloam fell on them? Were they the worst sinners in Jerusalem?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No, and I tell you again that unless you repent, you will perish, too.”</a:t>
            </a:r>
          </a:p>
          <a:p>
            <a:endParaRPr lang="en-US">
              <a:effectLst/>
              <a:latin typeface="Lucida Grande" panose="020B0600040502020204" pitchFamily="34" charset="0"/>
            </a:endParaRPr>
          </a:p>
          <a:p>
            <a:r>
              <a:rPr lang="en-US">
                <a:effectLst/>
                <a:latin typeface="Lucida Grande" panose="020B0600040502020204" pitchFamily="34" charset="0"/>
              </a:rPr>
              <a:t>Parable of the Barren Fig Tree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13:6</a:t>
            </a:r>
            <a:r>
              <a:rPr lang="en-US">
                <a:solidFill>
                  <a:srgbClr val="000000"/>
                </a:solidFill>
                <a:effectLst/>
                <a:latin typeface="Lucida Grande" panose="020B0600040502020204" pitchFamily="34" charset="0"/>
              </a:rPr>
              <a:t>    Then Jesus told this story: </a:t>
            </a:r>
            <a:r>
              <a:rPr lang="en-US">
                <a:solidFill>
                  <a:srgbClr val="FF2500"/>
                </a:solidFill>
                <a:effectLst/>
                <a:latin typeface="Lucida Grande" panose="020B0600040502020204" pitchFamily="34" charset="0"/>
              </a:rPr>
              <a:t>“A man planted a fig tree in his garden and came again and again to see if there was any fruit on it, but he was always disappointed.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Finally, he said to his gardener, ‘I’ve waited three years, and there hasn’t been a single fig! Cut it down. It’s just taking up space in the garden.’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 gardener answered, ‘Sir, give it one more chance. Leave it another year, and I’ll give it special attention and plenty of fertilizer.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If we get figs next year, fine. If not, then you can cut it down.’”</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242</a:t>
            </a:fld>
            <a:endParaRPr lang="en-GB"/>
          </a:p>
        </p:txBody>
      </p:sp>
    </p:spTree>
    <p:extLst>
      <p:ext uri="{BB962C8B-B14F-4D97-AF65-F5344CB8AC3E}">
        <p14:creationId xmlns:p14="http://schemas.microsoft.com/office/powerpoint/2010/main" val="137802936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Lucida Grande" panose="020B0600040502020204" pitchFamily="34" charset="0"/>
              </a:rPr>
              <a:t>NLT </a:t>
            </a:r>
            <a:r>
              <a:rPr lang="en-US" b="1">
                <a:solidFill>
                  <a:srgbClr val="006699"/>
                </a:solidFill>
                <a:effectLst/>
                <a:latin typeface="Helvetica Neue" panose="02000503000000020004" pitchFamily="2" charset="0"/>
              </a:rPr>
              <a:t>Luke 13:10</a:t>
            </a:r>
            <a:r>
              <a:rPr lang="en-US">
                <a:effectLst/>
                <a:latin typeface="Lucida Grande" panose="020B0600040502020204" pitchFamily="34" charset="0"/>
              </a:rPr>
              <a:t>    One Sabbath day as Jesus was teaching in a synagogue, </a:t>
            </a:r>
            <a:r>
              <a:rPr lang="en-US" b="1" baseline="30000">
                <a:solidFill>
                  <a:srgbClr val="006699"/>
                </a:solidFill>
                <a:effectLst/>
                <a:latin typeface="Helvetica Neue" panose="02000503000000020004" pitchFamily="2" charset="0"/>
              </a:rPr>
              <a:t>11</a:t>
            </a:r>
            <a:r>
              <a:rPr lang="en-US">
                <a:effectLst/>
                <a:latin typeface="Lucida Grande" panose="020B0600040502020204" pitchFamily="34" charset="0"/>
              </a:rPr>
              <a:t> he saw a woman who had been crippled by an evil spirit. She had been bent double for eighteen years and was unable to stand up straight. </a:t>
            </a:r>
            <a:r>
              <a:rPr lang="en-US" b="1" baseline="30000">
                <a:solidFill>
                  <a:srgbClr val="006699"/>
                </a:solidFill>
                <a:effectLst/>
                <a:latin typeface="Helvetica Neue" panose="02000503000000020004" pitchFamily="2" charset="0"/>
              </a:rPr>
              <a:t>12</a:t>
            </a:r>
            <a:r>
              <a:rPr lang="en-US">
                <a:effectLst/>
                <a:latin typeface="Lucida Grande" panose="020B0600040502020204" pitchFamily="34" charset="0"/>
              </a:rPr>
              <a:t> When Jesus saw her, he called her over and said, </a:t>
            </a:r>
            <a:r>
              <a:rPr lang="en-US">
                <a:solidFill>
                  <a:srgbClr val="FF2500"/>
                </a:solidFill>
                <a:effectLst/>
                <a:latin typeface="Lucida Grande" panose="020B0600040502020204" pitchFamily="34" charset="0"/>
              </a:rPr>
              <a:t>“Dear woman, you are healed of your sickness!”</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Then he touched her, and instantly she could stand straight. How she praised God!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13:14</a:t>
            </a:r>
            <a:r>
              <a:rPr lang="en-US">
                <a:effectLst/>
                <a:latin typeface="Lucida Grande" panose="020B0600040502020204" pitchFamily="34" charset="0"/>
              </a:rPr>
              <a:t>    But the leader in charge of the synagogue was indignant that Jesus had healed her on the Sabbath day. “There are six days of the week for working,” he said to the crowd. “Come on those days to be healed, not on the Sabbath.”</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13:15</a:t>
            </a:r>
            <a:r>
              <a:rPr lang="en-US">
                <a:solidFill>
                  <a:srgbClr val="000000"/>
                </a:solidFill>
                <a:effectLst/>
                <a:latin typeface="Lucida Grande" panose="020B0600040502020204" pitchFamily="34" charset="0"/>
              </a:rPr>
              <a:t>    But the Lord replied, </a:t>
            </a:r>
            <a:r>
              <a:rPr lang="en-US">
                <a:solidFill>
                  <a:srgbClr val="FF2500"/>
                </a:solidFill>
                <a:effectLst/>
                <a:latin typeface="Lucida Grande" panose="020B0600040502020204" pitchFamily="34" charset="0"/>
              </a:rPr>
              <a:t>“You hypocrites! Each of you works on the Sabbath day! Don’t you untie your ox or your donkey from its stall on the Sabbath and lead it out for water?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This dear woman, a daughter of Abraham, has been held in bondage by Satan for eighteen years. Isn’t it right that she be released, even on the Sabbath?”</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13:17</a:t>
            </a:r>
            <a:r>
              <a:rPr lang="en-US">
                <a:effectLst/>
                <a:latin typeface="Lucida Grande" panose="020B0600040502020204" pitchFamily="34" charset="0"/>
              </a:rPr>
              <a:t>    This shamed his enemies, but all the people rejoiced at the wonderful things he did. </a:t>
            </a:r>
          </a:p>
        </p:txBody>
      </p:sp>
      <p:sp>
        <p:nvSpPr>
          <p:cNvPr id="4" name="Slide Number Placeholder 3"/>
          <p:cNvSpPr>
            <a:spLocks noGrp="1"/>
          </p:cNvSpPr>
          <p:nvPr>
            <p:ph type="sldNum" sz="quarter" idx="5"/>
          </p:nvPr>
        </p:nvSpPr>
        <p:spPr/>
        <p:txBody>
          <a:bodyPr/>
          <a:lstStyle/>
          <a:p>
            <a:fld id="{DF78E62C-A091-49C7-B4DF-2F8432CFE4E6}" type="slidenum">
              <a:rPr lang="en-GB" smtClean="0"/>
              <a:t>243</a:t>
            </a:fld>
            <a:endParaRPr lang="en-GB"/>
          </a:p>
        </p:txBody>
      </p:sp>
    </p:spTree>
    <p:extLst>
      <p:ext uri="{BB962C8B-B14F-4D97-AF65-F5344CB8AC3E}">
        <p14:creationId xmlns:p14="http://schemas.microsoft.com/office/powerpoint/2010/main" val="112135386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Parable of the Mustard Seed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13:18</a:t>
            </a:r>
            <a:r>
              <a:rPr lang="en-US">
                <a:solidFill>
                  <a:srgbClr val="000000"/>
                </a:solidFill>
                <a:effectLst/>
                <a:latin typeface="Lucida Grande" panose="020B0600040502020204" pitchFamily="34" charset="0"/>
              </a:rPr>
              <a:t>    Then Jesus said, </a:t>
            </a:r>
            <a:r>
              <a:rPr lang="en-US">
                <a:solidFill>
                  <a:srgbClr val="FF2500"/>
                </a:solidFill>
                <a:effectLst/>
                <a:latin typeface="Lucida Grande" panose="020B0600040502020204" pitchFamily="34" charset="0"/>
              </a:rPr>
              <a:t>“What is the Kingdom of God like? How can I illustrate it?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It is like a tiny mustard seed that a man planted in a garden; it grows and becomes a tree, and the birds make nests in its branches.”</a:t>
            </a:r>
          </a:p>
          <a:p>
            <a:endParaRPr lang="en-US">
              <a:effectLst/>
              <a:latin typeface="Lucida Grande" panose="020B0600040502020204" pitchFamily="34" charset="0"/>
            </a:endParaRPr>
          </a:p>
          <a:p>
            <a:r>
              <a:rPr lang="en-US">
                <a:effectLst/>
                <a:latin typeface="Lucida Grande" panose="020B0600040502020204" pitchFamily="34" charset="0"/>
              </a:rPr>
              <a:t>Parable of the Yeast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13:20</a:t>
            </a:r>
            <a:r>
              <a:rPr lang="en-US">
                <a:solidFill>
                  <a:srgbClr val="000000"/>
                </a:solidFill>
                <a:effectLst/>
                <a:latin typeface="Lucida Grande" panose="020B0600040502020204" pitchFamily="34" charset="0"/>
              </a:rPr>
              <a:t>    He also asked, </a:t>
            </a:r>
            <a:r>
              <a:rPr lang="en-US">
                <a:solidFill>
                  <a:srgbClr val="FF2500"/>
                </a:solidFill>
                <a:effectLst/>
                <a:latin typeface="Lucida Grande" panose="020B0600040502020204" pitchFamily="34" charset="0"/>
              </a:rPr>
              <a:t>“What else is the Kingdom of God like?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It is like the yeast a woman used in making bread. Even though she put only a little yeast in three measures of flour, it permeated every part of the dough.”</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244</a:t>
            </a:fld>
            <a:endParaRPr lang="en-GB"/>
          </a:p>
        </p:txBody>
      </p:sp>
    </p:spTree>
    <p:extLst>
      <p:ext uri="{BB962C8B-B14F-4D97-AF65-F5344CB8AC3E}">
        <p14:creationId xmlns:p14="http://schemas.microsoft.com/office/powerpoint/2010/main" val="3634595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BAA25C0C-928F-4DFD-816D-3A73E8B3B81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0B2D1180-331E-49E8-8E5D-FB89D8D557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Jerusalem crowds also divided (10-13)</a:t>
            </a:r>
          </a:p>
        </p:txBody>
      </p:sp>
      <p:sp>
        <p:nvSpPr>
          <p:cNvPr id="31748" name="Slide Number Placeholder 3">
            <a:extLst>
              <a:ext uri="{FF2B5EF4-FFF2-40B4-BE49-F238E27FC236}">
                <a16:creationId xmlns:a16="http://schemas.microsoft.com/office/drawing/2014/main" id="{897C103C-98F3-495A-B7BC-9E5583E9BA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31A66F-89D9-4C42-A6A8-8BE9070EC27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6746716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shows that the Jews reject him as Messiah of God, despite his words and works—not for lack of evidence.</a:t>
            </a:r>
          </a:p>
          <a:p>
            <a:endParaRPr lang="en-US" dirty="0"/>
          </a:p>
          <a:p>
            <a:r>
              <a:rPr lang="en-US">
                <a:effectLst/>
                <a:latin typeface="Lucida Grande" panose="020B0600040502020204" pitchFamily="34" charset="0"/>
              </a:rPr>
              <a:t>Jesus Claims to Be the Son of God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10:22</a:t>
            </a:r>
            <a:r>
              <a:rPr lang="en-US">
                <a:effectLst/>
                <a:latin typeface="Lucida Grande" panose="020B0600040502020204" pitchFamily="34" charset="0"/>
              </a:rPr>
              <a:t>    It was now winter, and Jesus was in Jerusalem at the time of Hanukkah, the Festival of Dedication. </a:t>
            </a:r>
            <a:r>
              <a:rPr lang="en-US" b="1" baseline="30000">
                <a:solidFill>
                  <a:srgbClr val="006699"/>
                </a:solidFill>
                <a:effectLst/>
                <a:latin typeface="Helvetica Neue" panose="02000503000000020004" pitchFamily="2" charset="0"/>
              </a:rPr>
              <a:t>23</a:t>
            </a:r>
            <a:r>
              <a:rPr lang="en-US">
                <a:effectLst/>
                <a:latin typeface="Lucida Grande" panose="020B0600040502020204" pitchFamily="34" charset="0"/>
              </a:rPr>
              <a:t> He was in the Temple, walking through the section known as Solomon’s Colonnade. </a:t>
            </a:r>
            <a:r>
              <a:rPr lang="en-US" b="1" baseline="30000">
                <a:solidFill>
                  <a:srgbClr val="006699"/>
                </a:solidFill>
                <a:effectLst/>
                <a:latin typeface="Helvetica Neue" panose="02000503000000020004" pitchFamily="2" charset="0"/>
              </a:rPr>
              <a:t>24</a:t>
            </a:r>
            <a:r>
              <a:rPr lang="en-US">
                <a:effectLst/>
                <a:latin typeface="Lucida Grande" panose="020B0600040502020204" pitchFamily="34" charset="0"/>
              </a:rPr>
              <a:t> The people surrounded him and asked, “How long are you going to keep us in suspense? If you are the Messiah, tell us plainly.”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10:25</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have already told you, and you don’t believe me. The proof is the work I do in my Father’s name.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But you don’t believe me because you are not my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FF2500"/>
                </a:solidFill>
                <a:effectLst/>
                <a:latin typeface="Lucida Grande" panose="020B0600040502020204" pitchFamily="34" charset="0"/>
              </a:rPr>
              <a:t> My sheep listen to my voice; I know them, and they follow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28</a:t>
            </a:r>
            <a:r>
              <a:rPr lang="en-US">
                <a:solidFill>
                  <a:srgbClr val="FF2500"/>
                </a:solidFill>
                <a:effectLst/>
                <a:latin typeface="Lucida Grande" panose="020B0600040502020204" pitchFamily="34" charset="0"/>
              </a:rPr>
              <a:t> I give them eternal life, and they will never perish. No one can snatch them away from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for my Father has given them to me, and he is more powerful than anyone else.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No one can snatch them from the Father’s hand.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The Father and I are one.”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10:31</a:t>
            </a:r>
            <a:r>
              <a:rPr lang="en-US">
                <a:solidFill>
                  <a:srgbClr val="000000"/>
                </a:solidFill>
                <a:effectLst/>
                <a:latin typeface="Lucida Grande" panose="020B0600040502020204" pitchFamily="34" charset="0"/>
              </a:rPr>
              <a:t>    Once again the people picked up stones to kill him. </a:t>
            </a:r>
            <a:r>
              <a:rPr lang="en-US" b="1" baseline="30000">
                <a:solidFill>
                  <a:srgbClr val="006699"/>
                </a:solidFill>
                <a:effectLst/>
                <a:latin typeface="Helvetica Neue" panose="02000503000000020004" pitchFamily="2" charset="0"/>
              </a:rPr>
              <a:t>32</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“At my Father’s direction I have done many good works. For which one are you going to stone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10:33</a:t>
            </a:r>
            <a:r>
              <a:rPr lang="en-US">
                <a:effectLst/>
                <a:latin typeface="Lucida Grande" panose="020B0600040502020204" pitchFamily="34" charset="0"/>
              </a:rPr>
              <a:t>    They replied, “We’re stoning you not for any good work, but for blasphemy! You, a mere man, claim to be God.”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10:34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“It is written in your own Scriptures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that God said to certain leaders of the people, ‘I say, you are gods!’</a:t>
            </a:r>
            <a:r>
              <a:rPr lang="en-US" baseline="30000">
                <a:solidFill>
                  <a:srgbClr val="FF2500"/>
                </a:solidFill>
                <a:effectLst/>
                <a:latin typeface="Lucida Grande" panose="020B0600040502020204" pitchFamily="34" charset="0"/>
              </a:rPr>
              <a:t>b</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And you know that the Scriptures cannot be altered. So if those people who received God’s message were called ‘gods,’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why do you call it blasphemy when I say, ‘I am the Son of God’? After all, the Father set me apart and sent me into the world.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solidFill>
                  <a:srgbClr val="FF2500"/>
                </a:solidFill>
                <a:effectLst/>
                <a:latin typeface="Lucida Grande" panose="020B0600040502020204" pitchFamily="34" charset="0"/>
              </a:rPr>
              <a:t> Don’t believe me unless I carry out my Father’s work.</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But if I do his work, believe in the evidence of the miraculous works I have done, even if you don’t believe me. Then you will know and understand that the Father is in me, and I am in the Father.”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10:39</a:t>
            </a:r>
            <a:r>
              <a:rPr lang="en-US">
                <a:effectLst/>
                <a:latin typeface="Lucida Grande" panose="020B0600040502020204" pitchFamily="34" charset="0"/>
              </a:rPr>
              <a:t>    Once again they tried to arrest him, but he got away and left them. </a:t>
            </a:r>
          </a:p>
        </p:txBody>
      </p:sp>
      <p:sp>
        <p:nvSpPr>
          <p:cNvPr id="4" name="Slide Number Placeholder 3"/>
          <p:cNvSpPr>
            <a:spLocks noGrp="1"/>
          </p:cNvSpPr>
          <p:nvPr>
            <p:ph type="sldNum" sz="quarter" idx="5"/>
          </p:nvPr>
        </p:nvSpPr>
        <p:spPr/>
        <p:txBody>
          <a:bodyPr/>
          <a:lstStyle/>
          <a:p>
            <a:fld id="{DF78E62C-A091-49C7-B4DF-2F8432CFE4E6}" type="slidenum">
              <a:rPr lang="en-GB" smtClean="0"/>
              <a:t>245</a:t>
            </a:fld>
            <a:endParaRPr lang="en-GB"/>
          </a:p>
        </p:txBody>
      </p:sp>
    </p:spTree>
    <p:extLst>
      <p:ext uri="{BB962C8B-B14F-4D97-AF65-F5344CB8AC3E}">
        <p14:creationId xmlns:p14="http://schemas.microsoft.com/office/powerpoint/2010/main" val="417527491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ED99B5-9968-AD40-8FB0-219BFE73E9E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E831A-7022-2745-9FAA-5B5E8FF98A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AAEF24-C42A-4D45-BFB3-301D4B95B9BC}"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248</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12322" name="Rectangle 1026"/>
          <p:cNvSpPr>
            <a:spLocks noGrp="1" noRot="1" noChangeAspect="1" noChangeArrowheads="1"/>
          </p:cNvSpPr>
          <p:nvPr>
            <p:ph type="sldImg"/>
          </p:nvPr>
        </p:nvSpPr>
        <p:spPr>
          <a:solidFill>
            <a:srgbClr val="FFFFFF"/>
          </a:solidFill>
          <a:ln/>
        </p:spPr>
      </p:sp>
      <p:sp>
        <p:nvSpPr>
          <p:cNvPr id="31232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51364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7:11</a:t>
            </a:r>
            <a:r>
              <a:rPr lang="en-US">
                <a:effectLst/>
                <a:latin typeface="Lucida Grande" panose="020B0600040502020204" pitchFamily="34" charset="0"/>
              </a:rPr>
              <a:t> The Jewish leaders tried to find him at the festival and kept asking if anyone had seen him. </a:t>
            </a:r>
            <a:r>
              <a:rPr lang="en-US" b="1" baseline="30000">
                <a:solidFill>
                  <a:srgbClr val="006699"/>
                </a:solidFill>
                <a:effectLst/>
                <a:latin typeface="Helvetica Neue" panose="02000503000000020004" pitchFamily="2" charset="0"/>
              </a:rPr>
              <a:t>12</a:t>
            </a:r>
            <a:r>
              <a:rPr lang="en-US">
                <a:effectLst/>
                <a:latin typeface="Lucida Grande" panose="020B0600040502020204" pitchFamily="34" charset="0"/>
              </a:rPr>
              <a:t> There was a lot of grumbling about him among the crowds. Some argued, “He’s a good man,” but others said, “He’s nothing but a fraud who deceives the people.”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But no one had the courage to speak favorably about him in public, for they were afraid of getting in trouble with the Jewish leaders.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7:14</a:t>
            </a:r>
            <a:r>
              <a:rPr lang="en-US">
                <a:effectLst/>
                <a:latin typeface="Lucida Grande" panose="020B0600040502020204" pitchFamily="34" charset="0"/>
              </a:rPr>
              <a:t>    Then, midway through the festival, Jesus went up to the Temple and began to teach.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The people</a:t>
            </a:r>
            <a:r>
              <a:rPr lang="en-US" baseline="30000">
                <a:effectLst/>
                <a:latin typeface="Lucida Grande" panose="020B0600040502020204" pitchFamily="34" charset="0"/>
              </a:rPr>
              <a:t>a</a:t>
            </a:r>
            <a:r>
              <a:rPr lang="en-US">
                <a:effectLst/>
                <a:latin typeface="Lucida Grande" panose="020B0600040502020204" pitchFamily="34" charset="0"/>
              </a:rPr>
              <a:t> were surprised when they heard him. “How does he know so much when he hasn’t been trained?” they asked.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7:16</a:t>
            </a:r>
            <a:r>
              <a:rPr lang="en-US">
                <a:solidFill>
                  <a:srgbClr val="000000"/>
                </a:solidFill>
                <a:effectLst/>
                <a:latin typeface="Lucida Grande" panose="020B0600040502020204" pitchFamily="34" charset="0"/>
              </a:rPr>
              <a:t>    So Jesus told them, </a:t>
            </a:r>
            <a:r>
              <a:rPr lang="en-US">
                <a:solidFill>
                  <a:srgbClr val="FF2500"/>
                </a:solidFill>
                <a:effectLst/>
                <a:latin typeface="Lucida Grande" panose="020B0600040502020204" pitchFamily="34" charset="0"/>
              </a:rPr>
              <a:t>“My message is not my own; it comes from God who sent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Anyone who wants to do the will of God will know whether my teaching is from God or is merely my own.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Those who speak for themselves want glory only for themselves, but a person who seeks to honor the one who sent him speaks truth, not lies.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Moses gave you the law, but none of you obeys it! In fact, you are trying to kill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7:20</a:t>
            </a:r>
            <a:r>
              <a:rPr lang="en-US">
                <a:effectLst/>
                <a:latin typeface="Lucida Grande" panose="020B0600040502020204" pitchFamily="34" charset="0"/>
              </a:rPr>
              <a:t>    The crowd replied, “You’re demon possessed! Who’s trying to kill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7:21</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did one miracle on the Sabbath, and you were amazed.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22</a:t>
            </a:r>
            <a:r>
              <a:rPr lang="en-US">
                <a:solidFill>
                  <a:srgbClr val="FF2500"/>
                </a:solidFill>
                <a:effectLst/>
                <a:latin typeface="Lucida Grande" panose="020B0600040502020204" pitchFamily="34" charset="0"/>
              </a:rPr>
              <a:t> But you work on the Sabbath, too, when you obey Moses’ law of circumcision. (Actually, this tradition of circumcision began with the patriarchs, long before the law of Moses.)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23</a:t>
            </a:r>
            <a:r>
              <a:rPr lang="en-US">
                <a:solidFill>
                  <a:srgbClr val="FF2500"/>
                </a:solidFill>
                <a:effectLst/>
                <a:latin typeface="Lucida Grande" panose="020B0600040502020204" pitchFamily="34" charset="0"/>
              </a:rPr>
              <a:t> For if the correct time for circumcising your son falls on the Sabbath, you go ahead and do it so as not to break the law of Moses. So why should you be angry with me for healing a man on the Sabbath?</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Look beneath the surface so you can judge correctly.”</a:t>
            </a:r>
            <a:br>
              <a:rPr lang="en-US">
                <a:effectLst/>
                <a:latin typeface="Lucida Grande" panose="020B0600040502020204" pitchFamily="34" charset="0"/>
              </a:rPr>
            </a:br>
            <a:endParaRPr lang="en-US">
              <a:effectLst/>
              <a:latin typeface="Lucida Grande" panose="020B0600040502020204" pitchFamily="34" charset="0"/>
            </a:endParaRPr>
          </a:p>
          <a:p>
            <a:r>
              <a:rPr lang="en-US">
                <a:effectLst/>
                <a:latin typeface="Lucida Grande" panose="020B0600040502020204" pitchFamily="34" charset="0"/>
              </a:rPr>
              <a:t>Is Jesus the Messiah?</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7:25</a:t>
            </a:r>
            <a:r>
              <a:rPr lang="en-US">
                <a:effectLst/>
                <a:latin typeface="Lucida Grande" panose="020B0600040502020204" pitchFamily="34" charset="0"/>
              </a:rPr>
              <a:t>    Some of the people who lived in Jerusalem started to ask each other, “Isn’t this the man they are trying to kill? </a:t>
            </a:r>
            <a:r>
              <a:rPr lang="en-US" b="1" baseline="30000">
                <a:solidFill>
                  <a:srgbClr val="006699"/>
                </a:solidFill>
                <a:effectLst/>
                <a:latin typeface="Helvetica Neue" panose="02000503000000020004" pitchFamily="2" charset="0"/>
              </a:rPr>
              <a:t>26</a:t>
            </a:r>
            <a:r>
              <a:rPr lang="en-US">
                <a:effectLst/>
                <a:latin typeface="Lucida Grande" panose="020B0600040502020204" pitchFamily="34" charset="0"/>
              </a:rPr>
              <a:t> But here he is, speaking in public, and they say nothing to him. Could our leaders possibly believe that he is the Messiah? </a:t>
            </a:r>
            <a:r>
              <a:rPr lang="en-US" b="1" baseline="30000">
                <a:solidFill>
                  <a:srgbClr val="006699"/>
                </a:solidFill>
                <a:effectLst/>
                <a:latin typeface="Helvetica Neue" panose="02000503000000020004" pitchFamily="2" charset="0"/>
              </a:rPr>
              <a:t>27</a:t>
            </a:r>
            <a:r>
              <a:rPr lang="en-US">
                <a:effectLst/>
                <a:latin typeface="Lucida Grande" panose="020B0600040502020204" pitchFamily="34" charset="0"/>
              </a:rPr>
              <a:t> But how could he be? For we know where this man comes from. When the Messiah comes, he will simply appear; no one will know where he comes from.”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7:28</a:t>
            </a:r>
            <a:r>
              <a:rPr lang="en-US">
                <a:solidFill>
                  <a:srgbClr val="000000"/>
                </a:solidFill>
                <a:effectLst/>
                <a:latin typeface="Lucida Grande" panose="020B0600040502020204" pitchFamily="34" charset="0"/>
              </a:rPr>
              <a:t>    While Jesus was teaching in the Temple, he called out, </a:t>
            </a:r>
            <a:r>
              <a:rPr lang="en-US">
                <a:solidFill>
                  <a:srgbClr val="FF2500"/>
                </a:solidFill>
                <a:effectLst/>
                <a:latin typeface="Lucida Grande" panose="020B0600040502020204" pitchFamily="34" charset="0"/>
              </a:rPr>
              <a:t>“Yes, you know me, and you know where I come from. But I’m not here on my own. The one who sent me is true, and you don’t know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But I know him because I come from him, and he sent me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the leaders tried to arrest him; but no one laid a hand on him, because his time</a:t>
            </a:r>
            <a:r>
              <a:rPr lang="en-US" baseline="30000">
                <a:solidFill>
                  <a:srgbClr val="000000"/>
                </a:solidFill>
                <a:effectLst/>
                <a:latin typeface="Lucida Grande" panose="020B0600040502020204" pitchFamily="34" charset="0"/>
              </a:rPr>
              <a:t>a</a:t>
            </a:r>
            <a:r>
              <a:rPr lang="en-US">
                <a:solidFill>
                  <a:srgbClr val="000000"/>
                </a:solidFill>
                <a:effectLst/>
                <a:latin typeface="Lucida Grande" panose="020B0600040502020204" pitchFamily="34" charset="0"/>
              </a:rPr>
              <a:t> had not yet come.</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7:31</a:t>
            </a:r>
            <a:r>
              <a:rPr lang="en-US">
                <a:effectLst/>
                <a:latin typeface="Lucida Grande" panose="020B0600040502020204" pitchFamily="34" charset="0"/>
              </a:rPr>
              <a:t>    Many among the crowds at the Temple believed in him. “After all,” they said, “would you expect the Messiah to do more miraculous signs than this man has done?”</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7:32</a:t>
            </a:r>
            <a:r>
              <a:rPr lang="en-US">
                <a:effectLst/>
                <a:latin typeface="Lucida Grande" panose="020B0600040502020204" pitchFamily="34" charset="0"/>
              </a:rPr>
              <a:t>    When the Pharisees heard that the crowds were whispering such things, they and the leading priests sent Temple guards to arrest Jesus. </a:t>
            </a:r>
            <a:r>
              <a:rPr lang="en-US" b="1" baseline="30000">
                <a:solidFill>
                  <a:srgbClr val="006699"/>
                </a:solidFill>
                <a:effectLst/>
                <a:latin typeface="Helvetica Neue" panose="02000503000000020004" pitchFamily="2" charset="0"/>
              </a:rPr>
              <a:t>33</a:t>
            </a:r>
            <a:r>
              <a:rPr lang="en-US">
                <a:effectLst/>
                <a:latin typeface="Lucida Grande" panose="020B0600040502020204" pitchFamily="34" charset="0"/>
              </a:rPr>
              <a:t> But Jesus told them, </a:t>
            </a:r>
            <a:r>
              <a:rPr lang="en-US">
                <a:solidFill>
                  <a:srgbClr val="FF2500"/>
                </a:solidFill>
                <a:effectLst/>
                <a:latin typeface="Lucida Grande" panose="020B0600040502020204" pitchFamily="34" charset="0"/>
              </a:rPr>
              <a:t>“I will be with you only a little longer. Then I will return to the one who sent me.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You will search for me but not find me. And you cannot go where I am going.”</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7:35</a:t>
            </a:r>
            <a:r>
              <a:rPr lang="en-US">
                <a:effectLst/>
                <a:latin typeface="Lucida Grande" panose="020B0600040502020204" pitchFamily="34" charset="0"/>
              </a:rPr>
              <a:t>    The Jewish leaders were puzzled by this statement. “Where is he planning to go?” they asked. “Is he thinking of leaving the country and going to the Jews in other lands?</a:t>
            </a:r>
            <a:r>
              <a:rPr lang="en-US" baseline="30000">
                <a:effectLst/>
                <a:latin typeface="Lucida Grande" panose="020B0600040502020204" pitchFamily="34" charset="0"/>
              </a:rPr>
              <a:t>a</a:t>
            </a:r>
            <a:r>
              <a:rPr lang="en-US">
                <a:effectLst/>
                <a:latin typeface="Lucida Grande" panose="020B0600040502020204" pitchFamily="34" charset="0"/>
              </a:rPr>
              <a:t> Maybe he will even teach the Greeks!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What does he mean when he says, ‘You will search for me but not find me,’ and ‘You cannot go where I am going’?”</a:t>
            </a:r>
          </a:p>
          <a:p>
            <a:endParaRPr lang="en-US">
              <a:effectLst/>
              <a:latin typeface="Lucida Grande" panose="020B0600040502020204" pitchFamily="34" charset="0"/>
            </a:endParaRPr>
          </a:p>
          <a:p>
            <a:r>
              <a:rPr lang="en-US">
                <a:effectLst/>
                <a:latin typeface="Lucida Grande" panose="020B0600040502020204" pitchFamily="34" charset="0"/>
              </a:rPr>
              <a:t>Jesus Promises Living Water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7:37</a:t>
            </a:r>
            <a:r>
              <a:rPr lang="en-US">
                <a:effectLst/>
                <a:latin typeface="Lucida Grande" panose="020B0600040502020204" pitchFamily="34" charset="0"/>
              </a:rPr>
              <a:t>    On the last day, the climax of the festival, Jesus stood and shouted to the crowds, </a:t>
            </a:r>
            <a:r>
              <a:rPr lang="en-US">
                <a:solidFill>
                  <a:srgbClr val="FF2500"/>
                </a:solidFill>
                <a:effectLst/>
                <a:latin typeface="Lucida Grande" panose="020B0600040502020204" pitchFamily="34" charset="0"/>
              </a:rPr>
              <a:t>“Anyone who is thirsty may come to me!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Anyone who believes in me may come and drink! For the Scriptures declare, ‘Rivers of living water will flow from his heart.’”</a:t>
            </a:r>
            <a:r>
              <a:rPr lang="en-US" baseline="30000">
                <a:solidFill>
                  <a:srgbClr val="FF2500"/>
                </a:solidFill>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(When he said “living water,” he was speaking of the Spirit, who would be given to everyone believing in him. But the Spirit had not yet been given,</a:t>
            </a:r>
            <a:r>
              <a:rPr lang="en-US" baseline="30000">
                <a:effectLst/>
                <a:latin typeface="Lucida Grande" panose="020B0600040502020204" pitchFamily="34" charset="0"/>
              </a:rPr>
              <a:t>a</a:t>
            </a:r>
            <a:r>
              <a:rPr lang="en-US">
                <a:effectLst/>
                <a:latin typeface="Lucida Grande" panose="020B0600040502020204" pitchFamily="34" charset="0"/>
              </a:rPr>
              <a:t> because Jesus had not yet entered into his glory.)</a:t>
            </a:r>
            <a:br>
              <a:rPr lang="en-US">
                <a:effectLst/>
                <a:latin typeface="Lucida Grande" panose="020B0600040502020204" pitchFamily="34" charset="0"/>
              </a:rPr>
            </a:br>
            <a:endParaRPr lang="en-US">
              <a:effectLst/>
              <a:latin typeface="Lucida Grande" panose="020B0600040502020204" pitchFamily="34" charset="0"/>
            </a:endParaRPr>
          </a:p>
          <a:p>
            <a:r>
              <a:rPr lang="en-US">
                <a:effectLst/>
                <a:latin typeface="Lucida Grande" panose="020B0600040502020204" pitchFamily="34" charset="0"/>
              </a:rPr>
              <a:t>Division and Unbelief</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7:40</a:t>
            </a:r>
            <a:r>
              <a:rPr lang="en-US">
                <a:effectLst/>
                <a:latin typeface="Lucida Grande" panose="020B0600040502020204" pitchFamily="34" charset="0"/>
              </a:rPr>
              <a:t>    When the crowds heard him say this, some of them declared, “Surely this man is the Prophet we’ve been expecting.”</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effectLst/>
                <a:latin typeface="Lucida Grande" panose="020B0600040502020204" pitchFamily="34" charset="0"/>
              </a:rPr>
              <a:t> Others said, “He is the Messiah.” Still others said, “But he can’t be! Will the Messiah come from Galilee? </a:t>
            </a:r>
            <a:r>
              <a:rPr lang="en-US" b="1" baseline="30000">
                <a:solidFill>
                  <a:srgbClr val="006699"/>
                </a:solidFill>
                <a:effectLst/>
                <a:latin typeface="Helvetica Neue" panose="02000503000000020004" pitchFamily="2" charset="0"/>
              </a:rPr>
              <a:t>42</a:t>
            </a:r>
            <a:r>
              <a:rPr lang="en-US">
                <a:effectLst/>
                <a:latin typeface="Lucida Grande" panose="020B0600040502020204" pitchFamily="34" charset="0"/>
              </a:rPr>
              <a:t> For the Scriptures clearly state that the Messiah will be born of the royal line of David, in Bethlehem, the village where King David was born.”</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effectLst/>
                <a:latin typeface="Lucida Grande" panose="020B0600040502020204" pitchFamily="34" charset="0"/>
              </a:rPr>
              <a:t> So the crowd was divided about him. </a:t>
            </a:r>
            <a:r>
              <a:rPr lang="en-US" b="1" baseline="30000">
                <a:solidFill>
                  <a:srgbClr val="006699"/>
                </a:solidFill>
                <a:effectLst/>
                <a:latin typeface="Helvetica Neue" panose="02000503000000020004" pitchFamily="2" charset="0"/>
              </a:rPr>
              <a:t>44</a:t>
            </a:r>
            <a:r>
              <a:rPr lang="en-US">
                <a:effectLst/>
                <a:latin typeface="Lucida Grande" panose="020B0600040502020204" pitchFamily="34" charset="0"/>
              </a:rPr>
              <a:t> Some even wanted him arrested, but no one laid a hand on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7:45</a:t>
            </a:r>
            <a:r>
              <a:rPr lang="en-US">
                <a:effectLst/>
                <a:latin typeface="Lucida Grande" panose="020B0600040502020204" pitchFamily="34" charset="0"/>
              </a:rPr>
              <a:t>    When the Temple guards returned without having arrested Jesus, the leading priests and Pharisees demanded, “Why didn’t you bring him in?”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7:46</a:t>
            </a:r>
            <a:r>
              <a:rPr lang="en-US">
                <a:effectLst/>
                <a:latin typeface="Lucida Grande" panose="020B0600040502020204" pitchFamily="34" charset="0"/>
              </a:rPr>
              <a:t>    “We have never heard anyone speak like this!” the guards responded.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7:47</a:t>
            </a:r>
            <a:r>
              <a:rPr lang="en-US">
                <a:effectLst/>
                <a:latin typeface="Lucida Grande" panose="020B0600040502020204" pitchFamily="34" charset="0"/>
              </a:rPr>
              <a:t>    “Have you been led astray, too?” the Pharisees mocked. </a:t>
            </a: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“Is there a single one of us rulers or Pharisees who believes in him? </a:t>
            </a:r>
            <a:r>
              <a:rPr lang="en-US" b="1" baseline="30000">
                <a:solidFill>
                  <a:srgbClr val="006699"/>
                </a:solidFill>
                <a:effectLst/>
                <a:latin typeface="Helvetica Neue" panose="02000503000000020004" pitchFamily="2" charset="0"/>
              </a:rPr>
              <a:t>49</a:t>
            </a:r>
            <a:r>
              <a:rPr lang="en-US">
                <a:effectLst/>
                <a:latin typeface="Lucida Grande" panose="020B0600040502020204" pitchFamily="34" charset="0"/>
              </a:rPr>
              <a:t> This foolish crowd follows him, but they are ignorant of the law. God’s curse is on them!”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7:50</a:t>
            </a:r>
            <a:r>
              <a:rPr lang="en-US">
                <a:effectLst/>
                <a:latin typeface="Lucida Grande" panose="020B0600040502020204" pitchFamily="34" charset="0"/>
              </a:rPr>
              <a:t>    Then Nicodemus, the leader who had met with Jesus earlier, spoke up. </a:t>
            </a:r>
            <a:r>
              <a:rPr lang="en-US" b="1" baseline="30000">
                <a:solidFill>
                  <a:srgbClr val="006699"/>
                </a:solidFill>
                <a:effectLst/>
                <a:latin typeface="Helvetica Neue" panose="02000503000000020004" pitchFamily="2" charset="0"/>
              </a:rPr>
              <a:t>51</a:t>
            </a:r>
            <a:r>
              <a:rPr lang="en-US">
                <a:effectLst/>
                <a:latin typeface="Lucida Grande" panose="020B0600040502020204" pitchFamily="34" charset="0"/>
              </a:rPr>
              <a:t> “Is it legal to convict a man before he is given a hearing?” he asked.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7:52</a:t>
            </a:r>
            <a:r>
              <a:rPr lang="en-US">
                <a:effectLst/>
                <a:latin typeface="Lucida Grande" panose="020B0600040502020204" pitchFamily="34" charset="0"/>
              </a:rPr>
              <a:t>    They replied, “Are you from Galilee, too? Search the Scriptures and see for yourself—no prophet ever comes</a:t>
            </a:r>
            <a:r>
              <a:rPr lang="en-US" baseline="30000">
                <a:effectLst/>
                <a:latin typeface="Lucida Grande" panose="020B0600040502020204" pitchFamily="34" charset="0"/>
              </a:rPr>
              <a:t>a</a:t>
            </a:r>
            <a:r>
              <a:rPr lang="en-US">
                <a:effectLst/>
                <a:latin typeface="Lucida Grande" panose="020B0600040502020204" pitchFamily="34" charset="0"/>
              </a:rPr>
              <a:t> from Galilee!”</a:t>
            </a:r>
          </a:p>
        </p:txBody>
      </p:sp>
      <p:sp>
        <p:nvSpPr>
          <p:cNvPr id="4" name="Slide Number Placeholder 3"/>
          <p:cNvSpPr>
            <a:spLocks noGrp="1"/>
          </p:cNvSpPr>
          <p:nvPr>
            <p:ph type="sldNum" sz="quarter" idx="5"/>
          </p:nvPr>
        </p:nvSpPr>
        <p:spPr/>
        <p:txBody>
          <a:bodyPr/>
          <a:lstStyle/>
          <a:p>
            <a:fld id="{DF78E62C-A091-49C7-B4DF-2F8432CFE4E6}" type="slidenum">
              <a:rPr lang="en-GB" smtClean="0"/>
              <a:t>25</a:t>
            </a:fld>
            <a:endParaRPr lang="en-GB"/>
          </a:p>
        </p:txBody>
      </p:sp>
    </p:spTree>
    <p:extLst>
      <p:ext uri="{BB962C8B-B14F-4D97-AF65-F5344CB8AC3E}">
        <p14:creationId xmlns:p14="http://schemas.microsoft.com/office/powerpoint/2010/main" val="1764018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Is Jesus the Messiah?</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7:25</a:t>
            </a:r>
            <a:r>
              <a:rPr lang="en-US" dirty="0">
                <a:effectLst/>
                <a:latin typeface="Lucida Grande" panose="020B0600040502020204" pitchFamily="34" charset="0"/>
              </a:rPr>
              <a:t>    Some of the people who lived in Jerusalem started to ask each other, “Isn’t this the man they are trying to kill? </a:t>
            </a:r>
            <a:r>
              <a:rPr lang="en-US" b="1" baseline="30000" dirty="0">
                <a:solidFill>
                  <a:srgbClr val="006699"/>
                </a:solidFill>
                <a:effectLst/>
                <a:latin typeface="Helvetica Neue" panose="02000503000000020004" pitchFamily="2" charset="0"/>
              </a:rPr>
              <a:t>26</a:t>
            </a:r>
            <a:r>
              <a:rPr lang="en-US" dirty="0">
                <a:effectLst/>
                <a:latin typeface="Lucida Grande" panose="020B0600040502020204" pitchFamily="34" charset="0"/>
              </a:rPr>
              <a:t> But here he is, speaking in public, and they say nothing to him. Could our leaders possibly believe that he is the Messiah? </a:t>
            </a:r>
            <a:r>
              <a:rPr lang="en-US" b="1" baseline="30000" dirty="0">
                <a:solidFill>
                  <a:srgbClr val="006699"/>
                </a:solidFill>
                <a:effectLst/>
                <a:latin typeface="Helvetica Neue" panose="02000503000000020004" pitchFamily="2" charset="0"/>
              </a:rPr>
              <a:t>27</a:t>
            </a:r>
            <a:r>
              <a:rPr lang="en-US" dirty="0">
                <a:effectLst/>
                <a:latin typeface="Lucida Grande" panose="020B0600040502020204" pitchFamily="34" charset="0"/>
              </a:rPr>
              <a:t> But how could he be? For we know where this man comes from. When the Messiah comes, he will simply appear; no one will know where he comes from.” </a:t>
            </a:r>
          </a:p>
        </p:txBody>
      </p:sp>
      <p:sp>
        <p:nvSpPr>
          <p:cNvPr id="4" name="Slide Number Placeholder 3"/>
          <p:cNvSpPr>
            <a:spLocks noGrp="1"/>
          </p:cNvSpPr>
          <p:nvPr>
            <p:ph type="sldNum" sz="quarter" idx="5"/>
          </p:nvPr>
        </p:nvSpPr>
        <p:spPr/>
        <p:txBody>
          <a:bodyPr/>
          <a:lstStyle/>
          <a:p>
            <a:fld id="{DF78E62C-A091-49C7-B4DF-2F8432CFE4E6}" type="slidenum">
              <a:rPr lang="en-GB" smtClean="0"/>
              <a:t>26</a:t>
            </a:fld>
            <a:endParaRPr lang="en-GB"/>
          </a:p>
        </p:txBody>
      </p:sp>
    </p:spTree>
    <p:extLst>
      <p:ext uri="{BB962C8B-B14F-4D97-AF65-F5344CB8AC3E}">
        <p14:creationId xmlns:p14="http://schemas.microsoft.com/office/powerpoint/2010/main" val="3517077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7:28</a:t>
            </a:r>
            <a:r>
              <a:rPr lang="en-US">
                <a:solidFill>
                  <a:srgbClr val="000000"/>
                </a:solidFill>
                <a:effectLst/>
                <a:latin typeface="Lucida Grande" panose="020B0600040502020204" pitchFamily="34" charset="0"/>
              </a:rPr>
              <a:t>    While Jesus was teaching in the Temple, he called out, </a:t>
            </a:r>
            <a:r>
              <a:rPr lang="en-US">
                <a:solidFill>
                  <a:srgbClr val="FF2500"/>
                </a:solidFill>
                <a:effectLst/>
                <a:latin typeface="Lucida Grande" panose="020B0600040502020204" pitchFamily="34" charset="0"/>
              </a:rPr>
              <a:t>“Yes, you know me, and you know where I come from. But I’m not here on my own. The one who sent me is true, and you don’t know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But I know him because I come from him, and he sent me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the leaders tried to arrest him; but no one laid a hand on him, because his time</a:t>
            </a:r>
            <a:r>
              <a:rPr lang="en-US" baseline="30000">
                <a:solidFill>
                  <a:srgbClr val="000000"/>
                </a:solidFill>
                <a:effectLst/>
                <a:latin typeface="Lucida Grande" panose="020B0600040502020204" pitchFamily="34" charset="0"/>
              </a:rPr>
              <a:t>a</a:t>
            </a:r>
            <a:r>
              <a:rPr lang="en-US">
                <a:solidFill>
                  <a:srgbClr val="000000"/>
                </a:solidFill>
                <a:effectLst/>
                <a:latin typeface="Lucida Grande" panose="020B0600040502020204" pitchFamily="34" charset="0"/>
              </a:rPr>
              <a:t> had not yet come.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27</a:t>
            </a:fld>
            <a:endParaRPr lang="en-GB"/>
          </a:p>
        </p:txBody>
      </p:sp>
    </p:spTree>
    <p:extLst>
      <p:ext uri="{BB962C8B-B14F-4D97-AF65-F5344CB8AC3E}">
        <p14:creationId xmlns:p14="http://schemas.microsoft.com/office/powerpoint/2010/main" val="997277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7:31</a:t>
            </a:r>
            <a:r>
              <a:rPr lang="en-US">
                <a:effectLst/>
                <a:latin typeface="Lucida Grande" panose="020B0600040502020204" pitchFamily="34" charset="0"/>
              </a:rPr>
              <a:t>    Many among the crowds at the Temple believed in him. “After all,” they said, “would you expect the Messiah to do more miraculous signs than this man has done?”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7:32</a:t>
            </a:r>
            <a:r>
              <a:rPr lang="en-US">
                <a:effectLst/>
                <a:latin typeface="Lucida Grande" panose="020B0600040502020204" pitchFamily="34" charset="0"/>
              </a:rPr>
              <a:t>    When the Pharisees heard that the crowds were whispering such things, they and the leading priests sent Temple guards to arrest Jesus. </a:t>
            </a:r>
            <a:r>
              <a:rPr lang="en-US" b="1" baseline="30000">
                <a:solidFill>
                  <a:srgbClr val="006699"/>
                </a:solidFill>
                <a:effectLst/>
                <a:latin typeface="Helvetica Neue" panose="02000503000000020004" pitchFamily="2" charset="0"/>
              </a:rPr>
              <a:t>33</a:t>
            </a:r>
            <a:r>
              <a:rPr lang="en-US">
                <a:effectLst/>
                <a:latin typeface="Lucida Grande" panose="020B0600040502020204" pitchFamily="34" charset="0"/>
              </a:rPr>
              <a:t> But Jesus told them, </a:t>
            </a:r>
            <a:r>
              <a:rPr lang="en-US">
                <a:solidFill>
                  <a:srgbClr val="FF2500"/>
                </a:solidFill>
                <a:effectLst/>
                <a:latin typeface="Lucida Grande" panose="020B0600040502020204" pitchFamily="34" charset="0"/>
              </a:rPr>
              <a:t>“I will be with you only a little longer. Then I will return to the one who sent me.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You will search for me but not find me. And you cannot go where I am going.”</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7:35</a:t>
            </a:r>
            <a:r>
              <a:rPr lang="en-US">
                <a:effectLst/>
                <a:latin typeface="Lucida Grande" panose="020B0600040502020204" pitchFamily="34" charset="0"/>
              </a:rPr>
              <a:t>    The Jewish leaders were puzzled by this statement. “Where is he planning to go?” they asked. “Is he thinking of leaving the country and going to the Jews in other lands?</a:t>
            </a:r>
            <a:r>
              <a:rPr lang="en-US" baseline="30000">
                <a:effectLst/>
                <a:latin typeface="Lucida Grande" panose="020B0600040502020204" pitchFamily="34" charset="0"/>
              </a:rPr>
              <a:t>a</a:t>
            </a:r>
            <a:r>
              <a:rPr lang="en-US">
                <a:effectLst/>
                <a:latin typeface="Lucida Grande" panose="020B0600040502020204" pitchFamily="34" charset="0"/>
              </a:rPr>
              <a:t> Maybe he will even teach the Greeks!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What does he mean when he says, ‘You will search for me but not find me,’ and ‘You cannot go where I am going’?” </a:t>
            </a:r>
          </a:p>
        </p:txBody>
      </p:sp>
      <p:sp>
        <p:nvSpPr>
          <p:cNvPr id="4" name="Slide Number Placeholder 3"/>
          <p:cNvSpPr>
            <a:spLocks noGrp="1"/>
          </p:cNvSpPr>
          <p:nvPr>
            <p:ph type="sldNum" sz="quarter" idx="5"/>
          </p:nvPr>
        </p:nvSpPr>
        <p:spPr/>
        <p:txBody>
          <a:bodyPr/>
          <a:lstStyle/>
          <a:p>
            <a:fld id="{DF78E62C-A091-49C7-B4DF-2F8432CFE4E6}" type="slidenum">
              <a:rPr lang="en-GB" smtClean="0"/>
              <a:t>28</a:t>
            </a:fld>
            <a:endParaRPr lang="en-GB"/>
          </a:p>
        </p:txBody>
      </p:sp>
    </p:spTree>
    <p:extLst>
      <p:ext uri="{BB962C8B-B14F-4D97-AF65-F5344CB8AC3E}">
        <p14:creationId xmlns:p14="http://schemas.microsoft.com/office/powerpoint/2010/main" val="1842394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Promises Living Water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7:37</a:t>
            </a:r>
            <a:r>
              <a:rPr lang="en-US">
                <a:effectLst/>
                <a:latin typeface="Lucida Grande" panose="020B0600040502020204" pitchFamily="34" charset="0"/>
              </a:rPr>
              <a:t>    On the last day, the climax of the festival, Jesus stood and shouted to the crowds, </a:t>
            </a:r>
            <a:r>
              <a:rPr lang="en-US">
                <a:solidFill>
                  <a:srgbClr val="FF2500"/>
                </a:solidFill>
                <a:effectLst/>
                <a:latin typeface="Lucida Grande" panose="020B0600040502020204" pitchFamily="34" charset="0"/>
              </a:rPr>
              <a:t>“Anyone who is thirsty may come to me!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Anyone who believes in me may come and drink! For the Scriptures declare, ‘Rivers of living water will flow from his heart.’”</a:t>
            </a:r>
            <a:r>
              <a:rPr lang="en-US" baseline="30000">
                <a:solidFill>
                  <a:srgbClr val="FF2500"/>
                </a:solidFill>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(When he said “living water,” he was speaking of the Spirit, who would be given to everyone believing in him. But the Spirit had not yet been given,</a:t>
            </a:r>
            <a:r>
              <a:rPr lang="en-US" baseline="30000">
                <a:effectLst/>
                <a:latin typeface="Lucida Grande" panose="020B0600040502020204" pitchFamily="34" charset="0"/>
              </a:rPr>
              <a:t>a</a:t>
            </a:r>
            <a:r>
              <a:rPr lang="en-US">
                <a:effectLst/>
                <a:latin typeface="Lucida Grande" panose="020B0600040502020204" pitchFamily="34" charset="0"/>
              </a:rPr>
              <a:t> because Jesus had not yet entered into his glory.)</a:t>
            </a:r>
          </a:p>
          <a:p>
            <a:endParaRPr lang="en-US">
              <a:effectLst/>
              <a:latin typeface="Lucida Grande" panose="020B0600040502020204" pitchFamily="34" charset="0"/>
            </a:endParaRPr>
          </a:p>
          <a:p>
            <a:r>
              <a:rPr lang="en-US">
                <a:effectLst/>
                <a:latin typeface="Lucida Grande" panose="020B0600040502020204" pitchFamily="34" charset="0"/>
              </a:rPr>
              <a:t>Division and Unbelief</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7:40</a:t>
            </a:r>
            <a:r>
              <a:rPr lang="en-US">
                <a:effectLst/>
                <a:latin typeface="Lucida Grande" panose="020B0600040502020204" pitchFamily="34" charset="0"/>
              </a:rPr>
              <a:t>    When the crowds heard him say this, some of them declared, “Surely this man is the Prophet we’ve been expecting.”</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effectLst/>
                <a:latin typeface="Lucida Grande" panose="020B0600040502020204" pitchFamily="34" charset="0"/>
              </a:rPr>
              <a:t> Others said, “He is the Messiah.” Still others said, “But he can’t be! Will the Messiah come from Galilee? </a:t>
            </a:r>
            <a:r>
              <a:rPr lang="en-US" b="1" baseline="30000">
                <a:solidFill>
                  <a:srgbClr val="006699"/>
                </a:solidFill>
                <a:effectLst/>
                <a:latin typeface="Helvetica Neue" panose="02000503000000020004" pitchFamily="2" charset="0"/>
              </a:rPr>
              <a:t>42</a:t>
            </a:r>
            <a:r>
              <a:rPr lang="en-US">
                <a:effectLst/>
                <a:latin typeface="Lucida Grande" panose="020B0600040502020204" pitchFamily="34" charset="0"/>
              </a:rPr>
              <a:t> For the Scriptures clearly state that the Messiah will be born of the royal line of David, in Bethlehem, the village where King David was born.”</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effectLst/>
                <a:latin typeface="Lucida Grande" panose="020B0600040502020204" pitchFamily="34" charset="0"/>
              </a:rPr>
              <a:t> So the crowd was divided about him. </a:t>
            </a:r>
            <a:r>
              <a:rPr lang="en-US" b="1" baseline="30000">
                <a:solidFill>
                  <a:srgbClr val="006699"/>
                </a:solidFill>
                <a:effectLst/>
                <a:latin typeface="Helvetica Neue" panose="02000503000000020004" pitchFamily="2" charset="0"/>
              </a:rPr>
              <a:t>44</a:t>
            </a:r>
            <a:r>
              <a:rPr lang="en-US">
                <a:effectLst/>
                <a:latin typeface="Lucida Grande" panose="020B0600040502020204" pitchFamily="34" charset="0"/>
              </a:rPr>
              <a:t> Some even wanted him arrested, but no one laid a hand on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7:45</a:t>
            </a:r>
            <a:r>
              <a:rPr lang="en-US">
                <a:effectLst/>
                <a:latin typeface="Lucida Grande" panose="020B0600040502020204" pitchFamily="34" charset="0"/>
              </a:rPr>
              <a:t>    When the Temple guards returned without having arrested Jesus, the leading priests and Pharisees demanded, “Why didn’t you bring him in?”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7:46</a:t>
            </a:r>
            <a:r>
              <a:rPr lang="en-US">
                <a:effectLst/>
                <a:latin typeface="Lucida Grande" panose="020B0600040502020204" pitchFamily="34" charset="0"/>
              </a:rPr>
              <a:t>    “We have never heard anyone speak like this!” the guards responded.</a:t>
            </a:r>
          </a:p>
          <a:p>
            <a:br>
              <a:rPr lang="en-US">
                <a:effectLst/>
                <a:latin typeface="Lucida Grande" panose="020B0600040502020204" pitchFamily="34" charset="0"/>
              </a:rPr>
            </a:br>
            <a:r>
              <a:rPr lang="en-US" b="1">
                <a:solidFill>
                  <a:srgbClr val="006699"/>
                </a:solidFill>
                <a:effectLst/>
                <a:latin typeface="Helvetica Neue" panose="02000503000000020004" pitchFamily="2" charset="0"/>
              </a:rPr>
              <a:t>John 7:47</a:t>
            </a:r>
            <a:r>
              <a:rPr lang="en-US">
                <a:effectLst/>
                <a:latin typeface="Lucida Grande" panose="020B0600040502020204" pitchFamily="34" charset="0"/>
              </a:rPr>
              <a:t>    “Have you been led astray, too?” the Pharisees mocked. </a:t>
            </a: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“Is there a single one of us rulers or Pharisees who believes in him? </a:t>
            </a:r>
            <a:r>
              <a:rPr lang="en-US" b="1" baseline="30000">
                <a:solidFill>
                  <a:srgbClr val="006699"/>
                </a:solidFill>
                <a:effectLst/>
                <a:latin typeface="Helvetica Neue" panose="02000503000000020004" pitchFamily="2" charset="0"/>
              </a:rPr>
              <a:t>49</a:t>
            </a:r>
            <a:r>
              <a:rPr lang="en-US">
                <a:effectLst/>
                <a:latin typeface="Lucida Grande" panose="020B0600040502020204" pitchFamily="34" charset="0"/>
              </a:rPr>
              <a:t> This foolish crowd follows him, but they are ignorant of the law. God’s curse is on them!”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7:50</a:t>
            </a:r>
            <a:r>
              <a:rPr lang="en-US">
                <a:effectLst/>
                <a:latin typeface="Lucida Grande" panose="020B0600040502020204" pitchFamily="34" charset="0"/>
              </a:rPr>
              <a:t>    Then Nicodemus, the leader who had met with Jesus earlier, spoke up. </a:t>
            </a:r>
            <a:r>
              <a:rPr lang="en-US" b="1" baseline="30000">
                <a:solidFill>
                  <a:srgbClr val="006699"/>
                </a:solidFill>
                <a:effectLst/>
                <a:latin typeface="Helvetica Neue" panose="02000503000000020004" pitchFamily="2" charset="0"/>
              </a:rPr>
              <a:t>51</a:t>
            </a:r>
            <a:r>
              <a:rPr lang="en-US">
                <a:effectLst/>
                <a:latin typeface="Lucida Grande" panose="020B0600040502020204" pitchFamily="34" charset="0"/>
              </a:rPr>
              <a:t> “Is it legal to convict a man before he is given a hearing?” he asked.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7:52</a:t>
            </a:r>
            <a:r>
              <a:rPr lang="en-US">
                <a:effectLst/>
                <a:latin typeface="Lucida Grande" panose="020B0600040502020204" pitchFamily="34" charset="0"/>
              </a:rPr>
              <a:t>    They replied, “Are you from Galilee, too? Search the Scriptures and see for yourself—no prophet ever comes</a:t>
            </a:r>
            <a:r>
              <a:rPr lang="en-US" baseline="30000">
                <a:effectLst/>
                <a:latin typeface="Lucida Grande" panose="020B0600040502020204" pitchFamily="34" charset="0"/>
              </a:rPr>
              <a:t>a</a:t>
            </a:r>
            <a:r>
              <a:rPr lang="en-US">
                <a:effectLst/>
                <a:latin typeface="Lucida Grande" panose="020B0600040502020204" pitchFamily="34" charset="0"/>
              </a:rPr>
              <a:t> from Galilee!”</a:t>
            </a:r>
          </a:p>
        </p:txBody>
      </p:sp>
      <p:sp>
        <p:nvSpPr>
          <p:cNvPr id="4" name="Slide Number Placeholder 3"/>
          <p:cNvSpPr>
            <a:spLocks noGrp="1"/>
          </p:cNvSpPr>
          <p:nvPr>
            <p:ph type="sldNum" sz="quarter" idx="5"/>
          </p:nvPr>
        </p:nvSpPr>
        <p:spPr/>
        <p:txBody>
          <a:bodyPr/>
          <a:lstStyle/>
          <a:p>
            <a:fld id="{DF78E62C-A091-49C7-B4DF-2F8432CFE4E6}" type="slidenum">
              <a:rPr lang="en-GB" smtClean="0"/>
              <a:t>34</a:t>
            </a:fld>
            <a:endParaRPr lang="en-GB"/>
          </a:p>
        </p:txBody>
      </p:sp>
    </p:spTree>
    <p:extLst>
      <p:ext uri="{BB962C8B-B14F-4D97-AF65-F5344CB8AC3E}">
        <p14:creationId xmlns:p14="http://schemas.microsoft.com/office/powerpoint/2010/main" val="521541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FA9BCC2-CB15-465B-AF44-D4DBD81DC2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94E05B-D001-4F56-BDE6-0EBE81956A2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1987" name="Rectangle 2">
            <a:extLst>
              <a:ext uri="{FF2B5EF4-FFF2-40B4-BE49-F238E27FC236}">
                <a16:creationId xmlns:a16="http://schemas.microsoft.com/office/drawing/2014/main" id="{75207DD1-3453-4774-B144-CA0FF55149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a:extLst>
              <a:ext uri="{FF2B5EF4-FFF2-40B4-BE49-F238E27FC236}">
                <a16:creationId xmlns:a16="http://schemas.microsoft.com/office/drawing/2014/main" id="{F00D4229-55C1-49A9-9DD4-444098A86D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1800" dirty="0">
                <a:effectLst/>
                <a:latin typeface="Times New Roman" panose="02020603050405020304" pitchFamily="18" charset="0"/>
                <a:ea typeface="Times New Roman" panose="02020603050405020304" pitchFamily="18" charset="0"/>
              </a:rPr>
              <a:t>On the last day of the feast, Jesus offered people the Spirit by believing in Him (7:37-39).  The feast always ended with a procession of people who walked down the hill to the Gihon Spring, where the priest filled up a gold pitcher of water, then made their way back up to the temple at the top.  </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3556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antiquity and is seen in both the OT (e.g., Zephaniah) and the NT (1 Thess) where the central teaching appears in the middle of each writing.</a:t>
            </a:r>
          </a:p>
          <a:p>
            <a:endParaRPr lang="en-US" dirty="0"/>
          </a:p>
          <a:p>
            <a:r>
              <a:rPr lang="en-US" dirty="0"/>
              <a:t>Small Group Assignment: Explain this slide to your group member(s) and have the others explain it back.</a:t>
            </a:r>
          </a:p>
          <a:p>
            <a:endParaRPr lang="en-US" dirty="0"/>
          </a:p>
          <a:p>
            <a:r>
              <a:rPr lang="en-US" dirty="0"/>
              <a:t>After the beginning events of stages 1-3, Jesus also gets farther away from his Jewish roots in Judea (4), to go to the Samaritans (5), and even farther to Galilee (6), where most Gentiles lived. He ministered to Jews in Galilee, of course, but this climatic period was the focus of his ministry.</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27697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5272722-89CE-491D-B6FA-DB30BDFFC4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fld id="{7A2A5B47-7DBE-4B26-B2FD-87404AFFE613}" type="slidenum">
              <a:rPr kumimoji="0" lang="en-US" altLang="en-US" sz="1200" b="0" i="0" u="none" strike="noStrike" kern="1200" cap="none" spc="0" normalizeH="0" baseline="0" noProof="0" smtClean="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t>37</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endParaRPr>
          </a:p>
        </p:txBody>
      </p:sp>
      <p:sp>
        <p:nvSpPr>
          <p:cNvPr id="44035" name="Rectangle 2">
            <a:extLst>
              <a:ext uri="{FF2B5EF4-FFF2-40B4-BE49-F238E27FC236}">
                <a16:creationId xmlns:a16="http://schemas.microsoft.com/office/drawing/2014/main" id="{C7E5DECD-ED31-45E1-BFAB-39B3E8CF6A73}"/>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4036" name="Rectangle 3">
            <a:extLst>
              <a:ext uri="{FF2B5EF4-FFF2-40B4-BE49-F238E27FC236}">
                <a16:creationId xmlns:a16="http://schemas.microsoft.com/office/drawing/2014/main" id="{AC477818-5C4F-4D2B-802E-228F870D54E2}"/>
              </a:ext>
            </a:extLst>
          </p:cNvPr>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sz="1200" dirty="0">
                <a:effectLst/>
                <a:latin typeface="Times New Roman" panose="02020603050405020304" pitchFamily="18" charset="0"/>
                <a:ea typeface="Times New Roman" panose="02020603050405020304" pitchFamily="18" charset="0"/>
              </a:rPr>
              <a:t>The priest poured out the water as a remembrance of saying thanks to God for bringing water from a rock and giving the people water for 40 years in the desert.  </a:t>
            </a:r>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05668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2BF40CA8-8FFE-40C3-B5F1-3264E335A62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0AD599F8-0557-4D14-A355-29FC116832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ffectLst/>
                <a:ea typeface="ＭＳ Ｐゴシック" panose="020B0600070205080204" pitchFamily="34" charset="-128"/>
              </a:rPr>
              <a:t>"</a:t>
            </a:r>
            <a:r>
              <a:rPr lang="en-US" altLang="en-US" dirty="0">
                <a:ea typeface="ＭＳ Ｐゴシック" panose="020B0600070205080204" pitchFamily="34" charset="-128"/>
              </a:rPr>
              <a:t>When Jesus added, </a:t>
            </a:r>
            <a:r>
              <a:rPr lang="en-US" altLang="en-US" b="1" dirty="0">
                <a:ea typeface="ＭＳ Ｐゴシック" panose="020B0600070205080204" pitchFamily="34" charset="-128"/>
              </a:rPr>
              <a:t>As the Scripture has said, He did not identify the Old Testament passage(s) He had in mind. But He may have thought of Psalm 78:15-16 and Zechariah 14:8 (cf. Ezek. 47:1-11; Rev. 22:1-2)."</a:t>
            </a:r>
            <a:endParaRPr lang="en-US" altLang="en-US" b="0" dirty="0">
              <a:ea typeface="ＭＳ Ｐゴシック" panose="020B0600070205080204" pitchFamily="34" charset="-128"/>
            </a:endParaRPr>
          </a:p>
          <a:p>
            <a:endParaRPr lang="en-US" altLang="en-US" b="0" dirty="0">
              <a:ea typeface="ＭＳ Ｐゴシック" panose="020B0600070205080204" pitchFamily="34" charset="-128"/>
            </a:endParaRPr>
          </a:p>
          <a:p>
            <a:r>
              <a:rPr lang="en-US" b="1">
                <a:solidFill>
                  <a:srgbClr val="006699"/>
                </a:solidFill>
                <a:effectLst/>
                <a:latin typeface="Helvetica Neue" panose="02000503000000020004" pitchFamily="2" charset="0"/>
              </a:rPr>
              <a:t>Psa. 78:15</a:t>
            </a:r>
            <a:r>
              <a:rPr lang="en-US">
                <a:effectLst/>
                <a:latin typeface="Lucida Grande" panose="020B0600040502020204" pitchFamily="34" charset="0"/>
              </a:rPr>
              <a:t>  He split open the rocks in the wilderness</a:t>
            </a:r>
          </a:p>
          <a:p>
            <a:r>
              <a:rPr lang="en-US">
                <a:effectLst/>
                <a:latin typeface="Lucida Grande" panose="020B0600040502020204" pitchFamily="34" charset="0"/>
              </a:rPr>
              <a:t>to give them water, as from a gushing spring.</a:t>
            </a:r>
          </a:p>
          <a:p>
            <a:r>
              <a:rPr lang="en-US" b="1" baseline="30000">
                <a:solidFill>
                  <a:srgbClr val="006699"/>
                </a:solidFill>
                <a:effectLst/>
                <a:latin typeface="Helvetica Neue" panose="02000503000000020004" pitchFamily="2" charset="0"/>
              </a:rPr>
              <a:t>16</a:t>
            </a:r>
            <a:r>
              <a:rPr lang="en-US">
                <a:effectLst/>
                <a:latin typeface="Lucida Grande" panose="020B0600040502020204" pitchFamily="34" charset="0"/>
              </a:rPr>
              <a:t>  He made streams pour from the rock,</a:t>
            </a:r>
          </a:p>
          <a:p>
            <a:r>
              <a:rPr lang="en-US">
                <a:effectLst/>
                <a:latin typeface="Lucida Grande" panose="020B0600040502020204" pitchFamily="34" charset="0"/>
              </a:rPr>
              <a:t>making the waters flow down like a river!</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Zech. 14:8</a:t>
            </a:r>
            <a:r>
              <a:rPr lang="en-US">
                <a:effectLst/>
                <a:latin typeface="Lucida Grande" panose="020B0600040502020204" pitchFamily="34" charset="0"/>
              </a:rPr>
              <a:t>    On that day life-giving waters will flow out from Jerusalem, half toward the Dead Sea and half toward the Mediterranean,</a:t>
            </a:r>
            <a:r>
              <a:rPr lang="en-US" baseline="30000">
                <a:effectLst/>
                <a:latin typeface="Lucida Grande" panose="020B0600040502020204" pitchFamily="34" charset="0"/>
              </a:rPr>
              <a:t>a</a:t>
            </a:r>
            <a:r>
              <a:rPr lang="en-US">
                <a:effectLst/>
                <a:latin typeface="Lucida Grande" panose="020B0600040502020204" pitchFamily="34" charset="0"/>
              </a:rPr>
              <a:t> flowing continuously in both summer and winter.</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Ezek. 47:1</a:t>
            </a:r>
            <a:r>
              <a:rPr lang="en-US">
                <a:effectLst/>
                <a:latin typeface="Lucida Grande" panose="020B0600040502020204" pitchFamily="34" charset="0"/>
              </a:rPr>
              <a:t>    In my vision, the man brought me back to the entrance of the Temple. There I saw a stream flowing east from beneath the door of the Temple and passing to the right of the altar on its south side.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The man brought me outside the wall through the north gateway and led me around to the eastern entrance. There I could see the water flowing out through the south side of the east gateway.</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Ezek. 47:3</a:t>
            </a:r>
            <a:r>
              <a:rPr lang="en-US">
                <a:effectLst/>
                <a:latin typeface="Lucida Grande" panose="020B0600040502020204" pitchFamily="34" charset="0"/>
              </a:rPr>
              <a:t>    Measuring as he went, he took me along the stream for 1,750 feet</a:t>
            </a:r>
            <a:r>
              <a:rPr lang="en-US" baseline="30000">
                <a:effectLst/>
                <a:latin typeface="Lucida Grande" panose="020B0600040502020204" pitchFamily="34" charset="0"/>
              </a:rPr>
              <a:t>a</a:t>
            </a:r>
            <a:r>
              <a:rPr lang="en-US">
                <a:effectLst/>
                <a:latin typeface="Lucida Grande" panose="020B0600040502020204" pitchFamily="34" charset="0"/>
              </a:rPr>
              <a:t> and then led me across. The water was up to my ankles. </a:t>
            </a:r>
            <a:r>
              <a:rPr lang="en-US" b="1" baseline="30000">
                <a:solidFill>
                  <a:srgbClr val="006699"/>
                </a:solidFill>
                <a:effectLst/>
                <a:latin typeface="Helvetica Neue" panose="02000503000000020004" pitchFamily="2" charset="0"/>
              </a:rPr>
              <a:t>4</a:t>
            </a:r>
            <a:r>
              <a:rPr lang="en-US">
                <a:effectLst/>
                <a:latin typeface="Lucida Grande" panose="020B0600040502020204" pitchFamily="34" charset="0"/>
              </a:rPr>
              <a:t> He measured off another 1,750 feet and led me across again. This time the water was up to my knees. After another 1,750 feet, it was up to my waist. </a:t>
            </a:r>
            <a:r>
              <a:rPr lang="en-US" b="1" baseline="30000">
                <a:solidFill>
                  <a:srgbClr val="006699"/>
                </a:solidFill>
                <a:effectLst/>
                <a:latin typeface="Helvetica Neue" panose="02000503000000020004" pitchFamily="2" charset="0"/>
              </a:rPr>
              <a:t>5</a:t>
            </a:r>
            <a:r>
              <a:rPr lang="en-US">
                <a:effectLst/>
                <a:latin typeface="Lucida Grande" panose="020B0600040502020204" pitchFamily="34" charset="0"/>
              </a:rPr>
              <a:t> Then he measured another 1,750 feet, and the river was too deep to walk across. It was deep enough to swim in, but too deep to walk through.</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Ezek. 47:6</a:t>
            </a:r>
            <a:r>
              <a:rPr lang="en-US">
                <a:effectLst/>
                <a:latin typeface="Lucida Grande" panose="020B0600040502020204" pitchFamily="34" charset="0"/>
              </a:rPr>
              <a:t>    He asked me, “Have you been watching, son of man?” Then he led me back along the riverbank.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When I returned, I was surprised by the sight of many trees growing on both sides of the river. </a:t>
            </a:r>
            <a:r>
              <a:rPr lang="en-US" b="1" baseline="30000">
                <a:solidFill>
                  <a:srgbClr val="006699"/>
                </a:solidFill>
                <a:effectLst/>
                <a:latin typeface="Helvetica Neue" panose="02000503000000020004" pitchFamily="2" charset="0"/>
              </a:rPr>
              <a:t>8</a:t>
            </a:r>
            <a:r>
              <a:rPr lang="en-US">
                <a:effectLst/>
                <a:latin typeface="Lucida Grande" panose="020B0600040502020204" pitchFamily="34" charset="0"/>
              </a:rPr>
              <a:t> Then he said to me, “This river flows east through the desert into the valley of the Dead Sea.</a:t>
            </a:r>
            <a:r>
              <a:rPr lang="en-US" baseline="30000">
                <a:effectLst/>
                <a:latin typeface="Lucida Grande" panose="020B0600040502020204" pitchFamily="34" charset="0"/>
              </a:rPr>
              <a:t>a</a:t>
            </a:r>
            <a:r>
              <a:rPr lang="en-US">
                <a:effectLst/>
                <a:latin typeface="Lucida Grande" panose="020B0600040502020204" pitchFamily="34" charset="0"/>
              </a:rPr>
              <a:t> The waters of this stream will make the salty waters of the Dead Sea fresh and pure. </a:t>
            </a:r>
            <a:r>
              <a:rPr lang="en-US" b="1" baseline="30000">
                <a:solidFill>
                  <a:srgbClr val="006699"/>
                </a:solidFill>
                <a:effectLst/>
                <a:latin typeface="Helvetica Neue" panose="02000503000000020004" pitchFamily="2" charset="0"/>
              </a:rPr>
              <a:t>9</a:t>
            </a:r>
            <a:r>
              <a:rPr lang="en-US">
                <a:effectLst/>
                <a:latin typeface="Lucida Grande" panose="020B0600040502020204" pitchFamily="34" charset="0"/>
              </a:rPr>
              <a:t> There will be swarms of living things wherever the water of this river flows.</a:t>
            </a:r>
            <a:r>
              <a:rPr lang="en-US" baseline="30000">
                <a:effectLst/>
                <a:latin typeface="Lucida Grande" panose="020B0600040502020204" pitchFamily="34" charset="0"/>
              </a:rPr>
              <a:t>a</a:t>
            </a:r>
            <a:r>
              <a:rPr lang="en-US">
                <a:effectLst/>
                <a:latin typeface="Lucida Grande" panose="020B0600040502020204" pitchFamily="34" charset="0"/>
              </a:rPr>
              <a:t> Fish will abound in the Dead Sea, for its waters will become fresh. Life will flourish wherever this water flows. </a:t>
            </a:r>
            <a:r>
              <a:rPr lang="en-US" b="1" baseline="30000">
                <a:solidFill>
                  <a:srgbClr val="006699"/>
                </a:solidFill>
                <a:effectLst/>
                <a:latin typeface="Helvetica Neue" panose="02000503000000020004" pitchFamily="2" charset="0"/>
              </a:rPr>
              <a:t>10</a:t>
            </a:r>
            <a:r>
              <a:rPr lang="en-US">
                <a:effectLst/>
                <a:latin typeface="Lucida Grande" panose="020B0600040502020204" pitchFamily="34" charset="0"/>
              </a:rPr>
              <a:t> Fishermen will stand along the shores of the Dead Sea. All the way from En-gedi to En-eglaim, the shores will be covered with nets drying in the sun. Fish of every kind will fill the Dead Sea, just as they fill the Mediterranean.</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11</a:t>
            </a:r>
            <a:r>
              <a:rPr lang="en-US">
                <a:effectLst/>
                <a:latin typeface="Lucida Grande" panose="020B0600040502020204" pitchFamily="34" charset="0"/>
              </a:rPr>
              <a:t> But the marshes and swamps will not be purified; they will still be salty.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Rev. 22:1</a:t>
            </a:r>
            <a:r>
              <a:rPr lang="en-US">
                <a:effectLst/>
                <a:latin typeface="Lucida Grande" panose="020B0600040502020204" pitchFamily="34" charset="0"/>
              </a:rPr>
              <a:t>    Then the angel showed me a river with the water of life, clear as crystal, flowing from the throne of God and of the Lamb.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It flowed down the center of the main street. On each side of the river grew a tree of life, bearing twelve crops of fruit,</a:t>
            </a:r>
            <a:r>
              <a:rPr lang="en-US" baseline="30000">
                <a:effectLst/>
                <a:latin typeface="Lucida Grande" panose="020B0600040502020204" pitchFamily="34" charset="0"/>
              </a:rPr>
              <a:t>a</a:t>
            </a:r>
            <a:r>
              <a:rPr lang="en-US">
                <a:effectLst/>
                <a:latin typeface="Lucida Grande" panose="020B0600040502020204" pitchFamily="34" charset="0"/>
              </a:rPr>
              <a:t> with a fresh crop each month. The leaves were used for medicine to heal the nations. </a:t>
            </a:r>
          </a:p>
          <a:p>
            <a:endParaRPr lang="en-US" altLang="en-US" dirty="0">
              <a:ea typeface="ＭＳ Ｐゴシック" panose="020B0600070205080204" pitchFamily="34" charset="-128"/>
            </a:endParaRPr>
          </a:p>
          <a:p>
            <a:pPr lvl="1"/>
            <a:r>
              <a:rPr lang="en-US" altLang="en-US" dirty="0">
                <a:ea typeface="ＭＳ Ｐゴシック" panose="020B0600070205080204" pitchFamily="34" charset="-128"/>
              </a:rPr>
              <a:t>John F. Walvoord, Roy B. Zuck, and Dallas Theological Seminary, </a:t>
            </a:r>
            <a:r>
              <a:rPr lang="en-US" altLang="en-US" i="1" dirty="0">
                <a:ea typeface="ＭＳ Ｐゴシック" panose="020B0600070205080204" pitchFamily="34" charset="-128"/>
              </a:rPr>
              <a:t>The Bible Knowledge Commentary: An Exposition of the Scriptures</a:t>
            </a:r>
            <a:r>
              <a:rPr lang="en-US" altLang="en-US" dirty="0">
                <a:ea typeface="ＭＳ Ｐゴシック" panose="020B0600070205080204" pitchFamily="34" charset="-128"/>
              </a:rPr>
              <a:t> (Wheaton, IL: Victor Books, 1983-c1985), 2:301.</a:t>
            </a:r>
          </a:p>
        </p:txBody>
      </p:sp>
      <p:sp>
        <p:nvSpPr>
          <p:cNvPr id="46084" name="Slide Number Placeholder 3">
            <a:extLst>
              <a:ext uri="{FF2B5EF4-FFF2-40B4-BE49-F238E27FC236}">
                <a16:creationId xmlns:a16="http://schemas.microsoft.com/office/drawing/2014/main" id="{8226E441-F566-4D83-BD51-74D22DAFCF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E08E76-A138-4BA6-9B2C-2E57404D8A6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06292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45</a:t>
            </a:fld>
            <a:endParaRPr lang="en-GB"/>
          </a:p>
        </p:txBody>
      </p:sp>
    </p:spTree>
    <p:extLst>
      <p:ext uri="{BB962C8B-B14F-4D97-AF65-F5344CB8AC3E}">
        <p14:creationId xmlns:p14="http://schemas.microsoft.com/office/powerpoint/2010/main" val="2430475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7:53</a:t>
            </a:r>
            <a:r>
              <a:rPr lang="en-US">
                <a:effectLst/>
                <a:latin typeface="Lucida Grande" panose="020B0600040502020204" pitchFamily="34" charset="0"/>
              </a:rPr>
              <a:t>    [[</a:t>
            </a:r>
            <a:r>
              <a:rPr lang="en-US" baseline="30000">
                <a:effectLst/>
                <a:latin typeface="Lucida Grande" panose="020B0600040502020204" pitchFamily="34" charset="0"/>
              </a:rPr>
              <a:t>a</a:t>
            </a:r>
            <a:r>
              <a:rPr lang="en-US">
                <a:effectLst/>
                <a:latin typeface="Lucida Grande" panose="020B0600040502020204" pitchFamily="34" charset="0"/>
              </a:rPr>
              <a:t>Then the meeting broke up, and everybody went home.</a:t>
            </a:r>
          </a:p>
          <a:p>
            <a:endParaRPr lang="en-US">
              <a:effectLst/>
              <a:latin typeface="Lucida Grande" panose="020B0600040502020204" pitchFamily="34" charset="0"/>
            </a:endParaRPr>
          </a:p>
          <a:p>
            <a:r>
              <a:rPr lang="en-US">
                <a:effectLst/>
                <a:latin typeface="Lucida Grande" panose="020B0600040502020204" pitchFamily="34" charset="0"/>
              </a:rPr>
              <a:t>A Woman Caught in Adultery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a:t>
            </a:r>
            <a:r>
              <a:rPr lang="en-US">
                <a:effectLst/>
                <a:latin typeface="Lucida Grande" panose="020B0600040502020204" pitchFamily="34" charset="0"/>
              </a:rPr>
              <a:t>    Jesus returned to the Mount of Olives,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but early the next morning he was back again at the Temple. A crowd soon gathered, and he sat down and taught them. </a:t>
            </a:r>
            <a:r>
              <a:rPr lang="en-US" b="1" baseline="30000">
                <a:solidFill>
                  <a:srgbClr val="006699"/>
                </a:solidFill>
                <a:effectLst/>
                <a:latin typeface="Helvetica Neue" panose="02000503000000020004" pitchFamily="2" charset="0"/>
              </a:rPr>
              <a:t>3</a:t>
            </a:r>
            <a:r>
              <a:rPr lang="en-US">
                <a:effectLst/>
                <a:latin typeface="Lucida Grande" panose="020B0600040502020204" pitchFamily="34" charset="0"/>
              </a:rPr>
              <a:t> As he was speaking, the teachers of religious law and the Pharisees brought a woman who had been caught in the act of adultery. They put her in front of the crowd.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a:t>
            </a:r>
            <a:r>
              <a:rPr lang="en-US">
                <a:effectLst/>
                <a:latin typeface="Lucida Grande" panose="020B0600040502020204" pitchFamily="34" charset="0"/>
              </a:rPr>
              <a:t>    “Teacher,” they said to Jesus, “this woman was caught in the act of adultery. </a:t>
            </a:r>
            <a:r>
              <a:rPr lang="en-US" b="1" baseline="30000">
                <a:solidFill>
                  <a:srgbClr val="006699"/>
                </a:solidFill>
                <a:effectLst/>
                <a:latin typeface="Helvetica Neue" panose="02000503000000020004" pitchFamily="2" charset="0"/>
              </a:rPr>
              <a:t>5</a:t>
            </a:r>
            <a:r>
              <a:rPr lang="en-US">
                <a:effectLst/>
                <a:latin typeface="Lucida Grande" panose="020B0600040502020204" pitchFamily="34" charset="0"/>
              </a:rPr>
              <a:t> The law of Moses says to stone her. What do you say?”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8:6</a:t>
            </a:r>
            <a:r>
              <a:rPr lang="en-US">
                <a:effectLst/>
                <a:latin typeface="Lucida Grande" panose="020B0600040502020204" pitchFamily="34" charset="0"/>
              </a:rPr>
              <a:t>    They were trying to trap him into saying something they could use against him, but Jesus stooped down and wrote in the dust with his finger.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They kept demanding an answer, so he stood up again and said, </a:t>
            </a:r>
            <a:r>
              <a:rPr lang="en-US">
                <a:solidFill>
                  <a:srgbClr val="FF2500"/>
                </a:solidFill>
                <a:effectLst/>
                <a:latin typeface="Lucida Grande" panose="020B0600040502020204" pitchFamily="34" charset="0"/>
              </a:rPr>
              <a:t>“All right, but let the one who has never sinned throw the first stone!”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effectLst/>
                <a:latin typeface="Lucida Grande" panose="020B0600040502020204" pitchFamily="34" charset="0"/>
              </a:rPr>
              <a:t> Then he stooped down again and wrote in the dust.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8:9</a:t>
            </a:r>
            <a:r>
              <a:rPr lang="en-US">
                <a:effectLst/>
                <a:latin typeface="Lucida Grande" panose="020B0600040502020204" pitchFamily="34" charset="0"/>
              </a:rPr>
              <a:t>    When the accusers heard this, they slipped away one by one, beginning with the oldest, until only Jesus was left in the middle of the crowd with the woman. </a:t>
            </a:r>
            <a:r>
              <a:rPr lang="en-US" b="1" baseline="30000">
                <a:solidFill>
                  <a:srgbClr val="006699"/>
                </a:solidFill>
                <a:effectLst/>
                <a:latin typeface="Helvetica Neue" panose="02000503000000020004" pitchFamily="2" charset="0"/>
              </a:rPr>
              <a:t>10</a:t>
            </a:r>
            <a:r>
              <a:rPr lang="en-US">
                <a:effectLst/>
                <a:latin typeface="Lucida Grande" panose="020B0600040502020204" pitchFamily="34" charset="0"/>
              </a:rPr>
              <a:t> Then Jesus stood up again and said to the woman, </a:t>
            </a:r>
            <a:r>
              <a:rPr lang="en-US">
                <a:solidFill>
                  <a:srgbClr val="FF2500"/>
                </a:solidFill>
                <a:effectLst/>
                <a:latin typeface="Lucida Grande" panose="020B0600040502020204" pitchFamily="34" charset="0"/>
              </a:rPr>
              <a:t>“Where are your accusers? Didn’t even one of them condemn you?”</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8:11</a:t>
            </a:r>
            <a:r>
              <a:rPr lang="en-US">
                <a:effectLst/>
                <a:latin typeface="Lucida Grande" panose="020B0600040502020204" pitchFamily="34" charset="0"/>
              </a:rPr>
              <a:t>    “No, Lord,” she said.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And Jesus said, </a:t>
            </a:r>
            <a:r>
              <a:rPr lang="en-US">
                <a:solidFill>
                  <a:srgbClr val="FF2500"/>
                </a:solidFill>
                <a:effectLst/>
                <a:latin typeface="Lucida Grande" panose="020B0600040502020204" pitchFamily="34" charset="0"/>
              </a:rPr>
              <a:t>“Neither do I. Go and sin no more.”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47</a:t>
            </a:fld>
            <a:endParaRPr lang="en-GB"/>
          </a:p>
        </p:txBody>
      </p:sp>
    </p:spTree>
    <p:extLst>
      <p:ext uri="{BB962C8B-B14F-4D97-AF65-F5344CB8AC3E}">
        <p14:creationId xmlns:p14="http://schemas.microsoft.com/office/powerpoint/2010/main" val="3417301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8:1</a:t>
            </a:r>
            <a:r>
              <a:rPr lang="en-US" dirty="0">
                <a:effectLst/>
                <a:latin typeface="Lucida Grande" panose="020B0600040502020204" pitchFamily="34" charset="0"/>
              </a:rPr>
              <a:t>    Jesus returned to the Mount of Olives</a:t>
            </a:r>
            <a:endParaRPr lang="en-US" dirty="0"/>
          </a:p>
        </p:txBody>
      </p:sp>
    </p:spTree>
    <p:extLst>
      <p:ext uri="{BB962C8B-B14F-4D97-AF65-F5344CB8AC3E}">
        <p14:creationId xmlns:p14="http://schemas.microsoft.com/office/powerpoint/2010/main" val="970200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early the next morning he was back again at the Temple. A crowd soon gathered, and he sat down and taught them. </a:t>
            </a:r>
          </a:p>
        </p:txBody>
      </p:sp>
    </p:spTree>
    <p:extLst>
      <p:ext uri="{BB962C8B-B14F-4D97-AF65-F5344CB8AC3E}">
        <p14:creationId xmlns:p14="http://schemas.microsoft.com/office/powerpoint/2010/main" val="2275057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As he was speaking, the teachers of religious law and the Pharisees brought a woman who had been caught in the act of adultery. They put her in front of the crowd.</a:t>
            </a:r>
          </a:p>
          <a:p>
            <a:endParaRPr lang="en-US" dirty="0"/>
          </a:p>
        </p:txBody>
      </p:sp>
    </p:spTree>
    <p:extLst>
      <p:ext uri="{BB962C8B-B14F-4D97-AF65-F5344CB8AC3E}">
        <p14:creationId xmlns:p14="http://schemas.microsoft.com/office/powerpoint/2010/main" val="1076187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8:4</a:t>
            </a:r>
            <a:r>
              <a:rPr lang="en-US" dirty="0">
                <a:effectLst/>
                <a:latin typeface="Lucida Grande" panose="020B0600040502020204" pitchFamily="34" charset="0"/>
              </a:rPr>
              <a:t>    “Teacher,” they said to Jesus, “this woman was caught in the act of adultery.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The law of Moses says to stone her. What do you say?”</a:t>
            </a:r>
          </a:p>
          <a:p>
            <a:endParaRPr lang="en-US" dirty="0"/>
          </a:p>
        </p:txBody>
      </p:sp>
    </p:spTree>
    <p:extLst>
      <p:ext uri="{BB962C8B-B14F-4D97-AF65-F5344CB8AC3E}">
        <p14:creationId xmlns:p14="http://schemas.microsoft.com/office/powerpoint/2010/main" val="2305127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8:6</a:t>
            </a:r>
            <a:r>
              <a:rPr lang="en-US" dirty="0">
                <a:effectLst/>
                <a:latin typeface="Lucida Grande" panose="020B0600040502020204" pitchFamily="34" charset="0"/>
              </a:rPr>
              <a:t>    They were trying to trap him into saying something they could use against him, but Jesus stooped down and wrote in the dust with his finger.</a:t>
            </a:r>
          </a:p>
          <a:p>
            <a:endParaRPr lang="en-US" dirty="0"/>
          </a:p>
        </p:txBody>
      </p:sp>
    </p:spTree>
    <p:extLst>
      <p:ext uri="{BB962C8B-B14F-4D97-AF65-F5344CB8AC3E}">
        <p14:creationId xmlns:p14="http://schemas.microsoft.com/office/powerpoint/2010/main" val="29563128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16:5</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now I am going away to the one who sent me, and not one of you is asking where I am going.</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6</a:t>
            </a:r>
            <a:r>
              <a:rPr lang="en-US" dirty="0">
                <a:solidFill>
                  <a:srgbClr val="FF2500"/>
                </a:solidFill>
                <a:effectLst/>
                <a:latin typeface="Lucida Grande" panose="020B0600040502020204" pitchFamily="34" charset="0"/>
              </a:rPr>
              <a:t> Instead, you grieve because of what I’ve told you.</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7</a:t>
            </a:r>
            <a:r>
              <a:rPr lang="en-US" dirty="0">
                <a:solidFill>
                  <a:srgbClr val="FF2500"/>
                </a:solidFill>
                <a:effectLst/>
                <a:latin typeface="Lucida Grande" panose="020B0600040502020204" pitchFamily="34" charset="0"/>
              </a:rPr>
              <a:t> But in fact, it is best for you that I go away, because if I don’t, the </a:t>
            </a:r>
            <a:r>
              <a:rPr lang="en-US" dirty="0" err="1">
                <a:solidFill>
                  <a:srgbClr val="FF2500"/>
                </a:solidFill>
                <a:effectLst/>
                <a:latin typeface="Lucida Grande" panose="020B0600040502020204" pitchFamily="34" charset="0"/>
              </a:rPr>
              <a:t>Advocate</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won’t come. If I do go away, then I will send him to you.</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8</a:t>
            </a:r>
            <a:r>
              <a:rPr lang="en-US" dirty="0">
                <a:solidFill>
                  <a:srgbClr val="FF2500"/>
                </a:solidFill>
                <a:effectLst/>
                <a:latin typeface="Lucida Grande" panose="020B0600040502020204" pitchFamily="34" charset="0"/>
              </a:rPr>
              <a:t> And when he comes, he will convict the world of its sin, and of God’s righteousness, and of the coming judgment.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9</a:t>
            </a:r>
            <a:r>
              <a:rPr lang="en-US" dirty="0">
                <a:solidFill>
                  <a:srgbClr val="FF2500"/>
                </a:solidFill>
                <a:effectLst/>
                <a:latin typeface="Lucida Grande" panose="020B0600040502020204" pitchFamily="34" charset="0"/>
              </a:rPr>
              <a:t> The world’s sin is that it refuses to believe in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10</a:t>
            </a:r>
            <a:r>
              <a:rPr lang="en-US" dirty="0">
                <a:solidFill>
                  <a:srgbClr val="FF2500"/>
                </a:solidFill>
                <a:effectLst/>
                <a:latin typeface="Lucida Grande" panose="020B0600040502020204" pitchFamily="34" charset="0"/>
              </a:rPr>
              <a:t> Righteousness is available because I go to the Father, and you will see me no more.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11</a:t>
            </a:r>
            <a:r>
              <a:rPr lang="en-US" dirty="0">
                <a:solidFill>
                  <a:srgbClr val="FF2500"/>
                </a:solidFill>
                <a:effectLst/>
                <a:latin typeface="Lucida Grande" panose="020B0600040502020204" pitchFamily="34" charset="0"/>
              </a:rPr>
              <a:t> Judgment will come because the ruler of this world has already been judged.</a:t>
            </a:r>
          </a:p>
          <a:p>
            <a:endParaRPr lang="en-US" dirty="0"/>
          </a:p>
        </p:txBody>
      </p:sp>
    </p:spTree>
    <p:extLst>
      <p:ext uri="{BB962C8B-B14F-4D97-AF65-F5344CB8AC3E}">
        <p14:creationId xmlns:p14="http://schemas.microsoft.com/office/powerpoint/2010/main" val="3204580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Q: What do you know about the Feast of Tabernacles?</a:t>
            </a:r>
          </a:p>
          <a:p>
            <a:r>
              <a:rPr lang="en-US" b="1" dirty="0">
                <a:solidFill>
                  <a:srgbClr val="006699"/>
                </a:solidFill>
                <a:effectLst/>
                <a:latin typeface="Helvetica Neue" panose="02000503000000020004" pitchFamily="2" charset="0"/>
              </a:rPr>
              <a:t>A: It was the final feast when Jews went to Jerusalem during the olive harvest and lived inn tents for a week.</a:t>
            </a:r>
          </a:p>
          <a:p>
            <a:endParaRPr lang="en-US" b="1" dirty="0">
              <a:solidFill>
                <a:srgbClr val="006699"/>
              </a:solidFill>
              <a:effectLst/>
              <a:latin typeface="Helvetica Neue" panose="02000503000000020004" pitchFamily="2" charset="0"/>
            </a:endParaRPr>
          </a:p>
          <a:p>
            <a:r>
              <a:rPr lang="en-US" b="1" dirty="0">
                <a:solidFill>
                  <a:srgbClr val="006699"/>
                </a:solidFill>
                <a:effectLst/>
                <a:latin typeface="Helvetica Neue" panose="02000503000000020004" pitchFamily="2" charset="0"/>
              </a:rPr>
              <a:t>John 7:11</a:t>
            </a:r>
            <a:r>
              <a:rPr lang="en-US" dirty="0">
                <a:effectLst/>
                <a:latin typeface="Lucida Grande" panose="020B0600040502020204" pitchFamily="34" charset="0"/>
              </a:rPr>
              <a:t> The Jewish leaders tried to find him at the festival and kept asking if anyone had seen him. </a:t>
            </a:r>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There was a lot of grumbling about him among the crowds. Some argued, “He’s a good man,” but others said, “He’s nothing but a fraud who deceives the people.” </a:t>
            </a:r>
            <a:r>
              <a:rPr lang="en-US" b="1" baseline="30000" dirty="0">
                <a:solidFill>
                  <a:srgbClr val="006699"/>
                </a:solidFill>
                <a:effectLst/>
                <a:latin typeface="Helvetica Neue" panose="02000503000000020004" pitchFamily="2" charset="0"/>
              </a:rPr>
              <a:t>13</a:t>
            </a:r>
            <a:r>
              <a:rPr lang="en-US" dirty="0">
                <a:effectLst/>
                <a:latin typeface="Lucida Grande" panose="020B0600040502020204" pitchFamily="34" charset="0"/>
              </a:rPr>
              <a:t> But no one had the courage to speak favorably about him in public, for they were afraid of getting in trouble with the Jewish leaders.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7:14</a:t>
            </a:r>
            <a:r>
              <a:rPr lang="en-US" dirty="0">
                <a:effectLst/>
                <a:latin typeface="Lucida Grande" panose="020B0600040502020204" pitchFamily="34" charset="0"/>
              </a:rPr>
              <a:t>    Then, midway through the festival, Jesus went up to the Temple and began to teach. </a:t>
            </a:r>
            <a:r>
              <a:rPr lang="en-US" b="1" baseline="30000" dirty="0">
                <a:solidFill>
                  <a:srgbClr val="006699"/>
                </a:solidFill>
                <a:effectLst/>
                <a:latin typeface="Helvetica Neue" panose="02000503000000020004" pitchFamily="2" charset="0"/>
              </a:rPr>
              <a:t>15</a:t>
            </a:r>
            <a:r>
              <a:rPr lang="en-US" dirty="0">
                <a:effectLst/>
                <a:latin typeface="Lucida Grande" panose="020B0600040502020204" pitchFamily="34" charset="0"/>
              </a:rPr>
              <a:t> The </a:t>
            </a:r>
            <a:r>
              <a:rPr lang="en-US" dirty="0" err="1">
                <a:effectLst/>
                <a:latin typeface="Lucida Grande" panose="020B0600040502020204" pitchFamily="34" charset="0"/>
              </a:rPr>
              <a:t>people</a:t>
            </a:r>
            <a:r>
              <a:rPr lang="en-US" baseline="30000" dirty="0" err="1">
                <a:effectLst/>
                <a:latin typeface="Lucida Grande" panose="020B0600040502020204" pitchFamily="34" charset="0"/>
              </a:rPr>
              <a:t>a</a:t>
            </a:r>
            <a:r>
              <a:rPr lang="en-US" dirty="0">
                <a:effectLst/>
                <a:latin typeface="Lucida Grande" panose="020B0600040502020204" pitchFamily="34" charset="0"/>
              </a:rPr>
              <a:t> were surprised when they heard him. “How does he know so much when he hasn’t been trained?” they asked.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7:16</a:t>
            </a:r>
            <a:r>
              <a:rPr lang="en-US" dirty="0">
                <a:solidFill>
                  <a:srgbClr val="000000"/>
                </a:solidFill>
                <a:effectLst/>
                <a:latin typeface="Lucida Grande" panose="020B0600040502020204" pitchFamily="34" charset="0"/>
              </a:rPr>
              <a:t>    So Jesus told them, </a:t>
            </a:r>
            <a:r>
              <a:rPr lang="en-US" dirty="0">
                <a:solidFill>
                  <a:srgbClr val="FF2500"/>
                </a:solidFill>
                <a:effectLst/>
                <a:latin typeface="Lucida Grande" panose="020B0600040502020204" pitchFamily="34" charset="0"/>
              </a:rPr>
              <a:t>“My message is not my own; it comes from God who sent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17</a:t>
            </a:r>
            <a:r>
              <a:rPr lang="en-US" dirty="0">
                <a:solidFill>
                  <a:srgbClr val="FF2500"/>
                </a:solidFill>
                <a:effectLst/>
                <a:latin typeface="Lucida Grande" panose="020B0600040502020204" pitchFamily="34" charset="0"/>
              </a:rPr>
              <a:t> Anyone who wants to do the will of God will know whether my teaching is from God or is merely my own.</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18</a:t>
            </a:r>
            <a:r>
              <a:rPr lang="en-US" dirty="0">
                <a:solidFill>
                  <a:srgbClr val="FF2500"/>
                </a:solidFill>
                <a:effectLst/>
                <a:latin typeface="Lucida Grande" panose="020B0600040502020204" pitchFamily="34" charset="0"/>
              </a:rPr>
              <a:t> Those who speak for themselves want glory only for themselves, but a person who seeks to honor the one who sent him speaks truth, not lies.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19</a:t>
            </a:r>
            <a:r>
              <a:rPr lang="en-US" dirty="0">
                <a:solidFill>
                  <a:srgbClr val="FF2500"/>
                </a:solidFill>
                <a:effectLst/>
                <a:latin typeface="Lucida Grande" panose="020B0600040502020204" pitchFamily="34" charset="0"/>
              </a:rPr>
              <a:t> Moses gave you the law, but none of you obeys it! In fact, you are trying to kill me.”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7:20</a:t>
            </a:r>
            <a:r>
              <a:rPr lang="en-US" dirty="0">
                <a:effectLst/>
                <a:latin typeface="Lucida Grande" panose="020B0600040502020204" pitchFamily="34" charset="0"/>
              </a:rPr>
              <a:t>    The crowd replied, “You’re demon possessed! Who’s trying to kill you?”</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7:21</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“I did one miracle on the Sabbath, and you were amazed.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22</a:t>
            </a:r>
            <a:r>
              <a:rPr lang="en-US" dirty="0">
                <a:solidFill>
                  <a:srgbClr val="FF2500"/>
                </a:solidFill>
                <a:effectLst/>
                <a:latin typeface="Lucida Grande" panose="020B0600040502020204" pitchFamily="34" charset="0"/>
              </a:rPr>
              <a:t> But you work on the Sabbath, too, when you obey Moses’ law of circumcision. (Actually, this tradition of circumcision began with the patriarchs, long before the law of Moses.)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23</a:t>
            </a:r>
            <a:r>
              <a:rPr lang="en-US" dirty="0">
                <a:solidFill>
                  <a:srgbClr val="FF2500"/>
                </a:solidFill>
                <a:effectLst/>
                <a:latin typeface="Lucida Grande" panose="020B0600040502020204" pitchFamily="34" charset="0"/>
              </a:rPr>
              <a:t> For if the correct time for circumcising your son falls on the Sabbath, you go ahead and do it so as not to break the law of Moses. So why should you be angry with me for healing a man on the Sabbath?</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24</a:t>
            </a:r>
            <a:r>
              <a:rPr lang="en-US" dirty="0">
                <a:solidFill>
                  <a:srgbClr val="FF2500"/>
                </a:solidFill>
                <a:effectLst/>
                <a:latin typeface="Lucida Grande" panose="020B0600040502020204" pitchFamily="34" charset="0"/>
              </a:rPr>
              <a:t> Look beneath the surface so you can judge correctly.”</a:t>
            </a:r>
          </a:p>
          <a:p>
            <a:endParaRPr lang="en-US" dirty="0">
              <a:effectLst/>
              <a:latin typeface="Lucida Grande" panose="020B0600040502020204" pitchFamily="34" charset="0"/>
            </a:endParaRPr>
          </a:p>
          <a:p>
            <a:r>
              <a:rPr lang="en-US" dirty="0">
                <a:effectLst/>
                <a:latin typeface="Lucida Grande" panose="020B0600040502020204" pitchFamily="34" charset="0"/>
              </a:rPr>
              <a:t>Is Jesus the Messiah?</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7:25</a:t>
            </a:r>
            <a:r>
              <a:rPr lang="en-US" dirty="0">
                <a:effectLst/>
                <a:latin typeface="Lucida Grande" panose="020B0600040502020204" pitchFamily="34" charset="0"/>
              </a:rPr>
              <a:t>    Some of the people who lived in Jerusalem started to ask each other, “Isn’t this the man they are trying to kill? </a:t>
            </a:r>
            <a:r>
              <a:rPr lang="en-US" b="1" baseline="30000" dirty="0">
                <a:solidFill>
                  <a:srgbClr val="006699"/>
                </a:solidFill>
                <a:effectLst/>
                <a:latin typeface="Helvetica Neue" panose="02000503000000020004" pitchFamily="2" charset="0"/>
              </a:rPr>
              <a:t>26</a:t>
            </a:r>
            <a:r>
              <a:rPr lang="en-US" dirty="0">
                <a:effectLst/>
                <a:latin typeface="Lucida Grande" panose="020B0600040502020204" pitchFamily="34" charset="0"/>
              </a:rPr>
              <a:t> But here he is, speaking in public, and they say nothing to him. Could our leaders possibly believe that he is the Messiah? </a:t>
            </a:r>
            <a:r>
              <a:rPr lang="en-US" b="1" baseline="30000" dirty="0">
                <a:solidFill>
                  <a:srgbClr val="006699"/>
                </a:solidFill>
                <a:effectLst/>
                <a:latin typeface="Helvetica Neue" panose="02000503000000020004" pitchFamily="2" charset="0"/>
              </a:rPr>
              <a:t>27</a:t>
            </a:r>
            <a:r>
              <a:rPr lang="en-US" dirty="0">
                <a:effectLst/>
                <a:latin typeface="Lucida Grande" panose="020B0600040502020204" pitchFamily="34" charset="0"/>
              </a:rPr>
              <a:t> But how could he be? For we know where this man comes from. When the Messiah comes, he will simply appear; no one will know where he comes from.”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7:28</a:t>
            </a:r>
            <a:r>
              <a:rPr lang="en-US" dirty="0">
                <a:solidFill>
                  <a:srgbClr val="000000"/>
                </a:solidFill>
                <a:effectLst/>
                <a:latin typeface="Lucida Grande" panose="020B0600040502020204" pitchFamily="34" charset="0"/>
              </a:rPr>
              <a:t>    While Jesus was teaching in the Temple, he called out, </a:t>
            </a:r>
            <a:r>
              <a:rPr lang="en-US" dirty="0">
                <a:solidFill>
                  <a:srgbClr val="FF2500"/>
                </a:solidFill>
                <a:effectLst/>
                <a:latin typeface="Lucida Grande" panose="020B0600040502020204" pitchFamily="34" charset="0"/>
              </a:rPr>
              <a:t>“Yes, you know me, and you know where I come from. But I’m not here on my own. The one who sent me is true, and you don’t know him.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But I know him because I come from him, and he sent me to you.”</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000000"/>
                </a:solidFill>
                <a:effectLst/>
                <a:latin typeface="Lucida Grande" panose="020B0600040502020204" pitchFamily="34" charset="0"/>
              </a:rPr>
              <a:t> Then the leaders tried to arrest him; but no one laid a hand on him, because his </a:t>
            </a:r>
            <a:r>
              <a:rPr lang="en-US" dirty="0" err="1">
                <a:solidFill>
                  <a:srgbClr val="000000"/>
                </a:solidFill>
                <a:effectLst/>
                <a:latin typeface="Lucida Grande" panose="020B0600040502020204" pitchFamily="34" charset="0"/>
              </a:rPr>
              <a:t>time</a:t>
            </a:r>
            <a:r>
              <a:rPr lang="en-US" baseline="30000" dirty="0" err="1">
                <a:solidFill>
                  <a:srgbClr val="000000"/>
                </a:solidFill>
                <a:effectLst/>
                <a:latin typeface="Lucida Grande" panose="020B0600040502020204" pitchFamily="34" charset="0"/>
              </a:rPr>
              <a:t>a</a:t>
            </a:r>
            <a:r>
              <a:rPr lang="en-US" dirty="0">
                <a:solidFill>
                  <a:srgbClr val="000000"/>
                </a:solidFill>
                <a:effectLst/>
                <a:latin typeface="Lucida Grande" panose="020B0600040502020204" pitchFamily="34" charset="0"/>
              </a:rPr>
              <a:t> had not yet come.</a:t>
            </a:r>
            <a:endParaRPr lang="en-US" dirty="0">
              <a:solidFill>
                <a:srgbClr val="FF2500"/>
              </a:solidFill>
              <a:effectLst/>
              <a:latin typeface="Lucida Grande" panose="020B0600040502020204" pitchFamily="34" charset="0"/>
            </a:endParaRP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7:31</a:t>
            </a:r>
            <a:r>
              <a:rPr lang="en-US" dirty="0">
                <a:effectLst/>
                <a:latin typeface="Lucida Grande" panose="020B0600040502020204" pitchFamily="34" charset="0"/>
              </a:rPr>
              <a:t>    Many among the crowds at the Temple believed in him. “After all,” they said, “would you expect the Messiah to do more miraculous signs than this man has done?”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7:32</a:t>
            </a:r>
            <a:r>
              <a:rPr lang="en-US" dirty="0">
                <a:effectLst/>
                <a:latin typeface="Lucida Grande" panose="020B0600040502020204" pitchFamily="34" charset="0"/>
              </a:rPr>
              <a:t>    When the Pharisees heard that the crowds were whispering such things, they and the leading priests sent Temple guards to arrest Jesus. </a:t>
            </a:r>
            <a:r>
              <a:rPr lang="en-US" b="1" baseline="30000" dirty="0">
                <a:solidFill>
                  <a:srgbClr val="006699"/>
                </a:solidFill>
                <a:effectLst/>
                <a:latin typeface="Helvetica Neue" panose="02000503000000020004" pitchFamily="2" charset="0"/>
              </a:rPr>
              <a:t>33</a:t>
            </a:r>
            <a:r>
              <a:rPr lang="en-US" dirty="0">
                <a:effectLst/>
                <a:latin typeface="Lucida Grande" panose="020B0600040502020204" pitchFamily="34" charset="0"/>
              </a:rPr>
              <a:t> But Jesus told them, </a:t>
            </a:r>
            <a:r>
              <a:rPr lang="en-US" dirty="0">
                <a:solidFill>
                  <a:srgbClr val="FF2500"/>
                </a:solidFill>
                <a:effectLst/>
                <a:latin typeface="Lucida Grande" panose="020B0600040502020204" pitchFamily="34" charset="0"/>
              </a:rPr>
              <a:t>“I will be with you only a little longer. Then I will return to the one who sent me.</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34</a:t>
            </a:r>
            <a:r>
              <a:rPr lang="en-US" dirty="0">
                <a:solidFill>
                  <a:srgbClr val="FF2500"/>
                </a:solidFill>
                <a:effectLst/>
                <a:latin typeface="Lucida Grande" panose="020B0600040502020204" pitchFamily="34" charset="0"/>
              </a:rPr>
              <a:t> You will search for me but not find me. And you cannot go where I am going.”</a:t>
            </a:r>
            <a:endParaRPr lang="en-US" dirty="0">
              <a:effectLst/>
              <a:latin typeface="Lucida Grande" panose="020B0600040502020204" pitchFamily="34" charset="0"/>
            </a:endParaRP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7:35</a:t>
            </a:r>
            <a:r>
              <a:rPr lang="en-US" dirty="0">
                <a:effectLst/>
                <a:latin typeface="Lucida Grande" panose="020B0600040502020204" pitchFamily="34" charset="0"/>
              </a:rPr>
              <a:t>    The Jewish leaders were puzzled by this statement. “Where is he planning to go?” they asked. “Is he thinking of leaving the country and going to the Jews in other </a:t>
            </a:r>
            <a:r>
              <a:rPr lang="en-US" dirty="0" err="1">
                <a:effectLst/>
                <a:latin typeface="Lucida Grande" panose="020B0600040502020204" pitchFamily="34" charset="0"/>
              </a:rPr>
              <a:t>lands?</a:t>
            </a:r>
            <a:r>
              <a:rPr lang="en-US" baseline="30000" dirty="0" err="1">
                <a:effectLst/>
                <a:latin typeface="Lucida Grande" panose="020B0600040502020204" pitchFamily="34" charset="0"/>
              </a:rPr>
              <a:t>a</a:t>
            </a:r>
            <a:r>
              <a:rPr lang="en-US" dirty="0">
                <a:effectLst/>
                <a:latin typeface="Lucida Grande" panose="020B0600040502020204" pitchFamily="34" charset="0"/>
              </a:rPr>
              <a:t> Maybe he will even teach the Greeks! </a:t>
            </a:r>
            <a:r>
              <a:rPr lang="en-US" b="1" baseline="30000" dirty="0">
                <a:solidFill>
                  <a:srgbClr val="006699"/>
                </a:solidFill>
                <a:effectLst/>
                <a:latin typeface="Helvetica Neue" panose="02000503000000020004" pitchFamily="2" charset="0"/>
              </a:rPr>
              <a:t>36</a:t>
            </a:r>
            <a:r>
              <a:rPr lang="en-US" dirty="0">
                <a:effectLst/>
                <a:latin typeface="Lucida Grande" panose="020B0600040502020204" pitchFamily="34" charset="0"/>
              </a:rPr>
              <a:t> What does he mean when he says, ‘You will search for me but not find me,’ and ‘You cannot go where I am going’?”</a:t>
            </a:r>
          </a:p>
          <a:p>
            <a:endParaRPr lang="en-US" dirty="0">
              <a:effectLst/>
              <a:latin typeface="Lucida Grande" panose="020B0600040502020204" pitchFamily="34" charset="0"/>
            </a:endParaRPr>
          </a:p>
          <a:p>
            <a:r>
              <a:rPr lang="en-US" dirty="0">
                <a:effectLst/>
                <a:latin typeface="Lucida Grande" panose="020B0600040502020204" pitchFamily="34" charset="0"/>
              </a:rPr>
              <a:t>Jesus Promises Living Water</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7:37</a:t>
            </a:r>
            <a:r>
              <a:rPr lang="en-US" dirty="0">
                <a:effectLst/>
                <a:latin typeface="Lucida Grande" panose="020B0600040502020204" pitchFamily="34" charset="0"/>
              </a:rPr>
              <a:t>    On the last day, the climax of the festival, Jesus stood and shouted to the crowds, </a:t>
            </a:r>
            <a:r>
              <a:rPr lang="en-US" dirty="0">
                <a:solidFill>
                  <a:srgbClr val="FF2500"/>
                </a:solidFill>
                <a:effectLst/>
                <a:latin typeface="Lucida Grande" panose="020B0600040502020204" pitchFamily="34" charset="0"/>
              </a:rPr>
              <a:t>“Anyone who is thirsty may come to me!</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38</a:t>
            </a:r>
            <a:r>
              <a:rPr lang="en-US" dirty="0">
                <a:solidFill>
                  <a:srgbClr val="FF2500"/>
                </a:solidFill>
                <a:effectLst/>
                <a:latin typeface="Lucida Grande" panose="020B0600040502020204" pitchFamily="34" charset="0"/>
              </a:rPr>
              <a:t> Anyone who believes in me may come and drink! For the Scriptures declare, ‘Rivers of living water will flow from his </a:t>
            </a:r>
            <a:r>
              <a:rPr lang="en-US" dirty="0" err="1">
                <a:solidFill>
                  <a:srgbClr val="FF2500"/>
                </a:solidFill>
                <a:effectLst/>
                <a:latin typeface="Lucida Grande" panose="020B0600040502020204" pitchFamily="34" charset="0"/>
              </a:rPr>
              <a:t>heart.’”</a:t>
            </a:r>
            <a:r>
              <a:rPr lang="en-US" baseline="30000" dirty="0" err="1">
                <a:solidFill>
                  <a:srgbClr val="FF2500"/>
                </a:solidFill>
                <a:effectLst/>
                <a:latin typeface="Lucida Grande" panose="020B0600040502020204" pitchFamily="34" charset="0"/>
              </a:rPr>
              <a:t>a</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39</a:t>
            </a:r>
            <a:r>
              <a:rPr lang="en-US" dirty="0">
                <a:effectLst/>
                <a:latin typeface="Lucida Grande" panose="020B0600040502020204" pitchFamily="34" charset="0"/>
              </a:rPr>
              <a:t> (When he said “living water,” he was speaking of the Spirit, who would be given to everyone believing in him. But the Spirit had not yet been </a:t>
            </a:r>
            <a:r>
              <a:rPr lang="en-US" dirty="0" err="1">
                <a:effectLst/>
                <a:latin typeface="Lucida Grande" panose="020B0600040502020204" pitchFamily="34" charset="0"/>
              </a:rPr>
              <a:t>given,</a:t>
            </a:r>
            <a:r>
              <a:rPr lang="en-US" baseline="30000" dirty="0" err="1">
                <a:effectLst/>
                <a:latin typeface="Lucida Grande" panose="020B0600040502020204" pitchFamily="34" charset="0"/>
              </a:rPr>
              <a:t>a</a:t>
            </a:r>
            <a:r>
              <a:rPr lang="en-US" dirty="0">
                <a:effectLst/>
                <a:latin typeface="Lucida Grande" panose="020B0600040502020204" pitchFamily="34" charset="0"/>
              </a:rPr>
              <a:t> because Jesus had not yet entered into his glory.)</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Division and Unbelief</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7:40</a:t>
            </a:r>
            <a:r>
              <a:rPr lang="en-US" dirty="0">
                <a:effectLst/>
                <a:latin typeface="Lucida Grande" panose="020B0600040502020204" pitchFamily="34" charset="0"/>
              </a:rPr>
              <a:t>    When the crowds heard him say this, some of them declared, “Surely this man is the Prophet we’ve been </a:t>
            </a:r>
            <a:r>
              <a:rPr lang="en-US" dirty="0" err="1">
                <a:effectLst/>
                <a:latin typeface="Lucida Grande" panose="020B0600040502020204" pitchFamily="34" charset="0"/>
              </a:rPr>
              <a:t>expecting.”</a:t>
            </a:r>
            <a:r>
              <a:rPr lang="en-US" baseline="30000" dirty="0" err="1">
                <a:effectLst/>
                <a:latin typeface="Lucida Grande" panose="020B0600040502020204" pitchFamily="34" charset="0"/>
              </a:rPr>
              <a:t>a</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41</a:t>
            </a:r>
            <a:r>
              <a:rPr lang="en-US" dirty="0">
                <a:effectLst/>
                <a:latin typeface="Lucida Grande" panose="020B0600040502020204" pitchFamily="34" charset="0"/>
              </a:rPr>
              <a:t> Others said, “He is the Messiah.” Still others said, “But he can’t be! Will the Messiah come from Galilee? </a:t>
            </a:r>
            <a:r>
              <a:rPr lang="en-US" b="1" baseline="30000" dirty="0">
                <a:solidFill>
                  <a:srgbClr val="006699"/>
                </a:solidFill>
                <a:effectLst/>
                <a:latin typeface="Helvetica Neue" panose="02000503000000020004" pitchFamily="2" charset="0"/>
              </a:rPr>
              <a:t>42</a:t>
            </a:r>
            <a:r>
              <a:rPr lang="en-US" dirty="0">
                <a:effectLst/>
                <a:latin typeface="Lucida Grande" panose="020B0600040502020204" pitchFamily="34" charset="0"/>
              </a:rPr>
              <a:t> For the Scriptures clearly state that the Messiah will be born of the royal line of David, in Bethlehem, the village where King David was </a:t>
            </a:r>
            <a:r>
              <a:rPr lang="en-US" dirty="0" err="1">
                <a:effectLst/>
                <a:latin typeface="Lucida Grande" panose="020B0600040502020204" pitchFamily="34" charset="0"/>
              </a:rPr>
              <a:t>born.”</a:t>
            </a:r>
            <a:r>
              <a:rPr lang="en-US" baseline="30000" dirty="0" err="1">
                <a:effectLst/>
                <a:latin typeface="Lucida Grande" panose="020B0600040502020204" pitchFamily="34" charset="0"/>
              </a:rPr>
              <a:t>a</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43</a:t>
            </a:r>
            <a:r>
              <a:rPr lang="en-US" dirty="0">
                <a:effectLst/>
                <a:latin typeface="Lucida Grande" panose="020B0600040502020204" pitchFamily="34" charset="0"/>
              </a:rPr>
              <a:t> So the crowd was divided about him. </a:t>
            </a:r>
            <a:r>
              <a:rPr lang="en-US" b="1" baseline="30000" dirty="0">
                <a:solidFill>
                  <a:srgbClr val="006699"/>
                </a:solidFill>
                <a:effectLst/>
                <a:latin typeface="Helvetica Neue" panose="02000503000000020004" pitchFamily="2" charset="0"/>
              </a:rPr>
              <a:t>44</a:t>
            </a:r>
            <a:r>
              <a:rPr lang="en-US" dirty="0">
                <a:effectLst/>
                <a:latin typeface="Lucida Grande" panose="020B0600040502020204" pitchFamily="34" charset="0"/>
              </a:rPr>
              <a:t> Some even wanted him arrested, but no one laid a hand on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7:45</a:t>
            </a:r>
            <a:r>
              <a:rPr lang="en-US" dirty="0">
                <a:effectLst/>
                <a:latin typeface="Lucida Grande" panose="020B0600040502020204" pitchFamily="34" charset="0"/>
              </a:rPr>
              <a:t>    When the Temple guards returned without having arrested Jesus, the leading priests and Pharisees demanded, “Why didn’t you bring him in?”</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7:46</a:t>
            </a:r>
            <a:r>
              <a:rPr lang="en-US" dirty="0">
                <a:effectLst/>
                <a:latin typeface="Lucida Grande" panose="020B0600040502020204" pitchFamily="34" charset="0"/>
              </a:rPr>
              <a:t>    “We have never heard anyone speak like this!” the guards responded.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7:47</a:t>
            </a:r>
            <a:r>
              <a:rPr lang="en-US" dirty="0">
                <a:effectLst/>
                <a:latin typeface="Lucida Grande" panose="020B0600040502020204" pitchFamily="34" charset="0"/>
              </a:rPr>
              <a:t>    “Have you been led astray, too?” the Pharisees mocked. </a:t>
            </a:r>
            <a:r>
              <a:rPr lang="en-US" b="1" baseline="30000" dirty="0">
                <a:solidFill>
                  <a:srgbClr val="006699"/>
                </a:solidFill>
                <a:effectLst/>
                <a:latin typeface="Helvetica Neue" panose="02000503000000020004" pitchFamily="2" charset="0"/>
              </a:rPr>
              <a:t>48</a:t>
            </a:r>
            <a:r>
              <a:rPr lang="en-US" dirty="0">
                <a:effectLst/>
                <a:latin typeface="Lucida Grande" panose="020B0600040502020204" pitchFamily="34" charset="0"/>
              </a:rPr>
              <a:t> “Is there a single one of us rulers or Pharisees who believes in him? </a:t>
            </a:r>
            <a:r>
              <a:rPr lang="en-US" b="1" baseline="30000" dirty="0">
                <a:solidFill>
                  <a:srgbClr val="006699"/>
                </a:solidFill>
                <a:effectLst/>
                <a:latin typeface="Helvetica Neue" panose="02000503000000020004" pitchFamily="2" charset="0"/>
              </a:rPr>
              <a:t>49</a:t>
            </a:r>
            <a:r>
              <a:rPr lang="en-US" dirty="0">
                <a:effectLst/>
                <a:latin typeface="Lucida Grande" panose="020B0600040502020204" pitchFamily="34" charset="0"/>
              </a:rPr>
              <a:t> This foolish crowd follows him, but they are ignorant of the law. God’s curse is on them!”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7:50</a:t>
            </a:r>
            <a:r>
              <a:rPr lang="en-US" dirty="0">
                <a:effectLst/>
                <a:latin typeface="Lucida Grande" panose="020B0600040502020204" pitchFamily="34" charset="0"/>
              </a:rPr>
              <a:t>    Then Nicodemus, the leader who had met with Jesus earlier, spoke up. </a:t>
            </a:r>
            <a:r>
              <a:rPr lang="en-US" b="1" baseline="30000" dirty="0">
                <a:solidFill>
                  <a:srgbClr val="006699"/>
                </a:solidFill>
                <a:effectLst/>
                <a:latin typeface="Helvetica Neue" panose="02000503000000020004" pitchFamily="2" charset="0"/>
              </a:rPr>
              <a:t>51</a:t>
            </a:r>
            <a:r>
              <a:rPr lang="en-US" dirty="0">
                <a:effectLst/>
                <a:latin typeface="Lucida Grande" panose="020B0600040502020204" pitchFamily="34" charset="0"/>
              </a:rPr>
              <a:t> “Is it legal to convict a man before he is given a hearing?” he asked.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7:52</a:t>
            </a:r>
            <a:r>
              <a:rPr lang="en-US" dirty="0">
                <a:effectLst/>
                <a:latin typeface="Lucida Grande" panose="020B0600040502020204" pitchFamily="34" charset="0"/>
              </a:rPr>
              <a:t>    They replied, “Are you from Galilee, too? Search the Scriptures and see for yourself—no prophet ever </a:t>
            </a:r>
            <a:r>
              <a:rPr lang="en-US" dirty="0" err="1">
                <a:effectLst/>
                <a:latin typeface="Lucida Grande" panose="020B0600040502020204" pitchFamily="34" charset="0"/>
              </a:rPr>
              <a:t>comes</a:t>
            </a:r>
            <a:r>
              <a:rPr lang="en-US" baseline="30000" dirty="0" err="1">
                <a:effectLst/>
                <a:latin typeface="Lucida Grande" panose="020B0600040502020204" pitchFamily="34" charset="0"/>
              </a:rPr>
              <a:t>a</a:t>
            </a:r>
            <a:r>
              <a:rPr lang="en-US" dirty="0">
                <a:effectLst/>
                <a:latin typeface="Lucida Grande" panose="020B0600040502020204" pitchFamily="34" charset="0"/>
              </a:rPr>
              <a:t> from Galilee!”</a:t>
            </a:r>
          </a:p>
        </p:txBody>
      </p:sp>
      <p:sp>
        <p:nvSpPr>
          <p:cNvPr id="4" name="Slide Number Placeholder 3"/>
          <p:cNvSpPr>
            <a:spLocks noGrp="1"/>
          </p:cNvSpPr>
          <p:nvPr>
            <p:ph type="sldNum" sz="quarter" idx="5"/>
          </p:nvPr>
        </p:nvSpPr>
        <p:spPr/>
        <p:txBody>
          <a:bodyPr/>
          <a:lstStyle/>
          <a:p>
            <a:fld id="{DF78E62C-A091-49C7-B4DF-2F8432CFE4E6}" type="slidenum">
              <a:rPr lang="en-GB" smtClean="0"/>
              <a:t>5</a:t>
            </a:fld>
            <a:endParaRPr lang="en-GB"/>
          </a:p>
        </p:txBody>
      </p:sp>
    </p:spTree>
    <p:extLst>
      <p:ext uri="{BB962C8B-B14F-4D97-AF65-F5344CB8AC3E}">
        <p14:creationId xmlns:p14="http://schemas.microsoft.com/office/powerpoint/2010/main" val="676062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8:6</a:t>
            </a:r>
            <a:r>
              <a:rPr lang="en-US" dirty="0">
                <a:effectLst/>
                <a:latin typeface="Lucida Grande" panose="020B0600040502020204" pitchFamily="34" charset="0"/>
              </a:rPr>
              <a:t>    They were trying to trap him into saying something they could use against him, but Jesus stooped down and wrote in the dust with his finger.</a:t>
            </a:r>
          </a:p>
          <a:p>
            <a:endParaRPr lang="en-US" dirty="0"/>
          </a:p>
        </p:txBody>
      </p:sp>
    </p:spTree>
    <p:extLst>
      <p:ext uri="{BB962C8B-B14F-4D97-AF65-F5344CB8AC3E}">
        <p14:creationId xmlns:p14="http://schemas.microsoft.com/office/powerpoint/2010/main" val="140395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7</a:t>
            </a:r>
            <a:r>
              <a:rPr lang="en-US" dirty="0">
                <a:solidFill>
                  <a:srgbClr val="000000"/>
                </a:solidFill>
                <a:effectLst/>
                <a:latin typeface="Lucida Grande" panose="020B0600040502020204" pitchFamily="34" charset="0"/>
              </a:rPr>
              <a:t> They kept demanding an answer, so he stood up again and said, </a:t>
            </a:r>
            <a:r>
              <a:rPr lang="en-US" dirty="0">
                <a:solidFill>
                  <a:srgbClr val="FF2500"/>
                </a:solidFill>
                <a:effectLst/>
                <a:latin typeface="Lucida Grande" panose="020B0600040502020204" pitchFamily="34" charset="0"/>
              </a:rPr>
              <a:t>“All right, but let the one who has never sinned throw the first stone!”</a:t>
            </a:r>
          </a:p>
          <a:p>
            <a:endParaRPr lang="en-US" dirty="0"/>
          </a:p>
        </p:txBody>
      </p:sp>
    </p:spTree>
    <p:extLst>
      <p:ext uri="{BB962C8B-B14F-4D97-AF65-F5344CB8AC3E}">
        <p14:creationId xmlns:p14="http://schemas.microsoft.com/office/powerpoint/2010/main" val="1038825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Then he stooped down again and wrote in the dust.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8:9</a:t>
            </a:r>
            <a:r>
              <a:rPr lang="en-US" dirty="0">
                <a:effectLst/>
                <a:latin typeface="Lucida Grande" panose="020B0600040502020204" pitchFamily="34" charset="0"/>
              </a:rPr>
              <a:t>    When the accusers heard this, they slipped away one by one, beginning with the oldest, until only Jesus was left in the middle of the crowd with the woman.</a:t>
            </a:r>
          </a:p>
          <a:p>
            <a:endParaRPr lang="en-US" dirty="0"/>
          </a:p>
        </p:txBody>
      </p:sp>
    </p:spTree>
    <p:extLst>
      <p:ext uri="{BB962C8B-B14F-4D97-AF65-F5344CB8AC3E}">
        <p14:creationId xmlns:p14="http://schemas.microsoft.com/office/powerpoint/2010/main" val="1599435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10</a:t>
            </a:r>
            <a:r>
              <a:rPr lang="en-US" dirty="0">
                <a:solidFill>
                  <a:srgbClr val="000000"/>
                </a:solidFill>
                <a:effectLst/>
                <a:latin typeface="Lucida Grande" panose="020B0600040502020204" pitchFamily="34" charset="0"/>
              </a:rPr>
              <a:t> Then Jesus stood up again and said to the woman, </a:t>
            </a:r>
            <a:r>
              <a:rPr lang="en-US" dirty="0">
                <a:solidFill>
                  <a:srgbClr val="FF2500"/>
                </a:solidFill>
                <a:effectLst/>
                <a:latin typeface="Lucida Grande" panose="020B0600040502020204" pitchFamily="34" charset="0"/>
              </a:rPr>
              <a:t>“Where are your accusers? Didn’t even one of them condemn you?”</a:t>
            </a:r>
          </a:p>
          <a:p>
            <a:endParaRPr lang="en-US" dirty="0"/>
          </a:p>
        </p:txBody>
      </p:sp>
    </p:spTree>
    <p:extLst>
      <p:ext uri="{BB962C8B-B14F-4D97-AF65-F5344CB8AC3E}">
        <p14:creationId xmlns:p14="http://schemas.microsoft.com/office/powerpoint/2010/main" val="2778908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John 8:11</a:t>
            </a:r>
            <a:r>
              <a:rPr lang="en-US" dirty="0">
                <a:effectLst/>
                <a:latin typeface="Lucida Grande" panose="020B0600040502020204" pitchFamily="34" charset="0"/>
              </a:rPr>
              <a:t>    “No, Lord,” she said. </a:t>
            </a:r>
          </a:p>
          <a:p>
            <a:endParaRPr lang="en-US" dirty="0">
              <a:effectLst/>
              <a:latin typeface="Lucida Grande" panose="020B0600040502020204" pitchFamily="34" charset="0"/>
            </a:endParaRPr>
          </a:p>
        </p:txBody>
      </p:sp>
    </p:spTree>
    <p:extLst>
      <p:ext uri="{BB962C8B-B14F-4D97-AF65-F5344CB8AC3E}">
        <p14:creationId xmlns:p14="http://schemas.microsoft.com/office/powerpoint/2010/main" val="4609279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solidFill>
                  <a:srgbClr val="000000"/>
                </a:solidFill>
                <a:effectLst/>
                <a:latin typeface="Lucida Grande" panose="020B0600040502020204" pitchFamily="34" charset="0"/>
              </a:rPr>
              <a:t>And Jesus said, </a:t>
            </a:r>
            <a:r>
              <a:rPr lang="en-US" dirty="0">
                <a:solidFill>
                  <a:srgbClr val="FF2500"/>
                </a:solidFill>
                <a:effectLst/>
                <a:latin typeface="Lucida Grande" panose="020B0600040502020204" pitchFamily="34" charset="0"/>
              </a:rPr>
              <a:t>“Neither do I. Go and sin no more.”</a:t>
            </a:r>
            <a:r>
              <a:rPr lang="en-US" dirty="0">
                <a:solidFill>
                  <a:srgbClr val="000000"/>
                </a:solidFill>
                <a:effectLst/>
                <a:latin typeface="Lucida Grande" panose="020B0600040502020204" pitchFamily="34" charset="0"/>
              </a:rPr>
              <a:t>]]</a:t>
            </a:r>
            <a:endParaRPr lang="en-US" dirty="0">
              <a:solidFill>
                <a:srgbClr val="FF2500"/>
              </a:solidFill>
              <a:effectLst/>
              <a:latin typeface="Lucida Grande" panose="020B0600040502020204" pitchFamily="34" charset="0"/>
            </a:endParaRPr>
          </a:p>
          <a:p>
            <a:endParaRPr lang="en-US" dirty="0"/>
          </a:p>
        </p:txBody>
      </p:sp>
    </p:spTree>
    <p:extLst>
      <p:ext uri="{BB962C8B-B14F-4D97-AF65-F5344CB8AC3E}">
        <p14:creationId xmlns:p14="http://schemas.microsoft.com/office/powerpoint/2010/main" val="24440012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35CEFCC-6B44-4156-8F3A-41174967E1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8CBF3A-A09E-49EE-81B4-3E4FDABFE0E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5539" name="Rectangle 2">
            <a:extLst>
              <a:ext uri="{FF2B5EF4-FFF2-40B4-BE49-F238E27FC236}">
                <a16:creationId xmlns:a16="http://schemas.microsoft.com/office/drawing/2014/main" id="{5DE66E77-2E56-43E0-A153-8A118671DB62}"/>
              </a:ext>
            </a:extLst>
          </p:cNvPr>
          <p:cNvSpPr>
            <a:spLocks noGrp="1" noRot="1" noChangeAspect="1" noChangeArrowheads="1"/>
          </p:cNvSpPr>
          <p:nvPr>
            <p:ph type="sldImg"/>
          </p:nvPr>
        </p:nvSpPr>
        <p:spPr>
          <a:solidFill>
            <a:srgbClr val="FFFFFF"/>
          </a:solidFill>
          <a:ln/>
        </p:spPr>
      </p:sp>
      <p:sp>
        <p:nvSpPr>
          <p:cNvPr id="65540" name="Rectangle 3">
            <a:extLst>
              <a:ext uri="{FF2B5EF4-FFF2-40B4-BE49-F238E27FC236}">
                <a16:creationId xmlns:a16="http://schemas.microsoft.com/office/drawing/2014/main" id="{49E5AEDA-0EC0-456B-8D4A-D4B84E9DE9A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773130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C52871A6-DD31-41EF-B751-04EA17D06EBB}"/>
              </a:ext>
            </a:extLst>
          </p:cNvPr>
          <p:cNvSpPr>
            <a:spLocks noGrp="1" noRot="1" noChangeAspect="1"/>
          </p:cNvSpPr>
          <p:nvPr>
            <p:ph type="sldImg"/>
          </p:nvPr>
        </p:nvSpPr>
        <p:spPr>
          <a:ln/>
        </p:spPr>
      </p:sp>
      <p:sp>
        <p:nvSpPr>
          <p:cNvPr id="67587" name="Notes Placeholder 2">
            <a:extLst>
              <a:ext uri="{FF2B5EF4-FFF2-40B4-BE49-F238E27FC236}">
                <a16:creationId xmlns:a16="http://schemas.microsoft.com/office/drawing/2014/main" id="{7C9E5D85-2949-4CD2-9E5E-EF2191DE4C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a:latin typeface="Arial" panose="020B0604020202020204" pitchFamily="34" charset="0"/>
                <a:ea typeface="ＭＳ Ｐゴシック" panose="020B0600070205080204" pitchFamily="34" charset="-128"/>
              </a:rPr>
              <a:t>Wiersbe</a:t>
            </a:r>
            <a:r>
              <a:rPr lang="en-US" altLang="en-US" dirty="0">
                <a:latin typeface="Arial" panose="020B0604020202020204" pitchFamily="34" charset="0"/>
                <a:ea typeface="ＭＳ Ｐゴシック" panose="020B0600070205080204" pitchFamily="34" charset="-128"/>
              </a:rPr>
              <a:t> notes, “Is the story of the woman taken in adultery a part of Scripture? If it is, where does it belong in the Gospel record? John 7:53–8:11 is not found in some of the ancient manuscripts; where it is found, it is not always in this location in John’s Gospel</a:t>
            </a:r>
            <a:r>
              <a:rPr lang="en-US" altLang="en-US" b="1" dirty="0">
                <a:latin typeface="Arial" panose="020B0604020202020204" pitchFamily="34" charset="0"/>
                <a:ea typeface="ＭＳ Ｐゴシック" panose="020B0600070205080204" pitchFamily="34" charset="-128"/>
              </a:rPr>
              <a:t>. Most scholars seem to agree that the passage is a part of inspired Scripture</a:t>
            </a:r>
            <a:r>
              <a:rPr lang="en-US" altLang="en-US" dirty="0">
                <a:latin typeface="Arial" panose="020B0604020202020204" pitchFamily="34" charset="0"/>
                <a:ea typeface="ＭＳ Ｐゴシック" panose="020B0600070205080204" pitchFamily="34" charset="-128"/>
              </a:rPr>
              <a:t> (“a fragment of authentic Gospel material,” says Dr. F. F. Bruce) regardless of where it is placed. </a:t>
            </a:r>
          </a:p>
          <a:p>
            <a:r>
              <a:rPr lang="en-US" altLang="en-US" dirty="0">
                <a:latin typeface="Arial" panose="020B0604020202020204" pitchFamily="34" charset="0"/>
                <a:ea typeface="ＭＳ Ｐゴシック" panose="020B0600070205080204" pitchFamily="34" charset="-128"/>
              </a:rPr>
              <a:t>“To many of us, the story fits right here</a:t>
            </a:r>
            <a:r>
              <a:rPr lang="en-US" altLang="en-US" b="1" dirty="0">
                <a:latin typeface="Arial" panose="020B0604020202020204" pitchFamily="34" charset="0"/>
                <a:ea typeface="ＭＳ Ｐゴシック" panose="020B0600070205080204" pitchFamily="34" charset="-128"/>
              </a:rPr>
              <a:t>! In fact, the development of the entire chapter can easily be seen to grow out of this striking event in the temple.</a:t>
            </a:r>
            <a:r>
              <a:rPr lang="en-US" altLang="en-US" dirty="0">
                <a:latin typeface="Arial" panose="020B0604020202020204" pitchFamily="34" charset="0"/>
                <a:ea typeface="ＭＳ Ｐゴシック" panose="020B0600070205080204" pitchFamily="34" charset="-128"/>
              </a:rPr>
              <a:t> Our Lord’s declaration on His being the Light of the world (John 8:12) certainly fits, and so do His words about true and false judgment (John 8:15–16, 26). The repeated phrase “die in your sins” (John 8:21, 24) would clearly relate to the judgment of the woman; and the fact that the chapter ends with an attempt to stone Jesus shows a perfect parallel to the opening story.</a:t>
            </a:r>
            <a:r>
              <a:rPr lang="en-US" altLang="en-US" b="1" dirty="0">
                <a:latin typeface="Arial" panose="020B0604020202020204" pitchFamily="34" charset="0"/>
                <a:ea typeface="ＭＳ Ｐゴシック" panose="020B0600070205080204" pitchFamily="34" charset="-128"/>
              </a:rPr>
              <a:t> The transition from John 7:52 to 8:12 would be too abrupt without a transitional section</a:t>
            </a:r>
            <a:r>
              <a:rPr lang="en-US" altLang="en-US" dirty="0">
                <a:latin typeface="Arial" panose="020B0604020202020204" pitchFamily="34" charset="0"/>
                <a:ea typeface="ＭＳ Ｐゴシック" panose="020B0600070205080204" pitchFamily="34" charset="-128"/>
              </a:rPr>
              <a:t>.” </a:t>
            </a:r>
          </a:p>
          <a:p>
            <a:r>
              <a:rPr lang="en-US" altLang="en-US" dirty="0">
                <a:latin typeface="Arial" panose="020B0604020202020204" pitchFamily="34" charset="0"/>
                <a:ea typeface="ＭＳ Ｐゴシック" panose="020B0600070205080204" pitchFamily="34" charset="-128"/>
              </a:rPr>
              <a:t>Warren W. </a:t>
            </a:r>
            <a:r>
              <a:rPr lang="en-US" altLang="en-US" dirty="0" err="1">
                <a:latin typeface="Arial" panose="020B0604020202020204" pitchFamily="34" charset="0"/>
                <a:ea typeface="ＭＳ Ｐゴシック" panose="020B0600070205080204" pitchFamily="34" charset="-128"/>
              </a:rPr>
              <a:t>Wiersbe</a:t>
            </a:r>
            <a:r>
              <a:rPr lang="en-US" altLang="en-US" dirty="0">
                <a:latin typeface="Arial" panose="020B0604020202020204" pitchFamily="34" charset="0"/>
                <a:ea typeface="ＭＳ Ｐゴシック" panose="020B0600070205080204" pitchFamily="34" charset="-128"/>
              </a:rPr>
              <a:t>, The Bible Exposition Commentary (Wheaton, Ill.: Victor Books, 1996, c1989), Jn 7:37.</a:t>
            </a:r>
          </a:p>
        </p:txBody>
      </p:sp>
      <p:sp>
        <p:nvSpPr>
          <p:cNvPr id="67588" name="Slide Number Placeholder 3">
            <a:extLst>
              <a:ext uri="{FF2B5EF4-FFF2-40B4-BE49-F238E27FC236}">
                <a16:creationId xmlns:a16="http://schemas.microsoft.com/office/drawing/2014/main" id="{1588BC4F-0454-4DC8-B654-86D8101382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899CA6C-1DA3-4B61-AD8B-53979EB59B1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41447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Text Box 1">
            <a:extLst>
              <a:ext uri="{FF2B5EF4-FFF2-40B4-BE49-F238E27FC236}">
                <a16:creationId xmlns:a16="http://schemas.microsoft.com/office/drawing/2014/main" id="{6C9D3A08-CFB3-4E0E-A4B5-2D13320F92DE}"/>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9635" name="Text Box 2">
            <a:extLst>
              <a:ext uri="{FF2B5EF4-FFF2-40B4-BE49-F238E27FC236}">
                <a16:creationId xmlns:a16="http://schemas.microsoft.com/office/drawing/2014/main" id="{CCF88C43-DAEC-4B15-8629-C7BA06B21A04}"/>
              </a:ext>
            </a:extLst>
          </p:cNvPr>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r>
              <a:rPr lang="en-US" altLang="en-US" b="0" dirty="0">
                <a:latin typeface="Times" panose="02020603050405020304" pitchFamily="18" charset="0"/>
                <a:ea typeface="ＭＳ Ｐゴシック" panose="020B0600070205080204" pitchFamily="34" charset="-128"/>
              </a:rPr>
              <a:t>The NT manuscripts of the early centuries of the church were copied in three main regions: Rome gave us the Western text type, the city of Constantinople became the capital of the Eastern Orthodox church with its Byzantine manuscripts (or majority text, since they copied so many of them), and a large community of Christians gathered in Alexandria, Egypt.  This Alexandrian texts were the earliest, going back to about AD 200.</a:t>
            </a:r>
          </a:p>
        </p:txBody>
      </p:sp>
    </p:spTree>
    <p:extLst>
      <p:ext uri="{BB962C8B-B14F-4D97-AF65-F5344CB8AC3E}">
        <p14:creationId xmlns:p14="http://schemas.microsoft.com/office/powerpoint/2010/main" val="1220519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EFDFDC3F-E30A-4C79-A1BD-2C58C66C8579}"/>
              </a:ext>
            </a:extLst>
          </p:cNvPr>
          <p:cNvSpPr>
            <a:spLocks noGrp="1" noRot="1" noChangeAspect="1"/>
          </p:cNvSpPr>
          <p:nvPr>
            <p:ph type="sldImg"/>
          </p:nvPr>
        </p:nvSpPr>
        <p:spPr>
          <a:ln/>
        </p:spPr>
      </p:sp>
      <p:sp>
        <p:nvSpPr>
          <p:cNvPr id="71683" name="Notes Placeholder 2">
            <a:extLst>
              <a:ext uri="{FF2B5EF4-FFF2-40B4-BE49-F238E27FC236}">
                <a16:creationId xmlns:a16="http://schemas.microsoft.com/office/drawing/2014/main" id="{D280C83F-9053-4B0D-B241-E16A5E147F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71684" name="Slide Number Placeholder 3">
            <a:extLst>
              <a:ext uri="{FF2B5EF4-FFF2-40B4-BE49-F238E27FC236}">
                <a16:creationId xmlns:a16="http://schemas.microsoft.com/office/drawing/2014/main" id="{B1588118-F7ED-4AA2-ACBE-426C7B0775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F060D7-BB74-49D1-9531-55F0E3B487E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92726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7:11</a:t>
            </a:r>
            <a:r>
              <a:rPr lang="en-US">
                <a:effectLst/>
                <a:latin typeface="Lucida Grande" panose="020B0600040502020204" pitchFamily="34" charset="0"/>
              </a:rPr>
              <a:t> The Jewish leaders tried to find him at the festival and kept asking if anyone had seen him. </a:t>
            </a:r>
            <a:r>
              <a:rPr lang="en-US" b="1" baseline="30000">
                <a:solidFill>
                  <a:srgbClr val="006699"/>
                </a:solidFill>
                <a:effectLst/>
                <a:latin typeface="Helvetica Neue" panose="02000503000000020004" pitchFamily="2" charset="0"/>
              </a:rPr>
              <a:t>12</a:t>
            </a:r>
            <a:r>
              <a:rPr lang="en-US">
                <a:effectLst/>
                <a:latin typeface="Lucida Grande" panose="020B0600040502020204" pitchFamily="34" charset="0"/>
              </a:rPr>
              <a:t> There was a lot of grumbling about him among the crowds. Some argued, “He’s a good man,” but others said, “He’s nothing but a fraud who deceives the people.”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But no one had the courage to speak favorably about him in public, for they were afraid of getting in trouble with the Jewish leaders.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7:14</a:t>
            </a:r>
            <a:r>
              <a:rPr lang="en-US">
                <a:effectLst/>
                <a:latin typeface="Lucida Grande" panose="020B0600040502020204" pitchFamily="34" charset="0"/>
              </a:rPr>
              <a:t>    Then, midway through the festival, Jesus went up to the Temple and began to teach.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The people were surprised when they heard him. “How does he know so much when he hasn’t been trained?” they asked.</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6</a:t>
            </a:fld>
            <a:endParaRPr lang="en-GB"/>
          </a:p>
        </p:txBody>
      </p:sp>
    </p:spTree>
    <p:extLst>
      <p:ext uri="{BB962C8B-B14F-4D97-AF65-F5344CB8AC3E}">
        <p14:creationId xmlns:p14="http://schemas.microsoft.com/office/powerpoint/2010/main" val="18439098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2DB531F4-BB40-439B-86A8-44225CD52C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8EE6C0-588A-4FC5-8365-A7392CF39AD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3731" name="Rectangle 2">
            <a:extLst>
              <a:ext uri="{FF2B5EF4-FFF2-40B4-BE49-F238E27FC236}">
                <a16:creationId xmlns:a16="http://schemas.microsoft.com/office/drawing/2014/main" id="{71CCA1FA-FD80-4D00-B5B7-8AC46BDA0753}"/>
              </a:ext>
            </a:extLst>
          </p:cNvPr>
          <p:cNvSpPr>
            <a:spLocks noGrp="1" noRot="1" noChangeAspect="1" noChangeArrowheads="1"/>
          </p:cNvSpPr>
          <p:nvPr>
            <p:ph type="sldImg"/>
          </p:nvPr>
        </p:nvSpPr>
        <p:spPr>
          <a:solidFill>
            <a:srgbClr val="FFFFFF"/>
          </a:solidFill>
          <a:ln/>
        </p:spPr>
      </p:sp>
      <p:sp>
        <p:nvSpPr>
          <p:cNvPr id="73732" name="Rectangle 3">
            <a:extLst>
              <a:ext uri="{FF2B5EF4-FFF2-40B4-BE49-F238E27FC236}">
                <a16:creationId xmlns:a16="http://schemas.microsoft.com/office/drawing/2014/main" id="{8CB73254-9222-4072-826F-18999D8B9AD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746845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CFC75A17-B28B-4EE3-8119-6EE7AA4EAE25}"/>
              </a:ext>
            </a:extLst>
          </p:cNvPr>
          <p:cNvSpPr>
            <a:spLocks noGrp="1" noRot="1" noChangeAspect="1"/>
          </p:cNvSpPr>
          <p:nvPr>
            <p:ph type="sldImg"/>
          </p:nvPr>
        </p:nvSpPr>
        <p:spPr>
          <a:ln/>
        </p:spPr>
      </p:sp>
      <p:sp>
        <p:nvSpPr>
          <p:cNvPr id="75779" name="Notes Placeholder 2">
            <a:extLst>
              <a:ext uri="{FF2B5EF4-FFF2-40B4-BE49-F238E27FC236}">
                <a16:creationId xmlns:a16="http://schemas.microsoft.com/office/drawing/2014/main" id="{2316CD3A-6085-4CE4-8B6D-D4F67D7F79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75780" name="Slide Number Placeholder 3">
            <a:extLst>
              <a:ext uri="{FF2B5EF4-FFF2-40B4-BE49-F238E27FC236}">
                <a16:creationId xmlns:a16="http://schemas.microsoft.com/office/drawing/2014/main" id="{DB2BD8E0-B11E-4C82-A94D-6A77F16EBF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83FB0F-7F94-45EB-8C8B-FD7CAE44BE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297813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DB7FBC31-48CA-4724-A2C5-7D31A6FEB8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D5CE3E-F2FF-4C42-80C3-92608023FCD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8851" name="Rectangle 1026">
            <a:extLst>
              <a:ext uri="{FF2B5EF4-FFF2-40B4-BE49-F238E27FC236}">
                <a16:creationId xmlns:a16="http://schemas.microsoft.com/office/drawing/2014/main" id="{B8BE268B-358D-417F-AB16-C836B71E9ADD}"/>
              </a:ext>
            </a:extLst>
          </p:cNvPr>
          <p:cNvSpPr>
            <a:spLocks noGrp="1" noRot="1" noChangeAspect="1" noChangeArrowheads="1"/>
          </p:cNvSpPr>
          <p:nvPr>
            <p:ph type="sldImg"/>
          </p:nvPr>
        </p:nvSpPr>
        <p:spPr>
          <a:solidFill>
            <a:srgbClr val="FFFFFF"/>
          </a:solidFill>
          <a:ln/>
        </p:spPr>
      </p:sp>
      <p:sp>
        <p:nvSpPr>
          <p:cNvPr id="78852" name="Rectangle 1027">
            <a:extLst>
              <a:ext uri="{FF2B5EF4-FFF2-40B4-BE49-F238E27FC236}">
                <a16:creationId xmlns:a16="http://schemas.microsoft.com/office/drawing/2014/main" id="{FF0497FD-9C98-4A11-8F88-7C791CDB5B3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322043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28C0848E-CB97-480D-AEF0-A04F759197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BFC1FE-F388-42A9-B797-EF39D3D2B4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4995" name="Rectangle 1026">
            <a:extLst>
              <a:ext uri="{FF2B5EF4-FFF2-40B4-BE49-F238E27FC236}">
                <a16:creationId xmlns:a16="http://schemas.microsoft.com/office/drawing/2014/main" id="{71F49E9F-0AB7-40CE-8082-82084276C018}"/>
              </a:ext>
            </a:extLst>
          </p:cNvPr>
          <p:cNvSpPr>
            <a:spLocks noGrp="1" noRot="1" noChangeAspect="1" noChangeArrowheads="1"/>
          </p:cNvSpPr>
          <p:nvPr>
            <p:ph type="sldImg"/>
          </p:nvPr>
        </p:nvSpPr>
        <p:spPr>
          <a:solidFill>
            <a:srgbClr val="FFFFFF"/>
          </a:solidFill>
          <a:ln/>
        </p:spPr>
      </p:sp>
      <p:sp>
        <p:nvSpPr>
          <p:cNvPr id="84996" name="Rectangle 1027">
            <a:extLst>
              <a:ext uri="{FF2B5EF4-FFF2-40B4-BE49-F238E27FC236}">
                <a16:creationId xmlns:a16="http://schemas.microsoft.com/office/drawing/2014/main" id="{4BB5F231-92BE-4FE5-B3F7-A2171BD8B14B}"/>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3:16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“For this is how God loved the world: He </a:t>
            </a:r>
            <a:r>
              <a:rPr lang="en-US" dirty="0" err="1">
                <a:solidFill>
                  <a:srgbClr val="FF2500"/>
                </a:solidFill>
                <a:effectLst/>
                <a:latin typeface="Lucida Grande" panose="020B0600040502020204" pitchFamily="34" charset="0"/>
              </a:rPr>
              <a:t>gave</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his one and only Son, so that everyone who believes in him will not perish but have eternal life.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17</a:t>
            </a:r>
            <a:r>
              <a:rPr lang="en-US" dirty="0">
                <a:solidFill>
                  <a:srgbClr val="FF2500"/>
                </a:solidFill>
                <a:effectLst/>
                <a:latin typeface="Lucida Grande" panose="020B0600040502020204" pitchFamily="34" charset="0"/>
              </a:rPr>
              <a:t> God sent his Son into the world not to judge the world, but to save the world through him.</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872580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FDC9C1F9-4224-40BB-82A0-15A06C373E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06CC34-22F0-4D46-A0B2-A5008301088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2163" name="Rectangle 1026">
            <a:extLst>
              <a:ext uri="{FF2B5EF4-FFF2-40B4-BE49-F238E27FC236}">
                <a16:creationId xmlns:a16="http://schemas.microsoft.com/office/drawing/2014/main" id="{91062DDD-6C8F-4B6A-A884-0797A2E7B8F8}"/>
              </a:ext>
            </a:extLst>
          </p:cNvPr>
          <p:cNvSpPr>
            <a:spLocks noGrp="1" noRot="1" noChangeAspect="1" noChangeArrowheads="1"/>
          </p:cNvSpPr>
          <p:nvPr>
            <p:ph type="sldImg"/>
          </p:nvPr>
        </p:nvSpPr>
        <p:spPr>
          <a:solidFill>
            <a:srgbClr val="FFFFFF"/>
          </a:solidFill>
          <a:ln/>
        </p:spPr>
      </p:sp>
      <p:sp>
        <p:nvSpPr>
          <p:cNvPr id="92164" name="Rectangle 1027">
            <a:extLst>
              <a:ext uri="{FF2B5EF4-FFF2-40B4-BE49-F238E27FC236}">
                <a16:creationId xmlns:a16="http://schemas.microsoft.com/office/drawing/2014/main" id="{D7BADACA-5CB2-47F8-84C5-26A7B7DB846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761963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Does anyone prefer darkness over light?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6699"/>
              </a:solidFill>
              <a:effectLst/>
              <a:latin typeface="Helvetica Neue" panose="02000503000000020004" pitchFamily="2" charset="0"/>
            </a:endParaRPr>
          </a:p>
          <a:p>
            <a:r>
              <a:rPr lang="en-US">
                <a:effectLst/>
                <a:latin typeface="Lucida Grande" panose="020B0600040502020204" pitchFamily="34" charset="0"/>
              </a:rPr>
              <a:t>Jesus, the Light of the World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8:12</a:t>
            </a:r>
            <a:r>
              <a:rPr lang="en-US">
                <a:solidFill>
                  <a:srgbClr val="000000"/>
                </a:solidFill>
                <a:effectLst/>
                <a:latin typeface="Lucida Grande" panose="020B0600040502020204" pitchFamily="34" charset="0"/>
              </a:rPr>
              <a:t>    Jesus spoke to the people once more and said, </a:t>
            </a:r>
            <a:r>
              <a:rPr lang="en-US">
                <a:solidFill>
                  <a:srgbClr val="FF2500"/>
                </a:solidFill>
                <a:effectLst/>
                <a:latin typeface="Lucida Grande" panose="020B0600040502020204" pitchFamily="34" charset="0"/>
              </a:rPr>
              <a:t>“I am the light of the world. If you follow me, you won’t have to walk in darkness, because you will have the light that leads to life.”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8:13</a:t>
            </a:r>
            <a:r>
              <a:rPr lang="en-US">
                <a:effectLst/>
                <a:latin typeface="Lucida Grande" panose="020B0600040502020204" pitchFamily="34" charset="0"/>
              </a:rPr>
              <a:t>    The Pharisees replied, “You are making those claims about yourself! Such testimony is not valid.”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8:14</a:t>
            </a:r>
            <a:r>
              <a:rPr lang="en-US">
                <a:solidFill>
                  <a:srgbClr val="000000"/>
                </a:solidFill>
                <a:effectLst/>
                <a:latin typeface="Lucida Grande" panose="020B0600040502020204" pitchFamily="34" charset="0"/>
              </a:rPr>
              <a:t>    Jesus told them, </a:t>
            </a:r>
            <a:r>
              <a:rPr lang="en-US">
                <a:solidFill>
                  <a:srgbClr val="FF2500"/>
                </a:solidFill>
                <a:effectLst/>
                <a:latin typeface="Lucida Grande" panose="020B0600040502020204" pitchFamily="34" charset="0"/>
              </a:rPr>
              <a:t>“These claims are valid even though I make them about myself. For I know where I came from and where I am going, but you don’t know this about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You judge me by human standards, but I do not judge anyone.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And if I did, my judgment would be correct in every respect because I am not alone. The Father</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who sent me is with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Your own law says that if two people agree about something, their witness is accepted as fact.</a:t>
            </a:r>
            <a:r>
              <a:rPr lang="en-US" baseline="30000">
                <a:solidFill>
                  <a:srgbClr val="FF2500"/>
                </a:solidFill>
                <a:effectLst/>
                <a:latin typeface="Lucida Grande" panose="020B0600040502020204" pitchFamily="34" charset="0"/>
              </a:rPr>
              <a:t>a</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I am one witness, and my Father who sent me is the other.”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8:19</a:t>
            </a:r>
            <a:r>
              <a:rPr lang="en-US">
                <a:effectLst/>
                <a:latin typeface="Lucida Grande" panose="020B0600040502020204" pitchFamily="34" charset="0"/>
              </a:rPr>
              <a:t>    “Where is your father?” they asked.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Jesus answered, </a:t>
            </a:r>
            <a:r>
              <a:rPr lang="en-US">
                <a:solidFill>
                  <a:srgbClr val="FF2500"/>
                </a:solidFill>
                <a:effectLst/>
                <a:latin typeface="Lucida Grande" panose="020B0600040502020204" pitchFamily="34" charset="0"/>
              </a:rPr>
              <a:t>“Since you don’t know who I am, you don’t know who my Father is. If you knew me, you would also know my Father.”</a:t>
            </a:r>
          </a:p>
          <a:p>
            <a:r>
              <a:rPr lang="en-US" b="1" baseline="30000">
                <a:solidFill>
                  <a:srgbClr val="006699"/>
                </a:solidFill>
                <a:effectLst/>
                <a:latin typeface="Helvetica Neue" panose="02000503000000020004" pitchFamily="2" charset="0"/>
              </a:rPr>
              <a:t>20</a:t>
            </a:r>
            <a:r>
              <a:rPr lang="en-US">
                <a:effectLst/>
                <a:latin typeface="Lucida Grande" panose="020B0600040502020204" pitchFamily="34" charset="0"/>
              </a:rPr>
              <a:t> Jesus made these statements while he was teaching in the section of the Temple known as the Treasury. But he was not arrested, because his time</a:t>
            </a:r>
            <a:r>
              <a:rPr lang="en-US" baseline="30000">
                <a:effectLst/>
                <a:latin typeface="Lucida Grande" panose="020B0600040502020204" pitchFamily="34" charset="0"/>
              </a:rPr>
              <a:t>a</a:t>
            </a:r>
            <a:r>
              <a:rPr lang="en-US">
                <a:effectLst/>
                <a:latin typeface="Lucida Grande" panose="020B0600040502020204" pitchFamily="34" charset="0"/>
              </a:rPr>
              <a:t> had not yet come. </a:t>
            </a:r>
          </a:p>
        </p:txBody>
      </p:sp>
      <p:sp>
        <p:nvSpPr>
          <p:cNvPr id="4" name="Slide Number Placeholder 3"/>
          <p:cNvSpPr>
            <a:spLocks noGrp="1"/>
          </p:cNvSpPr>
          <p:nvPr>
            <p:ph type="sldNum" sz="quarter" idx="5"/>
          </p:nvPr>
        </p:nvSpPr>
        <p:spPr/>
        <p:txBody>
          <a:bodyPr/>
          <a:lstStyle/>
          <a:p>
            <a:fld id="{DF78E62C-A091-49C7-B4DF-2F8432CFE4E6}" type="slidenum">
              <a:rPr lang="en-GB" smtClean="0"/>
              <a:t>73</a:t>
            </a:fld>
            <a:endParaRPr lang="en-GB"/>
          </a:p>
        </p:txBody>
      </p:sp>
    </p:spTree>
    <p:extLst>
      <p:ext uri="{BB962C8B-B14F-4D97-AF65-F5344CB8AC3E}">
        <p14:creationId xmlns:p14="http://schemas.microsoft.com/office/powerpoint/2010/main" val="9836791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John 8:12</a:t>
            </a:r>
            <a:r>
              <a:rPr lang="en-US" dirty="0">
                <a:solidFill>
                  <a:srgbClr val="000000"/>
                </a:solidFill>
                <a:effectLst/>
                <a:latin typeface="Lucida Grande" panose="020B0600040502020204" pitchFamily="34" charset="0"/>
              </a:rPr>
              <a:t>    Jesus spoke to the people once more and said, </a:t>
            </a:r>
            <a:r>
              <a:rPr lang="en-US" dirty="0">
                <a:solidFill>
                  <a:srgbClr val="FF2500"/>
                </a:solidFill>
                <a:effectLst/>
                <a:latin typeface="Lucida Grande" panose="020B0600040502020204" pitchFamily="34" charset="0"/>
              </a:rPr>
              <a:t>“I am the light of the world. If you follow me, you won’t have to walk in darkness, because you will have the light that leads to life.”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8:13</a:t>
            </a:r>
            <a:r>
              <a:rPr lang="en-US" dirty="0">
                <a:effectLst/>
                <a:latin typeface="Lucida Grande" panose="020B0600040502020204" pitchFamily="34" charset="0"/>
              </a:rPr>
              <a:t>    The Pharisees replied, “You are making those claims about yourself! Such testimony is not valid.”</a:t>
            </a:r>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74</a:t>
            </a:fld>
            <a:endParaRPr lang="en-GB"/>
          </a:p>
        </p:txBody>
      </p:sp>
    </p:spTree>
    <p:extLst>
      <p:ext uri="{BB962C8B-B14F-4D97-AF65-F5344CB8AC3E}">
        <p14:creationId xmlns:p14="http://schemas.microsoft.com/office/powerpoint/2010/main" val="28598230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2:23</a:t>
            </a:r>
            <a:r>
              <a:rPr lang="en-US" dirty="0">
                <a:effectLst/>
                <a:latin typeface="Lucida Grande" panose="020B0600040502020204" pitchFamily="34" charset="0"/>
              </a:rPr>
              <a:t>    Because of the miraculous signs Jesus did in Jerusalem at the Passover celebration, many began to trust in him.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But Jesus didn’t trust them, because he knew all about people.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No one needed to tell him about human nature, for he knew what was in each person’s heart.</a:t>
            </a:r>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75</a:t>
            </a:fld>
            <a:endParaRPr lang="en-GB"/>
          </a:p>
        </p:txBody>
      </p:sp>
    </p:spTree>
    <p:extLst>
      <p:ext uri="{BB962C8B-B14F-4D97-AF65-F5344CB8AC3E}">
        <p14:creationId xmlns:p14="http://schemas.microsoft.com/office/powerpoint/2010/main" val="13343574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Christian lawyer in Pakistan named Edwin Paul lived in the light.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He gave legal counsel to a Christian taxi driver who bought a taxi for about $2000.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But then the Taliban-associated lenders discovered he was a Christian, so they demanded $12,000 instead!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After Edwin brought the case to the police, the lenders murdered him in his home on September 28, 2010—along with his wife Ruby and their five children. His murderers obviously could not see that Edwin lived in the light—and they were in darkness.</a:t>
            </a:r>
            <a:endParaRPr lang="en-US" dirty="0"/>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76</a:t>
            </a:fld>
            <a:endParaRPr lang="en-GB"/>
          </a:p>
        </p:txBody>
      </p:sp>
    </p:spTree>
    <p:extLst>
      <p:ext uri="{BB962C8B-B14F-4D97-AF65-F5344CB8AC3E}">
        <p14:creationId xmlns:p14="http://schemas.microsoft.com/office/powerpoint/2010/main" val="2397354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56B0DB-3256-8643-8361-B1A9DE994B35}"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Scripture is very clear that Jesus is God.  Christians have always believed this key doctrine called the deity of Christ.</a:t>
            </a:r>
          </a:p>
        </p:txBody>
      </p:sp>
    </p:spTree>
    <p:extLst>
      <p:ext uri="{BB962C8B-B14F-4D97-AF65-F5344CB8AC3E}">
        <p14:creationId xmlns:p14="http://schemas.microsoft.com/office/powerpoint/2010/main" val="1263903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Group Discussion:</a:t>
            </a:r>
          </a:p>
          <a:p>
            <a:r>
              <a:rPr lang="en-US" dirty="0"/>
              <a:t>Why were people so divided about Jesus during his life?</a:t>
            </a:r>
          </a:p>
          <a:p>
            <a:r>
              <a:rPr lang="en-US" dirty="0"/>
              <a:t>Is there a different reason that Jesus is so controversial today?</a:t>
            </a:r>
          </a:p>
        </p:txBody>
      </p:sp>
      <p:sp>
        <p:nvSpPr>
          <p:cNvPr id="4" name="Slide Number Placeholder 3"/>
          <p:cNvSpPr>
            <a:spLocks noGrp="1"/>
          </p:cNvSpPr>
          <p:nvPr>
            <p:ph type="sldNum" sz="quarter" idx="5"/>
          </p:nvPr>
        </p:nvSpPr>
        <p:spPr/>
        <p:txBody>
          <a:bodyPr/>
          <a:lstStyle/>
          <a:p>
            <a:fld id="{DF78E62C-A091-49C7-B4DF-2F8432CFE4E6}" type="slidenum">
              <a:rPr lang="en-GB" smtClean="0"/>
              <a:t>7</a:t>
            </a:fld>
            <a:endParaRPr lang="en-GB"/>
          </a:p>
        </p:txBody>
      </p:sp>
    </p:spTree>
    <p:extLst>
      <p:ext uri="{BB962C8B-B14F-4D97-AF65-F5344CB8AC3E}">
        <p14:creationId xmlns:p14="http://schemas.microsoft.com/office/powerpoint/2010/main" val="25551077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B402868C-F045-4040-BC57-44FC7D32B9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798077-0B3B-4E15-9F00-D2106CA54A0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4819" name="Rectangle 1026">
            <a:extLst>
              <a:ext uri="{FF2B5EF4-FFF2-40B4-BE49-F238E27FC236}">
                <a16:creationId xmlns:a16="http://schemas.microsoft.com/office/drawing/2014/main" id="{87803079-6731-451F-B24D-8E123AC28F01}"/>
              </a:ext>
            </a:extLst>
          </p:cNvPr>
          <p:cNvSpPr>
            <a:spLocks noGrp="1" noRot="1" noChangeAspect="1" noChangeArrowheads="1"/>
          </p:cNvSpPr>
          <p:nvPr>
            <p:ph type="sldImg"/>
          </p:nvPr>
        </p:nvSpPr>
        <p:spPr>
          <a:solidFill>
            <a:srgbClr val="FFFFFF"/>
          </a:solidFill>
          <a:ln/>
        </p:spPr>
      </p:sp>
      <p:sp>
        <p:nvSpPr>
          <p:cNvPr id="34820" name="Rectangle 1027">
            <a:extLst>
              <a:ext uri="{FF2B5EF4-FFF2-40B4-BE49-F238E27FC236}">
                <a16:creationId xmlns:a16="http://schemas.microsoft.com/office/drawing/2014/main" id="{A2954D65-7BD6-4F6E-8D06-C8AD89ECA04C}"/>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343169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A240FB5E-6301-434D-9844-055FDB6AA4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F778D8-5397-4311-A4FF-43C4A1BE593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1" name="Rectangle 1026">
            <a:extLst>
              <a:ext uri="{FF2B5EF4-FFF2-40B4-BE49-F238E27FC236}">
                <a16:creationId xmlns:a16="http://schemas.microsoft.com/office/drawing/2014/main" id="{A900F359-6342-471B-8266-4BCE895530B4}"/>
              </a:ext>
            </a:extLst>
          </p:cNvPr>
          <p:cNvSpPr>
            <a:spLocks noGrp="1" noRot="1" noChangeAspect="1" noChangeArrowheads="1"/>
          </p:cNvSpPr>
          <p:nvPr>
            <p:ph type="sldImg"/>
          </p:nvPr>
        </p:nvSpPr>
        <p:spPr>
          <a:solidFill>
            <a:srgbClr val="FFFFFF"/>
          </a:solidFill>
          <a:ln/>
        </p:spPr>
      </p:sp>
      <p:sp>
        <p:nvSpPr>
          <p:cNvPr id="37892" name="Rectangle 1027">
            <a:extLst>
              <a:ext uri="{FF2B5EF4-FFF2-40B4-BE49-F238E27FC236}">
                <a16:creationId xmlns:a16="http://schemas.microsoft.com/office/drawing/2014/main" id="{B358FBD1-57D7-403B-83E1-8F3C740E2103}"/>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861949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C5742BBC-96EC-4AAF-8B7C-8C930980E7CB}"/>
              </a:ext>
            </a:extLst>
          </p:cNvPr>
          <p:cNvSpPr>
            <a:spLocks noGrp="1" noRot="1" noChangeAspect="1"/>
          </p:cNvSpPr>
          <p:nvPr>
            <p:ph type="sldImg"/>
          </p:nvPr>
        </p:nvSpPr>
        <p:spPr>
          <a:ln/>
        </p:spPr>
      </p:sp>
      <p:sp>
        <p:nvSpPr>
          <p:cNvPr id="45059" name="Notes Placeholder 2">
            <a:extLst>
              <a:ext uri="{FF2B5EF4-FFF2-40B4-BE49-F238E27FC236}">
                <a16:creationId xmlns:a16="http://schemas.microsoft.com/office/drawing/2014/main" id="{C665E499-0483-483A-86FA-62B3EEA550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http://www.youtube.com/watch?v=ETeI6i5oqh4&amp;feature=related</a:t>
            </a:r>
          </a:p>
        </p:txBody>
      </p:sp>
      <p:sp>
        <p:nvSpPr>
          <p:cNvPr id="45060" name="Slide Number Placeholder 3">
            <a:extLst>
              <a:ext uri="{FF2B5EF4-FFF2-40B4-BE49-F238E27FC236}">
                <a16:creationId xmlns:a16="http://schemas.microsoft.com/office/drawing/2014/main" id="{7D6F2E1A-F19F-43B7-B202-06ADA5A393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C360B5-2EB2-4B0A-AF94-EE80AD2BE7F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5132068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The Unbelieving People Warned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8:21</a:t>
            </a:r>
            <a:r>
              <a:rPr lang="en-US">
                <a:solidFill>
                  <a:srgbClr val="000000"/>
                </a:solidFill>
                <a:effectLst/>
                <a:latin typeface="Lucida Grande" panose="020B0600040502020204" pitchFamily="34" charset="0"/>
              </a:rPr>
              <a:t>    Later Jesus said to them again, </a:t>
            </a:r>
            <a:r>
              <a:rPr lang="en-US">
                <a:solidFill>
                  <a:srgbClr val="FF2500"/>
                </a:solidFill>
                <a:effectLst/>
                <a:latin typeface="Lucida Grande" panose="020B0600040502020204" pitchFamily="34" charset="0"/>
              </a:rPr>
              <a:t>“I am going away. You will search for me but will die in your sin. You cannot come where I am going.”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8:22</a:t>
            </a:r>
            <a:r>
              <a:rPr lang="en-US">
                <a:effectLst/>
                <a:latin typeface="Lucida Grande" panose="020B0600040502020204" pitchFamily="34" charset="0"/>
              </a:rPr>
              <a:t>    The people</a:t>
            </a:r>
            <a:r>
              <a:rPr lang="en-US" baseline="30000">
                <a:effectLst/>
                <a:latin typeface="Lucida Grande" panose="020B0600040502020204" pitchFamily="34" charset="0"/>
              </a:rPr>
              <a:t>a</a:t>
            </a:r>
            <a:r>
              <a:rPr lang="en-US">
                <a:effectLst/>
                <a:latin typeface="Lucida Grande" panose="020B0600040502020204" pitchFamily="34" charset="0"/>
              </a:rPr>
              <a:t> asked, “Is he planning to commit suicide? What does he mean, ‘You cannot come where I am going’?”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8:23</a:t>
            </a:r>
            <a:r>
              <a:rPr lang="en-US">
                <a:solidFill>
                  <a:srgbClr val="000000"/>
                </a:solidFill>
                <a:effectLst/>
                <a:latin typeface="Lucida Grande" panose="020B0600040502020204" pitchFamily="34" charset="0"/>
              </a:rPr>
              <a:t>    Jesus continued, </a:t>
            </a:r>
            <a:r>
              <a:rPr lang="en-US">
                <a:solidFill>
                  <a:srgbClr val="FF2500"/>
                </a:solidFill>
                <a:effectLst/>
                <a:latin typeface="Lucida Grande" panose="020B0600040502020204" pitchFamily="34" charset="0"/>
              </a:rPr>
              <a:t>“You are from below; I am from above. You belong to this world; I do not.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That is why I said that you will die in your sins; for unless you believe that I AM who I claim to be,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you will die in your sins.”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8:25</a:t>
            </a:r>
            <a:r>
              <a:rPr lang="en-US">
                <a:effectLst/>
                <a:latin typeface="Lucida Grande" panose="020B0600040502020204" pitchFamily="34" charset="0"/>
              </a:rPr>
              <a:t>    “Who are you?” they demanded.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Jesus replied, </a:t>
            </a:r>
            <a:r>
              <a:rPr lang="en-US">
                <a:solidFill>
                  <a:srgbClr val="FF2500"/>
                </a:solidFill>
                <a:effectLst/>
                <a:latin typeface="Lucida Grande" panose="020B0600040502020204" pitchFamily="34" charset="0"/>
              </a:rPr>
              <a:t>“The one I have always claimed to be.</a:t>
            </a:r>
            <a:r>
              <a:rPr lang="en-US" baseline="30000">
                <a:solidFill>
                  <a:srgbClr val="FF2500"/>
                </a:solidFill>
                <a:effectLst/>
                <a:latin typeface="Lucida Grande" panose="020B0600040502020204" pitchFamily="34" charset="0"/>
              </a:rPr>
              <a:t>a</a:t>
            </a:r>
            <a:endParaRPr lang="en-US">
              <a:solidFill>
                <a:srgbClr val="FF2500"/>
              </a:solidFill>
              <a:effectLst/>
              <a:latin typeface="Lucida Grande" panose="020B0600040502020204" pitchFamily="34" charset="0"/>
            </a:endParaRPr>
          </a:p>
          <a:p>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I have much to say about you and much to condemn, but I won’t. For I say only what I have heard from the one who sent me, and he is completely truthful.”</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000000"/>
                </a:solidFill>
                <a:effectLst/>
                <a:latin typeface="Lucida Grande" panose="020B0600040502020204" pitchFamily="34" charset="0"/>
              </a:rPr>
              <a:t> But they still didn’t understand that he was talking about his Father.</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8:28</a:t>
            </a:r>
            <a:r>
              <a:rPr lang="en-US">
                <a:solidFill>
                  <a:srgbClr val="000000"/>
                </a:solidFill>
                <a:effectLst/>
                <a:latin typeface="Lucida Grande" panose="020B0600040502020204" pitchFamily="34" charset="0"/>
              </a:rPr>
              <a:t>    So Jesus said, </a:t>
            </a:r>
            <a:r>
              <a:rPr lang="en-US">
                <a:solidFill>
                  <a:srgbClr val="FF2500"/>
                </a:solidFill>
                <a:effectLst/>
                <a:latin typeface="Lucida Grande" panose="020B0600040502020204" pitchFamily="34" charset="0"/>
              </a:rPr>
              <a:t>“When you have lifted up the Son of Man on the cross, then you will understand that I AM he.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 do nothing on my own but say only what the Father taught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And the one who sent me is with me—he has not deserted me. For I always do what pleases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many who heard him say these things believed in him.</a:t>
            </a:r>
            <a:br>
              <a:rPr lang="en-US">
                <a:effectLst/>
                <a:latin typeface="Lucida Grande" panose="020B0600040502020204" pitchFamily="34" charset="0"/>
              </a:rPr>
            </a:br>
            <a:endParaRPr lang="en-US">
              <a:effectLst/>
              <a:latin typeface="Lucida Grande" panose="020B0600040502020204" pitchFamily="34" charset="0"/>
            </a:endParaRPr>
          </a:p>
          <a:p>
            <a:r>
              <a:rPr lang="en-US">
                <a:effectLst/>
                <a:latin typeface="Lucida Grande" panose="020B0600040502020204" pitchFamily="34" charset="0"/>
              </a:rPr>
              <a:t>Jesus and Abraham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8:31</a:t>
            </a:r>
            <a:r>
              <a:rPr lang="en-US">
                <a:solidFill>
                  <a:srgbClr val="000000"/>
                </a:solidFill>
                <a:effectLst/>
                <a:latin typeface="Lucida Grande" panose="020B0600040502020204" pitchFamily="34" charset="0"/>
              </a:rPr>
              <a:t>    Jesus said to the people who believed in him, </a:t>
            </a:r>
            <a:r>
              <a:rPr lang="en-US">
                <a:solidFill>
                  <a:srgbClr val="FF2500"/>
                </a:solidFill>
                <a:effectLst/>
                <a:latin typeface="Lucida Grande" panose="020B0600040502020204" pitchFamily="34" charset="0"/>
              </a:rPr>
              <a:t>“You are truly my disciples if you remain faithful to my teachings.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32</a:t>
            </a:r>
            <a:r>
              <a:rPr lang="en-US">
                <a:solidFill>
                  <a:srgbClr val="FF2500"/>
                </a:solidFill>
                <a:effectLst/>
                <a:latin typeface="Lucida Grande" panose="020B0600040502020204" pitchFamily="34" charset="0"/>
              </a:rPr>
              <a:t> And you will know the truth, and the truth will set you free.”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8:33</a:t>
            </a:r>
            <a:r>
              <a:rPr lang="en-US">
                <a:effectLst/>
                <a:latin typeface="Lucida Grande" panose="020B0600040502020204" pitchFamily="34" charset="0"/>
              </a:rPr>
              <a:t>    “But we are descendants of Abraham,” they said. “We have never been slaves to anyone. What do you mean, ‘You will be set free’?”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tell you the truth, everyone who sins is a slave of sin.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A slave is not a permanent member of the family, but a son is part of the family forever.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So if the Son sets you free, you are truly free.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solidFill>
                  <a:srgbClr val="FF2500"/>
                </a:solidFill>
                <a:effectLst/>
                <a:latin typeface="Lucida Grande" panose="020B0600040502020204" pitchFamily="34" charset="0"/>
              </a:rPr>
              <a:t> Yes, I realize that you are descendants of Abraham. And yet some of you are trying to kill me because there’s no room in your hearts for my message.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I am telling you what I saw when I was with my Father. But you are following the advice of your father.”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8:39</a:t>
            </a:r>
            <a:r>
              <a:rPr lang="en-US">
                <a:effectLst/>
                <a:latin typeface="Lucida Grande" panose="020B0600040502020204" pitchFamily="34" charset="0"/>
              </a:rPr>
              <a:t>    “Our father is Abraham!” they declared. </a:t>
            </a:r>
          </a:p>
          <a:p>
            <a:endParaRPr lang="en-US">
              <a:effectLst/>
              <a:latin typeface="Lucida Grande" panose="020B0600040502020204" pitchFamily="34" charset="0"/>
            </a:endParaRPr>
          </a:p>
          <a:p>
            <a:r>
              <a:rPr lang="en-US">
                <a:solidFill>
                  <a:srgbClr val="FF2500"/>
                </a:solidFill>
                <a:effectLst/>
                <a:latin typeface="Lucida Grande" panose="020B0600040502020204" pitchFamily="34" charset="0"/>
              </a:rPr>
              <a:t>“No,”</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“for if you were really the children of Abraham, you would follow his example.</a:t>
            </a:r>
            <a:r>
              <a:rPr lang="en-US" baseline="30000">
                <a:solidFill>
                  <a:srgbClr val="FF2500"/>
                </a:solidFill>
                <a:effectLst/>
                <a:latin typeface="Lucida Grande" panose="020B0600040502020204" pitchFamily="34" charset="0"/>
              </a:rPr>
              <a:t>a</a:t>
            </a:r>
            <a:endParaRPr lang="en-US">
              <a:solidFill>
                <a:srgbClr val="FF2500"/>
              </a:solidFill>
              <a:effectLst/>
              <a:latin typeface="Lucida Grande" panose="020B0600040502020204" pitchFamily="34" charset="0"/>
            </a:endParaRPr>
          </a:p>
          <a:p>
            <a:r>
              <a:rPr lang="en-US" b="1" baseline="30000">
                <a:solidFill>
                  <a:srgbClr val="006699"/>
                </a:solidFill>
                <a:effectLst/>
                <a:latin typeface="Helvetica Neue" panose="02000503000000020004" pitchFamily="2" charset="0"/>
              </a:rPr>
              <a:t>40</a:t>
            </a:r>
            <a:r>
              <a:rPr lang="en-US">
                <a:solidFill>
                  <a:srgbClr val="FF2500"/>
                </a:solidFill>
                <a:effectLst/>
                <a:latin typeface="Lucida Grande" panose="020B0600040502020204" pitchFamily="34" charset="0"/>
              </a:rPr>
              <a:t> Instead, you are trying to kill me because I told you the truth, which I heard from God. Abraham never did such a thing.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solidFill>
                  <a:srgbClr val="FF2500"/>
                </a:solidFill>
                <a:effectLst/>
                <a:latin typeface="Lucida Grande" panose="020B0600040502020204" pitchFamily="34" charset="0"/>
              </a:rPr>
              <a:t> No, you are imitating your real father.”</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a:effectLst/>
                <a:latin typeface="Lucida Grande" panose="020B0600040502020204" pitchFamily="34" charset="0"/>
              </a:rPr>
              <a:t>They replied, “We aren’t illegitimate children! God himself is our true Father.”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8:42</a:t>
            </a:r>
            <a:r>
              <a:rPr lang="en-US">
                <a:solidFill>
                  <a:srgbClr val="000000"/>
                </a:solidFill>
                <a:effectLst/>
                <a:latin typeface="Lucida Grande" panose="020B0600040502020204" pitchFamily="34" charset="0"/>
              </a:rPr>
              <a:t>    Jesus told them, </a:t>
            </a:r>
            <a:r>
              <a:rPr lang="en-US">
                <a:solidFill>
                  <a:srgbClr val="FF2500"/>
                </a:solidFill>
                <a:effectLst/>
                <a:latin typeface="Lucida Grande" panose="020B0600040502020204" pitchFamily="34" charset="0"/>
              </a:rPr>
              <a:t>“If God were your Father, you would love me, because I have come to you from God. I am not here on my own, but he sent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solidFill>
                  <a:srgbClr val="FF2500"/>
                </a:solidFill>
                <a:effectLst/>
                <a:latin typeface="Lucida Grande" panose="020B0600040502020204" pitchFamily="34" charset="0"/>
              </a:rPr>
              <a:t> Why can’t you understand what I am saying? It’s because you can’t even hear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44</a:t>
            </a:r>
            <a:r>
              <a:rPr lang="en-US">
                <a:solidFill>
                  <a:srgbClr val="FF2500"/>
                </a:solidFill>
                <a:effectLst/>
                <a:latin typeface="Lucida Grande" panose="020B0600040502020204" pitchFamily="34" charset="0"/>
              </a:rPr>
              <a:t> For you are the children of your father the devil, and you love to do the evil things he does. He was a murderer from the beginning. He has always hated the truth, because there is no truth in him. When he lies, it is consistent with his character; for he is a liar and the father of lies.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45</a:t>
            </a:r>
            <a:r>
              <a:rPr lang="en-US">
                <a:solidFill>
                  <a:srgbClr val="FF2500"/>
                </a:solidFill>
                <a:effectLst/>
                <a:latin typeface="Lucida Grande" panose="020B0600040502020204" pitchFamily="34" charset="0"/>
              </a:rPr>
              <a:t> So when I tell the truth, you just naturally don’t believe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46</a:t>
            </a:r>
            <a:r>
              <a:rPr lang="en-US">
                <a:solidFill>
                  <a:srgbClr val="FF2500"/>
                </a:solidFill>
                <a:effectLst/>
                <a:latin typeface="Lucida Grande" panose="020B0600040502020204" pitchFamily="34" charset="0"/>
              </a:rPr>
              <a:t> Which of you can truthfully accuse me of sin? And since I am telling you the truth, why don’t you believe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47</a:t>
            </a:r>
            <a:r>
              <a:rPr lang="en-US">
                <a:solidFill>
                  <a:srgbClr val="FF2500"/>
                </a:solidFill>
                <a:effectLst/>
                <a:latin typeface="Lucida Grande" panose="020B0600040502020204" pitchFamily="34" charset="0"/>
              </a:rPr>
              <a:t> Anyone who belongs to God listens gladly to the words of God. But you don’t listen because you don’t belong to God.”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8:48</a:t>
            </a:r>
            <a:r>
              <a:rPr lang="en-US">
                <a:effectLst/>
                <a:latin typeface="Lucida Grande" panose="020B0600040502020204" pitchFamily="34" charset="0"/>
              </a:rPr>
              <a:t>    The people retorted, “You Samaritan devil! Didn’t we say all along that you were possessed by a demon?”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“No,”</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“I have no demon in me. For I honor my Father—and you dishonor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50</a:t>
            </a:r>
            <a:r>
              <a:rPr lang="en-US">
                <a:solidFill>
                  <a:srgbClr val="FF2500"/>
                </a:solidFill>
                <a:effectLst/>
                <a:latin typeface="Lucida Grande" panose="020B0600040502020204" pitchFamily="34" charset="0"/>
              </a:rPr>
              <a:t> And though I have no wish to glorify myself, God is going to glorify me. He is the true judge.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51</a:t>
            </a:r>
            <a:r>
              <a:rPr lang="en-US">
                <a:solidFill>
                  <a:srgbClr val="FF2500"/>
                </a:solidFill>
                <a:effectLst/>
                <a:latin typeface="Lucida Grande" panose="020B0600040502020204" pitchFamily="34" charset="0"/>
              </a:rPr>
              <a:t> I tell you the truth, anyone who obeys my teaching will never die!”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8:52</a:t>
            </a:r>
            <a:r>
              <a:rPr lang="en-US">
                <a:effectLst/>
                <a:latin typeface="Lucida Grande" panose="020B0600040502020204" pitchFamily="34" charset="0"/>
              </a:rPr>
              <a:t>    The people said, “Now we know you are possessed by a demon. Even Abraham and the prophets died, but you say, ‘Anyone who obeys my teaching will never die!’ </a:t>
            </a:r>
            <a:r>
              <a:rPr lang="en-US" b="1" baseline="30000">
                <a:solidFill>
                  <a:srgbClr val="006699"/>
                </a:solidFill>
                <a:effectLst/>
                <a:latin typeface="Helvetica Neue" panose="02000503000000020004" pitchFamily="2" charset="0"/>
              </a:rPr>
              <a:t>53</a:t>
            </a:r>
            <a:r>
              <a:rPr lang="en-US">
                <a:effectLst/>
                <a:latin typeface="Lucida Grande" panose="020B0600040502020204" pitchFamily="34" charset="0"/>
              </a:rPr>
              <a:t> Are you greater than our father Abraham? He died, and so did the prophets. Who do you think you are?”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8:54</a:t>
            </a:r>
            <a:r>
              <a:rPr lang="en-US">
                <a:solidFill>
                  <a:srgbClr val="000000"/>
                </a:solidFill>
                <a:effectLst/>
                <a:latin typeface="Lucida Grande" panose="020B0600040502020204" pitchFamily="34" charset="0"/>
              </a:rPr>
              <a:t>    Jesus answered, </a:t>
            </a:r>
            <a:r>
              <a:rPr lang="en-US">
                <a:solidFill>
                  <a:srgbClr val="FF2500"/>
                </a:solidFill>
                <a:effectLst/>
                <a:latin typeface="Lucida Grande" panose="020B0600040502020204" pitchFamily="34" charset="0"/>
              </a:rPr>
              <a:t>“If I want glory for myself, it doesn’t count. But it is my Father who will glorify me. You say, ‘He is our God,’</a:t>
            </a:r>
            <a:r>
              <a:rPr lang="en-US" baseline="30000">
                <a:solidFill>
                  <a:srgbClr val="FF2500"/>
                </a:solidFill>
                <a:effectLst/>
                <a:latin typeface="Lucida Grande" panose="020B0600040502020204" pitchFamily="34" charset="0"/>
              </a:rPr>
              <a:t>a</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55</a:t>
            </a:r>
            <a:r>
              <a:rPr lang="en-US">
                <a:solidFill>
                  <a:srgbClr val="FF2500"/>
                </a:solidFill>
                <a:effectLst/>
                <a:latin typeface="Lucida Grande" panose="020B0600040502020204" pitchFamily="34" charset="0"/>
              </a:rPr>
              <a:t> but you don’t even know him. I know him. If I said otherwise, I would be as great a liar as you! But I do know him and obey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56</a:t>
            </a:r>
            <a:r>
              <a:rPr lang="en-US">
                <a:solidFill>
                  <a:srgbClr val="FF2500"/>
                </a:solidFill>
                <a:effectLst/>
                <a:latin typeface="Lucida Grande" panose="020B0600040502020204" pitchFamily="34" charset="0"/>
              </a:rPr>
              <a:t> Your father Abraham rejoiced as he looked forward to my coming. He saw it and was glad.”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8:57</a:t>
            </a:r>
            <a:r>
              <a:rPr lang="en-US">
                <a:effectLst/>
                <a:latin typeface="Lucida Grande" panose="020B0600040502020204" pitchFamily="34" charset="0"/>
              </a:rPr>
              <a:t>    The people said, “You aren’t even fifty years old. How can you say you have seen Abraham?</a:t>
            </a:r>
            <a:r>
              <a:rPr lang="en-US" baseline="30000">
                <a:effectLst/>
                <a:latin typeface="Lucida Grande" panose="020B0600040502020204" pitchFamily="34" charset="0"/>
              </a:rPr>
              <a:t>a</a:t>
            </a:r>
            <a:r>
              <a:rPr lang="en-US">
                <a:effectLst/>
                <a:latin typeface="Lucida Grande" panose="020B0600040502020204" pitchFamily="34" charset="0"/>
              </a:rPr>
              <a: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8:58</a:t>
            </a:r>
            <a:r>
              <a:rPr lang="en-US">
                <a:effectLst/>
                <a:latin typeface="Lucida Grande" panose="020B0600040502020204" pitchFamily="34" charset="0"/>
              </a:rPr>
              <a:t>    Jesus answered, </a:t>
            </a:r>
            <a:r>
              <a:rPr lang="en-US">
                <a:solidFill>
                  <a:srgbClr val="FF2500"/>
                </a:solidFill>
                <a:effectLst/>
                <a:latin typeface="Lucida Grande" panose="020B0600040502020204" pitchFamily="34" charset="0"/>
              </a:rPr>
              <a:t>“I tell you the truth, before Abraham was even born, I AM!</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59</a:t>
            </a:r>
            <a:r>
              <a:rPr lang="en-US">
                <a:effectLst/>
                <a:latin typeface="Lucida Grande" panose="020B0600040502020204" pitchFamily="34" charset="0"/>
              </a:rPr>
              <a:t> At that point they picked up stones to throw at him. But Jesus was hidden from them and left the Temple. </a:t>
            </a:r>
          </a:p>
        </p:txBody>
      </p:sp>
      <p:sp>
        <p:nvSpPr>
          <p:cNvPr id="4" name="Slide Number Placeholder 3"/>
          <p:cNvSpPr>
            <a:spLocks noGrp="1"/>
          </p:cNvSpPr>
          <p:nvPr>
            <p:ph type="sldNum" sz="quarter" idx="5"/>
          </p:nvPr>
        </p:nvSpPr>
        <p:spPr/>
        <p:txBody>
          <a:bodyPr/>
          <a:lstStyle/>
          <a:p>
            <a:fld id="{DF78E62C-A091-49C7-B4DF-2F8432CFE4E6}" type="slidenum">
              <a:rPr lang="en-GB" smtClean="0"/>
              <a:t>89</a:t>
            </a:fld>
            <a:endParaRPr lang="en-GB"/>
          </a:p>
        </p:txBody>
      </p:sp>
    </p:spTree>
    <p:extLst>
      <p:ext uri="{BB962C8B-B14F-4D97-AF65-F5344CB8AC3E}">
        <p14:creationId xmlns:p14="http://schemas.microsoft.com/office/powerpoint/2010/main" val="1030154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Heals a Man Born Blind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a:t>
            </a:r>
            <a:r>
              <a:rPr lang="en-US">
                <a:effectLst/>
                <a:latin typeface="Lucida Grande" panose="020B0600040502020204" pitchFamily="34" charset="0"/>
              </a:rPr>
              <a:t>    As Jesus was walking along, he saw a man who had been blind from birth.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“Rabbi,” his disciples asked him, “why was this man born blind? Was it because of his own sins or his parents’ sins?”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“It was not because of his sins or his parents’ sins,”</a:t>
            </a:r>
            <a:r>
              <a:rPr lang="en-US">
                <a:solidFill>
                  <a:srgbClr val="000000"/>
                </a:solidFill>
                <a:effectLst/>
                <a:latin typeface="Lucida Grande" panose="020B0600040502020204" pitchFamily="34" charset="0"/>
              </a:rPr>
              <a:t> Jesus answered. </a:t>
            </a:r>
            <a:r>
              <a:rPr lang="en-US">
                <a:solidFill>
                  <a:srgbClr val="FF2500"/>
                </a:solidFill>
                <a:effectLst/>
                <a:latin typeface="Lucida Grande" panose="020B0600040502020204" pitchFamily="34" charset="0"/>
              </a:rPr>
              <a:t>“This happened so the power of God could be seen in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We must quickly carry out the tasks assigned us by the one who sent us. The night is coming, and then no one can work.</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But while I am here in the world, I am the light of the world.”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9:6</a:t>
            </a:r>
            <a:r>
              <a:rPr lang="en-US">
                <a:effectLst/>
                <a:latin typeface="Lucida Grande" panose="020B0600040502020204" pitchFamily="34" charset="0"/>
              </a:rPr>
              <a:t>    Then he spit on the ground, made mud with the saliva, and spread the mud over the blind man’s eyes.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He told him, </a:t>
            </a:r>
            <a:r>
              <a:rPr lang="en-US">
                <a:solidFill>
                  <a:srgbClr val="FF2500"/>
                </a:solidFill>
                <a:effectLst/>
                <a:latin typeface="Lucida Grande" panose="020B0600040502020204" pitchFamily="34" charset="0"/>
              </a:rPr>
              <a:t>“Go wash yourself in the pool of Siloam”</a:t>
            </a:r>
            <a:r>
              <a:rPr lang="en-US">
                <a:effectLst/>
                <a:latin typeface="Lucida Grande" panose="020B0600040502020204" pitchFamily="34" charset="0"/>
              </a:rPr>
              <a:t> (Siloam means “sent”). So the man went and washed and came back seeing!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9:8</a:t>
            </a:r>
            <a:r>
              <a:rPr lang="en-US">
                <a:effectLst/>
                <a:latin typeface="Lucida Grande" panose="020B0600040502020204" pitchFamily="34" charset="0"/>
              </a:rPr>
              <a:t>    His neighbors and others who knew him as a blind beggar asked each other, “Isn’t this the man who used to sit and beg?” </a:t>
            </a:r>
            <a:r>
              <a:rPr lang="en-US" b="1" baseline="30000">
                <a:solidFill>
                  <a:srgbClr val="006699"/>
                </a:solidFill>
                <a:effectLst/>
                <a:latin typeface="Helvetica Neue" panose="02000503000000020004" pitchFamily="2" charset="0"/>
              </a:rPr>
              <a:t>9</a:t>
            </a:r>
            <a:r>
              <a:rPr lang="en-US">
                <a:effectLst/>
                <a:latin typeface="Lucida Grande" panose="020B0600040502020204" pitchFamily="34" charset="0"/>
              </a:rPr>
              <a:t> Some said he was, and others said, “No, he just looks like him!” </a:t>
            </a:r>
          </a:p>
          <a:p>
            <a:endParaRPr lang="en-US">
              <a:effectLst/>
              <a:latin typeface="Lucida Grande" panose="020B0600040502020204" pitchFamily="34" charset="0"/>
            </a:endParaRPr>
          </a:p>
          <a:p>
            <a:r>
              <a:rPr lang="en-US">
                <a:effectLst/>
                <a:latin typeface="Lucida Grande" panose="020B0600040502020204" pitchFamily="34" charset="0"/>
              </a:rPr>
              <a:t>But the beggar kept saying, “Yes, I am the same one!”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9:10</a:t>
            </a:r>
            <a:r>
              <a:rPr lang="en-US">
                <a:effectLst/>
                <a:latin typeface="Lucida Grande" panose="020B0600040502020204" pitchFamily="34" charset="0"/>
              </a:rPr>
              <a:t>    They asked, “Who healed you? What happened?”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9:11</a:t>
            </a:r>
            <a:r>
              <a:rPr lang="en-US">
                <a:effectLst/>
                <a:latin typeface="Lucida Grande" panose="020B0600040502020204" pitchFamily="34" charset="0"/>
              </a:rPr>
              <a:t>    He told them, “The man they call Jesus made mud and spread it over my eyes and told me, ‘Go to the pool of Siloam and wash yourself.’ So I went and washed, and now I can see!”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9:12</a:t>
            </a:r>
            <a:r>
              <a:rPr lang="en-US">
                <a:effectLst/>
                <a:latin typeface="Lucida Grande" panose="020B0600040502020204" pitchFamily="34" charset="0"/>
              </a:rPr>
              <a:t>    “Where is he now?” they asked. </a:t>
            </a:r>
          </a:p>
          <a:p>
            <a:endParaRPr lang="en-US">
              <a:effectLst/>
              <a:latin typeface="Lucida Grande" panose="020B0600040502020204" pitchFamily="34" charset="0"/>
            </a:endParaRPr>
          </a:p>
          <a:p>
            <a:r>
              <a:rPr lang="en-US">
                <a:effectLst/>
                <a:latin typeface="Lucida Grande" panose="020B0600040502020204" pitchFamily="34" charset="0"/>
              </a:rPr>
              <a:t>“I don’t know,” he replied.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9:13</a:t>
            </a:r>
            <a:r>
              <a:rPr lang="en-US">
                <a:effectLst/>
                <a:latin typeface="Lucida Grande" panose="020B0600040502020204" pitchFamily="34" charset="0"/>
              </a:rPr>
              <a:t>    Then they took the man who had been blind to the Pharisees, </a:t>
            </a:r>
            <a:r>
              <a:rPr lang="en-US" b="1" baseline="30000">
                <a:solidFill>
                  <a:srgbClr val="006699"/>
                </a:solidFill>
                <a:effectLst/>
                <a:latin typeface="Helvetica Neue" panose="02000503000000020004" pitchFamily="2" charset="0"/>
              </a:rPr>
              <a:t>14</a:t>
            </a:r>
            <a:r>
              <a:rPr lang="en-US">
                <a:effectLst/>
                <a:latin typeface="Lucida Grande" panose="020B0600040502020204" pitchFamily="34" charset="0"/>
              </a:rPr>
              <a:t> because it was on the Sabbath that Jesus had made the mud and healed him.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The Pharisees asked the man all about it. So he told them, “He put the mud over my eyes, and when I washed it away, I could see!”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9:16</a:t>
            </a:r>
            <a:r>
              <a:rPr lang="en-US">
                <a:effectLst/>
                <a:latin typeface="Lucida Grande" panose="020B0600040502020204" pitchFamily="34" charset="0"/>
              </a:rPr>
              <a:t>    Some of the Pharisees said, “This man Jesus is not from God, for he is working on the Sabbath.” Others said, “But how could an ordinary sinner do such miraculous signs?” So there was a deep division of opinion among them.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9:17</a:t>
            </a:r>
            <a:r>
              <a:rPr lang="en-US">
                <a:effectLst/>
                <a:latin typeface="Lucida Grande" panose="020B0600040502020204" pitchFamily="34" charset="0"/>
              </a:rPr>
              <a:t>    Then the Pharisees again questioned the man who had been blind and demanded, “What’s your opinion about this man who healed you?” </a:t>
            </a:r>
          </a:p>
          <a:p>
            <a:endParaRPr lang="en-US">
              <a:effectLst/>
              <a:latin typeface="Lucida Grande" panose="020B0600040502020204" pitchFamily="34" charset="0"/>
            </a:endParaRPr>
          </a:p>
          <a:p>
            <a:r>
              <a:rPr lang="en-US">
                <a:effectLst/>
                <a:latin typeface="Lucida Grande" panose="020B0600040502020204" pitchFamily="34" charset="0"/>
              </a:rPr>
              <a:t>The man replied, “I think he must be a prophet.”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9:18</a:t>
            </a:r>
            <a:r>
              <a:rPr lang="en-US">
                <a:effectLst/>
                <a:latin typeface="Lucida Grande" panose="020B0600040502020204" pitchFamily="34" charset="0"/>
              </a:rPr>
              <a:t>    The Jewish leaders still refused to believe the man had been blind and could now see, so they called in his parents. </a:t>
            </a:r>
            <a:r>
              <a:rPr lang="en-US" b="1" baseline="30000">
                <a:solidFill>
                  <a:srgbClr val="006699"/>
                </a:solidFill>
                <a:effectLst/>
                <a:latin typeface="Helvetica Neue" panose="02000503000000020004" pitchFamily="2" charset="0"/>
              </a:rPr>
              <a:t>19</a:t>
            </a:r>
            <a:r>
              <a:rPr lang="en-US">
                <a:effectLst/>
                <a:latin typeface="Lucida Grande" panose="020B0600040502020204" pitchFamily="34" charset="0"/>
              </a:rPr>
              <a:t> They asked them, “Is this your son? Was he born blind? If so, how can he now see?”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9:20</a:t>
            </a:r>
            <a:r>
              <a:rPr lang="en-US">
                <a:effectLst/>
                <a:latin typeface="Lucida Grande" panose="020B0600040502020204" pitchFamily="34" charset="0"/>
              </a:rPr>
              <a:t>    His parents replied, “We know this is our son and that he was born blind, </a:t>
            </a:r>
            <a:r>
              <a:rPr lang="en-US" b="1" baseline="30000">
                <a:solidFill>
                  <a:srgbClr val="006699"/>
                </a:solidFill>
                <a:effectLst/>
                <a:latin typeface="Helvetica Neue" panose="02000503000000020004" pitchFamily="2" charset="0"/>
              </a:rPr>
              <a:t>21</a:t>
            </a:r>
            <a:r>
              <a:rPr lang="en-US">
                <a:effectLst/>
                <a:latin typeface="Lucida Grande" panose="020B0600040502020204" pitchFamily="34" charset="0"/>
              </a:rPr>
              <a:t> but we don’t know how he can see or who healed him. Ask him. He is old enough to speak for himself.” </a:t>
            </a:r>
            <a:r>
              <a:rPr lang="en-US" b="1" baseline="30000">
                <a:solidFill>
                  <a:srgbClr val="006699"/>
                </a:solidFill>
                <a:effectLst/>
                <a:latin typeface="Helvetica Neue" panose="02000503000000020004" pitchFamily="2" charset="0"/>
              </a:rPr>
              <a:t>22</a:t>
            </a:r>
            <a:r>
              <a:rPr lang="en-US">
                <a:effectLst/>
                <a:latin typeface="Lucida Grande" panose="020B0600040502020204" pitchFamily="34" charset="0"/>
              </a:rPr>
              <a:t> His parents said this because they were afraid of the Jewish leaders, who had announced that anyone saying Jesus was the Messiah would be expelled from the synagogue. </a:t>
            </a:r>
            <a:r>
              <a:rPr lang="en-US" b="1" baseline="30000">
                <a:solidFill>
                  <a:srgbClr val="006699"/>
                </a:solidFill>
                <a:effectLst/>
                <a:latin typeface="Helvetica Neue" panose="02000503000000020004" pitchFamily="2" charset="0"/>
              </a:rPr>
              <a:t>23</a:t>
            </a:r>
            <a:r>
              <a:rPr lang="en-US">
                <a:effectLst/>
                <a:latin typeface="Lucida Grande" panose="020B0600040502020204" pitchFamily="34" charset="0"/>
              </a:rPr>
              <a:t> That’s why they said, “He is old enough. Ask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9:24</a:t>
            </a:r>
            <a:r>
              <a:rPr lang="en-US">
                <a:effectLst/>
                <a:latin typeface="Lucida Grande" panose="020B0600040502020204" pitchFamily="34" charset="0"/>
              </a:rPr>
              <a:t>    So for the second time they called in the man who had been blind and told him, “God should get the glory for this, because we know this man Jesus is a sinner.”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9:25</a:t>
            </a:r>
            <a:r>
              <a:rPr lang="en-US">
                <a:effectLst/>
                <a:latin typeface="Lucida Grande" panose="020B0600040502020204" pitchFamily="34" charset="0"/>
              </a:rPr>
              <a:t>    “I don’t know whether he is a sinner,” the man replied. “But I know this: I was blind, and now I can see!”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9:26</a:t>
            </a:r>
            <a:r>
              <a:rPr lang="en-US">
                <a:effectLst/>
                <a:latin typeface="Lucida Grande" panose="020B0600040502020204" pitchFamily="34" charset="0"/>
              </a:rPr>
              <a:t>    “But what did he do?” they asked. “How did he heal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9:27</a:t>
            </a:r>
            <a:r>
              <a:rPr lang="en-US">
                <a:effectLst/>
                <a:latin typeface="Lucida Grande" panose="020B0600040502020204" pitchFamily="34" charset="0"/>
              </a:rPr>
              <a:t>    “Look!” the man exclaimed. “I told you once. Didn’t you listen? Why do you want to hear it again? Do you want to become his disciples, too?”</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9:28</a:t>
            </a:r>
            <a:r>
              <a:rPr lang="en-US">
                <a:effectLst/>
                <a:latin typeface="Lucida Grande" panose="020B0600040502020204" pitchFamily="34" charset="0"/>
              </a:rPr>
              <a:t>    Then they cursed him and said, “You are his disciple, but we are disciples of Moses! </a:t>
            </a:r>
            <a:r>
              <a:rPr lang="en-US" b="1" baseline="30000">
                <a:solidFill>
                  <a:srgbClr val="006699"/>
                </a:solidFill>
                <a:effectLst/>
                <a:latin typeface="Helvetica Neue" panose="02000503000000020004" pitchFamily="2" charset="0"/>
              </a:rPr>
              <a:t>29</a:t>
            </a:r>
            <a:r>
              <a:rPr lang="en-US">
                <a:effectLst/>
                <a:latin typeface="Lucida Grande" panose="020B0600040502020204" pitchFamily="34" charset="0"/>
              </a:rPr>
              <a:t> We know God spoke to Moses, but we don’t even know where this man comes from.”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9:30</a:t>
            </a:r>
            <a:r>
              <a:rPr lang="en-US">
                <a:effectLst/>
                <a:latin typeface="Lucida Grande" panose="020B0600040502020204" pitchFamily="34" charset="0"/>
              </a:rPr>
              <a:t>    “Why, that’s very strange!” the man replied. “He healed my eyes, and yet you don’t know where he comes from? </a:t>
            </a:r>
            <a:r>
              <a:rPr lang="en-US" b="1" baseline="30000">
                <a:solidFill>
                  <a:srgbClr val="006699"/>
                </a:solidFill>
                <a:effectLst/>
                <a:latin typeface="Helvetica Neue" panose="02000503000000020004" pitchFamily="2" charset="0"/>
              </a:rPr>
              <a:t>31</a:t>
            </a:r>
            <a:r>
              <a:rPr lang="en-US">
                <a:effectLst/>
                <a:latin typeface="Lucida Grande" panose="020B0600040502020204" pitchFamily="34" charset="0"/>
              </a:rPr>
              <a:t> We know that God doesn’t listen to sinners, but he is ready to hear those who worship him and do his will. </a:t>
            </a:r>
            <a:r>
              <a:rPr lang="en-US" b="1" baseline="30000">
                <a:solidFill>
                  <a:srgbClr val="006699"/>
                </a:solidFill>
                <a:effectLst/>
                <a:latin typeface="Helvetica Neue" panose="02000503000000020004" pitchFamily="2" charset="0"/>
              </a:rPr>
              <a:t>32</a:t>
            </a:r>
            <a:r>
              <a:rPr lang="en-US">
                <a:effectLst/>
                <a:latin typeface="Lucida Grande" panose="020B0600040502020204" pitchFamily="34" charset="0"/>
              </a:rPr>
              <a:t> Ever since the world began, no one has been able to open the eyes of someone born blind. </a:t>
            </a:r>
            <a:r>
              <a:rPr lang="en-US" b="1" baseline="30000">
                <a:solidFill>
                  <a:srgbClr val="006699"/>
                </a:solidFill>
                <a:effectLst/>
                <a:latin typeface="Helvetica Neue" panose="02000503000000020004" pitchFamily="2" charset="0"/>
              </a:rPr>
              <a:t>33</a:t>
            </a:r>
            <a:r>
              <a:rPr lang="en-US">
                <a:effectLst/>
                <a:latin typeface="Lucida Grande" panose="020B0600040502020204" pitchFamily="34" charset="0"/>
              </a:rPr>
              <a:t> If this man were not from God, he couldn’t have done it.”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9:34</a:t>
            </a:r>
            <a:r>
              <a:rPr lang="en-US">
                <a:effectLst/>
                <a:latin typeface="Lucida Grande" panose="020B0600040502020204" pitchFamily="34" charset="0"/>
              </a:rPr>
              <a:t>    “You were born a total sinner!” they answered. “Are you trying to teach us?” And they threw him out of the synagogue.</a:t>
            </a:r>
          </a:p>
          <a:p>
            <a:endParaRPr lang="en-US">
              <a:effectLst/>
              <a:latin typeface="Lucida Grande" panose="020B0600040502020204" pitchFamily="34" charset="0"/>
            </a:endParaRPr>
          </a:p>
          <a:p>
            <a:r>
              <a:rPr lang="en-US">
                <a:effectLst/>
                <a:latin typeface="Lucida Grande" panose="020B0600040502020204" pitchFamily="34" charset="0"/>
              </a:rPr>
              <a:t>Spiritual Blindness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9:35</a:t>
            </a:r>
            <a:r>
              <a:rPr lang="en-US">
                <a:effectLst/>
                <a:latin typeface="Lucida Grande" panose="020B0600040502020204" pitchFamily="34" charset="0"/>
              </a:rPr>
              <a:t>    When Jesus heard what had happened, he found the man and asked, </a:t>
            </a:r>
            <a:r>
              <a:rPr lang="en-US">
                <a:solidFill>
                  <a:srgbClr val="FF2500"/>
                </a:solidFill>
                <a:effectLst/>
                <a:latin typeface="Lucida Grande" panose="020B0600040502020204" pitchFamily="34" charset="0"/>
              </a:rPr>
              <a:t>“Do you believe in the Son of Man?”</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9:36</a:t>
            </a:r>
            <a:r>
              <a:rPr lang="en-US">
                <a:effectLst/>
                <a:latin typeface="Lucida Grande" panose="020B0600040502020204" pitchFamily="34" charset="0"/>
              </a:rPr>
              <a:t>    The man answered, “Who is he, sir? I want to believe in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 have seen him,”</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“and he is speaking to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9:38</a:t>
            </a:r>
            <a:r>
              <a:rPr lang="en-US">
                <a:effectLst/>
                <a:latin typeface="Lucida Grande" panose="020B0600040502020204" pitchFamily="34" charset="0"/>
              </a:rPr>
              <a:t>    “Yes, Lord, I believe!” the man said. And he worshiped Jesus.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9:39</a:t>
            </a:r>
            <a:r>
              <a:rPr lang="en-US">
                <a:solidFill>
                  <a:srgbClr val="000000"/>
                </a:solidFill>
                <a:effectLst/>
                <a:latin typeface="Lucida Grande" panose="020B0600040502020204" pitchFamily="34" charset="0"/>
              </a:rPr>
              <a:t>    Then Jesus told him,</a:t>
            </a:r>
            <a:r>
              <a:rPr lang="en-US">
                <a:solidFill>
                  <a:srgbClr val="FF2500"/>
                </a:solidFill>
                <a:effectLst/>
                <a:latin typeface="Lucida Grande" panose="020B0600040502020204" pitchFamily="34" charset="0"/>
              </a:rPr>
              <a:t> “I entered this world to render judgment—to give sight to the blind and to show those who think they see that they are blind.”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9:40</a:t>
            </a:r>
            <a:r>
              <a:rPr lang="en-US">
                <a:effectLst/>
                <a:latin typeface="Lucida Grande" panose="020B0600040502020204" pitchFamily="34" charset="0"/>
              </a:rPr>
              <a:t>    Some Pharisees who were standing nearby heard him and asked, “Are you saying we’re blind?”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9:41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“If you were blind, you wouldn’t be guilty,”</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“But you remain guilty because you claim you can see.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115</a:t>
            </a:fld>
            <a:endParaRPr lang="en-GB"/>
          </a:p>
        </p:txBody>
      </p:sp>
    </p:spTree>
    <p:extLst>
      <p:ext uri="{BB962C8B-B14F-4D97-AF65-F5344CB8AC3E}">
        <p14:creationId xmlns:p14="http://schemas.microsoft.com/office/powerpoint/2010/main" val="612866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82708199-CC53-4120-90F2-C97C9040AC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B37DEE-02E7-4573-B379-6A1FD4DF559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179" name="Rectangle 2">
            <a:extLst>
              <a:ext uri="{FF2B5EF4-FFF2-40B4-BE49-F238E27FC236}">
                <a16:creationId xmlns:a16="http://schemas.microsoft.com/office/drawing/2014/main" id="{1E7A9026-565C-42CF-8D8B-7528B893120D}"/>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6F589BC1-18E3-427D-BEA5-278041D8DD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3172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spiritual blindness?</a:t>
            </a:r>
          </a:p>
          <a:p>
            <a:r>
              <a:rPr lang="en-US" dirty="0"/>
              <a:t>Do the spiritually blind know or care if they are spiritually blind?</a:t>
            </a:r>
          </a:p>
        </p:txBody>
      </p:sp>
      <p:sp>
        <p:nvSpPr>
          <p:cNvPr id="4" name="Slide Number Placeholder 3"/>
          <p:cNvSpPr>
            <a:spLocks noGrp="1"/>
          </p:cNvSpPr>
          <p:nvPr>
            <p:ph type="sldNum" sz="quarter" idx="5"/>
          </p:nvPr>
        </p:nvSpPr>
        <p:spPr/>
        <p:txBody>
          <a:bodyPr/>
          <a:lstStyle/>
          <a:p>
            <a:fld id="{DF78E62C-A091-49C7-B4DF-2F8432CFE4E6}" type="slidenum">
              <a:rPr lang="en-GB" smtClean="0"/>
              <a:t>117</a:t>
            </a:fld>
            <a:endParaRPr lang="en-GB"/>
          </a:p>
        </p:txBody>
      </p:sp>
    </p:spTree>
    <p:extLst>
      <p:ext uri="{BB962C8B-B14F-4D97-AF65-F5344CB8AC3E}">
        <p14:creationId xmlns:p14="http://schemas.microsoft.com/office/powerpoint/2010/main" val="23572775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121</a:t>
            </a:fld>
            <a:endParaRPr lang="en-GB"/>
          </a:p>
        </p:txBody>
      </p:sp>
    </p:spTree>
    <p:extLst>
      <p:ext uri="{BB962C8B-B14F-4D97-AF65-F5344CB8AC3E}">
        <p14:creationId xmlns:p14="http://schemas.microsoft.com/office/powerpoint/2010/main" val="5554716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031">
            <a:extLst>
              <a:ext uri="{FF2B5EF4-FFF2-40B4-BE49-F238E27FC236}">
                <a16:creationId xmlns:a16="http://schemas.microsoft.com/office/drawing/2014/main" id="{0F67BE6E-F4E7-4CE2-8A06-F31285D114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6CC554-2452-413A-BA01-6EE8627EFF3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803" name="Rectangle 1026">
            <a:extLst>
              <a:ext uri="{FF2B5EF4-FFF2-40B4-BE49-F238E27FC236}">
                <a16:creationId xmlns:a16="http://schemas.microsoft.com/office/drawing/2014/main" id="{64966890-8A4B-4BD8-9B08-D83BEDD649D7}"/>
              </a:ext>
            </a:extLst>
          </p:cNvPr>
          <p:cNvSpPr>
            <a:spLocks noGrp="1" noRot="1" noChangeAspect="1" noChangeArrowheads="1" noTextEdit="1"/>
          </p:cNvSpPr>
          <p:nvPr>
            <p:ph type="sldImg"/>
          </p:nvPr>
        </p:nvSpPr>
        <p:spPr>
          <a:ln/>
        </p:spPr>
      </p:sp>
      <p:sp>
        <p:nvSpPr>
          <p:cNvPr id="76804" name="Rectangle 1027">
            <a:extLst>
              <a:ext uri="{FF2B5EF4-FFF2-40B4-BE49-F238E27FC236}">
                <a16:creationId xmlns:a16="http://schemas.microsoft.com/office/drawing/2014/main" id="{527105F8-E785-45C8-B9BD-FB84A4D5DE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947862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13C52C5B-5AF3-4BFE-86B7-40768D492D21}"/>
              </a:ext>
            </a:extLst>
          </p:cNvPr>
          <p:cNvSpPr>
            <a:spLocks noGrp="1" noRot="1" noChangeAspect="1"/>
          </p:cNvSpPr>
          <p:nvPr>
            <p:ph type="sldImg"/>
          </p:nvPr>
        </p:nvSpPr>
        <p:spPr>
          <a:ln/>
        </p:spPr>
      </p:sp>
      <p:sp>
        <p:nvSpPr>
          <p:cNvPr id="81923" name="Notes Placeholder 2">
            <a:extLst>
              <a:ext uri="{FF2B5EF4-FFF2-40B4-BE49-F238E27FC236}">
                <a16:creationId xmlns:a16="http://schemas.microsoft.com/office/drawing/2014/main" id="{52BEF06E-9C5F-4695-9ECE-D39809F80F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Read 13-16a: “</a:t>
            </a:r>
            <a:r>
              <a:rPr lang="en-US" altLang="en-US" baseline="30000">
                <a:latin typeface="Arial" panose="020B0604020202020204" pitchFamily="34" charset="0"/>
                <a:cs typeface="Arial" panose="020B0604020202020204" pitchFamily="34" charset="0"/>
              </a:rPr>
              <a:t>13 </a:t>
            </a:r>
            <a:r>
              <a:rPr lang="en-US" altLang="en-US">
                <a:latin typeface="Arial" panose="020B0604020202020204" pitchFamily="34" charset="0"/>
                <a:cs typeface="Arial" panose="020B0604020202020204" pitchFamily="34" charset="0"/>
              </a:rPr>
              <a:t>Then they took the man who had been blind to the Pharisees, </a:t>
            </a:r>
            <a:r>
              <a:rPr lang="en-US" altLang="en-US" baseline="30000">
                <a:latin typeface="Arial" panose="020B0604020202020204" pitchFamily="34" charset="0"/>
                <a:cs typeface="Arial" panose="020B0604020202020204" pitchFamily="34" charset="0"/>
              </a:rPr>
              <a:t>14 </a:t>
            </a:r>
            <a:r>
              <a:rPr lang="en-US" altLang="en-US">
                <a:latin typeface="Arial" panose="020B0604020202020204" pitchFamily="34" charset="0"/>
                <a:cs typeface="Arial" panose="020B0604020202020204" pitchFamily="34" charset="0"/>
              </a:rPr>
              <a:t>because it was on the Sabbath that Jesus had made the mud and healed him. </a:t>
            </a:r>
            <a:r>
              <a:rPr lang="en-US" altLang="en-US" baseline="30000">
                <a:latin typeface="Arial" panose="020B0604020202020204" pitchFamily="34" charset="0"/>
                <a:cs typeface="Arial" panose="020B0604020202020204" pitchFamily="34" charset="0"/>
              </a:rPr>
              <a:t>15 </a:t>
            </a:r>
            <a:r>
              <a:rPr lang="en-US" altLang="en-US">
                <a:latin typeface="Arial" panose="020B0604020202020204" pitchFamily="34" charset="0"/>
                <a:cs typeface="Arial" panose="020B0604020202020204" pitchFamily="34" charset="0"/>
              </a:rPr>
              <a:t>The Pharisees asked the man all about it. So he told them, “He put the mud over my eyes, and when I washed it away, I could see!”</a:t>
            </a:r>
          </a:p>
          <a:p>
            <a:r>
              <a:rPr lang="en-US" altLang="en-US" baseline="30000">
                <a:latin typeface="Arial" panose="020B0604020202020204" pitchFamily="34" charset="0"/>
                <a:cs typeface="Arial" panose="020B0604020202020204" pitchFamily="34" charset="0"/>
              </a:rPr>
              <a:t>16 </a:t>
            </a:r>
            <a:r>
              <a:rPr lang="en-US" altLang="en-US">
                <a:latin typeface="Arial" panose="020B0604020202020204" pitchFamily="34" charset="0"/>
                <a:cs typeface="Arial" panose="020B0604020202020204" pitchFamily="34" charset="0"/>
              </a:rPr>
              <a:t>Some of the Pharisees said, “This man Jesus is not from God, for he is working on the Sabbath.” </a:t>
            </a:r>
          </a:p>
          <a:p>
            <a:pPr lvl="1"/>
            <a:r>
              <a:rPr lang="en-US" altLang="en-US">
                <a:latin typeface="Arial" panose="020B0604020202020204" pitchFamily="34" charset="0"/>
                <a:cs typeface="Arial" panose="020B0604020202020204" pitchFamily="34" charset="0"/>
              </a:rPr>
              <a:t>Tyndale House Publishers., Holy Bible : New Living Translation., 2nd ed. (Wheaton, Ill.: Tyndale House Publishers, 2004), Jn 9:13-16.</a:t>
            </a:r>
          </a:p>
        </p:txBody>
      </p:sp>
      <p:sp>
        <p:nvSpPr>
          <p:cNvPr id="81924" name="Slide Number Placeholder 3">
            <a:extLst>
              <a:ext uri="{FF2B5EF4-FFF2-40B4-BE49-F238E27FC236}">
                <a16:creationId xmlns:a16="http://schemas.microsoft.com/office/drawing/2014/main" id="{4FDA90F5-BC77-4B83-895B-409274747E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A549E8-07E0-47F9-BC59-33BC6FFE186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49628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Jesus—or at least one of the most recent depictions of him by bone specialists who studied first-century skeletons.</a:t>
            </a:r>
          </a:p>
        </p:txBody>
      </p:sp>
      <p:sp>
        <p:nvSpPr>
          <p:cNvPr id="4" name="Slide Number Placeholder 3"/>
          <p:cNvSpPr>
            <a:spLocks noGrp="1"/>
          </p:cNvSpPr>
          <p:nvPr>
            <p:ph type="sldNum" sz="quarter" idx="5"/>
          </p:nvPr>
        </p:nvSpPr>
        <p:spPr/>
        <p:txBody>
          <a:bodyPr/>
          <a:lstStyle/>
          <a:p>
            <a:fld id="{DF78E62C-A091-49C7-B4DF-2F8432CFE4E6}" type="slidenum">
              <a:rPr lang="en-GB" smtClean="0"/>
              <a:t>8</a:t>
            </a:fld>
            <a:endParaRPr lang="en-GB"/>
          </a:p>
        </p:txBody>
      </p:sp>
    </p:spTree>
    <p:extLst>
      <p:ext uri="{BB962C8B-B14F-4D97-AF65-F5344CB8AC3E}">
        <p14:creationId xmlns:p14="http://schemas.microsoft.com/office/powerpoint/2010/main" val="6868551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B3B63B87-ECAF-47B6-8D87-ECB6EFEA1121}"/>
              </a:ext>
            </a:extLst>
          </p:cNvPr>
          <p:cNvSpPr>
            <a:spLocks noGrp="1" noRot="1" noChangeAspect="1"/>
          </p:cNvSpPr>
          <p:nvPr>
            <p:ph type="sldImg"/>
          </p:nvPr>
        </p:nvSpPr>
        <p:spPr>
          <a:ln/>
        </p:spPr>
      </p:sp>
      <p:sp>
        <p:nvSpPr>
          <p:cNvPr id="89091" name="Notes Placeholder 2">
            <a:extLst>
              <a:ext uri="{FF2B5EF4-FFF2-40B4-BE49-F238E27FC236}">
                <a16:creationId xmlns:a16="http://schemas.microsoft.com/office/drawing/2014/main" id="{78D0777C-9396-4898-B6CB-32F6C1DC64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cs typeface="Arial" panose="020B0604020202020204" pitchFamily="34" charset="0"/>
              </a:rPr>
              <a:t>The same applies to hearing others testify that Jesus offers eternal life—we must act on the evidence by believing it to prevent spiritual blindness.</a:t>
            </a:r>
          </a:p>
          <a:p>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a:p>
            <a:r>
              <a:rPr lang="en-US" altLang="en-US">
                <a:latin typeface="Times New Roman" panose="02020603050405020304" pitchFamily="18" charset="0"/>
                <a:ea typeface="ＭＳ Ｐゴシック" panose="020B0600070205080204" pitchFamily="34" charset="-128"/>
                <a:cs typeface="Arial" panose="020B0604020202020204" pitchFamily="34" charset="0"/>
              </a:rPr>
              <a:t>George Wald, “Origin, Lie and Evolution,” </a:t>
            </a:r>
            <a:r>
              <a:rPr lang="en-US" altLang="en-US" i="1">
                <a:latin typeface="Times New Roman" panose="02020603050405020304" pitchFamily="18" charset="0"/>
                <a:ea typeface="ＭＳ Ｐゴシック" panose="020B0600070205080204" pitchFamily="34" charset="-128"/>
                <a:cs typeface="Arial" panose="020B0604020202020204" pitchFamily="34" charset="0"/>
              </a:rPr>
              <a:t>Scientific American 1978); </a:t>
            </a:r>
            <a:r>
              <a:rPr lang="en-US" altLang="en-US">
                <a:latin typeface="Times New Roman" panose="02020603050405020304" pitchFamily="18" charset="0"/>
                <a:ea typeface="ＭＳ Ｐゴシック" panose="020B0600070205080204" pitchFamily="34" charset="-128"/>
                <a:cs typeface="Arial" panose="020B0604020202020204" pitchFamily="34" charset="0"/>
              </a:rPr>
              <a:t>cited by Joe White and Nicholas Comninellis, </a:t>
            </a:r>
            <a:r>
              <a:rPr lang="en-US" altLang="en-US" i="1">
                <a:latin typeface="Times New Roman" panose="02020603050405020304" pitchFamily="18" charset="0"/>
                <a:ea typeface="ＭＳ Ｐゴシック" panose="020B0600070205080204" pitchFamily="34" charset="-128"/>
                <a:cs typeface="Arial" panose="020B0604020202020204" pitchFamily="34" charset="0"/>
              </a:rPr>
              <a:t>Darwin’s Demise</a:t>
            </a:r>
            <a:r>
              <a:rPr lang="en-US" altLang="en-US">
                <a:latin typeface="Times New Roman" panose="02020603050405020304" pitchFamily="18" charset="0"/>
                <a:ea typeface="ＭＳ Ｐゴシック" panose="020B0600070205080204" pitchFamily="34" charset="-128"/>
                <a:cs typeface="Arial" panose="020B0604020202020204" pitchFamily="34" charset="0"/>
              </a:rPr>
              <a:t> (Green Forest, AR: Master Books, 2001), 46.</a:t>
            </a:r>
          </a:p>
        </p:txBody>
      </p:sp>
      <p:sp>
        <p:nvSpPr>
          <p:cNvPr id="89092" name="Slide Number Placeholder 3">
            <a:extLst>
              <a:ext uri="{FF2B5EF4-FFF2-40B4-BE49-F238E27FC236}">
                <a16:creationId xmlns:a16="http://schemas.microsoft.com/office/drawing/2014/main" id="{1D3CAFE5-073B-48A0-80FF-49222A0F58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3BA500-687C-4482-BB8A-B589297CF3E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827582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778EC448-1098-4FB6-9645-A91AA89418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9E69F-BCAD-4897-BFD6-3125EC1370E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0595" name="Rectangle 2">
            <a:extLst>
              <a:ext uri="{FF2B5EF4-FFF2-40B4-BE49-F238E27FC236}">
                <a16:creationId xmlns:a16="http://schemas.microsoft.com/office/drawing/2014/main" id="{F44479FE-1540-4E9B-9E5F-0AB59E8B2D43}"/>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B624335A-8775-4A95-B5D4-031F9479A8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61064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F447E76E-6A8C-41A9-A4D0-E9CF5AC488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CC395A-D718-46DC-BB10-31770111229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643" name="Rectangle 2">
            <a:extLst>
              <a:ext uri="{FF2B5EF4-FFF2-40B4-BE49-F238E27FC236}">
                <a16:creationId xmlns:a16="http://schemas.microsoft.com/office/drawing/2014/main" id="{1AE98930-29C1-4967-9955-883C090F172C}"/>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4C0DF9E3-91B0-4115-B849-87D451911B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345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FD48375E-C140-4B46-9D27-AE4D13F53B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D3E82E-71AD-4722-8A1B-83EE3EFC16F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691" name="Rectangle 2">
            <a:extLst>
              <a:ext uri="{FF2B5EF4-FFF2-40B4-BE49-F238E27FC236}">
                <a16:creationId xmlns:a16="http://schemas.microsoft.com/office/drawing/2014/main" id="{9CE7EE53-BD12-4D4A-B6F2-801FAEC5892D}"/>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EA96C080-6676-43BB-8DF5-0993C7098D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56544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874A8E18-2687-44BD-BC5D-18C9354873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51BE70-FCEA-4BD6-A3DD-BE112CE17DF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739" name="Rectangle 2">
            <a:extLst>
              <a:ext uri="{FF2B5EF4-FFF2-40B4-BE49-F238E27FC236}">
                <a16:creationId xmlns:a16="http://schemas.microsoft.com/office/drawing/2014/main" id="{7E0986C6-49F7-47BA-98CD-A846C0B391C2}"/>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85D3ED27-EA45-477D-B363-FDECF457AC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3340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54B1D0AB-F38E-42FC-AA31-6BCF6EC518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83AFB9-04A0-476D-A9B1-0592D18D584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8787" name="Rectangle 2">
            <a:extLst>
              <a:ext uri="{FF2B5EF4-FFF2-40B4-BE49-F238E27FC236}">
                <a16:creationId xmlns:a16="http://schemas.microsoft.com/office/drawing/2014/main" id="{36505B27-E2E8-4B6A-B3BC-8F9E13A36AD5}"/>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1AAC5D53-4717-4285-8125-9921AA8F91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53051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8D59CAA1-05C3-4104-BBE5-BC60D49438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5649B2-EA80-4D01-BD5E-7064B59A6F7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883" name="Rectangle 2">
            <a:extLst>
              <a:ext uri="{FF2B5EF4-FFF2-40B4-BE49-F238E27FC236}">
                <a16:creationId xmlns:a16="http://schemas.microsoft.com/office/drawing/2014/main" id="{BE35F058-D8C7-4CF3-8DE8-8315BBF2507E}"/>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4A687ADD-68FE-40C3-BF0C-940C3A1BD5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29900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35700356-0595-408B-8CD7-4654E344B6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EB5F56-A796-477C-B96C-2114F68269C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4931" name="Rectangle 2">
            <a:extLst>
              <a:ext uri="{FF2B5EF4-FFF2-40B4-BE49-F238E27FC236}">
                <a16:creationId xmlns:a16="http://schemas.microsoft.com/office/drawing/2014/main" id="{4F7E30D2-F83D-416C-94C0-184BD701D5DF}"/>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98966CAF-CA9D-499E-8674-0D6AC89391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32254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685BAC4A-2327-4436-B50C-4DFC317104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A6D7B1-3D90-415E-8BA4-18D73131C59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6979" name="Rectangle 2">
            <a:extLst>
              <a:ext uri="{FF2B5EF4-FFF2-40B4-BE49-F238E27FC236}">
                <a16:creationId xmlns:a16="http://schemas.microsoft.com/office/drawing/2014/main" id="{14F14F19-7E95-47F4-A65F-5A316E7D5E6D}"/>
              </a:ext>
            </a:extLst>
          </p:cNvPr>
          <p:cNvSpPr>
            <a:spLocks noGrp="1" noRot="1" noChangeAspect="1" noChangeArrowheads="1" noTextEdit="1"/>
          </p:cNvSpPr>
          <p:nvPr>
            <p:ph type="sldImg"/>
          </p:nvPr>
        </p:nvSpPr>
        <p:spPr>
          <a:ln/>
        </p:spPr>
      </p:sp>
      <p:sp>
        <p:nvSpPr>
          <p:cNvPr id="126980" name="Rectangle 3">
            <a:extLst>
              <a:ext uri="{FF2B5EF4-FFF2-40B4-BE49-F238E27FC236}">
                <a16:creationId xmlns:a16="http://schemas.microsoft.com/office/drawing/2014/main" id="{CC09FAE0-7247-4BC6-B9D5-6D48A1E159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695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us think Jesus is not very cool—so we make him out to be according to our preferences.</a:t>
            </a:r>
          </a:p>
        </p:txBody>
      </p:sp>
      <p:sp>
        <p:nvSpPr>
          <p:cNvPr id="4" name="Slide Number Placeholder 3"/>
          <p:cNvSpPr>
            <a:spLocks noGrp="1"/>
          </p:cNvSpPr>
          <p:nvPr>
            <p:ph type="sldNum" sz="quarter" idx="5"/>
          </p:nvPr>
        </p:nvSpPr>
        <p:spPr/>
        <p:txBody>
          <a:bodyPr/>
          <a:lstStyle/>
          <a:p>
            <a:fld id="{DF78E62C-A091-49C7-B4DF-2F8432CFE4E6}" type="slidenum">
              <a:rPr lang="en-GB" smtClean="0"/>
              <a:t>9</a:t>
            </a:fld>
            <a:endParaRPr lang="en-GB"/>
          </a:p>
        </p:txBody>
      </p:sp>
    </p:spTree>
    <p:extLst>
      <p:ext uri="{BB962C8B-B14F-4D97-AF65-F5344CB8AC3E}">
        <p14:creationId xmlns:p14="http://schemas.microsoft.com/office/powerpoint/2010/main" val="31239537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1368D82C-26A3-4855-AD1B-8F116EC2EC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8E9E42-BAD7-4675-B52E-82F133ADE20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9027" name="Rectangle 2">
            <a:extLst>
              <a:ext uri="{FF2B5EF4-FFF2-40B4-BE49-F238E27FC236}">
                <a16:creationId xmlns:a16="http://schemas.microsoft.com/office/drawing/2014/main" id="{878B7D58-869C-4833-A3C7-A4F043D9890A}"/>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160BAACE-F84F-422B-A229-3E5AE1F9CC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84984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CFCB23E5-3B7E-421A-AEAA-B3484D69D0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774AD4-E86F-4A74-B2CE-DE5BD92AB70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1075" name="Rectangle 2">
            <a:extLst>
              <a:ext uri="{FF2B5EF4-FFF2-40B4-BE49-F238E27FC236}">
                <a16:creationId xmlns:a16="http://schemas.microsoft.com/office/drawing/2014/main" id="{26A2880E-400C-4C9D-9EBC-3FB0F0AFDD2D}"/>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046DEB12-83B8-4A86-A2A2-44809F8CE4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03062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BE4D950B-992A-4AA8-851E-3C2A00852F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60D180-948C-4A57-98E3-2CC5D2F9CD3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123" name="Rectangle 2">
            <a:extLst>
              <a:ext uri="{FF2B5EF4-FFF2-40B4-BE49-F238E27FC236}">
                <a16:creationId xmlns:a16="http://schemas.microsoft.com/office/drawing/2014/main" id="{6D3B4975-29FC-4882-9FEC-A206506421A4}"/>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E4FF658A-2B1F-445E-8973-1D47C9C819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28646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BF011EE6-D4F8-4BD9-8CDD-2B6FCC2058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811134-D2C1-42D3-AAF7-8E65AFFD587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5171" name="Rectangle 2">
            <a:extLst>
              <a:ext uri="{FF2B5EF4-FFF2-40B4-BE49-F238E27FC236}">
                <a16:creationId xmlns:a16="http://schemas.microsoft.com/office/drawing/2014/main" id="{ED905677-87AF-46EC-8BC7-94DA2CB89E46}"/>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id="{E40B1F08-EF17-4D8E-A91B-163D973D37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06799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D45DBBA7-81C5-47AE-968B-BBFEC3BC46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3F1263-1C9D-4D19-9CFB-CC919DD168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7219" name="Rectangle 2">
            <a:extLst>
              <a:ext uri="{FF2B5EF4-FFF2-40B4-BE49-F238E27FC236}">
                <a16:creationId xmlns:a16="http://schemas.microsoft.com/office/drawing/2014/main" id="{432E4BBA-4C6D-49D1-AE96-86D22C27A764}"/>
              </a:ext>
            </a:extLst>
          </p:cNvPr>
          <p:cNvSpPr>
            <a:spLocks noGrp="1" noRot="1" noChangeAspect="1" noChangeArrowheads="1" noTextEdit="1"/>
          </p:cNvSpPr>
          <p:nvPr>
            <p:ph type="sldImg"/>
          </p:nvPr>
        </p:nvSpPr>
        <p:spPr>
          <a:ln/>
        </p:spPr>
      </p:sp>
      <p:sp>
        <p:nvSpPr>
          <p:cNvPr id="137220" name="Rectangle 3">
            <a:extLst>
              <a:ext uri="{FF2B5EF4-FFF2-40B4-BE49-F238E27FC236}">
                <a16:creationId xmlns:a16="http://schemas.microsoft.com/office/drawing/2014/main" id="{FE36D713-BFAF-4E84-92F1-2B7C157800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05651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32B31314-87E1-45D5-B22F-5579489531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C5D923-79FA-425C-A6A2-836DD2BAD99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267" name="Rectangle 2">
            <a:extLst>
              <a:ext uri="{FF2B5EF4-FFF2-40B4-BE49-F238E27FC236}">
                <a16:creationId xmlns:a16="http://schemas.microsoft.com/office/drawing/2014/main" id="{C919DCEE-1CC3-444A-944C-71AE6C5D2EF2}"/>
              </a:ext>
            </a:extLst>
          </p:cNvPr>
          <p:cNvSpPr>
            <a:spLocks noGrp="1" noRot="1" noChangeAspect="1" noChangeArrowheads="1" noTextEdit="1"/>
          </p:cNvSpPr>
          <p:nvPr>
            <p:ph type="sldImg"/>
          </p:nvPr>
        </p:nvSpPr>
        <p:spPr>
          <a:ln/>
        </p:spPr>
      </p:sp>
      <p:sp>
        <p:nvSpPr>
          <p:cNvPr id="139268" name="Rectangle 3">
            <a:extLst>
              <a:ext uri="{FF2B5EF4-FFF2-40B4-BE49-F238E27FC236}">
                <a16:creationId xmlns:a16="http://schemas.microsoft.com/office/drawing/2014/main" id="{F47BFE46-E969-4FB3-952E-CF64E962F2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39198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E74AE5EA-C9A3-461D-A07A-48DE842A06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D70EDA-602C-4974-867F-071EFE3E91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1315" name="Rectangle 2">
            <a:extLst>
              <a:ext uri="{FF2B5EF4-FFF2-40B4-BE49-F238E27FC236}">
                <a16:creationId xmlns:a16="http://schemas.microsoft.com/office/drawing/2014/main" id="{BA4113C5-FB63-47E4-A4E9-413ED8CC54EB}"/>
              </a:ext>
            </a:extLst>
          </p:cNvPr>
          <p:cNvSpPr>
            <a:spLocks noGrp="1" noRot="1" noChangeAspect="1" noChangeArrowheads="1" noTextEdit="1"/>
          </p:cNvSpPr>
          <p:nvPr>
            <p:ph type="sldImg"/>
          </p:nvPr>
        </p:nvSpPr>
        <p:spPr>
          <a:ln/>
        </p:spPr>
      </p:sp>
      <p:sp>
        <p:nvSpPr>
          <p:cNvPr id="141316" name="Rectangle 3">
            <a:extLst>
              <a:ext uri="{FF2B5EF4-FFF2-40B4-BE49-F238E27FC236}">
                <a16:creationId xmlns:a16="http://schemas.microsoft.com/office/drawing/2014/main" id="{E5F783C3-FE35-4E86-AB15-C9A8AAE6CD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6659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8818045D-A178-45D4-B0F8-5E4F341028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57BE84-B9AD-4743-8417-AD5A078B04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363" name="Rectangle 2">
            <a:extLst>
              <a:ext uri="{FF2B5EF4-FFF2-40B4-BE49-F238E27FC236}">
                <a16:creationId xmlns:a16="http://schemas.microsoft.com/office/drawing/2014/main" id="{03B0DFCA-7ED7-4221-BF71-298951644B6E}"/>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25DDD936-D92B-4756-BAA8-2B37F2172D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87495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21F7B308-0612-472C-8AFD-7A90069B4D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4A9C6C-19FE-41BE-A750-5820F29FC9D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5411" name="Rectangle 2">
            <a:extLst>
              <a:ext uri="{FF2B5EF4-FFF2-40B4-BE49-F238E27FC236}">
                <a16:creationId xmlns:a16="http://schemas.microsoft.com/office/drawing/2014/main" id="{2C158ADD-32A3-429C-B5F4-2B7355C18405}"/>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CD785208-3F24-48AF-9FCF-6D65B3D00B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72683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DCF4A704-BD48-4AD6-881A-A4532D0BE2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C336D8-96E5-4A8D-A1F5-829F6CD6F3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7459" name="Rectangle 2">
            <a:extLst>
              <a:ext uri="{FF2B5EF4-FFF2-40B4-BE49-F238E27FC236}">
                <a16:creationId xmlns:a16="http://schemas.microsoft.com/office/drawing/2014/main" id="{5C126E89-B40E-4905-BF48-DBAB629E6BC8}"/>
              </a:ext>
            </a:extLst>
          </p:cNvPr>
          <p:cNvSpPr>
            <a:spLocks noGrp="1" noRot="1" noChangeAspect="1" noChangeArrowheads="1" noTextEdit="1"/>
          </p:cNvSpPr>
          <p:nvPr>
            <p:ph type="sldImg"/>
          </p:nvPr>
        </p:nvSpPr>
        <p:spPr>
          <a:ln/>
        </p:spPr>
      </p:sp>
      <p:sp>
        <p:nvSpPr>
          <p:cNvPr id="147460" name="Rectangle 3">
            <a:extLst>
              <a:ext uri="{FF2B5EF4-FFF2-40B4-BE49-F238E27FC236}">
                <a16:creationId xmlns:a16="http://schemas.microsoft.com/office/drawing/2014/main" id="{198E4D29-6159-42EE-9DD6-C55AF6CB49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1963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11</a:t>
            </a:fld>
            <a:endParaRPr lang="en-GB"/>
          </a:p>
        </p:txBody>
      </p:sp>
    </p:spTree>
    <p:extLst>
      <p:ext uri="{BB962C8B-B14F-4D97-AF65-F5344CB8AC3E}">
        <p14:creationId xmlns:p14="http://schemas.microsoft.com/office/powerpoint/2010/main" val="21672955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The Good Shepherd and His Sheep</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 “I tell you the truth, anyone who sneaks over the wall of a sheepfold, rather than going through the gate, must surely be a thief and a robber!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a:t>
            </a:r>
            <a:r>
              <a:rPr lang="en-US">
                <a:solidFill>
                  <a:srgbClr val="FF2500"/>
                </a:solidFill>
                <a:effectLst/>
                <a:latin typeface="Lucida Grande" panose="020B0600040502020204" pitchFamily="34" charset="0"/>
              </a:rPr>
              <a:t> But the one who enters through the gate is the shepherd of the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The gatekeeper opens the gate for him, and the sheep recognize his voice and come to him. He calls his own sheep by name and leads them out.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After he has gathered his own flock, he walks ahead of them, and they follow him because they know his voice.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They won’t follow a stranger; they will run from him because they don’t know his voice.”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10:6</a:t>
            </a:r>
            <a:r>
              <a:rPr lang="en-US">
                <a:solidFill>
                  <a:srgbClr val="000000"/>
                </a:solidFill>
                <a:effectLst/>
                <a:latin typeface="Lucida Grande" panose="020B0600040502020204" pitchFamily="34" charset="0"/>
              </a:rPr>
              <a:t>    Those who heard Jesus use this illustration didn’t understand what he meant, </a:t>
            </a:r>
            <a:r>
              <a:rPr lang="en-US" b="1" baseline="30000">
                <a:solidFill>
                  <a:srgbClr val="006699"/>
                </a:solidFill>
                <a:effectLst/>
                <a:latin typeface="Helvetica Neue" panose="02000503000000020004" pitchFamily="2" charset="0"/>
              </a:rPr>
              <a:t>7</a:t>
            </a:r>
            <a:r>
              <a:rPr lang="en-US">
                <a:solidFill>
                  <a:srgbClr val="000000"/>
                </a:solidFill>
                <a:effectLst/>
                <a:latin typeface="Lucida Grande" panose="020B0600040502020204" pitchFamily="34" charset="0"/>
              </a:rPr>
              <a:t> so he explained it to them: </a:t>
            </a:r>
            <a:r>
              <a:rPr lang="en-US">
                <a:solidFill>
                  <a:srgbClr val="FF2500"/>
                </a:solidFill>
                <a:effectLst/>
                <a:latin typeface="Lucida Grande" panose="020B0600040502020204" pitchFamily="34" charset="0"/>
              </a:rPr>
              <a:t>“I tell you the truth, I am the gate for the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solidFill>
                  <a:srgbClr val="FF2500"/>
                </a:solidFill>
                <a:effectLst/>
                <a:latin typeface="Lucida Grande" panose="020B0600040502020204" pitchFamily="34" charset="0"/>
              </a:rPr>
              <a:t> All who came before me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were thieves and robbers. But the true sheep did not listen to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Yes, I am the gate. Those who come in through me will be saved.</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They will come and go freely and will find good pastures.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The thief’s purpose is to steal and kill and destroy. My purpose is to give them a rich and satisfying life.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am the good shepherd. The good shepherd sacrifices his life for the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A hired hand will run when he sees a wolf coming. He will abandon the sheep because they don’t belong to him and he isn’t their shepherd. And so the wolf attacks them and scatters the flock.</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solidFill>
                  <a:srgbClr val="FF2500"/>
                </a:solidFill>
                <a:effectLst/>
                <a:latin typeface="Lucida Grande" panose="020B0600040502020204" pitchFamily="34" charset="0"/>
              </a:rPr>
              <a:t> The hired hand runs away because he’s working only for the money and doesn’t really care about the sheep.</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am the good shepherd; I know my own sheep, and they know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just as my Father knows me and I know the Father. So I sacrifice my life for the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I have other sheep, too, that are not in this sheepfold. I must bring them also. They will listen to my voice, and there will be one flock with one shepherd.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 Father loves me because I sacrifice my life so I may take it back again.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No one can take my life from me. I sacrifice it voluntarily. For I have the authority to lay it down when I want to and also to take it up again. For this is what my Father has commanded.”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10:19</a:t>
            </a:r>
            <a:r>
              <a:rPr lang="en-US">
                <a:effectLst/>
                <a:latin typeface="Lucida Grande" panose="020B0600040502020204" pitchFamily="34" charset="0"/>
              </a:rPr>
              <a:t>    When he said these things, the people</a:t>
            </a:r>
            <a:r>
              <a:rPr lang="en-US" baseline="30000">
                <a:effectLst/>
                <a:latin typeface="Lucida Grande" panose="020B0600040502020204" pitchFamily="34" charset="0"/>
              </a:rPr>
              <a:t>a</a:t>
            </a:r>
            <a:r>
              <a:rPr lang="en-US">
                <a:effectLst/>
                <a:latin typeface="Lucida Grande" panose="020B0600040502020204" pitchFamily="34" charset="0"/>
              </a:rPr>
              <a:t> were again divided in their opinions about him. </a:t>
            </a:r>
            <a:r>
              <a:rPr lang="en-US" b="1" baseline="30000">
                <a:solidFill>
                  <a:srgbClr val="006699"/>
                </a:solidFill>
                <a:effectLst/>
                <a:latin typeface="Helvetica Neue" panose="02000503000000020004" pitchFamily="2" charset="0"/>
              </a:rPr>
              <a:t>20</a:t>
            </a:r>
            <a:r>
              <a:rPr lang="en-US">
                <a:effectLst/>
                <a:latin typeface="Lucida Grande" panose="020B0600040502020204" pitchFamily="34" charset="0"/>
              </a:rPr>
              <a:t> Some said, “He’s demon possessed and out of his mind. Why listen to a man like that?” </a:t>
            </a:r>
            <a:r>
              <a:rPr lang="en-US" b="1" baseline="30000">
                <a:solidFill>
                  <a:srgbClr val="006699"/>
                </a:solidFill>
                <a:effectLst/>
                <a:latin typeface="Helvetica Neue" panose="02000503000000020004" pitchFamily="2" charset="0"/>
              </a:rPr>
              <a:t>21</a:t>
            </a:r>
            <a:r>
              <a:rPr lang="en-US">
                <a:effectLst/>
                <a:latin typeface="Lucida Grande" panose="020B0600040502020204" pitchFamily="34" charset="0"/>
              </a:rPr>
              <a:t> Others said, “This doesn’t sound like a man possessed by a demon! Can a demon open the eyes of the blind?” </a:t>
            </a:r>
          </a:p>
        </p:txBody>
      </p:sp>
      <p:sp>
        <p:nvSpPr>
          <p:cNvPr id="4" name="Slide Number Placeholder 3"/>
          <p:cNvSpPr>
            <a:spLocks noGrp="1"/>
          </p:cNvSpPr>
          <p:nvPr>
            <p:ph type="sldNum" sz="quarter" idx="5"/>
          </p:nvPr>
        </p:nvSpPr>
        <p:spPr/>
        <p:txBody>
          <a:bodyPr/>
          <a:lstStyle/>
          <a:p>
            <a:fld id="{DF78E62C-A091-49C7-B4DF-2F8432CFE4E6}" type="slidenum">
              <a:rPr lang="en-GB" smtClean="0"/>
              <a:t>181</a:t>
            </a:fld>
            <a:endParaRPr lang="en-GB"/>
          </a:p>
        </p:txBody>
      </p:sp>
    </p:spTree>
    <p:extLst>
      <p:ext uri="{BB962C8B-B14F-4D97-AF65-F5344CB8AC3E}">
        <p14:creationId xmlns:p14="http://schemas.microsoft.com/office/powerpoint/2010/main" val="41682120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8C57A-3047-9D61-73C7-301B52DDC17B}"/>
            </a:ext>
          </a:extLst>
        </p:cNvPr>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52AC05FD-D09C-05EF-6718-06D366A2BB77}"/>
              </a:ext>
            </a:extLst>
          </p:cNvPr>
          <p:cNvSpPr>
            <a:spLocks noGrp="1" noRot="1" noChangeAspect="1"/>
          </p:cNvSpPr>
          <p:nvPr>
            <p:ph type="sldImg"/>
          </p:nvPr>
        </p:nvSpPr>
        <p:spPr>
          <a:ln/>
        </p:spPr>
      </p:sp>
      <p:sp>
        <p:nvSpPr>
          <p:cNvPr id="72707" name="Notes Placeholder 2">
            <a:extLst>
              <a:ext uri="{FF2B5EF4-FFF2-40B4-BE49-F238E27FC236}">
                <a16:creationId xmlns:a16="http://schemas.microsoft.com/office/drawing/2014/main" id="{2BE9F100-338F-2E4B-ABEF-327CEBF4D8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C.S. Lewis, a popular British theologian, wrote, "I am trying here to prevent anyone saying the really foolish thing that people often say about Him: 'I'm ready to accept Jesus as a great moral teacher, but I don't accept His claim to be God.' That is the one thing we must not say. A man who was merely a man and said the sort of things Jesus said would not be a great moral teacher. He would either be a lunatic - on the level with the man who says he is a poached egg - or else he would be the Devil of Hell. You must make your choice. Either this man was, and is, the Son of God: or else a madman or something worse. You can shut Him up for a fool, you can spit at Him and kill Him as a demon; or you can fall at His feet and call Him Lord and God. But let us not come with any patronising nonsense about His being a great human teacher. He has not left that open to us. He did not intend to" (C.S. Lewis, </a:t>
            </a:r>
            <a:r>
              <a:rPr lang="en-US" altLang="en-US" i="1" u="sng">
                <a:latin typeface="Arial" panose="020B0604020202020204" pitchFamily="34" charset="0"/>
                <a:ea typeface="ＭＳ Ｐゴシック" panose="020B0600070205080204" pitchFamily="34" charset="-128"/>
              </a:rPr>
              <a:t>Mere Christianity</a:t>
            </a:r>
            <a:r>
              <a:rPr lang="en-US" altLang="en-US">
                <a:latin typeface="Arial" panose="020B0604020202020204" pitchFamily="34" charset="0"/>
                <a:ea typeface="ＭＳ Ｐゴシック" panose="020B0600070205080204" pitchFamily="34" charset="-128"/>
              </a:rPr>
              <a:t>, The MacMillan Company, 1960, pp. 40-41.) </a:t>
            </a:r>
          </a:p>
          <a:p>
            <a:endParaRPr lang="en-US" altLang="en-US">
              <a:latin typeface="Arial" panose="020B0604020202020204" pitchFamily="34" charset="0"/>
              <a:ea typeface="ＭＳ Ｐゴシック" panose="020B0600070205080204" pitchFamily="34" charset="-128"/>
            </a:endParaRPr>
          </a:p>
        </p:txBody>
      </p:sp>
      <p:sp>
        <p:nvSpPr>
          <p:cNvPr id="72708" name="Slide Number Placeholder 3">
            <a:extLst>
              <a:ext uri="{FF2B5EF4-FFF2-40B4-BE49-F238E27FC236}">
                <a16:creationId xmlns:a16="http://schemas.microsoft.com/office/drawing/2014/main" id="{BE4D1C6F-95FF-E810-392D-806F74C0B5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8FB73D-DE5B-4379-90B9-607782DC098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5152876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Sends Out His Disciples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a:t>
            </a:r>
            <a:r>
              <a:rPr lang="en-US">
                <a:solidFill>
                  <a:srgbClr val="000000"/>
                </a:solidFill>
                <a:effectLst/>
                <a:latin typeface="Lucida Grande" panose="020B0600040502020204" pitchFamily="34" charset="0"/>
              </a:rPr>
              <a:t>    The Lord now chose seventy-two</a:t>
            </a:r>
            <a:r>
              <a:rPr lang="en-US" baseline="30000">
                <a:solidFill>
                  <a:srgbClr val="000000"/>
                </a:solidFill>
                <a:effectLst/>
                <a:latin typeface="Lucida Grande" panose="020B0600040502020204" pitchFamily="34" charset="0"/>
              </a:rPr>
              <a:t>a</a:t>
            </a:r>
            <a:r>
              <a:rPr lang="en-US">
                <a:solidFill>
                  <a:srgbClr val="000000"/>
                </a:solidFill>
                <a:effectLst/>
                <a:latin typeface="Lucida Grande" panose="020B0600040502020204" pitchFamily="34" charset="0"/>
              </a:rPr>
              <a:t> other disciples and sent them ahead in pairs to all the towns and places he planned to visit. </a:t>
            </a:r>
            <a:r>
              <a:rPr lang="en-US" b="1" baseline="30000">
                <a:solidFill>
                  <a:srgbClr val="006699"/>
                </a:solidFill>
                <a:effectLst/>
                <a:latin typeface="Helvetica Neue" panose="02000503000000020004" pitchFamily="2" charset="0"/>
              </a:rPr>
              <a:t>2</a:t>
            </a:r>
            <a:r>
              <a:rPr lang="en-US">
                <a:solidFill>
                  <a:srgbClr val="000000"/>
                </a:solidFill>
                <a:effectLst/>
                <a:latin typeface="Lucida Grande" panose="020B0600040502020204" pitchFamily="34" charset="0"/>
              </a:rPr>
              <a:t> These were his instructions to them: </a:t>
            </a:r>
            <a:r>
              <a:rPr lang="en-US">
                <a:solidFill>
                  <a:srgbClr val="FF2500"/>
                </a:solidFill>
                <a:effectLst/>
                <a:latin typeface="Lucida Grande" panose="020B0600040502020204" pitchFamily="34" charset="0"/>
              </a:rPr>
              <a:t>“The harvest is great, but the workers are few. So pray to the Lord who is in charge of the harvest; ask him to send more workers into his fields.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Now go, and remember that I am sending you out as lambs among wolves.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Don’t take any money with you, nor a traveler’s bag, nor an extra pair of sandals. And don’t stop to greet anyone on the road.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10:5</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“Whenever you enter someone’s home, first say, ‘May God’s peace be on this house.’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6</a:t>
            </a:r>
            <a:r>
              <a:rPr lang="en-US">
                <a:solidFill>
                  <a:srgbClr val="FF2500"/>
                </a:solidFill>
                <a:effectLst/>
                <a:latin typeface="Lucida Grande" panose="020B0600040502020204" pitchFamily="34" charset="0"/>
              </a:rPr>
              <a:t> If those who live there are peaceful, the blessing will stand; if they are not, the blessing will return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Don’t move around from home to home. Stay in one place, eating and drinking what they provide. Don’t hesitate to accept hospitality, because those who work deserve their pay.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“If you enter a town and it welcomes you, eat whatever is set before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Heal the sick, and tell them, ‘The Kingdom of God is near you now.’</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But if a town refuses to welcome you, go out into its streets and say,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11</a:t>
            </a:r>
            <a:r>
              <a:rPr lang="en-US">
                <a:solidFill>
                  <a:srgbClr val="FF2500"/>
                </a:solidFill>
                <a:effectLst/>
                <a:latin typeface="Lucida Grande" panose="020B0600040502020204" pitchFamily="34" charset="0"/>
              </a:rPr>
              <a:t> ‘We wipe even the dust of your town from our feet to show that we have abandoned you to your fate. And know this—the Kingdom of God is near!’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I assure you, even wicked Sodom will be better off than such a town on judgment day.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sorrow awaits you, Korazin and Bethsaida! For if the miracles I did in you had been done in wicked Tyre and Sidon, their people would have repented of their sins long ago, clothing themselves in burlap and throwing ashes on their heads to show their remorse.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14</a:t>
            </a:r>
            <a:r>
              <a:rPr lang="en-US">
                <a:solidFill>
                  <a:srgbClr val="FF2500"/>
                </a:solidFill>
                <a:effectLst/>
                <a:latin typeface="Lucida Grande" panose="020B0600040502020204" pitchFamily="34" charset="0"/>
              </a:rPr>
              <a:t> Yes, Tyre and Sidon will be better off on judgment day than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And you people of Capernaum, will you be honored in heaven? No, you will go down to the place of the dead.</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10:16</a:t>
            </a:r>
            <a:r>
              <a:rPr lang="en-US">
                <a:solidFill>
                  <a:srgbClr val="000000"/>
                </a:solidFill>
                <a:effectLst/>
                <a:latin typeface="Lucida Grande" panose="020B0600040502020204" pitchFamily="34" charset="0"/>
              </a:rPr>
              <a:t>    Then he said to the disciples, </a:t>
            </a:r>
            <a:r>
              <a:rPr lang="en-US">
                <a:solidFill>
                  <a:srgbClr val="FF2500"/>
                </a:solidFill>
                <a:effectLst/>
                <a:latin typeface="Lucida Grande" panose="020B0600040502020204" pitchFamily="34" charset="0"/>
              </a:rPr>
              <a:t>“Anyone who accepts your message is also accepting me. And anyone who rejects you is rejecting me. And anyone who rejects me is rejecting God, who sent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10:17</a:t>
            </a:r>
            <a:r>
              <a:rPr lang="en-US">
                <a:effectLst/>
                <a:latin typeface="Lucida Grande" panose="020B0600040502020204" pitchFamily="34" charset="0"/>
              </a:rPr>
              <a:t>    When the seventy-two disciples returned, they joyfully reported to him, “Lord, even the demons obey us when we use your name!”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a:t>
            </a:r>
            <a:r>
              <a:rPr lang="en-US">
                <a:solidFill>
                  <a:srgbClr val="000000"/>
                </a:solidFill>
                <a:effectLst/>
                <a:latin typeface="Lucida Grande" panose="020B0600040502020204" pitchFamily="34" charset="0"/>
              </a:rPr>
              <a:t> he told them, </a:t>
            </a:r>
            <a:r>
              <a:rPr lang="en-US">
                <a:solidFill>
                  <a:srgbClr val="FF2500"/>
                </a:solidFill>
                <a:effectLst/>
                <a:latin typeface="Lucida Grande" panose="020B0600040502020204" pitchFamily="34" charset="0"/>
              </a:rPr>
              <a:t>“I saw Satan fall from heaven like lightning!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Look, I have given you authority over all the power of the enemy, and you can walk among snakes and scorpions and crush them. Nothing will injure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But don’t rejoice because evil spirits obey you; rejoice because your names are registered in heaven.”</a:t>
            </a:r>
          </a:p>
          <a:p>
            <a:endParaRPr lang="en-US">
              <a:effectLst/>
              <a:latin typeface="Lucida Grande" panose="020B0600040502020204" pitchFamily="34" charset="0"/>
            </a:endParaRPr>
          </a:p>
          <a:p>
            <a:r>
              <a:rPr lang="en-US">
                <a:effectLst/>
                <a:latin typeface="Lucida Grande" panose="020B0600040502020204" pitchFamily="34" charset="0"/>
              </a:rPr>
              <a:t>Jesus’ Prayer of Thanksgiving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10:21</a:t>
            </a:r>
            <a:r>
              <a:rPr lang="en-US">
                <a:solidFill>
                  <a:srgbClr val="000000"/>
                </a:solidFill>
                <a:effectLst/>
                <a:latin typeface="Lucida Grande" panose="020B0600040502020204" pitchFamily="34" charset="0"/>
              </a:rPr>
              <a:t>    At that same time Jesus was filled with the joy of the Holy Spirit, and he said, </a:t>
            </a:r>
            <a:r>
              <a:rPr lang="en-US">
                <a:solidFill>
                  <a:srgbClr val="FF2500"/>
                </a:solidFill>
                <a:effectLst/>
                <a:latin typeface="Lucida Grande" panose="020B0600040502020204" pitchFamily="34" charset="0"/>
              </a:rPr>
              <a:t>“O Father, Lord of heaven and earth, thank you for hiding these things from those who think themselves wise and clever, and for revealing them to the childlike. Yes, Father, it pleased you to do it this way.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“My Father has entrusted everything to me. No one truly knows the Son except the Father, and no one truly knows the Father except the Son and those to whom the Son chooses to reveal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10:23</a:t>
            </a:r>
            <a:r>
              <a:rPr lang="en-US">
                <a:solidFill>
                  <a:srgbClr val="000000"/>
                </a:solidFill>
                <a:effectLst/>
                <a:latin typeface="Lucida Grande" panose="020B0600040502020204" pitchFamily="34" charset="0"/>
              </a:rPr>
              <a:t>    Then when they were alone, he turned to the disciples and said, </a:t>
            </a:r>
            <a:r>
              <a:rPr lang="en-US">
                <a:solidFill>
                  <a:srgbClr val="FF2500"/>
                </a:solidFill>
                <a:effectLst/>
                <a:latin typeface="Lucida Grande" panose="020B0600040502020204" pitchFamily="34" charset="0"/>
              </a:rPr>
              <a:t>“Blessed are the eyes that see what you have seen.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I tell you, many prophets and kings longed to see what you see, but they didn’t see it. And they longed to hear what you hear, but they didn’t hear it.”</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189</a:t>
            </a:fld>
            <a:endParaRPr lang="en-GB"/>
          </a:p>
        </p:txBody>
      </p:sp>
    </p:spTree>
    <p:extLst>
      <p:ext uri="{BB962C8B-B14F-4D97-AF65-F5344CB8AC3E}">
        <p14:creationId xmlns:p14="http://schemas.microsoft.com/office/powerpoint/2010/main" val="32145804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The Most Important Commandment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10:25</a:t>
            </a:r>
            <a:r>
              <a:rPr lang="en-US" dirty="0">
                <a:effectLst/>
                <a:latin typeface="Lucida Grande" panose="020B0600040502020204" pitchFamily="34" charset="0"/>
              </a:rPr>
              <a:t>    One day an expert in religious law stood up to test Jesus by asking him this question: “Teacher, what should I do to inherit eternal life?”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10:26</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“What does the law of Moses say? How do you read it?”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10:27</a:t>
            </a:r>
            <a:r>
              <a:rPr lang="en-US" dirty="0">
                <a:effectLst/>
                <a:latin typeface="Lucida Grande" panose="020B0600040502020204" pitchFamily="34" charset="0"/>
              </a:rPr>
              <a:t>    The man answered, “‘You must love the LORD your God with all your heart, all your soul, all your strength, and all your mind.’ And ‘Love your neighbor as yourself.’”</a:t>
            </a:r>
            <a:r>
              <a:rPr lang="en-US" baseline="0" dirty="0">
                <a:effectLst/>
                <a:latin typeface="Lucida Grande" panose="020B0600040502020204" pitchFamily="34" charset="0"/>
              </a:rPr>
              <a:t> [</a:t>
            </a:r>
            <a:r>
              <a:rPr lang="en-US" baseline="0" dirty="0" err="1">
                <a:effectLst/>
                <a:latin typeface="Lucida Grande" panose="020B0600040502020204" pitchFamily="34" charset="0"/>
              </a:rPr>
              <a:t>Deut</a:t>
            </a:r>
            <a:r>
              <a:rPr lang="en-US" baseline="0" dirty="0">
                <a:effectLst/>
                <a:latin typeface="Lucida Grande" panose="020B0600040502020204" pitchFamily="34" charset="0"/>
              </a:rPr>
              <a:t> 6:5-6]</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10:28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“Right!”</a:t>
            </a:r>
            <a:r>
              <a:rPr lang="en-US" dirty="0">
                <a:solidFill>
                  <a:srgbClr val="000000"/>
                </a:solidFill>
                <a:effectLst/>
                <a:latin typeface="Lucida Grande" panose="020B0600040502020204" pitchFamily="34" charset="0"/>
              </a:rPr>
              <a:t> Jesus told him. </a:t>
            </a:r>
            <a:r>
              <a:rPr lang="en-US" dirty="0">
                <a:solidFill>
                  <a:srgbClr val="FF2500"/>
                </a:solidFill>
                <a:effectLst/>
                <a:latin typeface="Lucida Grande" panose="020B0600040502020204" pitchFamily="34" charset="0"/>
              </a:rPr>
              <a:t>“Do this and you will live!”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10:29</a:t>
            </a:r>
            <a:r>
              <a:rPr lang="en-US" dirty="0">
                <a:effectLst/>
                <a:latin typeface="Lucida Grande" panose="020B0600040502020204" pitchFamily="34" charset="0"/>
              </a:rPr>
              <a:t>    The man wanted to justify his actions, so he asked Jesus, “And who is my neighbor?”</a:t>
            </a:r>
          </a:p>
          <a:p>
            <a:endParaRPr lang="en-US" dirty="0">
              <a:effectLst/>
              <a:latin typeface="Lucida Grande" panose="020B0600040502020204" pitchFamily="34" charset="0"/>
            </a:endParaRPr>
          </a:p>
          <a:p>
            <a:r>
              <a:rPr lang="en-US" dirty="0">
                <a:effectLst/>
                <a:latin typeface="Lucida Grande" panose="020B0600040502020204" pitchFamily="34" charset="0"/>
              </a:rPr>
              <a:t>Parable of the Good Samaritan</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10:30</a:t>
            </a:r>
            <a:r>
              <a:rPr lang="en-US" dirty="0">
                <a:solidFill>
                  <a:srgbClr val="000000"/>
                </a:solidFill>
                <a:effectLst/>
                <a:latin typeface="Lucida Grande" panose="020B0600040502020204" pitchFamily="34" charset="0"/>
              </a:rPr>
              <a:t>    Jesus replied with a story: </a:t>
            </a:r>
            <a:r>
              <a:rPr lang="en-US" dirty="0">
                <a:solidFill>
                  <a:srgbClr val="FF2500"/>
                </a:solidFill>
                <a:effectLst/>
                <a:latin typeface="Lucida Grande" panose="020B0600040502020204" pitchFamily="34" charset="0"/>
              </a:rPr>
              <a:t>“A Jewish man was traveling from Jerusalem down to Jericho, and he was attacked by bandits. They stripped him of his clothes, beat him up, and left him half dead beside the road.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10:31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“By chance a priest came along. But when he saw the man lying there, he crossed to the other side of the road and passed him by.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32</a:t>
            </a:r>
            <a:r>
              <a:rPr lang="en-US" dirty="0">
                <a:solidFill>
                  <a:srgbClr val="FF2500"/>
                </a:solidFill>
                <a:effectLst/>
                <a:latin typeface="Lucida Grande" panose="020B0600040502020204" pitchFamily="34" charset="0"/>
              </a:rPr>
              <a:t> A Temple </a:t>
            </a:r>
            <a:r>
              <a:rPr lang="en-US" dirty="0" err="1">
                <a:solidFill>
                  <a:srgbClr val="FF2500"/>
                </a:solidFill>
                <a:effectLst/>
                <a:latin typeface="Lucida Grande" panose="020B0600040502020204" pitchFamily="34" charset="0"/>
              </a:rPr>
              <a:t>assistant</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walked over and looked at him lying there, but he also passed by on the other side.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10:33</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“Then a despised Samaritan came along, and when he saw the man, he felt compassion for him.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34</a:t>
            </a:r>
            <a:r>
              <a:rPr lang="en-US" dirty="0">
                <a:solidFill>
                  <a:srgbClr val="FF2500"/>
                </a:solidFill>
                <a:effectLst/>
                <a:latin typeface="Lucida Grande" panose="020B0600040502020204" pitchFamily="34" charset="0"/>
              </a:rPr>
              <a:t> Going over to him, the Samaritan soothed his wounds with olive oil and wine and bandaged them. Then he put the man on his own donkey and took him to an inn, where he took care of him.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35</a:t>
            </a:r>
            <a:r>
              <a:rPr lang="en-US" dirty="0">
                <a:solidFill>
                  <a:srgbClr val="FF2500"/>
                </a:solidFill>
                <a:effectLst/>
                <a:latin typeface="Lucida Grande" panose="020B0600040502020204" pitchFamily="34" charset="0"/>
              </a:rPr>
              <a:t> The next day he handed the innkeeper two silver </a:t>
            </a:r>
            <a:r>
              <a:rPr lang="en-US" dirty="0" err="1">
                <a:solidFill>
                  <a:srgbClr val="FF2500"/>
                </a:solidFill>
                <a:effectLst/>
                <a:latin typeface="Lucida Grande" panose="020B0600040502020204" pitchFamily="34" charset="0"/>
              </a:rPr>
              <a:t>coins,</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telling him, ‘Take care of this man. If his bill runs higher than this, I’ll pay you the next time I’m here.’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10:36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“Now which of these three would you say was a neighbor to the man who was attacked by bandits?”</a:t>
            </a:r>
            <a:r>
              <a:rPr lang="en-US" dirty="0">
                <a:solidFill>
                  <a:srgbClr val="000000"/>
                </a:solidFill>
                <a:effectLst/>
                <a:latin typeface="Lucida Grande" panose="020B0600040502020204" pitchFamily="34" charset="0"/>
              </a:rPr>
              <a:t> Jesus asked.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10:37</a:t>
            </a:r>
            <a:r>
              <a:rPr lang="en-US" dirty="0">
                <a:effectLst/>
                <a:latin typeface="Lucida Grande" panose="020B0600040502020204" pitchFamily="34" charset="0"/>
              </a:rPr>
              <a:t>    The man replied, “The one who showed him mercy.” </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solidFill>
                  <a:srgbClr val="000000"/>
                </a:solidFill>
                <a:effectLst/>
                <a:latin typeface="Lucida Grande" panose="020B0600040502020204" pitchFamily="34" charset="0"/>
              </a:rPr>
              <a:t>Then Jesus said, </a:t>
            </a:r>
            <a:r>
              <a:rPr lang="en-US" dirty="0">
                <a:solidFill>
                  <a:srgbClr val="FF2500"/>
                </a:solidFill>
                <a:effectLst/>
                <a:latin typeface="Lucida Grande" panose="020B0600040502020204" pitchFamily="34" charset="0"/>
              </a:rPr>
              <a:t>“Yes, now go and do the same.”</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190</a:t>
            </a:fld>
            <a:endParaRPr lang="en-GB"/>
          </a:p>
        </p:txBody>
      </p:sp>
    </p:spTree>
    <p:extLst>
      <p:ext uri="{BB962C8B-B14F-4D97-AF65-F5344CB8AC3E}">
        <p14:creationId xmlns:p14="http://schemas.microsoft.com/office/powerpoint/2010/main" val="566501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this mean: “W</a:t>
            </a:r>
            <a:r>
              <a:rPr lang="en-US" dirty="0">
                <a:effectLst/>
                <a:latin typeface="Lucida Grande" panose="020B0600040502020204" pitchFamily="34" charset="0"/>
              </a:rPr>
              <a:t>hat should I do to inherit eternal life?”</a:t>
            </a:r>
            <a:r>
              <a:rPr lang="en-US" dirty="0"/>
              <a:t> (10:25). Is this the same as, “What must I do to be saved?” (Acts 16:30)?</a:t>
            </a:r>
            <a:endParaRPr lang="en-US" dirty="0">
              <a:effectLst/>
              <a:latin typeface="Lucida Grande" panose="020B0600040502020204" pitchFamily="34" charset="0"/>
            </a:endParaRPr>
          </a:p>
          <a:p>
            <a:endParaRPr lang="en-US" dirty="0">
              <a:effectLst/>
              <a:latin typeface="Lucida Grande" panose="020B0600040502020204" pitchFamily="34" charset="0"/>
            </a:endParaRPr>
          </a:p>
          <a:p>
            <a:r>
              <a:rPr lang="en-US" dirty="0"/>
              <a:t>In other words, the parable answers what question? How to obtain (work for) eternal life.</a:t>
            </a:r>
          </a:p>
          <a:p>
            <a:endParaRPr lang="en-US" dirty="0"/>
          </a:p>
          <a:p>
            <a:r>
              <a:rPr lang="en-US" dirty="0"/>
              <a:t>How would you answer that question? Most of us would say, “Believe on the Lord Jesus Christ and you will be saved” (Acts 16:31).</a:t>
            </a:r>
          </a:p>
          <a:p>
            <a:endParaRPr lang="en-US" dirty="0"/>
          </a:p>
          <a:p>
            <a:r>
              <a:rPr lang="en-US" dirty="0"/>
              <a:t>But why didn’t Jesus tell this questioner to trust in him for eternal life? This is the entire theme of John’s gospel (20:30-31).</a:t>
            </a:r>
          </a:p>
          <a:p>
            <a:endParaRPr lang="en-US" dirty="0"/>
          </a:p>
          <a:p>
            <a:r>
              <a:rPr lang="en-US" dirty="0"/>
              <a:t>What was the conception of eternal life in Luke’s gospel that emphasizes the kingdom? “For a Jew, entering the kingdom and receiving eternal life were synonymous concepts” (Pentecost, 299).</a:t>
            </a:r>
          </a:p>
          <a:p>
            <a:endParaRPr lang="en-US" dirty="0"/>
          </a:p>
          <a:p>
            <a:r>
              <a:rPr lang="en-US" dirty="0"/>
              <a:t>Did the man know who is neighbor was? Why would he try to justify himself? “He sought to excuse himself from the condemnation of the law” (Pentecost, 300),</a:t>
            </a:r>
          </a:p>
          <a:p>
            <a:endParaRPr lang="en-US" dirty="0"/>
          </a:p>
          <a:p>
            <a:r>
              <a:rPr lang="en-US" dirty="0"/>
              <a:t>What the questioner saved? How can we know this?</a:t>
            </a:r>
          </a:p>
        </p:txBody>
      </p:sp>
      <p:sp>
        <p:nvSpPr>
          <p:cNvPr id="4" name="Slide Number Placeholder 3"/>
          <p:cNvSpPr>
            <a:spLocks noGrp="1"/>
          </p:cNvSpPr>
          <p:nvPr>
            <p:ph type="sldNum" sz="quarter" idx="5"/>
          </p:nvPr>
        </p:nvSpPr>
        <p:spPr/>
        <p:txBody>
          <a:bodyPr/>
          <a:lstStyle/>
          <a:p>
            <a:fld id="{DF78E62C-A091-49C7-B4DF-2F8432CFE4E6}" type="slidenum">
              <a:rPr lang="en-GB" smtClean="0"/>
              <a:t>191</a:t>
            </a:fld>
            <a:endParaRPr lang="en-GB"/>
          </a:p>
        </p:txBody>
      </p:sp>
    </p:spTree>
    <p:extLst>
      <p:ext uri="{BB962C8B-B14F-4D97-AF65-F5344CB8AC3E}">
        <p14:creationId xmlns:p14="http://schemas.microsoft.com/office/powerpoint/2010/main" val="37848462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800" dirty="0">
                <a:effectLst/>
                <a:latin typeface="TimesNewRoman"/>
              </a:rPr>
              <a:t>“The phrase ‘inherit eternal life’ occurs four times in the New Testament.1180 [</a:t>
            </a:r>
            <a:r>
              <a:rPr lang="en-US" sz="2800">
                <a:solidFill>
                  <a:srgbClr val="000000"/>
                </a:solidFill>
                <a:effectLst/>
                <a:latin typeface="Helvetica" pitchFamily="2" charset="0"/>
              </a:rPr>
              <a:t>Matthew 19:29; Mark 10:17; Luke 10:25; 18:18 listed below] </a:t>
            </a:r>
            <a:r>
              <a:rPr lang="en-SG" sz="1800" dirty="0">
                <a:effectLst/>
                <a:latin typeface="TimesNewRoman"/>
              </a:rPr>
              <a:t>In each case, some kind of work or character quality is necessary if one is to inherit it. Therefore, it is doubtful that this has anything to do with personal salvation, which is by faith alone. We have discussed the meaning of ‘life’ in detail in our earlier discussion.1181 In the parable of the narrow way, entering life (Matthew 7:14) refers to entering into a kingdom way of living resulting in an abundant life now and greatness in the kingdom.1182 “</a:t>
            </a:r>
          </a:p>
          <a:p>
            <a:pPr marL="0" marR="0" lvl="0" indent="0" algn="l" defTabSz="914400" rtl="0" eaLnBrk="1" fontAlgn="auto" latinLnBrk="0" hangingPunct="1">
              <a:lnSpc>
                <a:spcPct val="100000"/>
              </a:lnSpc>
              <a:spcBef>
                <a:spcPts val="0"/>
              </a:spcBef>
              <a:spcAft>
                <a:spcPts val="0"/>
              </a:spcAft>
              <a:buClrTx/>
              <a:buSzTx/>
              <a:buFontTx/>
              <a:buNone/>
              <a:tabLst/>
              <a:defRPr/>
            </a:pPr>
            <a:r>
              <a:rPr lang="en-SG" sz="1800" dirty="0">
                <a:effectLst/>
                <a:latin typeface="TimesNewRoman"/>
              </a:rPr>
              <a:t>—Jospeh Dillow, </a:t>
            </a:r>
            <a:r>
              <a:rPr lang="en-SG" sz="1800" i="1" dirty="0">
                <a:effectLst/>
                <a:latin typeface="TimesNewRoman"/>
              </a:rPr>
              <a:t>Final Destiny</a:t>
            </a:r>
            <a:r>
              <a:rPr lang="en-SG" sz="1800" i="0" dirty="0">
                <a:effectLst/>
                <a:latin typeface="TimesNewRoman"/>
              </a:rPr>
              <a:t>, 344.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800" i="0" dirty="0">
              <a:effectLst/>
              <a:latin typeface="TimesNewRoman"/>
            </a:endParaRPr>
          </a:p>
          <a:p>
            <a:r>
              <a:rPr lang="en-US" b="1">
                <a:solidFill>
                  <a:srgbClr val="006699"/>
                </a:solidFill>
                <a:effectLst/>
                <a:latin typeface="Helvetica Neue" panose="02000503000000020004" pitchFamily="2" charset="0"/>
              </a:rPr>
              <a:t>Matt. 19:29</a:t>
            </a:r>
            <a:r>
              <a:rPr lang="en-US">
                <a:solidFill>
                  <a:srgbClr val="FF2500"/>
                </a:solidFill>
                <a:effectLst/>
                <a:latin typeface="Lucida Grande" panose="020B0600040502020204" pitchFamily="34" charset="0"/>
              </a:rPr>
              <a:t> “And everyone who has left houses or brothers or sisters or father or mother or children or farms for My name’s sake, will receive many times as much, and will inherit eternal life.</a:t>
            </a:r>
          </a:p>
          <a:p>
            <a:endParaRPr lang="en-US">
              <a:effectLst/>
              <a:latin typeface="Lucida Grande" panose="020B0600040502020204" pitchFamily="34" charset="0"/>
            </a:endParaRPr>
          </a:p>
          <a:p>
            <a:r>
              <a:rPr lang="en-US">
                <a:effectLst/>
                <a:latin typeface="Lucida Grande" panose="020B0600040502020204" pitchFamily="34" charset="0"/>
              </a:rPr>
              <a:t>The Rich Young Ruler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10:17</a:t>
            </a:r>
            <a:r>
              <a:rPr lang="en-US">
                <a:effectLst/>
                <a:latin typeface="Lucida Grande" panose="020B0600040502020204" pitchFamily="34" charset="0"/>
              </a:rPr>
              <a:t>   As He was setting out on a journey, a man ran up to Him and knelt before Him, and asked Him, “Good Teacher, what shall I do to inherit eternal life?”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10:25</a:t>
            </a:r>
            <a:r>
              <a:rPr lang="en-US">
                <a:effectLst/>
                <a:latin typeface="Lucida Grande" panose="020B0600040502020204" pitchFamily="34" charset="0"/>
              </a:rPr>
              <a:t>   And a lawyer stood up and put Him to the test, saying, “Teacher, what shall I do to inherit eternal life?”</a:t>
            </a:r>
          </a:p>
          <a:p>
            <a:br>
              <a:rPr lang="en-US">
                <a:effectLst/>
                <a:latin typeface="Lucida Grande" panose="020B0600040502020204" pitchFamily="34" charset="0"/>
              </a:rPr>
            </a:br>
            <a:r>
              <a:rPr lang="en-US">
                <a:effectLst/>
                <a:latin typeface="Lucida Grande" panose="020B0600040502020204" pitchFamily="34" charset="0"/>
              </a:rPr>
              <a:t>The Rich Young Ruler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18:18</a:t>
            </a:r>
            <a:r>
              <a:rPr lang="en-US">
                <a:effectLst/>
                <a:latin typeface="Lucida Grande" panose="020B0600040502020204" pitchFamily="34" charset="0"/>
              </a:rPr>
              <a:t>   A ruler questioned Him, saying, “Good Teacher, what shall I do to inherit eternal life?” </a:t>
            </a:r>
            <a:endParaRPr lang="en-SG" dirty="0"/>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193</a:t>
            </a:fld>
            <a:endParaRPr lang="en-GB"/>
          </a:p>
        </p:txBody>
      </p:sp>
    </p:spTree>
    <p:extLst>
      <p:ext uri="{BB962C8B-B14F-4D97-AF65-F5344CB8AC3E}">
        <p14:creationId xmlns:p14="http://schemas.microsoft.com/office/powerpoint/2010/main" val="7307240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Visits Martha and Mary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10:38</a:t>
            </a:r>
            <a:r>
              <a:rPr lang="en-US">
                <a:effectLst/>
                <a:latin typeface="Lucida Grande" panose="020B0600040502020204" pitchFamily="34" charset="0"/>
              </a:rPr>
              <a:t>    As Jesus and the disciples continued on their way to Jerusalem, they came to a certain village where a woman named Martha welcomed him into her home.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Her sister, Mary, sat at the Lord’s feet, listening to what he taught. </a:t>
            </a:r>
            <a:r>
              <a:rPr lang="en-US" b="1" baseline="30000">
                <a:solidFill>
                  <a:srgbClr val="006699"/>
                </a:solidFill>
                <a:effectLst/>
                <a:latin typeface="Helvetica Neue" panose="02000503000000020004" pitchFamily="2" charset="0"/>
              </a:rPr>
              <a:t>40</a:t>
            </a:r>
            <a:r>
              <a:rPr lang="en-US">
                <a:effectLst/>
                <a:latin typeface="Lucida Grande" panose="020B0600040502020204" pitchFamily="34" charset="0"/>
              </a:rPr>
              <a:t> But Martha was distracted by the big dinner she was preparing. She came to Jesus and said, “Lord, doesn’t it seem unfair to you that my sister just sits here while I do all the work? Tell her to come and help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10:41</a:t>
            </a:r>
            <a:r>
              <a:rPr lang="en-US">
                <a:solidFill>
                  <a:srgbClr val="000000"/>
                </a:solidFill>
                <a:effectLst/>
                <a:latin typeface="Lucida Grande" panose="020B0600040502020204" pitchFamily="34" charset="0"/>
              </a:rPr>
              <a:t>    But the Lord said to her, </a:t>
            </a:r>
            <a:r>
              <a:rPr lang="en-US">
                <a:solidFill>
                  <a:srgbClr val="FF2500"/>
                </a:solidFill>
                <a:effectLst/>
                <a:latin typeface="Lucida Grande" panose="020B0600040502020204" pitchFamily="34" charset="0"/>
              </a:rPr>
              <a:t>“My dear Martha, you are worried and upset over all these details!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42</a:t>
            </a:r>
            <a:r>
              <a:rPr lang="en-US">
                <a:solidFill>
                  <a:srgbClr val="FF2500"/>
                </a:solidFill>
                <a:effectLst/>
                <a:latin typeface="Lucida Grande" panose="020B0600040502020204" pitchFamily="34" charset="0"/>
              </a:rPr>
              <a:t> There is only one thing worth being concerned about. Mary has discovered it, and it will not be taken away from her.”</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194</a:t>
            </a:fld>
            <a:endParaRPr lang="en-GB"/>
          </a:p>
        </p:txBody>
      </p:sp>
    </p:spTree>
    <p:extLst>
      <p:ext uri="{BB962C8B-B14F-4D97-AF65-F5344CB8AC3E}">
        <p14:creationId xmlns:p14="http://schemas.microsoft.com/office/powerpoint/2010/main" val="3634494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When Jesus and His disciples came to a village a woman named Martha invited them to her home to eat. She had a sister called Mary, who sat listening to Jesus.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Martha was very busy and under pressure to get food prepared and ready for her guests.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is also NEVER noted in the popular movie "Four Christmases"</a:t>
            </a:r>
          </a:p>
        </p:txBody>
      </p:sp>
      <p:sp>
        <p:nvSpPr>
          <p:cNvPr id="4" name="Slide Number Placeholder 3"/>
          <p:cNvSpPr>
            <a:spLocks noGrp="1"/>
          </p:cNvSpPr>
          <p:nvPr>
            <p:ph type="sldNum" sz="quarter" idx="5"/>
          </p:nvPr>
        </p:nvSpPr>
        <p:spPr/>
        <p:txBody>
          <a:bodyPr/>
          <a:lstStyle/>
          <a:p>
            <a:fld id="{DF78E62C-A091-49C7-B4DF-2F8432CFE4E6}" type="slidenum">
              <a:rPr lang="en-GB" smtClean="0"/>
              <a:t>13</a:t>
            </a:fld>
            <a:endParaRPr lang="en-GB"/>
          </a:p>
        </p:txBody>
      </p:sp>
    </p:spTree>
    <p:extLst>
      <p:ext uri="{BB962C8B-B14F-4D97-AF65-F5344CB8AC3E}">
        <p14:creationId xmlns:p14="http://schemas.microsoft.com/office/powerpoint/2010/main" val="7525327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Her sister Mary was not helping but listening intently to what Jesus was teaching.</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An exasperated Martha finally blurted out, ‘Lord, don’t you care that my sister has left me to do the work by myself? Tell her to help me!’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‘Martha, dear friend, you are so upset over all these details,’ Jesus replied.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‘There is really only one thing worth being concerned about.</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‘Mary has discovered it—and I won’t take it away from her!’</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Teaching about Prayer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11:1</a:t>
            </a:r>
            <a:r>
              <a:rPr lang="en-US">
                <a:effectLst/>
                <a:latin typeface="Lucida Grande" panose="020B0600040502020204" pitchFamily="34" charset="0"/>
              </a:rPr>
              <a:t>    Once Jesus was in a certain place praying. As he finished, one of his disciples came to him and said, “Lord, teach us to pray, just as John taught his disciples.”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“This is how you should pray:</a:t>
            </a:r>
          </a:p>
          <a:p>
            <a:r>
              <a:rPr lang="en-US">
                <a:effectLst/>
                <a:latin typeface="Lucida Grande" panose="020B0600040502020204" pitchFamily="34" charset="0"/>
              </a:rPr>
              <a:t> </a:t>
            </a:r>
          </a:p>
          <a:p>
            <a:r>
              <a:rPr lang="en-US">
                <a:solidFill>
                  <a:srgbClr val="FF2500"/>
                </a:solidFill>
                <a:effectLst/>
                <a:latin typeface="Lucida Grande" panose="020B0600040502020204" pitchFamily="34" charset="0"/>
              </a:rPr>
              <a:t>“Father, may your name be kept holy.</a:t>
            </a:r>
          </a:p>
          <a:p>
            <a:r>
              <a:rPr lang="en-US">
                <a:solidFill>
                  <a:srgbClr val="FF2500"/>
                </a:solidFill>
                <a:effectLst/>
                <a:latin typeface="Lucida Grande" panose="020B0600040502020204" pitchFamily="34" charset="0"/>
              </a:rPr>
              <a:t>May your Kingdom come soon.</a:t>
            </a:r>
          </a:p>
          <a:p>
            <a:r>
              <a:rPr lang="en-US" b="1" baseline="30000">
                <a:solidFill>
                  <a:srgbClr val="006699"/>
                </a:solidFill>
                <a:effectLst/>
                <a:latin typeface="Helvetica Neue" panose="02000503000000020004" pitchFamily="2" charset="0"/>
              </a:rPr>
              <a:t>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Give us each day the food we need,</a:t>
            </a:r>
          </a:p>
          <a:p>
            <a:r>
              <a:rPr lang="en-US" b="1" baseline="30000">
                <a:solidFill>
                  <a:srgbClr val="006699"/>
                </a:solidFill>
                <a:effectLst/>
                <a:latin typeface="Helvetica Neue" panose="02000503000000020004" pitchFamily="2" charset="0"/>
              </a:rPr>
              <a:t>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forgive us our sins,</a:t>
            </a:r>
          </a:p>
          <a:p>
            <a:r>
              <a:rPr lang="en-US">
                <a:solidFill>
                  <a:srgbClr val="FF2500"/>
                </a:solidFill>
                <a:effectLst/>
                <a:latin typeface="Lucida Grande" panose="020B0600040502020204" pitchFamily="34" charset="0"/>
              </a:rPr>
              <a:t>as we forgive those who sin against us.</a:t>
            </a:r>
          </a:p>
          <a:p>
            <a:r>
              <a:rPr lang="en-US">
                <a:solidFill>
                  <a:srgbClr val="FF2500"/>
                </a:solidFill>
                <a:effectLst/>
                <a:latin typeface="Lucida Grande" panose="020B0600040502020204" pitchFamily="34" charset="0"/>
              </a:rPr>
              <a:t>And don’t let us yield to temptation.”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11:5</a:t>
            </a:r>
            <a:r>
              <a:rPr lang="en-US">
                <a:solidFill>
                  <a:srgbClr val="000000"/>
                </a:solidFill>
                <a:effectLst/>
                <a:latin typeface="Lucida Grande" panose="020B0600040502020204" pitchFamily="34" charset="0"/>
              </a:rPr>
              <a:t>    Then, teaching them more about prayer, he used this story: </a:t>
            </a:r>
            <a:r>
              <a:rPr lang="en-US">
                <a:solidFill>
                  <a:srgbClr val="FF2500"/>
                </a:solidFill>
                <a:effectLst/>
                <a:latin typeface="Lucida Grande" panose="020B0600040502020204" pitchFamily="34" charset="0"/>
              </a:rPr>
              <a:t>“Suppose you went to a friend’s house at midnight, wanting to borrow three loaves of bread. You say to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6</a:t>
            </a:r>
            <a:r>
              <a:rPr lang="en-US">
                <a:solidFill>
                  <a:srgbClr val="FF2500"/>
                </a:solidFill>
                <a:effectLst/>
                <a:latin typeface="Lucida Grande" panose="020B0600040502020204" pitchFamily="34" charset="0"/>
              </a:rPr>
              <a:t> ‘A friend of mine has just arrived for a visit, and I have nothing for him to eat.’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And suppose he calls out from his bedroom, ‘Don’t bother me. The door is locked for the night, and my family and I are all in bed. I can’t help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solidFill>
                  <a:srgbClr val="FF2500"/>
                </a:solidFill>
                <a:effectLst/>
                <a:latin typeface="Lucida Grande" panose="020B0600040502020204" pitchFamily="34" charset="0"/>
              </a:rPr>
              <a:t> But I tell you this—though he won’t do it for friendship’s sake, if you keep knocking long enough, he will get up and give you whatever you need because of your shameless persistence.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so I tell you, keep on asking, and you will receive what you ask for. Keep on seeking, and you will find. Keep on knocking, and the door will be opened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For everyone who asks, receives. Everyone who seeks, finds. And to everyone who knocks, the door will be opened.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11:11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 fathers—if your children ask for a fish, do you give them a snake instead?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Or if they ask for an egg, do you give them a scorpion? Of course not!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solidFill>
                  <a:srgbClr val="FF2500"/>
                </a:solidFill>
                <a:effectLst/>
                <a:latin typeface="Lucida Grande" panose="020B0600040502020204" pitchFamily="34" charset="0"/>
              </a:rPr>
              <a:t> So if you sinful people know how to give good gifts to your children, how much more will your heavenly Father give the Holy Spirit to those who ask him.”</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204</a:t>
            </a:fld>
            <a:endParaRPr lang="en-GB"/>
          </a:p>
        </p:txBody>
      </p:sp>
    </p:spTree>
    <p:extLst>
      <p:ext uri="{BB962C8B-B14F-4D97-AF65-F5344CB8AC3E}">
        <p14:creationId xmlns:p14="http://schemas.microsoft.com/office/powerpoint/2010/main" val="250429645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and the Prince of Demons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11:14</a:t>
            </a:r>
            <a:r>
              <a:rPr lang="en-US">
                <a:effectLst/>
                <a:latin typeface="Lucida Grande" panose="020B0600040502020204" pitchFamily="34" charset="0"/>
              </a:rPr>
              <a:t>    One day Jesus cast out a demon from a man who couldn’t speak, and when the demon was gone, the man began to speak. The crowds were amazed,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but some of them said, “No wonder he can cast out demons. He gets his power from Satan,</a:t>
            </a:r>
            <a:r>
              <a:rPr lang="en-US" baseline="30000">
                <a:effectLst/>
                <a:latin typeface="Lucida Grande" panose="020B0600040502020204" pitchFamily="34" charset="0"/>
              </a:rPr>
              <a:t>a</a:t>
            </a:r>
            <a:r>
              <a:rPr lang="en-US">
                <a:effectLst/>
                <a:latin typeface="Lucida Grande" panose="020B0600040502020204" pitchFamily="34" charset="0"/>
              </a:rPr>
              <a:t> the prince of demons.” </a:t>
            </a:r>
            <a:r>
              <a:rPr lang="en-US" b="1" baseline="30000">
                <a:solidFill>
                  <a:srgbClr val="006699"/>
                </a:solidFill>
                <a:effectLst/>
                <a:latin typeface="Helvetica Neue" panose="02000503000000020004" pitchFamily="2" charset="0"/>
              </a:rPr>
              <a:t>16</a:t>
            </a:r>
            <a:r>
              <a:rPr lang="en-US">
                <a:effectLst/>
                <a:latin typeface="Lucida Grande" panose="020B0600040502020204" pitchFamily="34" charset="0"/>
              </a:rPr>
              <a:t> Others, trying to test Jesus, demanded that he show them a miraculous sign from heaven to prove his authority.</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11:17</a:t>
            </a:r>
            <a:r>
              <a:rPr lang="en-US">
                <a:solidFill>
                  <a:srgbClr val="000000"/>
                </a:solidFill>
                <a:effectLst/>
                <a:latin typeface="Lucida Grande" panose="020B0600040502020204" pitchFamily="34" charset="0"/>
              </a:rPr>
              <a:t>    He knew their thoughts, so he said, </a:t>
            </a:r>
            <a:r>
              <a:rPr lang="en-US">
                <a:solidFill>
                  <a:srgbClr val="FF2500"/>
                </a:solidFill>
                <a:effectLst/>
                <a:latin typeface="Lucida Grande" panose="020B0600040502020204" pitchFamily="34" charset="0"/>
              </a:rPr>
              <a:t>“Any kingdom divided by civil war is doomed. A family splintered by feuding will fall apart.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You say I am empowered by Satan. But if Satan is divided and fighting against himself, how can his kingdom survive?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And if I am empowered by Satan, what about your own exorcists? They cast out demons, too, so they will condemn you for what you have said.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But if I am casting out demons by the power of God,</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then the Kingdom of God has arrived among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For when a strong man is fully armed and guards his palace, his possessions are safe—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22</a:t>
            </a:r>
            <a:r>
              <a:rPr lang="en-US">
                <a:solidFill>
                  <a:srgbClr val="FF2500"/>
                </a:solidFill>
                <a:effectLst/>
                <a:latin typeface="Lucida Grande" panose="020B0600040502020204" pitchFamily="34" charset="0"/>
              </a:rPr>
              <a:t> until someone even stronger attacks and overpowers him, strips him of his weapons, and carries off his belongings.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“Anyone who isn’t with me opposes me, and anyone who isn’t working with me is actually working against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“When an evil</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spirit leaves a person, it goes into the desert, searching for rest. But when it finds none, it says, ‘I will return to the person I came from.’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So it returns and finds that its former home is all swept and in order.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Then the spirit finds seven other spirits more evil than itself, and they all enter the person and live there. And so that person is worse off than before.”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11:27</a:t>
            </a:r>
            <a:r>
              <a:rPr lang="en-US">
                <a:effectLst/>
                <a:latin typeface="Lucida Grande" panose="020B0600040502020204" pitchFamily="34" charset="0"/>
              </a:rPr>
              <a:t>    As he was speaking, a woman in the crowd called out, “God bless your mother—the womb from which you came, and the breasts that nursed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11:28</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“But even more blessed are all who hear the word of God and put it into practice.”</a:t>
            </a:r>
          </a:p>
          <a:p>
            <a:endParaRPr lang="en-US">
              <a:effectLst/>
              <a:latin typeface="Lucida Grande" panose="020B0600040502020204" pitchFamily="34" charset="0"/>
            </a:endParaRPr>
          </a:p>
          <a:p>
            <a:r>
              <a:rPr lang="en-US">
                <a:effectLst/>
                <a:latin typeface="Lucida Grande" panose="020B0600040502020204" pitchFamily="34" charset="0"/>
              </a:rPr>
              <a:t>The Sign of Jonah</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11:29</a:t>
            </a:r>
            <a:r>
              <a:rPr lang="en-US">
                <a:solidFill>
                  <a:srgbClr val="000000"/>
                </a:solidFill>
                <a:effectLst/>
                <a:latin typeface="Lucida Grande" panose="020B0600040502020204" pitchFamily="34" charset="0"/>
              </a:rPr>
              <a:t>    As the crowd pressed in on Jesus, he said, </a:t>
            </a:r>
            <a:r>
              <a:rPr lang="en-US">
                <a:solidFill>
                  <a:srgbClr val="FF2500"/>
                </a:solidFill>
                <a:effectLst/>
                <a:latin typeface="Lucida Grande" panose="020B0600040502020204" pitchFamily="34" charset="0"/>
              </a:rPr>
              <a:t>“This evil generation keeps asking me to show them a miraculous sign. But the only sign I will give them is the sign of Jonah.</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What happened to him was a sign to the people of Nineveh that God had sent him. What happens to the Son of Man</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will be a sign to these people that he was sent by God.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11:31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 queen of Sheba</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will stand up against this generation on judgment day and condemn it, for she came from a distant land to hear the wisdom of Solomon. Now someone greater than Solomon is here—but you refuse to listen.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32</a:t>
            </a:r>
            <a:r>
              <a:rPr lang="en-US">
                <a:solidFill>
                  <a:srgbClr val="FF2500"/>
                </a:solidFill>
                <a:effectLst/>
                <a:latin typeface="Lucida Grande" panose="020B0600040502020204" pitchFamily="34" charset="0"/>
              </a:rPr>
              <a:t> The people of Nineveh will also stand up against this generation on judgment day and condemn it, for they repented of their sins at the preaching of Jonah. Now someone greater than Jonah is here—but you refuse to repent.</a:t>
            </a:r>
          </a:p>
          <a:p>
            <a:endParaRPr lang="en-US">
              <a:effectLst/>
              <a:latin typeface="Lucida Grande" panose="020B0600040502020204" pitchFamily="34" charset="0"/>
            </a:endParaRPr>
          </a:p>
          <a:p>
            <a:r>
              <a:rPr lang="en-US">
                <a:effectLst/>
                <a:latin typeface="Lucida Grande" panose="020B0600040502020204" pitchFamily="34" charset="0"/>
              </a:rPr>
              <a:t>Receiving the Light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11:33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“No one lights a lamp and then hides it or puts it under a basket.</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Instead, a lamp is placed on a stand, where its light can be seen by all who enter the house.</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11:34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“Your eye is like a lamp that provides light for your body. When your eye is healthy, your whole body is filled with light. But when it is unhealthy, your body is filled with darkness.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Make sure that the light you think you have is not actually darkness.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If you are filled with light, with no dark corners, then your whole life will be radiant, as though a floodlight were filling you with light.”</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205</a:t>
            </a:fld>
            <a:endParaRPr lang="en-GB"/>
          </a:p>
        </p:txBody>
      </p:sp>
    </p:spTree>
    <p:extLst>
      <p:ext uri="{BB962C8B-B14F-4D97-AF65-F5344CB8AC3E}">
        <p14:creationId xmlns:p14="http://schemas.microsoft.com/office/powerpoint/2010/main" val="75102670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Luke 11:14</a:t>
            </a:r>
            <a:r>
              <a:rPr lang="en-US">
                <a:effectLst/>
                <a:latin typeface="Lucida Grande" panose="020B0600040502020204" pitchFamily="34" charset="0"/>
              </a:rPr>
              <a:t>    One day Jesus cast out a demon from a man who couldn’t speak…</a:t>
            </a:r>
          </a:p>
        </p:txBody>
      </p:sp>
    </p:spTree>
    <p:extLst>
      <p:ext uri="{BB962C8B-B14F-4D97-AF65-F5344CB8AC3E}">
        <p14:creationId xmlns:p14="http://schemas.microsoft.com/office/powerpoint/2010/main" val="411991807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a:t>
            </a:r>
            <a:r>
              <a:rPr lang="en-US">
                <a:effectLst/>
                <a:latin typeface="Lucida Grande" panose="020B0600040502020204" pitchFamily="34" charset="0"/>
              </a:rPr>
              <a:t>nd when the demon was gone…</a:t>
            </a:r>
          </a:p>
        </p:txBody>
      </p:sp>
    </p:spTree>
    <p:extLst>
      <p:ext uri="{BB962C8B-B14F-4D97-AF65-F5344CB8AC3E}">
        <p14:creationId xmlns:p14="http://schemas.microsoft.com/office/powerpoint/2010/main" val="3200546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01679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1724DCD-9793-4530-9CE1-E90DB8FE8076}"/>
              </a:ext>
            </a:extLst>
          </p:cNvPr>
          <p:cNvSpPr>
            <a:spLocks noGrp="1" noChangeArrowheads="1"/>
          </p:cNvSpPr>
          <p:nvPr>
            <p:ph type="dt" sz="half" idx="10"/>
          </p:nvPr>
        </p:nvSpPr>
        <p:spPr>
          <a:ln/>
        </p:spPr>
        <p:txBody>
          <a:bodyPr/>
          <a:lstStyle>
            <a:lvl1pPr>
              <a:defRPr/>
            </a:lvl1pPr>
          </a:lstStyle>
          <a:p>
            <a:fld id="{14EBDC61-A7C6-45E9-B0E8-C2681C8AF709}" type="datetime1">
              <a:rPr lang="en-US" altLang="en-US"/>
              <a:pPr/>
              <a:t>3/11/25</a:t>
            </a:fld>
            <a:endParaRPr lang="en-US" altLang="en-US"/>
          </a:p>
        </p:txBody>
      </p:sp>
      <p:sp>
        <p:nvSpPr>
          <p:cNvPr id="6" name="Rectangle 6">
            <a:extLst>
              <a:ext uri="{FF2B5EF4-FFF2-40B4-BE49-F238E27FC236}">
                <a16:creationId xmlns:a16="http://schemas.microsoft.com/office/drawing/2014/main" id="{F53E437F-E4FB-4077-8106-9E74000400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CB3D5886-404A-45EE-8901-40B922E9CA56}"/>
              </a:ext>
            </a:extLst>
          </p:cNvPr>
          <p:cNvSpPr>
            <a:spLocks noGrp="1" noChangeArrowheads="1"/>
          </p:cNvSpPr>
          <p:nvPr>
            <p:ph type="sldNum" sz="quarter" idx="12"/>
          </p:nvPr>
        </p:nvSpPr>
        <p:spPr>
          <a:ln/>
        </p:spPr>
        <p:txBody>
          <a:bodyPr/>
          <a:lstStyle>
            <a:lvl1pPr>
              <a:defRPr/>
            </a:lvl1pPr>
          </a:lstStyle>
          <a:p>
            <a:fld id="{686DEE96-2F2E-467A-BF18-F090DBE83542}" type="slidenum">
              <a:rPr lang="en-US" altLang="en-US"/>
              <a:pPr/>
              <a:t>‹#›</a:t>
            </a:fld>
            <a:endParaRPr lang="en-US" altLang="en-US"/>
          </a:p>
        </p:txBody>
      </p:sp>
    </p:spTree>
    <p:extLst>
      <p:ext uri="{BB962C8B-B14F-4D97-AF65-F5344CB8AC3E}">
        <p14:creationId xmlns:p14="http://schemas.microsoft.com/office/powerpoint/2010/main" val="16509510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CDE552D4-A7C7-4607-B7EF-F476BEB19B8B}"/>
              </a:ext>
            </a:extLst>
          </p:cNvPr>
          <p:cNvSpPr>
            <a:spLocks noGrp="1" noChangeArrowheads="1"/>
          </p:cNvSpPr>
          <p:nvPr>
            <p:ph type="dt" sz="half" idx="10"/>
          </p:nvPr>
        </p:nvSpPr>
        <p:spPr>
          <a:ln/>
        </p:spPr>
        <p:txBody>
          <a:bodyPr/>
          <a:lstStyle>
            <a:lvl1pPr>
              <a:defRPr/>
            </a:lvl1pPr>
          </a:lstStyle>
          <a:p>
            <a:fld id="{8D032463-D7EF-4A97-81B8-F93935DCD840}" type="datetime1">
              <a:rPr lang="en-US" altLang="en-US"/>
              <a:pPr/>
              <a:t>3/11/25</a:t>
            </a:fld>
            <a:endParaRPr lang="en-US" altLang="en-US"/>
          </a:p>
        </p:txBody>
      </p:sp>
      <p:sp>
        <p:nvSpPr>
          <p:cNvPr id="8" name="Rectangle 6">
            <a:extLst>
              <a:ext uri="{FF2B5EF4-FFF2-40B4-BE49-F238E27FC236}">
                <a16:creationId xmlns:a16="http://schemas.microsoft.com/office/drawing/2014/main" id="{9533BEE9-53BF-4902-BB72-372AE3666D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844A7A2C-29AC-4620-BB3E-2BDBE51B2B0E}"/>
              </a:ext>
            </a:extLst>
          </p:cNvPr>
          <p:cNvSpPr>
            <a:spLocks noGrp="1" noChangeArrowheads="1"/>
          </p:cNvSpPr>
          <p:nvPr>
            <p:ph type="sldNum" sz="quarter" idx="12"/>
          </p:nvPr>
        </p:nvSpPr>
        <p:spPr>
          <a:ln/>
        </p:spPr>
        <p:txBody>
          <a:bodyPr/>
          <a:lstStyle>
            <a:lvl1pPr>
              <a:defRPr/>
            </a:lvl1pPr>
          </a:lstStyle>
          <a:p>
            <a:fld id="{2D176758-EA96-4A12-BD3E-918A0ECCB5F9}" type="slidenum">
              <a:rPr lang="en-US" altLang="en-US"/>
              <a:pPr/>
              <a:t>‹#›</a:t>
            </a:fld>
            <a:endParaRPr lang="en-US" altLang="en-US"/>
          </a:p>
        </p:txBody>
      </p:sp>
    </p:spTree>
    <p:extLst>
      <p:ext uri="{BB962C8B-B14F-4D97-AF65-F5344CB8AC3E}">
        <p14:creationId xmlns:p14="http://schemas.microsoft.com/office/powerpoint/2010/main" val="972159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CDCECCF8-8734-4F65-BB2B-DC0DCC63CF1F}"/>
              </a:ext>
            </a:extLst>
          </p:cNvPr>
          <p:cNvSpPr>
            <a:spLocks noGrp="1" noChangeArrowheads="1"/>
          </p:cNvSpPr>
          <p:nvPr>
            <p:ph type="dt" sz="half" idx="10"/>
          </p:nvPr>
        </p:nvSpPr>
        <p:spPr>
          <a:ln/>
        </p:spPr>
        <p:txBody>
          <a:bodyPr/>
          <a:lstStyle>
            <a:lvl1pPr>
              <a:defRPr/>
            </a:lvl1pPr>
          </a:lstStyle>
          <a:p>
            <a:fld id="{B1662A39-02FD-4D16-8BA9-D0D0BB210804}" type="datetime1">
              <a:rPr lang="en-US" altLang="en-US"/>
              <a:pPr/>
              <a:t>3/11/25</a:t>
            </a:fld>
            <a:endParaRPr lang="en-US" altLang="en-US"/>
          </a:p>
        </p:txBody>
      </p:sp>
      <p:sp>
        <p:nvSpPr>
          <p:cNvPr id="4" name="Rectangle 6">
            <a:extLst>
              <a:ext uri="{FF2B5EF4-FFF2-40B4-BE49-F238E27FC236}">
                <a16:creationId xmlns:a16="http://schemas.microsoft.com/office/drawing/2014/main" id="{E7BCCFAB-B037-4D11-9D7A-89EDFF076E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2B999183-AFEB-4A74-A9D9-193094A49E89}"/>
              </a:ext>
            </a:extLst>
          </p:cNvPr>
          <p:cNvSpPr>
            <a:spLocks noGrp="1" noChangeArrowheads="1"/>
          </p:cNvSpPr>
          <p:nvPr>
            <p:ph type="sldNum" sz="quarter" idx="12"/>
          </p:nvPr>
        </p:nvSpPr>
        <p:spPr>
          <a:ln/>
        </p:spPr>
        <p:txBody>
          <a:bodyPr/>
          <a:lstStyle>
            <a:lvl1pPr>
              <a:defRPr/>
            </a:lvl1pPr>
          </a:lstStyle>
          <a:p>
            <a:fld id="{6A76473C-1F09-4E22-A67C-E931B0E8C6BF}" type="slidenum">
              <a:rPr lang="en-US" altLang="en-US"/>
              <a:pPr/>
              <a:t>‹#›</a:t>
            </a:fld>
            <a:endParaRPr lang="en-US" altLang="en-US"/>
          </a:p>
        </p:txBody>
      </p:sp>
    </p:spTree>
    <p:extLst>
      <p:ext uri="{BB962C8B-B14F-4D97-AF65-F5344CB8AC3E}">
        <p14:creationId xmlns:p14="http://schemas.microsoft.com/office/powerpoint/2010/main" val="16503189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0E646D5-51AF-4500-AAE8-AF24055419AE}"/>
              </a:ext>
            </a:extLst>
          </p:cNvPr>
          <p:cNvSpPr>
            <a:spLocks noGrp="1" noChangeArrowheads="1"/>
          </p:cNvSpPr>
          <p:nvPr>
            <p:ph type="dt" sz="half" idx="10"/>
          </p:nvPr>
        </p:nvSpPr>
        <p:spPr>
          <a:ln/>
        </p:spPr>
        <p:txBody>
          <a:bodyPr/>
          <a:lstStyle>
            <a:lvl1pPr>
              <a:defRPr/>
            </a:lvl1pPr>
          </a:lstStyle>
          <a:p>
            <a:fld id="{A709D146-19BF-4C6A-A798-E16A86A9F299}" type="datetime1">
              <a:rPr lang="en-US" altLang="en-US"/>
              <a:pPr/>
              <a:t>3/11/25</a:t>
            </a:fld>
            <a:endParaRPr lang="en-US" altLang="en-US"/>
          </a:p>
        </p:txBody>
      </p:sp>
      <p:sp>
        <p:nvSpPr>
          <p:cNvPr id="3" name="Rectangle 6">
            <a:extLst>
              <a:ext uri="{FF2B5EF4-FFF2-40B4-BE49-F238E27FC236}">
                <a16:creationId xmlns:a16="http://schemas.microsoft.com/office/drawing/2014/main" id="{9B8AFD1A-AD23-4EA7-87D2-392013E59B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1E8D63B4-69DA-435D-80D2-AF5E888A767B}"/>
              </a:ext>
            </a:extLst>
          </p:cNvPr>
          <p:cNvSpPr>
            <a:spLocks noGrp="1" noChangeArrowheads="1"/>
          </p:cNvSpPr>
          <p:nvPr>
            <p:ph type="sldNum" sz="quarter" idx="12"/>
          </p:nvPr>
        </p:nvSpPr>
        <p:spPr>
          <a:ln/>
        </p:spPr>
        <p:txBody>
          <a:bodyPr/>
          <a:lstStyle>
            <a:lvl1pPr>
              <a:defRPr/>
            </a:lvl1pPr>
          </a:lstStyle>
          <a:p>
            <a:fld id="{82DD6B8E-A309-47FD-8A15-61647DA49A48}" type="slidenum">
              <a:rPr lang="en-US" altLang="en-US"/>
              <a:pPr/>
              <a:t>‹#›</a:t>
            </a:fld>
            <a:endParaRPr lang="en-US" altLang="en-US"/>
          </a:p>
        </p:txBody>
      </p:sp>
    </p:spTree>
    <p:extLst>
      <p:ext uri="{BB962C8B-B14F-4D97-AF65-F5344CB8AC3E}">
        <p14:creationId xmlns:p14="http://schemas.microsoft.com/office/powerpoint/2010/main" val="4252313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B214543C-194C-470B-884F-695178BB0301}"/>
              </a:ext>
            </a:extLst>
          </p:cNvPr>
          <p:cNvSpPr>
            <a:spLocks noGrp="1" noChangeArrowheads="1"/>
          </p:cNvSpPr>
          <p:nvPr>
            <p:ph type="dt" sz="half" idx="10"/>
          </p:nvPr>
        </p:nvSpPr>
        <p:spPr>
          <a:ln/>
        </p:spPr>
        <p:txBody>
          <a:bodyPr/>
          <a:lstStyle>
            <a:lvl1pPr>
              <a:defRPr/>
            </a:lvl1pPr>
          </a:lstStyle>
          <a:p>
            <a:fld id="{8A0209B0-07DE-4543-B3DB-78FE820FEE9F}" type="datetime1">
              <a:rPr lang="en-US" altLang="en-US"/>
              <a:pPr/>
              <a:t>3/11/25</a:t>
            </a:fld>
            <a:endParaRPr lang="en-US" altLang="en-US"/>
          </a:p>
        </p:txBody>
      </p:sp>
      <p:sp>
        <p:nvSpPr>
          <p:cNvPr id="6" name="Rectangle 6">
            <a:extLst>
              <a:ext uri="{FF2B5EF4-FFF2-40B4-BE49-F238E27FC236}">
                <a16:creationId xmlns:a16="http://schemas.microsoft.com/office/drawing/2014/main" id="{4008E4A1-CE42-46A0-8C23-C5523F5172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6798E835-653F-494F-86E7-502BE82FE77D}"/>
              </a:ext>
            </a:extLst>
          </p:cNvPr>
          <p:cNvSpPr>
            <a:spLocks noGrp="1" noChangeArrowheads="1"/>
          </p:cNvSpPr>
          <p:nvPr>
            <p:ph type="sldNum" sz="quarter" idx="12"/>
          </p:nvPr>
        </p:nvSpPr>
        <p:spPr>
          <a:ln/>
        </p:spPr>
        <p:txBody>
          <a:bodyPr/>
          <a:lstStyle>
            <a:lvl1pPr>
              <a:defRPr/>
            </a:lvl1pPr>
          </a:lstStyle>
          <a:p>
            <a:fld id="{10927646-37BE-471C-951C-AE9D433C3A45}" type="slidenum">
              <a:rPr lang="en-US" altLang="en-US"/>
              <a:pPr/>
              <a:t>‹#›</a:t>
            </a:fld>
            <a:endParaRPr lang="en-US" altLang="en-US"/>
          </a:p>
        </p:txBody>
      </p:sp>
    </p:spTree>
    <p:extLst>
      <p:ext uri="{BB962C8B-B14F-4D97-AF65-F5344CB8AC3E}">
        <p14:creationId xmlns:p14="http://schemas.microsoft.com/office/powerpoint/2010/main" val="31865589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EF554698-2366-4523-AEB1-209004F7B01A}"/>
              </a:ext>
            </a:extLst>
          </p:cNvPr>
          <p:cNvSpPr>
            <a:spLocks noGrp="1" noChangeArrowheads="1"/>
          </p:cNvSpPr>
          <p:nvPr>
            <p:ph type="dt" sz="half" idx="10"/>
          </p:nvPr>
        </p:nvSpPr>
        <p:spPr>
          <a:ln/>
        </p:spPr>
        <p:txBody>
          <a:bodyPr/>
          <a:lstStyle>
            <a:lvl1pPr>
              <a:defRPr/>
            </a:lvl1pPr>
          </a:lstStyle>
          <a:p>
            <a:fld id="{B33129D3-912E-406B-B412-632E24DB7377}" type="datetime1">
              <a:rPr lang="en-US" altLang="en-US"/>
              <a:pPr/>
              <a:t>3/11/25</a:t>
            </a:fld>
            <a:endParaRPr lang="en-US" altLang="en-US"/>
          </a:p>
        </p:txBody>
      </p:sp>
      <p:sp>
        <p:nvSpPr>
          <p:cNvPr id="6" name="Rectangle 6">
            <a:extLst>
              <a:ext uri="{FF2B5EF4-FFF2-40B4-BE49-F238E27FC236}">
                <a16:creationId xmlns:a16="http://schemas.microsoft.com/office/drawing/2014/main" id="{C47A8E11-DD68-49CD-846C-193C4176C8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D7367773-1B25-4A1E-8AEF-61AEB72AFA00}"/>
              </a:ext>
            </a:extLst>
          </p:cNvPr>
          <p:cNvSpPr>
            <a:spLocks noGrp="1" noChangeArrowheads="1"/>
          </p:cNvSpPr>
          <p:nvPr>
            <p:ph type="sldNum" sz="quarter" idx="12"/>
          </p:nvPr>
        </p:nvSpPr>
        <p:spPr>
          <a:ln/>
        </p:spPr>
        <p:txBody>
          <a:bodyPr/>
          <a:lstStyle>
            <a:lvl1pPr>
              <a:defRPr/>
            </a:lvl1pPr>
          </a:lstStyle>
          <a:p>
            <a:fld id="{0FCD2D28-311D-4913-A944-3EC132B6E611}" type="slidenum">
              <a:rPr lang="en-US" altLang="en-US"/>
              <a:pPr/>
              <a:t>‹#›</a:t>
            </a:fld>
            <a:endParaRPr lang="en-US" altLang="en-US"/>
          </a:p>
        </p:txBody>
      </p:sp>
    </p:spTree>
    <p:extLst>
      <p:ext uri="{BB962C8B-B14F-4D97-AF65-F5344CB8AC3E}">
        <p14:creationId xmlns:p14="http://schemas.microsoft.com/office/powerpoint/2010/main" val="11593615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AFFC7C06-6B44-4C5E-8D3F-435D93556D97}"/>
              </a:ext>
            </a:extLst>
          </p:cNvPr>
          <p:cNvSpPr>
            <a:spLocks noGrp="1" noChangeArrowheads="1"/>
          </p:cNvSpPr>
          <p:nvPr>
            <p:ph type="dt" sz="half" idx="10"/>
          </p:nvPr>
        </p:nvSpPr>
        <p:spPr>
          <a:ln/>
        </p:spPr>
        <p:txBody>
          <a:bodyPr/>
          <a:lstStyle>
            <a:lvl1pPr>
              <a:defRPr/>
            </a:lvl1pPr>
          </a:lstStyle>
          <a:p>
            <a:fld id="{2F9F1640-DF7E-4806-B5AC-5EB2FA599B2C}" type="datetime1">
              <a:rPr lang="en-US" altLang="en-US"/>
              <a:pPr/>
              <a:t>3/11/25</a:t>
            </a:fld>
            <a:endParaRPr lang="en-US" altLang="en-US"/>
          </a:p>
        </p:txBody>
      </p:sp>
      <p:sp>
        <p:nvSpPr>
          <p:cNvPr id="5" name="Rectangle 6">
            <a:extLst>
              <a:ext uri="{FF2B5EF4-FFF2-40B4-BE49-F238E27FC236}">
                <a16:creationId xmlns:a16="http://schemas.microsoft.com/office/drawing/2014/main" id="{7AFC3190-E070-493A-A80B-604F4626D0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1C68984-343E-4575-8479-8A958B35EE4F}"/>
              </a:ext>
            </a:extLst>
          </p:cNvPr>
          <p:cNvSpPr>
            <a:spLocks noGrp="1" noChangeArrowheads="1"/>
          </p:cNvSpPr>
          <p:nvPr>
            <p:ph type="sldNum" sz="quarter" idx="12"/>
          </p:nvPr>
        </p:nvSpPr>
        <p:spPr>
          <a:ln/>
        </p:spPr>
        <p:txBody>
          <a:bodyPr/>
          <a:lstStyle>
            <a:lvl1pPr>
              <a:defRPr/>
            </a:lvl1pPr>
          </a:lstStyle>
          <a:p>
            <a:fld id="{4C1D83E2-7AC5-4C07-9E31-AAC10957E28F}" type="slidenum">
              <a:rPr lang="en-US" altLang="en-US"/>
              <a:pPr/>
              <a:t>‹#›</a:t>
            </a:fld>
            <a:endParaRPr lang="en-US" altLang="en-US"/>
          </a:p>
        </p:txBody>
      </p:sp>
    </p:spTree>
    <p:extLst>
      <p:ext uri="{BB962C8B-B14F-4D97-AF65-F5344CB8AC3E}">
        <p14:creationId xmlns:p14="http://schemas.microsoft.com/office/powerpoint/2010/main" val="13162760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B0DBD21-394A-489F-8A55-E1A179F054FE}"/>
              </a:ext>
            </a:extLst>
          </p:cNvPr>
          <p:cNvSpPr>
            <a:spLocks noGrp="1" noChangeArrowheads="1"/>
          </p:cNvSpPr>
          <p:nvPr>
            <p:ph type="dt" sz="half" idx="10"/>
          </p:nvPr>
        </p:nvSpPr>
        <p:spPr>
          <a:ln/>
        </p:spPr>
        <p:txBody>
          <a:bodyPr/>
          <a:lstStyle>
            <a:lvl1pPr>
              <a:defRPr/>
            </a:lvl1pPr>
          </a:lstStyle>
          <a:p>
            <a:fld id="{951B0243-9238-471D-958F-9481DD6E0596}" type="datetime1">
              <a:rPr lang="en-US" altLang="en-US"/>
              <a:pPr/>
              <a:t>3/11/25</a:t>
            </a:fld>
            <a:endParaRPr lang="en-US" altLang="en-US"/>
          </a:p>
        </p:txBody>
      </p:sp>
      <p:sp>
        <p:nvSpPr>
          <p:cNvPr id="5" name="Rectangle 6">
            <a:extLst>
              <a:ext uri="{FF2B5EF4-FFF2-40B4-BE49-F238E27FC236}">
                <a16:creationId xmlns:a16="http://schemas.microsoft.com/office/drawing/2014/main" id="{81820611-76CA-42B0-B123-2BE05CF86E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E6FDB87-A6C2-4780-8422-C1168E7131F4}"/>
              </a:ext>
            </a:extLst>
          </p:cNvPr>
          <p:cNvSpPr>
            <a:spLocks noGrp="1" noChangeArrowheads="1"/>
          </p:cNvSpPr>
          <p:nvPr>
            <p:ph type="sldNum" sz="quarter" idx="12"/>
          </p:nvPr>
        </p:nvSpPr>
        <p:spPr>
          <a:ln/>
        </p:spPr>
        <p:txBody>
          <a:bodyPr/>
          <a:lstStyle>
            <a:lvl1pPr>
              <a:defRPr/>
            </a:lvl1pPr>
          </a:lstStyle>
          <a:p>
            <a:fld id="{20D89356-A0DE-4CBE-9895-DD2F89763E64}" type="slidenum">
              <a:rPr lang="en-US" altLang="en-US"/>
              <a:pPr/>
              <a:t>‹#›</a:t>
            </a:fld>
            <a:endParaRPr lang="en-US" altLang="en-US"/>
          </a:p>
        </p:txBody>
      </p:sp>
    </p:spTree>
    <p:extLst>
      <p:ext uri="{BB962C8B-B14F-4D97-AF65-F5344CB8AC3E}">
        <p14:creationId xmlns:p14="http://schemas.microsoft.com/office/powerpoint/2010/main" val="32314665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9E493F7-8051-44C1-B2F1-B0A6C7BEB502}"/>
              </a:ext>
            </a:extLst>
          </p:cNvPr>
          <p:cNvSpPr>
            <a:spLocks noGrp="1" noChangeArrowheads="1"/>
          </p:cNvSpPr>
          <p:nvPr>
            <p:ph type="dt" sz="half" idx="10"/>
          </p:nvPr>
        </p:nvSpPr>
        <p:spPr>
          <a:ln/>
        </p:spPr>
        <p:txBody>
          <a:bodyPr/>
          <a:lstStyle>
            <a:lvl1pPr>
              <a:defRPr/>
            </a:lvl1pPr>
          </a:lstStyle>
          <a:p>
            <a:fld id="{4299F9E6-DFA8-4909-B481-E03F31AF93CF}" type="datetime1">
              <a:rPr lang="en-US" altLang="en-US"/>
              <a:pPr/>
              <a:t>3/11/25</a:t>
            </a:fld>
            <a:endParaRPr lang="en-US" altLang="en-US"/>
          </a:p>
        </p:txBody>
      </p:sp>
      <p:sp>
        <p:nvSpPr>
          <p:cNvPr id="6" name="Rectangle 6">
            <a:extLst>
              <a:ext uri="{FF2B5EF4-FFF2-40B4-BE49-F238E27FC236}">
                <a16:creationId xmlns:a16="http://schemas.microsoft.com/office/drawing/2014/main" id="{03D60548-8525-424B-B23C-188B70BD40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7A10F56-7586-4055-9596-156D77225856}"/>
              </a:ext>
            </a:extLst>
          </p:cNvPr>
          <p:cNvSpPr>
            <a:spLocks noGrp="1" noChangeArrowheads="1"/>
          </p:cNvSpPr>
          <p:nvPr>
            <p:ph type="sldNum" sz="quarter" idx="12"/>
          </p:nvPr>
        </p:nvSpPr>
        <p:spPr>
          <a:ln/>
        </p:spPr>
        <p:txBody>
          <a:bodyPr/>
          <a:lstStyle>
            <a:lvl1pPr>
              <a:defRPr/>
            </a:lvl1pPr>
          </a:lstStyle>
          <a:p>
            <a:fld id="{EF89CDCE-17AE-4C7C-83E0-2E14B7253457}" type="slidenum">
              <a:rPr lang="en-US" altLang="en-US"/>
              <a:pPr/>
              <a:t>‹#›</a:t>
            </a:fld>
            <a:endParaRPr lang="en-US" altLang="en-US"/>
          </a:p>
        </p:txBody>
      </p:sp>
    </p:spTree>
    <p:extLst>
      <p:ext uri="{BB962C8B-B14F-4D97-AF65-F5344CB8AC3E}">
        <p14:creationId xmlns:p14="http://schemas.microsoft.com/office/powerpoint/2010/main" val="26540856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D32F32D-77A2-4C19-A973-8BA938E69908}"/>
              </a:ext>
            </a:extLst>
          </p:cNvPr>
          <p:cNvSpPr>
            <a:spLocks noGrp="1" noChangeArrowheads="1"/>
          </p:cNvSpPr>
          <p:nvPr>
            <p:ph type="dt" sz="half" idx="10"/>
          </p:nvPr>
        </p:nvSpPr>
        <p:spPr/>
        <p:txBody>
          <a:bodyPr/>
          <a:lstStyle>
            <a:lvl1pPr>
              <a:defRPr>
                <a:latin typeface="+mn-lt"/>
                <a:ea typeface="+mn-ea"/>
              </a:defRPr>
            </a:lvl1pPr>
          </a:lstStyle>
          <a:p>
            <a:pPr>
              <a:defRPr/>
            </a:pPr>
            <a:endParaRPr lang="en-US"/>
          </a:p>
        </p:txBody>
      </p:sp>
      <p:sp>
        <p:nvSpPr>
          <p:cNvPr id="5" name="Rectangle 5">
            <a:extLst>
              <a:ext uri="{FF2B5EF4-FFF2-40B4-BE49-F238E27FC236}">
                <a16:creationId xmlns:a16="http://schemas.microsoft.com/office/drawing/2014/main" id="{DFC600F9-0175-4C85-A0F7-3544B087E16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F1E07D-304A-4449-8D66-EED4B3ABCE08}"/>
              </a:ext>
            </a:extLst>
          </p:cNvPr>
          <p:cNvSpPr>
            <a:spLocks noGrp="1" noChangeArrowheads="1"/>
          </p:cNvSpPr>
          <p:nvPr>
            <p:ph type="sldNum" sz="quarter" idx="12"/>
          </p:nvPr>
        </p:nvSpPr>
        <p:spPr/>
        <p:txBody>
          <a:bodyPr/>
          <a:lstStyle>
            <a:lvl1pPr>
              <a:defRPr/>
            </a:lvl1pPr>
          </a:lstStyle>
          <a:p>
            <a:fld id="{8E8ECF39-2D25-4F1A-B55A-235B7FFC8964}" type="slidenum">
              <a:rPr lang="en-US" altLang="en-US"/>
              <a:pPr/>
              <a:t>‹#›</a:t>
            </a:fld>
            <a:endParaRPr lang="en-US" altLang="en-US"/>
          </a:p>
        </p:txBody>
      </p:sp>
    </p:spTree>
    <p:extLst>
      <p:ext uri="{BB962C8B-B14F-4D97-AF65-F5344CB8AC3E}">
        <p14:creationId xmlns:p14="http://schemas.microsoft.com/office/powerpoint/2010/main" val="2456512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DB3D211-2228-4455-B6AA-DFA0244982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29C75EC-ECD1-43D2-8B12-8FFFCB9527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71A526-77F9-44B3-BD38-E4921C4E9654}"/>
              </a:ext>
            </a:extLst>
          </p:cNvPr>
          <p:cNvSpPr>
            <a:spLocks noGrp="1" noChangeArrowheads="1"/>
          </p:cNvSpPr>
          <p:nvPr>
            <p:ph type="sldNum" sz="quarter" idx="12"/>
          </p:nvPr>
        </p:nvSpPr>
        <p:spPr>
          <a:ln/>
        </p:spPr>
        <p:txBody>
          <a:bodyPr/>
          <a:lstStyle>
            <a:lvl1pPr>
              <a:defRPr/>
            </a:lvl1pPr>
          </a:lstStyle>
          <a:p>
            <a:fld id="{CFE29C23-024F-42ED-9E2D-2CCBD886C59F}" type="slidenum">
              <a:rPr lang="en-US" altLang="en-US"/>
              <a:pPr/>
              <a:t>‹#›</a:t>
            </a:fld>
            <a:endParaRPr lang="en-US" altLang="en-US"/>
          </a:p>
        </p:txBody>
      </p:sp>
    </p:spTree>
    <p:extLst>
      <p:ext uri="{BB962C8B-B14F-4D97-AF65-F5344CB8AC3E}">
        <p14:creationId xmlns:p14="http://schemas.microsoft.com/office/powerpoint/2010/main" val="27662192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00BFFBC6-E960-4EFE-AC2B-35558FA7675B}"/>
              </a:ext>
            </a:extLst>
          </p:cNvPr>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a:extLst>
              <a:ext uri="{FF2B5EF4-FFF2-40B4-BE49-F238E27FC236}">
                <a16:creationId xmlns:a16="http://schemas.microsoft.com/office/drawing/2014/main" id="{E2E7178B-6577-4F48-B544-14B07E330EEC}"/>
              </a:ext>
            </a:extLst>
          </p:cNvPr>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a:extLst>
              <a:ext uri="{FF2B5EF4-FFF2-40B4-BE49-F238E27FC236}">
                <a16:creationId xmlns:a16="http://schemas.microsoft.com/office/drawing/2014/main" id="{7693F162-7180-4760-AE33-5BB3277CD16B}"/>
              </a:ext>
            </a:extLst>
          </p:cNvPr>
          <p:cNvSpPr>
            <a:spLocks noGrp="1"/>
          </p:cNvSpPr>
          <p:nvPr>
            <p:ph type="sldNum" sz="quarter" idx="12"/>
          </p:nvPr>
        </p:nvSpPr>
        <p:spPr/>
        <p:txBody>
          <a:bodyPr/>
          <a:lstStyle>
            <a:lvl1pPr eaLnBrk="1" hangingPunct="1">
              <a:defRPr>
                <a:latin typeface="Times New Roman" panose="02020603050405020304" pitchFamily="18" charset="0"/>
              </a:defRPr>
            </a:lvl1pPr>
          </a:lstStyle>
          <a:p>
            <a:fld id="{910D90D0-C589-44F2-B42C-44FD39E6F716}" type="slidenum">
              <a:rPr lang="en-US" altLang="en-US"/>
              <a:pPr/>
              <a:t>‹#›</a:t>
            </a:fld>
            <a:endParaRPr lang="en-US" altLang="en-US"/>
          </a:p>
        </p:txBody>
      </p:sp>
    </p:spTree>
    <p:extLst>
      <p:ext uri="{BB962C8B-B14F-4D97-AF65-F5344CB8AC3E}">
        <p14:creationId xmlns:p14="http://schemas.microsoft.com/office/powerpoint/2010/main" val="22434563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6DC69FB-FACD-4476-A16C-E56DA49CDE0E}"/>
              </a:ext>
            </a:extLst>
          </p:cNvPr>
          <p:cNvSpPr>
            <a:spLocks noGrp="1" noChangeArrowheads="1"/>
          </p:cNvSpPr>
          <p:nvPr>
            <p:ph type="dt" sz="half" idx="10"/>
          </p:nvPr>
        </p:nvSpPr>
        <p:spPr>
          <a:ln/>
        </p:spPr>
        <p:txBody>
          <a:bodyPr/>
          <a:lstStyle>
            <a:lvl1pPr>
              <a:defRPr/>
            </a:lvl1pPr>
          </a:lstStyle>
          <a:p>
            <a:fld id="{2FBA2853-D7F5-496A-AB84-3784410DD3B0}" type="datetime1">
              <a:rPr lang="en-US" altLang="en-US"/>
              <a:pPr/>
              <a:t>3/11/25</a:t>
            </a:fld>
            <a:endParaRPr lang="en-US" altLang="en-US"/>
          </a:p>
        </p:txBody>
      </p:sp>
      <p:sp>
        <p:nvSpPr>
          <p:cNvPr id="5" name="Rectangle 6">
            <a:extLst>
              <a:ext uri="{FF2B5EF4-FFF2-40B4-BE49-F238E27FC236}">
                <a16:creationId xmlns:a16="http://schemas.microsoft.com/office/drawing/2014/main" id="{A2E59B56-4E2B-46E7-A94D-6EB56B9113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692ED8A-1FD3-4F09-9428-BD04101BABC9}"/>
              </a:ext>
            </a:extLst>
          </p:cNvPr>
          <p:cNvSpPr>
            <a:spLocks noGrp="1" noChangeArrowheads="1"/>
          </p:cNvSpPr>
          <p:nvPr>
            <p:ph type="sldNum" sz="quarter" idx="12"/>
          </p:nvPr>
        </p:nvSpPr>
        <p:spPr>
          <a:ln/>
        </p:spPr>
        <p:txBody>
          <a:bodyPr/>
          <a:lstStyle>
            <a:lvl1pPr>
              <a:defRPr/>
            </a:lvl1pPr>
          </a:lstStyle>
          <a:p>
            <a:fld id="{EC442F9A-D88B-4EDB-874E-E0403EE0BB97}" type="slidenum">
              <a:rPr lang="en-US" altLang="en-US"/>
              <a:pPr/>
              <a:t>‹#›</a:t>
            </a:fld>
            <a:endParaRPr lang="en-US" altLang="en-US"/>
          </a:p>
        </p:txBody>
      </p:sp>
    </p:spTree>
    <p:extLst>
      <p:ext uri="{BB962C8B-B14F-4D97-AF65-F5344CB8AC3E}">
        <p14:creationId xmlns:p14="http://schemas.microsoft.com/office/powerpoint/2010/main" val="13424379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DBF713C-D7B4-415F-9CB1-626DB9EC1536}"/>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4B15E5CC-DF9C-4DFC-8CDE-7BCD2BDEFC7A}"/>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6" name="Freeform 4">
              <a:extLst>
                <a:ext uri="{FF2B5EF4-FFF2-40B4-BE49-F238E27FC236}">
                  <a16:creationId xmlns:a16="http://schemas.microsoft.com/office/drawing/2014/main" id="{957F0913-A517-4EEF-AA07-F22E9444D401}"/>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7" name="Freeform 5">
              <a:extLst>
                <a:ext uri="{FF2B5EF4-FFF2-40B4-BE49-F238E27FC236}">
                  <a16:creationId xmlns:a16="http://schemas.microsoft.com/office/drawing/2014/main" id="{B25F7CB8-64AE-4416-8756-BD828524F7D6}"/>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8" name="Freeform 6">
              <a:extLst>
                <a:ext uri="{FF2B5EF4-FFF2-40B4-BE49-F238E27FC236}">
                  <a16:creationId xmlns:a16="http://schemas.microsoft.com/office/drawing/2014/main" id="{D1801E61-DD62-4BCE-B0D8-0EB062D1ADD0}"/>
                </a:ext>
              </a:extLst>
            </p:cNvPr>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9" name="Freeform 7">
              <a:extLst>
                <a:ext uri="{FF2B5EF4-FFF2-40B4-BE49-F238E27FC236}">
                  <a16:creationId xmlns:a16="http://schemas.microsoft.com/office/drawing/2014/main" id="{2423ED93-3A7F-4DF0-BE64-F3C97C0DB7DC}"/>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10" name="Freeform 8">
              <a:extLst>
                <a:ext uri="{FF2B5EF4-FFF2-40B4-BE49-F238E27FC236}">
                  <a16:creationId xmlns:a16="http://schemas.microsoft.com/office/drawing/2014/main" id="{9A61F1D2-F262-4C14-91D3-09D947EBBF07}"/>
                </a:ext>
              </a:extLst>
            </p:cNvPr>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1" name="Freeform 9">
              <a:extLst>
                <a:ext uri="{FF2B5EF4-FFF2-40B4-BE49-F238E27FC236}">
                  <a16:creationId xmlns:a16="http://schemas.microsoft.com/office/drawing/2014/main" id="{57CB5560-E7B8-4B3F-9BF1-0876C3D0DC44}"/>
                </a:ext>
              </a:extLst>
            </p:cNvPr>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2" name="Freeform 10">
              <a:extLst>
                <a:ext uri="{FF2B5EF4-FFF2-40B4-BE49-F238E27FC236}">
                  <a16:creationId xmlns:a16="http://schemas.microsoft.com/office/drawing/2014/main" id="{C2142C10-458A-4E57-8CF9-BA4450D9D5F2}"/>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13" name="Freeform 11">
              <a:extLst>
                <a:ext uri="{FF2B5EF4-FFF2-40B4-BE49-F238E27FC236}">
                  <a16:creationId xmlns:a16="http://schemas.microsoft.com/office/drawing/2014/main" id="{74D749A2-D7F6-4102-A3DE-B4F0673F5181}"/>
                </a:ext>
              </a:extLst>
            </p:cNvPr>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4" name="Freeform 12">
              <a:extLst>
                <a:ext uri="{FF2B5EF4-FFF2-40B4-BE49-F238E27FC236}">
                  <a16:creationId xmlns:a16="http://schemas.microsoft.com/office/drawing/2014/main" id="{785DC80A-854F-4768-9DE9-5737C108BDEA}"/>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charset="0"/>
                <a:cs typeface="Arial" charset="0"/>
              </a:endParaRPr>
            </a:p>
          </p:txBody>
        </p:sp>
        <p:sp>
          <p:nvSpPr>
            <p:cNvPr id="15" name="Freeform 13">
              <a:extLst>
                <a:ext uri="{FF2B5EF4-FFF2-40B4-BE49-F238E27FC236}">
                  <a16:creationId xmlns:a16="http://schemas.microsoft.com/office/drawing/2014/main" id="{01174BD9-5D6E-4641-8060-812D8BB609D1}"/>
                </a:ext>
              </a:extLst>
            </p:cNvPr>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6" name="Freeform 14">
              <a:extLst>
                <a:ext uri="{FF2B5EF4-FFF2-40B4-BE49-F238E27FC236}">
                  <a16:creationId xmlns:a16="http://schemas.microsoft.com/office/drawing/2014/main" id="{AB5FF0E2-D090-481E-8DCD-C533694036D7}"/>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17" name="Freeform 15">
              <a:extLst>
                <a:ext uri="{FF2B5EF4-FFF2-40B4-BE49-F238E27FC236}">
                  <a16:creationId xmlns:a16="http://schemas.microsoft.com/office/drawing/2014/main" id="{8F3582F2-5522-4F86-BA98-7CF3660F5702}"/>
                </a:ext>
              </a:extLst>
            </p:cNvPr>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18" name="Freeform 16">
              <a:extLst>
                <a:ext uri="{FF2B5EF4-FFF2-40B4-BE49-F238E27FC236}">
                  <a16:creationId xmlns:a16="http://schemas.microsoft.com/office/drawing/2014/main" id="{D314C8A9-6FC4-48A9-8D06-E7BD3ACF8AB6}"/>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19" name="Freeform 17">
              <a:extLst>
                <a:ext uri="{FF2B5EF4-FFF2-40B4-BE49-F238E27FC236}">
                  <a16:creationId xmlns:a16="http://schemas.microsoft.com/office/drawing/2014/main" id="{9FF31B98-D561-47E2-8B2B-81745A08C3EF}"/>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0" name="Freeform 18">
              <a:extLst>
                <a:ext uri="{FF2B5EF4-FFF2-40B4-BE49-F238E27FC236}">
                  <a16:creationId xmlns:a16="http://schemas.microsoft.com/office/drawing/2014/main" id="{7BE66594-337D-4D43-9869-8F638842B18E}"/>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charset="0"/>
                <a:cs typeface="Arial" charset="0"/>
              </a:endParaRPr>
            </a:p>
          </p:txBody>
        </p:sp>
        <p:sp>
          <p:nvSpPr>
            <p:cNvPr id="21" name="Freeform 19">
              <a:extLst>
                <a:ext uri="{FF2B5EF4-FFF2-40B4-BE49-F238E27FC236}">
                  <a16:creationId xmlns:a16="http://schemas.microsoft.com/office/drawing/2014/main" id="{F384F2D3-CB93-4EDD-A253-92D26DDE0706}"/>
                </a:ext>
              </a:extLst>
            </p:cNvPr>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22" name="Freeform 20">
              <a:extLst>
                <a:ext uri="{FF2B5EF4-FFF2-40B4-BE49-F238E27FC236}">
                  <a16:creationId xmlns:a16="http://schemas.microsoft.com/office/drawing/2014/main" id="{7010B3B3-CD8E-4901-B700-8D3021C70158}"/>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3" name="Freeform 21">
              <a:extLst>
                <a:ext uri="{FF2B5EF4-FFF2-40B4-BE49-F238E27FC236}">
                  <a16:creationId xmlns:a16="http://schemas.microsoft.com/office/drawing/2014/main" id="{5EAB208A-28BD-42DC-B1B1-37C7A0EADD21}"/>
                </a:ext>
              </a:extLst>
            </p:cNvPr>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latin typeface="Arial" charset="0"/>
                <a:cs typeface="Arial" charset="0"/>
              </a:endParaRPr>
            </a:p>
          </p:txBody>
        </p:sp>
        <p:sp>
          <p:nvSpPr>
            <p:cNvPr id="24" name="Freeform 22">
              <a:extLst>
                <a:ext uri="{FF2B5EF4-FFF2-40B4-BE49-F238E27FC236}">
                  <a16:creationId xmlns:a16="http://schemas.microsoft.com/office/drawing/2014/main" id="{5330B225-4E2F-4691-9534-BB1807F88CDF}"/>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5" name="Freeform 23">
              <a:extLst>
                <a:ext uri="{FF2B5EF4-FFF2-40B4-BE49-F238E27FC236}">
                  <a16:creationId xmlns:a16="http://schemas.microsoft.com/office/drawing/2014/main" id="{5A16B108-9C1B-4460-A98B-44AEB73D4240}"/>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26" name="Freeform 24">
              <a:extLst>
                <a:ext uri="{FF2B5EF4-FFF2-40B4-BE49-F238E27FC236}">
                  <a16:creationId xmlns:a16="http://schemas.microsoft.com/office/drawing/2014/main" id="{36E29F73-E291-4903-BBC1-D7CAABB6C974}"/>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charset="0"/>
                <a:cs typeface="Arial" charset="0"/>
              </a:endParaRPr>
            </a:p>
          </p:txBody>
        </p:sp>
        <p:sp>
          <p:nvSpPr>
            <p:cNvPr id="27" name="Freeform 25">
              <a:extLst>
                <a:ext uri="{FF2B5EF4-FFF2-40B4-BE49-F238E27FC236}">
                  <a16:creationId xmlns:a16="http://schemas.microsoft.com/office/drawing/2014/main" id="{89AD67AC-3887-4065-889D-D16864284E4E}"/>
                </a:ext>
              </a:extLst>
            </p:cNvPr>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28" name="Freeform 26">
              <a:extLst>
                <a:ext uri="{FF2B5EF4-FFF2-40B4-BE49-F238E27FC236}">
                  <a16:creationId xmlns:a16="http://schemas.microsoft.com/office/drawing/2014/main" id="{C0D992E9-C489-4ECD-AD0D-B0FCEBABD95F}"/>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29" name="Freeform 27">
              <a:extLst>
                <a:ext uri="{FF2B5EF4-FFF2-40B4-BE49-F238E27FC236}">
                  <a16:creationId xmlns:a16="http://schemas.microsoft.com/office/drawing/2014/main" id="{66381D9D-F954-4000-BA50-F1A112A60CFD}"/>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30" name="Freeform 28">
              <a:extLst>
                <a:ext uri="{FF2B5EF4-FFF2-40B4-BE49-F238E27FC236}">
                  <a16:creationId xmlns:a16="http://schemas.microsoft.com/office/drawing/2014/main" id="{868CF16F-3702-4865-994A-85603A2C7014}"/>
                </a:ext>
              </a:extLst>
            </p:cNvPr>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31" name="Freeform 29">
              <a:extLst>
                <a:ext uri="{FF2B5EF4-FFF2-40B4-BE49-F238E27FC236}">
                  <a16:creationId xmlns:a16="http://schemas.microsoft.com/office/drawing/2014/main" id="{41A00F27-E66F-4F46-823F-9351B31F52EE}"/>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2" name="Freeform 30">
              <a:extLst>
                <a:ext uri="{FF2B5EF4-FFF2-40B4-BE49-F238E27FC236}">
                  <a16:creationId xmlns:a16="http://schemas.microsoft.com/office/drawing/2014/main" id="{A741405B-FA1B-4EC9-AEB0-6EE0A52C2B2F}"/>
                </a:ext>
              </a:extLst>
            </p:cNvPr>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latin typeface="Arial" charset="0"/>
                <a:cs typeface="Arial" charset="0"/>
              </a:endParaRPr>
            </a:p>
          </p:txBody>
        </p:sp>
        <p:sp>
          <p:nvSpPr>
            <p:cNvPr id="33" name="Freeform 31">
              <a:extLst>
                <a:ext uri="{FF2B5EF4-FFF2-40B4-BE49-F238E27FC236}">
                  <a16:creationId xmlns:a16="http://schemas.microsoft.com/office/drawing/2014/main" id="{558C5FA9-BBF3-4716-BFEA-5949BDF1BAC8}"/>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4" name="Freeform 32">
              <a:extLst>
                <a:ext uri="{FF2B5EF4-FFF2-40B4-BE49-F238E27FC236}">
                  <a16:creationId xmlns:a16="http://schemas.microsoft.com/office/drawing/2014/main" id="{E30E15F4-1552-483E-A3B5-01B5D0F80CB9}"/>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35" name="Freeform 33">
              <a:extLst>
                <a:ext uri="{FF2B5EF4-FFF2-40B4-BE49-F238E27FC236}">
                  <a16:creationId xmlns:a16="http://schemas.microsoft.com/office/drawing/2014/main" id="{407C71AB-D5A2-4ED0-9384-EAF58CE37FA2}"/>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6" name="Freeform 34">
              <a:extLst>
                <a:ext uri="{FF2B5EF4-FFF2-40B4-BE49-F238E27FC236}">
                  <a16:creationId xmlns:a16="http://schemas.microsoft.com/office/drawing/2014/main" id="{C3632CE1-16D0-4C4A-BF5D-0667BA1D58BB}"/>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7" name="Freeform 35">
              <a:extLst>
                <a:ext uri="{FF2B5EF4-FFF2-40B4-BE49-F238E27FC236}">
                  <a16:creationId xmlns:a16="http://schemas.microsoft.com/office/drawing/2014/main" id="{9870E15F-401A-4931-8C17-2AF4DFE0CFCD}"/>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38" name="Freeform 36">
              <a:extLst>
                <a:ext uri="{FF2B5EF4-FFF2-40B4-BE49-F238E27FC236}">
                  <a16:creationId xmlns:a16="http://schemas.microsoft.com/office/drawing/2014/main" id="{9E09A8BD-D6E9-4446-A10D-D62A606F5B5A}"/>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9" name="Freeform 37">
              <a:extLst>
                <a:ext uri="{FF2B5EF4-FFF2-40B4-BE49-F238E27FC236}">
                  <a16:creationId xmlns:a16="http://schemas.microsoft.com/office/drawing/2014/main" id="{BD7C061C-0B49-467D-A169-DD6FB421EDD5}"/>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40" name="Freeform 38">
              <a:extLst>
                <a:ext uri="{FF2B5EF4-FFF2-40B4-BE49-F238E27FC236}">
                  <a16:creationId xmlns:a16="http://schemas.microsoft.com/office/drawing/2014/main" id="{F61CBF9B-AC35-4F15-ACD8-7713D4A80AFE}"/>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grpSp>
          <p:nvGrpSpPr>
            <p:cNvPr id="41" name="Group 39">
              <a:extLst>
                <a:ext uri="{FF2B5EF4-FFF2-40B4-BE49-F238E27FC236}">
                  <a16:creationId xmlns:a16="http://schemas.microsoft.com/office/drawing/2014/main" id="{3E57BB84-4C77-443F-B2C6-C3DE988764EC}"/>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8F6915F9-7CC5-4B02-AD7D-A4C846A45AA9}"/>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43" name="Freeform 41">
                <a:extLst>
                  <a:ext uri="{FF2B5EF4-FFF2-40B4-BE49-F238E27FC236}">
                    <a16:creationId xmlns:a16="http://schemas.microsoft.com/office/drawing/2014/main" id="{34F29067-4818-4FCE-B48A-0A3E2377A7EC}"/>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charset="0"/>
                  <a:cs typeface="Arial" charset="0"/>
                </a:endParaRPr>
              </a:p>
            </p:txBody>
          </p:sp>
        </p:grpSp>
      </p:grpSp>
      <p:sp>
        <p:nvSpPr>
          <p:cNvPr id="4100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410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r>
              <a:rPr lang="en-US"/>
              <a:t>Click to edit Master subtitle style</a:t>
            </a:r>
          </a:p>
        </p:txBody>
      </p:sp>
      <p:sp>
        <p:nvSpPr>
          <p:cNvPr id="44" name="Rectangle 44">
            <a:extLst>
              <a:ext uri="{FF2B5EF4-FFF2-40B4-BE49-F238E27FC236}">
                <a16:creationId xmlns:a16="http://schemas.microsoft.com/office/drawing/2014/main" id="{92C0F336-4092-42E9-A0E2-B22D17968F30}"/>
              </a:ext>
            </a:extLst>
          </p:cNvPr>
          <p:cNvSpPr>
            <a:spLocks noGrp="1" noChangeArrowheads="1"/>
          </p:cNvSpPr>
          <p:nvPr>
            <p:ph type="dt" sz="quarter" idx="10"/>
          </p:nvPr>
        </p:nvSpPr>
        <p:spPr/>
        <p:txBody>
          <a:bodyPr/>
          <a:lstStyle>
            <a:lvl1pPr>
              <a:defRPr/>
            </a:lvl1pPr>
          </a:lstStyle>
          <a:p>
            <a:pPr>
              <a:defRPr/>
            </a:pPr>
            <a:endParaRPr lang="en-US"/>
          </a:p>
        </p:txBody>
      </p:sp>
      <p:sp>
        <p:nvSpPr>
          <p:cNvPr id="45" name="Rectangle 45">
            <a:extLst>
              <a:ext uri="{FF2B5EF4-FFF2-40B4-BE49-F238E27FC236}">
                <a16:creationId xmlns:a16="http://schemas.microsoft.com/office/drawing/2014/main" id="{E2ECB41F-EE15-421A-B596-5F971AC03E23}"/>
              </a:ext>
            </a:extLst>
          </p:cNvPr>
          <p:cNvSpPr>
            <a:spLocks noGrp="1" noChangeArrowheads="1"/>
          </p:cNvSpPr>
          <p:nvPr>
            <p:ph type="ftr" sz="quarter" idx="11"/>
          </p:nvPr>
        </p:nvSpPr>
        <p:spPr/>
        <p:txBody>
          <a:bodyPr/>
          <a:lstStyle>
            <a:lvl1pPr>
              <a:defRPr/>
            </a:lvl1pPr>
          </a:lstStyle>
          <a:p>
            <a:pPr>
              <a:defRPr/>
            </a:pPr>
            <a:endParaRPr lang="en-US"/>
          </a:p>
        </p:txBody>
      </p:sp>
      <p:sp>
        <p:nvSpPr>
          <p:cNvPr id="46" name="Rectangle 46">
            <a:extLst>
              <a:ext uri="{FF2B5EF4-FFF2-40B4-BE49-F238E27FC236}">
                <a16:creationId xmlns:a16="http://schemas.microsoft.com/office/drawing/2014/main" id="{E01ED7DF-566C-4351-BB3D-89D1A261BECF}"/>
              </a:ext>
            </a:extLst>
          </p:cNvPr>
          <p:cNvSpPr>
            <a:spLocks noGrp="1" noChangeArrowheads="1"/>
          </p:cNvSpPr>
          <p:nvPr>
            <p:ph type="sldNum" sz="quarter" idx="12"/>
          </p:nvPr>
        </p:nvSpPr>
        <p:spPr/>
        <p:txBody>
          <a:bodyPr/>
          <a:lstStyle>
            <a:lvl1pPr>
              <a:defRPr/>
            </a:lvl1pPr>
          </a:lstStyle>
          <a:p>
            <a:fld id="{568B8AF1-6BB8-4C32-A4D8-95A5C5502BC2}" type="slidenum">
              <a:rPr lang="en-US" altLang="en-US"/>
              <a:pPr/>
              <a:t>‹#›</a:t>
            </a:fld>
            <a:endParaRPr lang="en-US" altLang="en-US"/>
          </a:p>
        </p:txBody>
      </p:sp>
    </p:spTree>
    <p:extLst>
      <p:ext uri="{BB962C8B-B14F-4D97-AF65-F5344CB8AC3E}">
        <p14:creationId xmlns:p14="http://schemas.microsoft.com/office/powerpoint/2010/main" val="30512166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FBE250DC-7B98-492D-95A4-E13F404B24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8FD4B75A-9924-4A6D-AAD6-2595369138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445BCDCA-7A4C-4B5B-8616-6DD0988E3F94}"/>
              </a:ext>
            </a:extLst>
          </p:cNvPr>
          <p:cNvSpPr>
            <a:spLocks noGrp="1" noChangeArrowheads="1"/>
          </p:cNvSpPr>
          <p:nvPr>
            <p:ph type="sldNum" sz="quarter" idx="12"/>
          </p:nvPr>
        </p:nvSpPr>
        <p:spPr>
          <a:ln/>
        </p:spPr>
        <p:txBody>
          <a:bodyPr/>
          <a:lstStyle>
            <a:lvl1pPr>
              <a:defRPr/>
            </a:lvl1pPr>
          </a:lstStyle>
          <a:p>
            <a:fld id="{D1D8169A-DA98-42F7-8C68-C5F559F0A9DA}" type="slidenum">
              <a:rPr lang="en-US" altLang="en-US"/>
              <a:pPr/>
              <a:t>‹#›</a:t>
            </a:fld>
            <a:endParaRPr lang="en-US" altLang="en-US"/>
          </a:p>
        </p:txBody>
      </p:sp>
    </p:spTree>
    <p:extLst>
      <p:ext uri="{BB962C8B-B14F-4D97-AF65-F5344CB8AC3E}">
        <p14:creationId xmlns:p14="http://schemas.microsoft.com/office/powerpoint/2010/main" val="16959116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a:extLst>
              <a:ext uri="{FF2B5EF4-FFF2-40B4-BE49-F238E27FC236}">
                <a16:creationId xmlns:a16="http://schemas.microsoft.com/office/drawing/2014/main" id="{F4126A52-5971-46DB-A360-B231485E75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3AC44BB-91C2-4049-A931-6B13F0A7B3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98B61F61-8934-4BE5-B8D6-8B251B957AAD}"/>
              </a:ext>
            </a:extLst>
          </p:cNvPr>
          <p:cNvSpPr>
            <a:spLocks noGrp="1" noChangeArrowheads="1"/>
          </p:cNvSpPr>
          <p:nvPr>
            <p:ph type="sldNum" sz="quarter" idx="12"/>
          </p:nvPr>
        </p:nvSpPr>
        <p:spPr>
          <a:ln/>
        </p:spPr>
        <p:txBody>
          <a:bodyPr/>
          <a:lstStyle>
            <a:lvl1pPr>
              <a:defRPr/>
            </a:lvl1pPr>
          </a:lstStyle>
          <a:p>
            <a:fld id="{1AFF8A04-B1CC-4670-ACD7-65F6BB43457A}" type="slidenum">
              <a:rPr lang="en-US" altLang="en-US"/>
              <a:pPr/>
              <a:t>‹#›</a:t>
            </a:fld>
            <a:endParaRPr lang="en-US" altLang="en-US"/>
          </a:p>
        </p:txBody>
      </p:sp>
    </p:spTree>
    <p:extLst>
      <p:ext uri="{BB962C8B-B14F-4D97-AF65-F5344CB8AC3E}">
        <p14:creationId xmlns:p14="http://schemas.microsoft.com/office/powerpoint/2010/main" val="7680059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9A8D6C63-ECAE-4A20-8DEF-B78EFC5482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7C0C27ED-9268-47F6-8E4E-EC7E44E8B7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C72ADC24-0104-4C60-A182-CFABEA8412D8}"/>
              </a:ext>
            </a:extLst>
          </p:cNvPr>
          <p:cNvSpPr>
            <a:spLocks noGrp="1" noChangeArrowheads="1"/>
          </p:cNvSpPr>
          <p:nvPr>
            <p:ph type="sldNum" sz="quarter" idx="12"/>
          </p:nvPr>
        </p:nvSpPr>
        <p:spPr>
          <a:ln/>
        </p:spPr>
        <p:txBody>
          <a:bodyPr/>
          <a:lstStyle>
            <a:lvl1pPr>
              <a:defRPr/>
            </a:lvl1pPr>
          </a:lstStyle>
          <a:p>
            <a:fld id="{481DF0F9-52E9-495D-B4A1-18D65966ECED}" type="slidenum">
              <a:rPr lang="en-US" altLang="en-US"/>
              <a:pPr/>
              <a:t>‹#›</a:t>
            </a:fld>
            <a:endParaRPr lang="en-US" altLang="en-US"/>
          </a:p>
        </p:txBody>
      </p:sp>
    </p:spTree>
    <p:extLst>
      <p:ext uri="{BB962C8B-B14F-4D97-AF65-F5344CB8AC3E}">
        <p14:creationId xmlns:p14="http://schemas.microsoft.com/office/powerpoint/2010/main" val="37321679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916C28B4-EC23-49D4-B9C5-9C9F4BA406A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5">
            <a:extLst>
              <a:ext uri="{FF2B5EF4-FFF2-40B4-BE49-F238E27FC236}">
                <a16:creationId xmlns:a16="http://schemas.microsoft.com/office/drawing/2014/main" id="{AB7A488F-9CCE-4CFB-A06A-208AD25991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6">
            <a:extLst>
              <a:ext uri="{FF2B5EF4-FFF2-40B4-BE49-F238E27FC236}">
                <a16:creationId xmlns:a16="http://schemas.microsoft.com/office/drawing/2014/main" id="{CE81AD9A-7079-4566-865D-05D06E1DD051}"/>
              </a:ext>
            </a:extLst>
          </p:cNvPr>
          <p:cNvSpPr>
            <a:spLocks noGrp="1" noChangeArrowheads="1"/>
          </p:cNvSpPr>
          <p:nvPr>
            <p:ph type="sldNum" sz="quarter" idx="12"/>
          </p:nvPr>
        </p:nvSpPr>
        <p:spPr>
          <a:ln/>
        </p:spPr>
        <p:txBody>
          <a:bodyPr/>
          <a:lstStyle>
            <a:lvl1pPr>
              <a:defRPr/>
            </a:lvl1pPr>
          </a:lstStyle>
          <a:p>
            <a:fld id="{5B791CDC-3A08-4AA6-A84E-772D4829D899}" type="slidenum">
              <a:rPr lang="en-US" altLang="en-US"/>
              <a:pPr/>
              <a:t>‹#›</a:t>
            </a:fld>
            <a:endParaRPr lang="en-US" altLang="en-US"/>
          </a:p>
        </p:txBody>
      </p:sp>
    </p:spTree>
    <p:extLst>
      <p:ext uri="{BB962C8B-B14F-4D97-AF65-F5344CB8AC3E}">
        <p14:creationId xmlns:p14="http://schemas.microsoft.com/office/powerpoint/2010/main" val="366404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178B33EC-9D3B-46C3-8B0E-C93C5ECDA4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5">
            <a:extLst>
              <a:ext uri="{FF2B5EF4-FFF2-40B4-BE49-F238E27FC236}">
                <a16:creationId xmlns:a16="http://schemas.microsoft.com/office/drawing/2014/main" id="{9532F7B4-F14E-4AE0-B1B8-833676886C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6">
            <a:extLst>
              <a:ext uri="{FF2B5EF4-FFF2-40B4-BE49-F238E27FC236}">
                <a16:creationId xmlns:a16="http://schemas.microsoft.com/office/drawing/2014/main" id="{703732E5-2657-408A-9339-9433AAF99CB3}"/>
              </a:ext>
            </a:extLst>
          </p:cNvPr>
          <p:cNvSpPr>
            <a:spLocks noGrp="1" noChangeArrowheads="1"/>
          </p:cNvSpPr>
          <p:nvPr>
            <p:ph type="sldNum" sz="quarter" idx="12"/>
          </p:nvPr>
        </p:nvSpPr>
        <p:spPr>
          <a:ln/>
        </p:spPr>
        <p:txBody>
          <a:bodyPr/>
          <a:lstStyle>
            <a:lvl1pPr>
              <a:defRPr/>
            </a:lvl1pPr>
          </a:lstStyle>
          <a:p>
            <a:fld id="{4D69B20B-E33B-4B6B-8839-6052284EF3ED}" type="slidenum">
              <a:rPr lang="en-US" altLang="en-US"/>
              <a:pPr/>
              <a:t>‹#›</a:t>
            </a:fld>
            <a:endParaRPr lang="en-US" altLang="en-US"/>
          </a:p>
        </p:txBody>
      </p:sp>
    </p:spTree>
    <p:extLst>
      <p:ext uri="{BB962C8B-B14F-4D97-AF65-F5344CB8AC3E}">
        <p14:creationId xmlns:p14="http://schemas.microsoft.com/office/powerpoint/2010/main" val="18610420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A08B73D3-A79C-4FA1-8275-2AEDD15BD77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5">
            <a:extLst>
              <a:ext uri="{FF2B5EF4-FFF2-40B4-BE49-F238E27FC236}">
                <a16:creationId xmlns:a16="http://schemas.microsoft.com/office/drawing/2014/main" id="{79D70301-C7E1-4387-AF7A-B69E7988F7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6">
            <a:extLst>
              <a:ext uri="{FF2B5EF4-FFF2-40B4-BE49-F238E27FC236}">
                <a16:creationId xmlns:a16="http://schemas.microsoft.com/office/drawing/2014/main" id="{A746A467-89AB-4268-B9EA-934DB2462884}"/>
              </a:ext>
            </a:extLst>
          </p:cNvPr>
          <p:cNvSpPr>
            <a:spLocks noGrp="1" noChangeArrowheads="1"/>
          </p:cNvSpPr>
          <p:nvPr>
            <p:ph type="sldNum" sz="quarter" idx="12"/>
          </p:nvPr>
        </p:nvSpPr>
        <p:spPr>
          <a:ln/>
        </p:spPr>
        <p:txBody>
          <a:bodyPr/>
          <a:lstStyle>
            <a:lvl1pPr>
              <a:defRPr/>
            </a:lvl1pPr>
          </a:lstStyle>
          <a:p>
            <a:fld id="{F762BD31-ED07-43D6-B316-A9C941D73A40}" type="slidenum">
              <a:rPr lang="en-US" altLang="en-US"/>
              <a:pPr/>
              <a:t>‹#›</a:t>
            </a:fld>
            <a:endParaRPr lang="en-US" altLang="en-US"/>
          </a:p>
        </p:txBody>
      </p:sp>
    </p:spTree>
    <p:extLst>
      <p:ext uri="{BB962C8B-B14F-4D97-AF65-F5344CB8AC3E}">
        <p14:creationId xmlns:p14="http://schemas.microsoft.com/office/powerpoint/2010/main" val="3684766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5431212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62232EE1-FF7A-4E46-BACF-ABAA4B02731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6EBF5892-F00C-4D5E-8A6C-F408494FF3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23F12D14-B8A7-43F5-8A31-2B7017A45A21}"/>
              </a:ext>
            </a:extLst>
          </p:cNvPr>
          <p:cNvSpPr>
            <a:spLocks noGrp="1" noChangeArrowheads="1"/>
          </p:cNvSpPr>
          <p:nvPr>
            <p:ph type="sldNum" sz="quarter" idx="12"/>
          </p:nvPr>
        </p:nvSpPr>
        <p:spPr>
          <a:ln/>
        </p:spPr>
        <p:txBody>
          <a:bodyPr/>
          <a:lstStyle>
            <a:lvl1pPr>
              <a:defRPr/>
            </a:lvl1pPr>
          </a:lstStyle>
          <a:p>
            <a:fld id="{AF1270E1-A272-4DA6-9E0F-735ED92E3E35}" type="slidenum">
              <a:rPr lang="en-US" altLang="en-US"/>
              <a:pPr/>
              <a:t>‹#›</a:t>
            </a:fld>
            <a:endParaRPr lang="en-US" altLang="en-US"/>
          </a:p>
        </p:txBody>
      </p:sp>
    </p:spTree>
    <p:extLst>
      <p:ext uri="{BB962C8B-B14F-4D97-AF65-F5344CB8AC3E}">
        <p14:creationId xmlns:p14="http://schemas.microsoft.com/office/powerpoint/2010/main" val="41180335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19DAC2EF-48F6-4285-B58D-2AC08C75ABA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932BD6F6-B60D-4844-8846-4741052261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CC59F2B1-AB0A-4A86-A435-0374EE13DB88}"/>
              </a:ext>
            </a:extLst>
          </p:cNvPr>
          <p:cNvSpPr>
            <a:spLocks noGrp="1" noChangeArrowheads="1"/>
          </p:cNvSpPr>
          <p:nvPr>
            <p:ph type="sldNum" sz="quarter" idx="12"/>
          </p:nvPr>
        </p:nvSpPr>
        <p:spPr>
          <a:ln/>
        </p:spPr>
        <p:txBody>
          <a:bodyPr/>
          <a:lstStyle>
            <a:lvl1pPr>
              <a:defRPr/>
            </a:lvl1pPr>
          </a:lstStyle>
          <a:p>
            <a:fld id="{412564D4-1EC7-4E69-B3B3-0C2C05B59F87}" type="slidenum">
              <a:rPr lang="en-US" altLang="en-US"/>
              <a:pPr/>
              <a:t>‹#›</a:t>
            </a:fld>
            <a:endParaRPr lang="en-US" altLang="en-US"/>
          </a:p>
        </p:txBody>
      </p:sp>
    </p:spTree>
    <p:extLst>
      <p:ext uri="{BB962C8B-B14F-4D97-AF65-F5344CB8AC3E}">
        <p14:creationId xmlns:p14="http://schemas.microsoft.com/office/powerpoint/2010/main" val="40126533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37F6D3AC-F8FC-438E-8D76-9B186E21C9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1B31B98-E68C-452E-8696-2EFE566A21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78102405-C40D-452D-B57B-BEBE1E16395B}"/>
              </a:ext>
            </a:extLst>
          </p:cNvPr>
          <p:cNvSpPr>
            <a:spLocks noGrp="1" noChangeArrowheads="1"/>
          </p:cNvSpPr>
          <p:nvPr>
            <p:ph type="sldNum" sz="quarter" idx="12"/>
          </p:nvPr>
        </p:nvSpPr>
        <p:spPr>
          <a:ln/>
        </p:spPr>
        <p:txBody>
          <a:bodyPr/>
          <a:lstStyle>
            <a:lvl1pPr>
              <a:defRPr/>
            </a:lvl1pPr>
          </a:lstStyle>
          <a:p>
            <a:fld id="{FFD7E98F-95C8-4F75-A76D-127F64FB1943}" type="slidenum">
              <a:rPr lang="en-US" altLang="en-US"/>
              <a:pPr/>
              <a:t>‹#›</a:t>
            </a:fld>
            <a:endParaRPr lang="en-US" altLang="en-US"/>
          </a:p>
        </p:txBody>
      </p:sp>
    </p:spTree>
    <p:extLst>
      <p:ext uri="{BB962C8B-B14F-4D97-AF65-F5344CB8AC3E}">
        <p14:creationId xmlns:p14="http://schemas.microsoft.com/office/powerpoint/2010/main" val="16240933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6FF76088-EA5C-408E-891E-2E662A1354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FD140B0-16AA-4C34-9D07-DEA005EB00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D909AC4B-E54A-436B-B20F-20F01F7F1DC3}"/>
              </a:ext>
            </a:extLst>
          </p:cNvPr>
          <p:cNvSpPr>
            <a:spLocks noGrp="1" noChangeArrowheads="1"/>
          </p:cNvSpPr>
          <p:nvPr>
            <p:ph type="sldNum" sz="quarter" idx="12"/>
          </p:nvPr>
        </p:nvSpPr>
        <p:spPr>
          <a:ln/>
        </p:spPr>
        <p:txBody>
          <a:bodyPr/>
          <a:lstStyle>
            <a:lvl1pPr>
              <a:defRPr/>
            </a:lvl1pPr>
          </a:lstStyle>
          <a:p>
            <a:fld id="{D5BFEDEF-1158-4778-A4AF-DC2208011F41}" type="slidenum">
              <a:rPr lang="en-US" altLang="en-US"/>
              <a:pPr/>
              <a:t>‹#›</a:t>
            </a:fld>
            <a:endParaRPr lang="en-US" altLang="en-US"/>
          </a:p>
        </p:txBody>
      </p:sp>
    </p:spTree>
    <p:extLst>
      <p:ext uri="{BB962C8B-B14F-4D97-AF65-F5344CB8AC3E}">
        <p14:creationId xmlns:p14="http://schemas.microsoft.com/office/powerpoint/2010/main" val="13199310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E5499F58-D585-4823-8E0E-0CB21EA81C5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4D6C4E17-EBAE-466E-9391-68BFE1D71E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54AD8C4C-53EB-4CD9-843E-70F98354DB3E}"/>
              </a:ext>
            </a:extLst>
          </p:cNvPr>
          <p:cNvSpPr>
            <a:spLocks noGrp="1" noChangeArrowheads="1"/>
          </p:cNvSpPr>
          <p:nvPr>
            <p:ph type="sldNum" sz="quarter" idx="12"/>
          </p:nvPr>
        </p:nvSpPr>
        <p:spPr>
          <a:ln/>
        </p:spPr>
        <p:txBody>
          <a:bodyPr/>
          <a:lstStyle>
            <a:lvl1pPr>
              <a:defRPr/>
            </a:lvl1pPr>
          </a:lstStyle>
          <a:p>
            <a:fld id="{B8AD7AFF-9707-426B-9311-63F00673A074}" type="slidenum">
              <a:rPr lang="en-US" altLang="en-US"/>
              <a:pPr/>
              <a:t>‹#›</a:t>
            </a:fld>
            <a:endParaRPr lang="en-US" altLang="en-US"/>
          </a:p>
        </p:txBody>
      </p:sp>
    </p:spTree>
    <p:extLst>
      <p:ext uri="{BB962C8B-B14F-4D97-AF65-F5344CB8AC3E}">
        <p14:creationId xmlns:p14="http://schemas.microsoft.com/office/powerpoint/2010/main" val="17833159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948B72C-941C-4335-902F-6D9EC3767664}"/>
              </a:ext>
            </a:extLst>
          </p:cNvPr>
          <p:cNvSpPr>
            <a:spLocks noGrp="1" noChangeArrowheads="1"/>
          </p:cNvSpPr>
          <p:nvPr>
            <p:ph type="dt" sz="half" idx="10"/>
          </p:nvPr>
        </p:nvSpPr>
        <p:spPr/>
        <p:txBody>
          <a:bodyPr/>
          <a:lstStyle>
            <a:lvl1pPr>
              <a:defRPr/>
            </a:lvl1pPr>
          </a:lstStyle>
          <a:p>
            <a:fld id="{D0307A33-3D81-45BB-9A73-C6F9EC21C671}" type="datetime1">
              <a:rPr lang="en-US" altLang="en-US"/>
              <a:pPr/>
              <a:t>3/11/25</a:t>
            </a:fld>
            <a:endParaRPr lang="en-US" altLang="en-US"/>
          </a:p>
        </p:txBody>
      </p:sp>
      <p:sp>
        <p:nvSpPr>
          <p:cNvPr id="6" name="Rectangle 6">
            <a:extLst>
              <a:ext uri="{FF2B5EF4-FFF2-40B4-BE49-F238E27FC236}">
                <a16:creationId xmlns:a16="http://schemas.microsoft.com/office/drawing/2014/main" id="{F1E01C6F-7708-49EA-9A8A-81E44B007F04}"/>
              </a:ext>
            </a:extLst>
          </p:cNvPr>
          <p:cNvSpPr>
            <a:spLocks noGrp="1" noChangeArrowheads="1"/>
          </p:cNvSpPr>
          <p:nvPr>
            <p:ph type="ftr" sz="quarter" idx="11"/>
          </p:nvPr>
        </p:nvSpPr>
        <p:spPr/>
        <p:txBody>
          <a:bodyPr/>
          <a:lstStyle>
            <a:lvl1pPr>
              <a:defRPr>
                <a:ea typeface="Arial" charset="0"/>
                <a:cs typeface="Arial" charset="0"/>
              </a:defRPr>
            </a:lvl1pPr>
          </a:lstStyle>
          <a:p>
            <a:pPr>
              <a:defRPr/>
            </a:pPr>
            <a:endParaRPr lang="en-US"/>
          </a:p>
        </p:txBody>
      </p:sp>
      <p:sp>
        <p:nvSpPr>
          <p:cNvPr id="7" name="Rectangle 7">
            <a:extLst>
              <a:ext uri="{FF2B5EF4-FFF2-40B4-BE49-F238E27FC236}">
                <a16:creationId xmlns:a16="http://schemas.microsoft.com/office/drawing/2014/main" id="{2D38384F-BC50-47C3-A120-D907B8D6F94D}"/>
              </a:ext>
            </a:extLst>
          </p:cNvPr>
          <p:cNvSpPr>
            <a:spLocks noGrp="1" noChangeArrowheads="1"/>
          </p:cNvSpPr>
          <p:nvPr>
            <p:ph type="sldNum" sz="quarter" idx="12"/>
          </p:nvPr>
        </p:nvSpPr>
        <p:spPr/>
        <p:txBody>
          <a:bodyPr/>
          <a:lstStyle>
            <a:lvl1pPr>
              <a:defRPr/>
            </a:lvl1pPr>
          </a:lstStyle>
          <a:p>
            <a:fld id="{9D701B76-CEA5-4DA5-9E60-9D0DB8B07CAE}" type="slidenum">
              <a:rPr lang="en-US" altLang="en-US"/>
              <a:pPr/>
              <a:t>‹#›</a:t>
            </a:fld>
            <a:endParaRPr lang="en-US" altLang="en-US"/>
          </a:p>
        </p:txBody>
      </p:sp>
    </p:spTree>
    <p:extLst>
      <p:ext uri="{BB962C8B-B14F-4D97-AF65-F5344CB8AC3E}">
        <p14:creationId xmlns:p14="http://schemas.microsoft.com/office/powerpoint/2010/main" val="552186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B89381C8-B32D-4E9A-90E9-2444F6FB0C8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8A216839-0074-4A27-A100-F09636F0D8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36E6CBDF-4BBA-4E2D-8E42-51D80697C813}"/>
              </a:ext>
            </a:extLst>
          </p:cNvPr>
          <p:cNvSpPr>
            <a:spLocks noGrp="1" noChangeArrowheads="1"/>
          </p:cNvSpPr>
          <p:nvPr>
            <p:ph type="sldNum" sz="quarter" idx="12"/>
          </p:nvPr>
        </p:nvSpPr>
        <p:spPr>
          <a:ln/>
        </p:spPr>
        <p:txBody>
          <a:bodyPr/>
          <a:lstStyle>
            <a:lvl1pPr>
              <a:defRPr/>
            </a:lvl1pPr>
          </a:lstStyle>
          <a:p>
            <a:fld id="{87FC5A35-D46C-42E3-A281-0F0487B64811}" type="slidenum">
              <a:rPr lang="en-US" altLang="en-US"/>
              <a:pPr/>
              <a:t>‹#›</a:t>
            </a:fld>
            <a:endParaRPr lang="en-US" altLang="en-US"/>
          </a:p>
        </p:txBody>
      </p:sp>
    </p:spTree>
    <p:extLst>
      <p:ext uri="{BB962C8B-B14F-4D97-AF65-F5344CB8AC3E}">
        <p14:creationId xmlns:p14="http://schemas.microsoft.com/office/powerpoint/2010/main" val="202777098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8EB11F6-17E5-47C9-8428-C14656BBFB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9D1177-A335-4FA8-ABA8-B85E8F5ECD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B4C80F-707D-4774-8537-D92093640FBE}"/>
              </a:ext>
            </a:extLst>
          </p:cNvPr>
          <p:cNvSpPr>
            <a:spLocks noGrp="1" noChangeArrowheads="1"/>
          </p:cNvSpPr>
          <p:nvPr>
            <p:ph type="sldNum" sz="quarter" idx="12"/>
          </p:nvPr>
        </p:nvSpPr>
        <p:spPr>
          <a:ln/>
        </p:spPr>
        <p:txBody>
          <a:bodyPr/>
          <a:lstStyle>
            <a:lvl1pPr>
              <a:defRPr/>
            </a:lvl1pPr>
          </a:lstStyle>
          <a:p>
            <a:fld id="{3600E20F-7D87-46F9-BE0A-60656A7A118E}" type="slidenum">
              <a:rPr lang="en-US" altLang="en-US"/>
              <a:pPr/>
              <a:t>‹#›</a:t>
            </a:fld>
            <a:endParaRPr lang="en-US" altLang="en-US"/>
          </a:p>
        </p:txBody>
      </p:sp>
    </p:spTree>
    <p:extLst>
      <p:ext uri="{BB962C8B-B14F-4D97-AF65-F5344CB8AC3E}">
        <p14:creationId xmlns:p14="http://schemas.microsoft.com/office/powerpoint/2010/main" val="36345506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4DCBBD08-F46C-4D27-928A-5E5101018BA9}"/>
              </a:ext>
            </a:extLst>
          </p:cNvPr>
          <p:cNvSpPr>
            <a:spLocks noGrp="1" noChangeArrowheads="1"/>
          </p:cNvSpPr>
          <p:nvPr>
            <p:ph type="dt" sz="half" idx="10"/>
          </p:nvPr>
        </p:nvSpPr>
        <p:spPr/>
        <p:txBody>
          <a:bodyPr/>
          <a:lstStyle>
            <a:lvl1pPr fontAlgn="auto">
              <a:spcBef>
                <a:spcPts val="0"/>
              </a:spcBef>
              <a:spcAft>
                <a:spcPts val="0"/>
              </a:spcAft>
              <a:defRPr>
                <a:latin typeface="Times New Roman" pitchFamily="-107" charset="0"/>
                <a:ea typeface="Arial" charset="0"/>
                <a:cs typeface="Arial" charset="0"/>
              </a:defRPr>
            </a:lvl1pPr>
          </a:lstStyle>
          <a:p>
            <a:pPr>
              <a:defRPr/>
            </a:pPr>
            <a:endParaRPr lang="en-US"/>
          </a:p>
        </p:txBody>
      </p:sp>
      <p:sp>
        <p:nvSpPr>
          <p:cNvPr id="3" name="Rectangle 7">
            <a:extLst>
              <a:ext uri="{FF2B5EF4-FFF2-40B4-BE49-F238E27FC236}">
                <a16:creationId xmlns:a16="http://schemas.microsoft.com/office/drawing/2014/main" id="{6EF89EB8-C7DF-425A-8F3A-DD2D2C80763D}"/>
              </a:ext>
            </a:extLst>
          </p:cNvPr>
          <p:cNvSpPr>
            <a:spLocks noGrp="1" noChangeArrowheads="1"/>
          </p:cNvSpPr>
          <p:nvPr>
            <p:ph type="ftr" sz="quarter" idx="11"/>
          </p:nvPr>
        </p:nvSpPr>
        <p:spPr/>
        <p:txBody>
          <a:bodyPr/>
          <a:lstStyle>
            <a:lvl1pPr fontAlgn="auto">
              <a:spcBef>
                <a:spcPts val="0"/>
              </a:spcBef>
              <a:spcAft>
                <a:spcPts val="0"/>
              </a:spcAft>
              <a:defRPr>
                <a:latin typeface="Times New Roman" pitchFamily="-107" charset="0"/>
                <a:ea typeface="Arial" charset="0"/>
                <a:cs typeface="Arial" charset="0"/>
              </a:defRPr>
            </a:lvl1pPr>
          </a:lstStyle>
          <a:p>
            <a:pPr>
              <a:defRPr/>
            </a:pPr>
            <a:endParaRPr lang="en-US"/>
          </a:p>
        </p:txBody>
      </p:sp>
      <p:sp>
        <p:nvSpPr>
          <p:cNvPr id="4" name="Rectangle 8">
            <a:extLst>
              <a:ext uri="{FF2B5EF4-FFF2-40B4-BE49-F238E27FC236}">
                <a16:creationId xmlns:a16="http://schemas.microsoft.com/office/drawing/2014/main" id="{3B355AFA-CEC3-4266-9FAA-00186CE2E8F2}"/>
              </a:ext>
            </a:extLst>
          </p:cNvPr>
          <p:cNvSpPr>
            <a:spLocks noGrp="1" noChangeArrowheads="1"/>
          </p:cNvSpPr>
          <p:nvPr>
            <p:ph type="sldNum" sz="quarter" idx="12"/>
          </p:nvPr>
        </p:nvSpPr>
        <p:spPr/>
        <p:txBody>
          <a:bodyPr/>
          <a:lstStyle>
            <a:lvl1pPr>
              <a:defRPr/>
            </a:lvl1pPr>
          </a:lstStyle>
          <a:p>
            <a:fld id="{E1DC1DEB-E741-4C56-A7CA-7C20117E103F}" type="slidenum">
              <a:rPr lang="en-US" altLang="en-US"/>
              <a:pPr/>
              <a:t>‹#›</a:t>
            </a:fld>
            <a:endParaRPr lang="en-US" altLang="en-US"/>
          </a:p>
        </p:txBody>
      </p:sp>
    </p:spTree>
    <p:extLst>
      <p:ext uri="{BB962C8B-B14F-4D97-AF65-F5344CB8AC3E}">
        <p14:creationId xmlns:p14="http://schemas.microsoft.com/office/powerpoint/2010/main" val="14074079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AD76983-F02D-4B31-8B5C-EB85D7970F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24382B-CAE7-4BC9-A36F-6ACAF93572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7C9847-9DF0-452B-8602-E2AA35431DD5}"/>
              </a:ext>
            </a:extLst>
          </p:cNvPr>
          <p:cNvSpPr>
            <a:spLocks noGrp="1" noChangeArrowheads="1"/>
          </p:cNvSpPr>
          <p:nvPr>
            <p:ph type="sldNum" sz="quarter" idx="12"/>
          </p:nvPr>
        </p:nvSpPr>
        <p:spPr>
          <a:ln/>
        </p:spPr>
        <p:txBody>
          <a:bodyPr/>
          <a:lstStyle>
            <a:lvl1pPr>
              <a:defRPr/>
            </a:lvl1pPr>
          </a:lstStyle>
          <a:p>
            <a:fld id="{5C4A420F-2343-4AAF-A26F-5AFCAA2EE24D}" type="slidenum">
              <a:rPr lang="en-US" altLang="en-US"/>
              <a:pPr/>
              <a:t>‹#›</a:t>
            </a:fld>
            <a:endParaRPr lang="en-US" altLang="en-US"/>
          </a:p>
        </p:txBody>
      </p:sp>
    </p:spTree>
    <p:extLst>
      <p:ext uri="{BB962C8B-B14F-4D97-AF65-F5344CB8AC3E}">
        <p14:creationId xmlns:p14="http://schemas.microsoft.com/office/powerpoint/2010/main" val="4173840008"/>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794253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FA48B69F-18CE-49DC-B513-25A3CB5C1EBB}"/>
              </a:ext>
            </a:extLst>
          </p:cNvPr>
          <p:cNvSpPr>
            <a:spLocks noGrp="1"/>
          </p:cNvSpPr>
          <p:nvPr>
            <p:ph type="dt" sz="half" idx="10"/>
          </p:nvPr>
        </p:nvSpPr>
        <p:spPr/>
        <p:txBody>
          <a:bodyPr/>
          <a:lstStyle>
            <a:lvl1pPr defTabSz="914400" eaLnBrk="0" hangingPunct="0">
              <a:defRPr>
                <a:latin typeface="Times New Roman"/>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6B3DFE33-F7EB-4BD7-9BFA-4FB6459C9829}"/>
              </a:ext>
            </a:extLst>
          </p:cNvPr>
          <p:cNvSpPr>
            <a:spLocks noGrp="1"/>
          </p:cNvSpPr>
          <p:nvPr>
            <p:ph type="ftr" sz="quarter" idx="11"/>
          </p:nvPr>
        </p:nvSpPr>
        <p:spPr/>
        <p:txBody>
          <a:bodyPr/>
          <a:lstStyle>
            <a:lvl1pPr defTabSz="914400" eaLnBrk="0" hangingPunct="0">
              <a:defRPr>
                <a:latin typeface="Times New Roman"/>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A066CDA5-A2C3-4058-901A-E8C57BDB477D}"/>
              </a:ext>
            </a:extLst>
          </p:cNvPr>
          <p:cNvSpPr>
            <a:spLocks noGrp="1"/>
          </p:cNvSpPr>
          <p:nvPr>
            <p:ph type="sldNum" sz="quarter" idx="12"/>
          </p:nvPr>
        </p:nvSpPr>
        <p:spPr/>
        <p:txBody>
          <a:bodyPr/>
          <a:lstStyle>
            <a:lvl1pPr eaLnBrk="0" hangingPunct="0">
              <a:defRPr/>
            </a:lvl1pPr>
          </a:lstStyle>
          <a:p>
            <a:fld id="{F1312DE8-DFEB-4370-B4F9-EABEF3D71D90}" type="slidenum">
              <a:rPr lang="en-US" altLang="en-US"/>
              <a:pPr/>
              <a:t>‹#›</a:t>
            </a:fld>
            <a:endParaRPr lang="en-US" altLang="en-US"/>
          </a:p>
        </p:txBody>
      </p:sp>
    </p:spTree>
    <p:extLst>
      <p:ext uri="{BB962C8B-B14F-4D97-AF65-F5344CB8AC3E}">
        <p14:creationId xmlns:p14="http://schemas.microsoft.com/office/powerpoint/2010/main" val="4227896760"/>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D3058599-7036-4922-BB4A-230ECCC36B32}"/>
              </a:ext>
            </a:extLst>
          </p:cNvPr>
          <p:cNvSpPr>
            <a:spLocks noGrp="1" noChangeArrowheads="1"/>
          </p:cNvSpPr>
          <p:nvPr>
            <p:ph type="dt" sz="half" idx="10"/>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5" name="Rectangle 45">
            <a:extLst>
              <a:ext uri="{FF2B5EF4-FFF2-40B4-BE49-F238E27FC236}">
                <a16:creationId xmlns:a16="http://schemas.microsoft.com/office/drawing/2014/main" id="{C8DC3B9B-D3B5-41AC-B4EC-15BFAFB0C346}"/>
              </a:ext>
            </a:extLst>
          </p:cNvPr>
          <p:cNvSpPr>
            <a:spLocks noGrp="1" noChangeArrowheads="1"/>
          </p:cNvSpPr>
          <p:nvPr>
            <p:ph type="ftr" sz="quarter" idx="11"/>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6" name="Rectangle 46">
            <a:extLst>
              <a:ext uri="{FF2B5EF4-FFF2-40B4-BE49-F238E27FC236}">
                <a16:creationId xmlns:a16="http://schemas.microsoft.com/office/drawing/2014/main" id="{AA16260D-635E-4E66-9C3B-7A1BD2F3AFBA}"/>
              </a:ext>
            </a:extLst>
          </p:cNvPr>
          <p:cNvSpPr>
            <a:spLocks noGrp="1" noChangeArrowheads="1"/>
          </p:cNvSpPr>
          <p:nvPr>
            <p:ph type="sldNum" sz="quarter" idx="12"/>
          </p:nvPr>
        </p:nvSpPr>
        <p:spPr/>
        <p:txBody>
          <a:bodyPr/>
          <a:lstStyle>
            <a:lvl1pPr>
              <a:defRPr/>
            </a:lvl1pPr>
          </a:lstStyle>
          <a:p>
            <a:fld id="{93ED71A2-2DCD-4CE9-83C2-8CBCA3FED6C9}" type="slidenum">
              <a:rPr lang="en-US" altLang="en-US"/>
              <a:pPr/>
              <a:t>‹#›</a:t>
            </a:fld>
            <a:endParaRPr lang="en-US" altLang="en-US"/>
          </a:p>
        </p:txBody>
      </p:sp>
    </p:spTree>
    <p:extLst>
      <p:ext uri="{BB962C8B-B14F-4D97-AF65-F5344CB8AC3E}">
        <p14:creationId xmlns:p14="http://schemas.microsoft.com/office/powerpoint/2010/main" val="33943394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08E71962-A79B-4E95-B099-0AEDCC6B2B3B}"/>
              </a:ext>
            </a:extLst>
          </p:cNvPr>
          <p:cNvSpPr>
            <a:spLocks noGrp="1" noChangeArrowheads="1"/>
          </p:cNvSpPr>
          <p:nvPr>
            <p:ph type="dt" sz="half" idx="10"/>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7" name="Rectangle 45">
            <a:extLst>
              <a:ext uri="{FF2B5EF4-FFF2-40B4-BE49-F238E27FC236}">
                <a16:creationId xmlns:a16="http://schemas.microsoft.com/office/drawing/2014/main" id="{B5F4502F-BA62-430B-BBC4-EFBEB3A9A243}"/>
              </a:ext>
            </a:extLst>
          </p:cNvPr>
          <p:cNvSpPr>
            <a:spLocks noGrp="1" noChangeArrowheads="1"/>
          </p:cNvSpPr>
          <p:nvPr>
            <p:ph type="ftr" sz="quarter" idx="11"/>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8" name="Rectangle 46">
            <a:extLst>
              <a:ext uri="{FF2B5EF4-FFF2-40B4-BE49-F238E27FC236}">
                <a16:creationId xmlns:a16="http://schemas.microsoft.com/office/drawing/2014/main" id="{BCFF528E-4C3B-4D31-99B2-54491D7EAC84}"/>
              </a:ext>
            </a:extLst>
          </p:cNvPr>
          <p:cNvSpPr>
            <a:spLocks noGrp="1" noChangeArrowheads="1"/>
          </p:cNvSpPr>
          <p:nvPr>
            <p:ph type="sldNum" sz="quarter" idx="12"/>
          </p:nvPr>
        </p:nvSpPr>
        <p:spPr/>
        <p:txBody>
          <a:bodyPr/>
          <a:lstStyle>
            <a:lvl1pPr>
              <a:defRPr/>
            </a:lvl1pPr>
          </a:lstStyle>
          <a:p>
            <a:fld id="{A89A8EDF-5470-4487-8CFF-0669B691C052}" type="slidenum">
              <a:rPr lang="en-US" altLang="en-US"/>
              <a:pPr/>
              <a:t>‹#›</a:t>
            </a:fld>
            <a:endParaRPr lang="en-US" altLang="en-US"/>
          </a:p>
        </p:txBody>
      </p:sp>
    </p:spTree>
    <p:extLst>
      <p:ext uri="{BB962C8B-B14F-4D97-AF65-F5344CB8AC3E}">
        <p14:creationId xmlns:p14="http://schemas.microsoft.com/office/powerpoint/2010/main" val="15858826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1FDA3004-5A73-4EA2-8DBE-F3FF81BF95D2}"/>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3" name="Rectangle 9">
            <a:extLst>
              <a:ext uri="{FF2B5EF4-FFF2-40B4-BE49-F238E27FC236}">
                <a16:creationId xmlns:a16="http://schemas.microsoft.com/office/drawing/2014/main" id="{4A11E6D0-8C18-4E33-BF28-5FBC089BC158}"/>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Rectangle 10">
            <a:extLst>
              <a:ext uri="{FF2B5EF4-FFF2-40B4-BE49-F238E27FC236}">
                <a16:creationId xmlns:a16="http://schemas.microsoft.com/office/drawing/2014/main" id="{56585771-929B-47B2-AD8F-FC736A724CE7}"/>
              </a:ext>
            </a:extLst>
          </p:cNvPr>
          <p:cNvSpPr>
            <a:spLocks noGrp="1" noChangeArrowheads="1"/>
          </p:cNvSpPr>
          <p:nvPr>
            <p:ph type="sldNum" sz="quarter" idx="12"/>
          </p:nvPr>
        </p:nvSpPr>
        <p:spPr/>
        <p:txBody>
          <a:bodyPr/>
          <a:lstStyle>
            <a:lvl1pPr>
              <a:defRPr/>
            </a:lvl1pPr>
          </a:lstStyle>
          <a:p>
            <a:fld id="{2B0281F7-1B4E-4FFB-B86F-AC830E9CE548}" type="slidenum">
              <a:rPr lang="en-US" altLang="en-US"/>
              <a:pPr/>
              <a:t>‹#›</a:t>
            </a:fld>
            <a:endParaRPr lang="en-US" altLang="en-US"/>
          </a:p>
        </p:txBody>
      </p:sp>
    </p:spTree>
    <p:extLst>
      <p:ext uri="{BB962C8B-B14F-4D97-AF65-F5344CB8AC3E}">
        <p14:creationId xmlns:p14="http://schemas.microsoft.com/office/powerpoint/2010/main" val="339651959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7CA90DB7-0A9F-4FA3-A0D3-25DB394EA663}"/>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B7C5D2B9-34BF-4357-811C-373CF5C3130F}"/>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Rectangle 10">
            <a:extLst>
              <a:ext uri="{FF2B5EF4-FFF2-40B4-BE49-F238E27FC236}">
                <a16:creationId xmlns:a16="http://schemas.microsoft.com/office/drawing/2014/main" id="{0DA6A437-274A-436F-A77D-C23189033A9B}"/>
              </a:ext>
            </a:extLst>
          </p:cNvPr>
          <p:cNvSpPr>
            <a:spLocks noGrp="1" noChangeArrowheads="1"/>
          </p:cNvSpPr>
          <p:nvPr>
            <p:ph type="sldNum" sz="quarter" idx="12"/>
          </p:nvPr>
        </p:nvSpPr>
        <p:spPr/>
        <p:txBody>
          <a:bodyPr/>
          <a:lstStyle>
            <a:lvl1pPr>
              <a:defRPr/>
            </a:lvl1pPr>
          </a:lstStyle>
          <a:p>
            <a:fld id="{B2C70C36-0B03-43AE-B7B5-981413FC9F97}" type="slidenum">
              <a:rPr lang="en-US" altLang="en-US"/>
              <a:pPr/>
              <a:t>‹#›</a:t>
            </a:fld>
            <a:endParaRPr lang="en-US" altLang="en-US"/>
          </a:p>
        </p:txBody>
      </p:sp>
    </p:spTree>
    <p:extLst>
      <p:ext uri="{BB962C8B-B14F-4D97-AF65-F5344CB8AC3E}">
        <p14:creationId xmlns:p14="http://schemas.microsoft.com/office/powerpoint/2010/main" val="20307006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3B07C08A-CFCC-4667-8143-4AB9AAA4BF45}"/>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9">
            <a:extLst>
              <a:ext uri="{FF2B5EF4-FFF2-40B4-BE49-F238E27FC236}">
                <a16:creationId xmlns:a16="http://schemas.microsoft.com/office/drawing/2014/main" id="{5BA79043-EBBA-4314-BECE-442179CBC874}"/>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10">
            <a:extLst>
              <a:ext uri="{FF2B5EF4-FFF2-40B4-BE49-F238E27FC236}">
                <a16:creationId xmlns:a16="http://schemas.microsoft.com/office/drawing/2014/main" id="{E516D666-9D02-4E4D-AAE7-1034F2B118AB}"/>
              </a:ext>
            </a:extLst>
          </p:cNvPr>
          <p:cNvSpPr>
            <a:spLocks noGrp="1" noChangeArrowheads="1"/>
          </p:cNvSpPr>
          <p:nvPr>
            <p:ph type="sldNum" sz="quarter" idx="12"/>
          </p:nvPr>
        </p:nvSpPr>
        <p:spPr/>
        <p:txBody>
          <a:bodyPr/>
          <a:lstStyle>
            <a:lvl1pPr>
              <a:defRPr/>
            </a:lvl1pPr>
          </a:lstStyle>
          <a:p>
            <a:fld id="{4BC7EE46-AD97-4BF7-AA7B-21F144B55D0C}" type="slidenum">
              <a:rPr lang="en-US" altLang="en-US"/>
              <a:pPr/>
              <a:t>‹#›</a:t>
            </a:fld>
            <a:endParaRPr lang="en-US" altLang="en-US"/>
          </a:p>
        </p:txBody>
      </p:sp>
    </p:spTree>
    <p:extLst>
      <p:ext uri="{BB962C8B-B14F-4D97-AF65-F5344CB8AC3E}">
        <p14:creationId xmlns:p14="http://schemas.microsoft.com/office/powerpoint/2010/main" val="240689786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0188C6-3F8A-4A16-9694-445C30ADFC34}"/>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5">
            <a:extLst>
              <a:ext uri="{FF2B5EF4-FFF2-40B4-BE49-F238E27FC236}">
                <a16:creationId xmlns:a16="http://schemas.microsoft.com/office/drawing/2014/main" id="{E99F0C2C-ECE4-4790-9C54-029148D7E4A3}"/>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6">
            <a:extLst>
              <a:ext uri="{FF2B5EF4-FFF2-40B4-BE49-F238E27FC236}">
                <a16:creationId xmlns:a16="http://schemas.microsoft.com/office/drawing/2014/main" id="{84E4CA2F-1A1A-467E-A6A4-284FF0C53C91}"/>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4D5E2C2A-5B95-4595-A78B-267BC39D34BA}" type="slidenum">
              <a:rPr lang="en-US" altLang="en-US"/>
              <a:pPr/>
              <a:t>‹#›</a:t>
            </a:fld>
            <a:endParaRPr lang="en-US" altLang="en-US"/>
          </a:p>
        </p:txBody>
      </p:sp>
    </p:spTree>
    <p:extLst>
      <p:ext uri="{BB962C8B-B14F-4D97-AF65-F5344CB8AC3E}">
        <p14:creationId xmlns:p14="http://schemas.microsoft.com/office/powerpoint/2010/main" val="33382174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537AE37D-B893-4202-A81E-11968977F6C2}"/>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8">
            <a:extLst>
              <a:ext uri="{FF2B5EF4-FFF2-40B4-BE49-F238E27FC236}">
                <a16:creationId xmlns:a16="http://schemas.microsoft.com/office/drawing/2014/main" id="{879F7C7D-559B-409A-A2BD-817F1C0FBE00}"/>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87D5A8AB-2C8D-4D55-A025-64D5EFA245DE}"/>
              </a:ext>
            </a:extLst>
          </p:cNvPr>
          <p:cNvSpPr>
            <a:spLocks noGrp="1" noChangeArrowheads="1"/>
          </p:cNvSpPr>
          <p:nvPr>
            <p:ph type="sldNum" sz="quarter" idx="12"/>
          </p:nvPr>
        </p:nvSpPr>
        <p:spPr/>
        <p:txBody>
          <a:bodyPr/>
          <a:lstStyle>
            <a:lvl1pPr>
              <a:defRPr/>
            </a:lvl1pPr>
          </a:lstStyle>
          <a:p>
            <a:fld id="{2FF0E2E9-1F55-4443-88D3-A62FD7155C8B}" type="slidenum">
              <a:rPr lang="en-US" altLang="en-US"/>
              <a:pPr/>
              <a:t>‹#›</a:t>
            </a:fld>
            <a:endParaRPr lang="en-US" altLang="en-US"/>
          </a:p>
        </p:txBody>
      </p:sp>
    </p:spTree>
    <p:extLst>
      <p:ext uri="{BB962C8B-B14F-4D97-AF65-F5344CB8AC3E}">
        <p14:creationId xmlns:p14="http://schemas.microsoft.com/office/powerpoint/2010/main" val="8309906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9ADCB236-F7B9-4F74-A44F-0F6B69D153E0}"/>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8">
            <a:extLst>
              <a:ext uri="{FF2B5EF4-FFF2-40B4-BE49-F238E27FC236}">
                <a16:creationId xmlns:a16="http://schemas.microsoft.com/office/drawing/2014/main" id="{8A5084F0-7854-4FA0-847F-4129DA2BD049}"/>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9957887A-B72C-4AB4-AEC1-13437A86A5FC}"/>
              </a:ext>
            </a:extLst>
          </p:cNvPr>
          <p:cNvSpPr>
            <a:spLocks noGrp="1" noChangeArrowheads="1"/>
          </p:cNvSpPr>
          <p:nvPr>
            <p:ph type="sldNum" sz="quarter" idx="12"/>
          </p:nvPr>
        </p:nvSpPr>
        <p:spPr/>
        <p:txBody>
          <a:bodyPr/>
          <a:lstStyle>
            <a:lvl1pPr>
              <a:defRPr/>
            </a:lvl1pPr>
          </a:lstStyle>
          <a:p>
            <a:fld id="{60235F79-4F07-4802-AA84-066C19F5BF8E}" type="slidenum">
              <a:rPr lang="en-US" altLang="en-US"/>
              <a:pPr/>
              <a:t>‹#›</a:t>
            </a:fld>
            <a:endParaRPr lang="en-US" altLang="en-US"/>
          </a:p>
        </p:txBody>
      </p:sp>
    </p:spTree>
    <p:extLst>
      <p:ext uri="{BB962C8B-B14F-4D97-AF65-F5344CB8AC3E}">
        <p14:creationId xmlns:p14="http://schemas.microsoft.com/office/powerpoint/2010/main" val="403853010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E95F9D-106C-4CFC-AEEF-15E388AE36C4}"/>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5">
            <a:extLst>
              <a:ext uri="{FF2B5EF4-FFF2-40B4-BE49-F238E27FC236}">
                <a16:creationId xmlns:a16="http://schemas.microsoft.com/office/drawing/2014/main" id="{21035E1F-D59D-4836-9ECB-4E16561D88F1}"/>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6">
            <a:extLst>
              <a:ext uri="{FF2B5EF4-FFF2-40B4-BE49-F238E27FC236}">
                <a16:creationId xmlns:a16="http://schemas.microsoft.com/office/drawing/2014/main" id="{0D935389-EA02-46F7-849C-60322EA765DF}"/>
              </a:ext>
            </a:extLst>
          </p:cNvPr>
          <p:cNvSpPr>
            <a:spLocks noGrp="1" noChangeArrowheads="1"/>
          </p:cNvSpPr>
          <p:nvPr>
            <p:ph type="sldNum" sz="quarter" idx="12"/>
          </p:nvPr>
        </p:nvSpPr>
        <p:spPr/>
        <p:txBody>
          <a:bodyPr/>
          <a:lstStyle>
            <a:lvl1pPr>
              <a:defRPr/>
            </a:lvl1pPr>
          </a:lstStyle>
          <a:p>
            <a:fld id="{F8A6F986-5FA5-436F-BBFC-D910F4A22B1E}" type="slidenum">
              <a:rPr lang="en-US" altLang="en-US"/>
              <a:pPr/>
              <a:t>‹#›</a:t>
            </a:fld>
            <a:endParaRPr lang="en-US" altLang="en-US"/>
          </a:p>
        </p:txBody>
      </p:sp>
    </p:spTree>
    <p:extLst>
      <p:ext uri="{BB962C8B-B14F-4D97-AF65-F5344CB8AC3E}">
        <p14:creationId xmlns:p14="http://schemas.microsoft.com/office/powerpoint/2010/main" val="2769825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365160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F2C78EBE-971B-409E-9491-8E1C4CE03BDF}"/>
              </a:ext>
            </a:extLst>
          </p:cNvPr>
          <p:cNvSpPr>
            <a:spLocks noGrp="1" noChangeArrowheads="1"/>
          </p:cNvSpPr>
          <p:nvPr>
            <p:ph type="dt" sz="half" idx="10"/>
          </p:nvPr>
        </p:nvSpPr>
        <p:spPr/>
        <p:txBody>
          <a:bodyPr/>
          <a:lstStyle>
            <a:lvl1pPr>
              <a:defRPr/>
            </a:lvl1pPr>
          </a:lstStyle>
          <a:p>
            <a:fld id="{01CFFD09-B745-4465-9434-49D10C84C241}" type="datetime1">
              <a:rPr lang="en-US" altLang="en-US"/>
              <a:pPr/>
              <a:t>3/11/25</a:t>
            </a:fld>
            <a:endParaRPr lang="en-US" altLang="en-US"/>
          </a:p>
        </p:txBody>
      </p:sp>
      <p:sp>
        <p:nvSpPr>
          <p:cNvPr id="6" name="Rectangle 6">
            <a:extLst>
              <a:ext uri="{FF2B5EF4-FFF2-40B4-BE49-F238E27FC236}">
                <a16:creationId xmlns:a16="http://schemas.microsoft.com/office/drawing/2014/main" id="{C5D9DBFD-9DA6-4F54-9D52-3DCB4308D94A}"/>
              </a:ext>
            </a:extLst>
          </p:cNvPr>
          <p:cNvSpPr>
            <a:spLocks noGrp="1" noChangeArrowheads="1"/>
          </p:cNvSpPr>
          <p:nvPr>
            <p:ph type="ftr" sz="quarter" idx="11"/>
          </p:nvPr>
        </p:nvSpPr>
        <p:spPr/>
        <p:txBody>
          <a:bodyPr/>
          <a:lstStyle>
            <a:lvl1pPr fontAlgn="auto">
              <a:spcBef>
                <a:spcPts val="0"/>
              </a:spcBef>
              <a:spcAft>
                <a:spcPts val="0"/>
              </a:spcAft>
              <a:defRPr>
                <a:latin typeface="+mn-lt"/>
                <a:ea typeface="Arial" charset="0"/>
                <a:cs typeface="Arial" charset="0"/>
              </a:defRPr>
            </a:lvl1pPr>
          </a:lstStyle>
          <a:p>
            <a:pPr>
              <a:defRPr/>
            </a:pPr>
            <a:endParaRPr lang="en-US"/>
          </a:p>
        </p:txBody>
      </p:sp>
      <p:sp>
        <p:nvSpPr>
          <p:cNvPr id="7" name="Rectangle 7">
            <a:extLst>
              <a:ext uri="{FF2B5EF4-FFF2-40B4-BE49-F238E27FC236}">
                <a16:creationId xmlns:a16="http://schemas.microsoft.com/office/drawing/2014/main" id="{369E70C3-553E-4D24-88EB-5FAAB239CA92}"/>
              </a:ext>
            </a:extLst>
          </p:cNvPr>
          <p:cNvSpPr>
            <a:spLocks noGrp="1" noChangeArrowheads="1"/>
          </p:cNvSpPr>
          <p:nvPr>
            <p:ph type="sldNum" sz="quarter" idx="12"/>
          </p:nvPr>
        </p:nvSpPr>
        <p:spPr/>
        <p:txBody>
          <a:bodyPr/>
          <a:lstStyle>
            <a:lvl1pPr>
              <a:defRPr/>
            </a:lvl1pPr>
          </a:lstStyle>
          <a:p>
            <a:fld id="{E253C08E-3BD5-4A3C-AB74-D7D0FCA2D0B3}" type="slidenum">
              <a:rPr lang="en-US" altLang="en-US"/>
              <a:pPr/>
              <a:t>‹#›</a:t>
            </a:fld>
            <a:endParaRPr lang="en-US" altLang="en-US"/>
          </a:p>
        </p:txBody>
      </p:sp>
    </p:spTree>
    <p:extLst>
      <p:ext uri="{BB962C8B-B14F-4D97-AF65-F5344CB8AC3E}">
        <p14:creationId xmlns:p14="http://schemas.microsoft.com/office/powerpoint/2010/main" val="41745322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96E4F3D-FECE-834A-862C-E6FC82AFD474}" type="slidenum">
              <a:rPr lang="en-US"/>
              <a:pPr>
                <a:defRPr/>
              </a:pPr>
              <a:t>‹#›</a:t>
            </a:fld>
            <a:endParaRPr lang="en-US"/>
          </a:p>
        </p:txBody>
      </p:sp>
    </p:spTree>
    <p:extLst>
      <p:ext uri="{BB962C8B-B14F-4D97-AF65-F5344CB8AC3E}">
        <p14:creationId xmlns:p14="http://schemas.microsoft.com/office/powerpoint/2010/main" val="16981109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B31592B-91ED-2346-B733-2A3F4E33A983}" type="slidenum">
              <a:rPr lang="en-US"/>
              <a:pPr>
                <a:defRPr/>
              </a:pPr>
              <a:t>‹#›</a:t>
            </a:fld>
            <a:endParaRPr lang="en-US"/>
          </a:p>
        </p:txBody>
      </p:sp>
    </p:spTree>
    <p:extLst>
      <p:ext uri="{BB962C8B-B14F-4D97-AF65-F5344CB8AC3E}">
        <p14:creationId xmlns:p14="http://schemas.microsoft.com/office/powerpoint/2010/main" val="41999611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BC2A9EBE-469D-3146-B6C0-71EF18CA5B6C}" type="slidenum">
              <a:rPr lang="en-US"/>
              <a:pPr>
                <a:defRPr/>
              </a:pPr>
              <a:t>‹#›</a:t>
            </a:fld>
            <a:endParaRPr lang="en-US"/>
          </a:p>
        </p:txBody>
      </p:sp>
    </p:spTree>
    <p:extLst>
      <p:ext uri="{BB962C8B-B14F-4D97-AF65-F5344CB8AC3E}">
        <p14:creationId xmlns:p14="http://schemas.microsoft.com/office/powerpoint/2010/main" val="3427818430"/>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9EE3E64F-FA84-914B-9734-55FFADC8B834}" type="slidenum">
              <a:rPr lang="en-US"/>
              <a:pPr>
                <a:defRPr/>
              </a:pPr>
              <a:t>‹#›</a:t>
            </a:fld>
            <a:endParaRPr lang="en-US"/>
          </a:p>
        </p:txBody>
      </p:sp>
    </p:spTree>
    <p:extLst>
      <p:ext uri="{BB962C8B-B14F-4D97-AF65-F5344CB8AC3E}">
        <p14:creationId xmlns:p14="http://schemas.microsoft.com/office/powerpoint/2010/main" val="1349351286"/>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17FF9348-0D64-2444-881E-79CEBC44CD07}" type="slidenum">
              <a:rPr lang="en-US"/>
              <a:pPr>
                <a:defRPr/>
              </a:pPr>
              <a:t>‹#›</a:t>
            </a:fld>
            <a:endParaRPr lang="en-US"/>
          </a:p>
        </p:txBody>
      </p:sp>
    </p:spTree>
    <p:extLst>
      <p:ext uri="{BB962C8B-B14F-4D97-AF65-F5344CB8AC3E}">
        <p14:creationId xmlns:p14="http://schemas.microsoft.com/office/powerpoint/2010/main" val="867479221"/>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2B624EAE-E727-E444-9008-F3A789A02DD7}" type="slidenum">
              <a:rPr lang="en-US"/>
              <a:pPr>
                <a:defRPr/>
              </a:pPr>
              <a:t>‹#›</a:t>
            </a:fld>
            <a:endParaRPr lang="en-US"/>
          </a:p>
        </p:txBody>
      </p:sp>
    </p:spTree>
    <p:extLst>
      <p:ext uri="{BB962C8B-B14F-4D97-AF65-F5344CB8AC3E}">
        <p14:creationId xmlns:p14="http://schemas.microsoft.com/office/powerpoint/2010/main" val="2306328541"/>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274F493E-5EA5-EA4F-81C9-AB6C0F5EF027}" type="slidenum">
              <a:rPr lang="en-US"/>
              <a:pPr>
                <a:defRPr/>
              </a:pPr>
              <a:t>‹#›</a:t>
            </a:fld>
            <a:endParaRPr lang="en-US"/>
          </a:p>
        </p:txBody>
      </p:sp>
    </p:spTree>
    <p:extLst>
      <p:ext uri="{BB962C8B-B14F-4D97-AF65-F5344CB8AC3E}">
        <p14:creationId xmlns:p14="http://schemas.microsoft.com/office/powerpoint/2010/main" val="905627295"/>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F618E0A2-0311-2F4A-ABE0-B7019BE7093D}" type="slidenum">
              <a:rPr lang="en-US"/>
              <a:pPr>
                <a:defRPr/>
              </a:pPr>
              <a:t>‹#›</a:t>
            </a:fld>
            <a:endParaRPr lang="en-US"/>
          </a:p>
        </p:txBody>
      </p:sp>
    </p:spTree>
    <p:extLst>
      <p:ext uri="{BB962C8B-B14F-4D97-AF65-F5344CB8AC3E}">
        <p14:creationId xmlns:p14="http://schemas.microsoft.com/office/powerpoint/2010/main" val="3885190547"/>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AAFA619A-7F3F-D144-ACFC-6856E4C1188C}" type="slidenum">
              <a:rPr lang="en-US"/>
              <a:pPr>
                <a:defRPr/>
              </a:pPr>
              <a:t>‹#›</a:t>
            </a:fld>
            <a:endParaRPr lang="en-US"/>
          </a:p>
        </p:txBody>
      </p:sp>
    </p:spTree>
    <p:extLst>
      <p:ext uri="{BB962C8B-B14F-4D97-AF65-F5344CB8AC3E}">
        <p14:creationId xmlns:p14="http://schemas.microsoft.com/office/powerpoint/2010/main" val="520199704"/>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11/03/2025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228159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6A46288C-8E27-1F43-A4BD-9DBBE840398F}" type="slidenum">
              <a:rPr lang="en-US"/>
              <a:pPr>
                <a:defRPr/>
              </a:pPr>
              <a:t>‹#›</a:t>
            </a:fld>
            <a:endParaRPr lang="en-US"/>
          </a:p>
        </p:txBody>
      </p:sp>
    </p:spTree>
    <p:extLst>
      <p:ext uri="{BB962C8B-B14F-4D97-AF65-F5344CB8AC3E}">
        <p14:creationId xmlns:p14="http://schemas.microsoft.com/office/powerpoint/2010/main" val="2948457584"/>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4D769E95-BFCC-DF45-97A7-E48396B26CD4}" type="slidenum">
              <a:rPr lang="en-US"/>
              <a:pPr>
                <a:defRPr/>
              </a:pPr>
              <a:t>‹#›</a:t>
            </a:fld>
            <a:endParaRPr lang="en-US"/>
          </a:p>
        </p:txBody>
      </p:sp>
    </p:spTree>
    <p:extLst>
      <p:ext uri="{BB962C8B-B14F-4D97-AF65-F5344CB8AC3E}">
        <p14:creationId xmlns:p14="http://schemas.microsoft.com/office/powerpoint/2010/main" val="2677260614"/>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D0AC2F60-DEC4-A541-8B4B-2EEFA71D2635}" type="slidenum">
              <a:rPr lang="en-US"/>
              <a:pPr>
                <a:defRPr/>
              </a:pPr>
              <a:t>‹#›</a:t>
            </a:fld>
            <a:endParaRPr lang="en-US"/>
          </a:p>
        </p:txBody>
      </p:sp>
    </p:spTree>
    <p:extLst>
      <p:ext uri="{BB962C8B-B14F-4D97-AF65-F5344CB8AC3E}">
        <p14:creationId xmlns:p14="http://schemas.microsoft.com/office/powerpoint/2010/main" val="1761332382"/>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6ADB0C8B-9758-D544-96F3-F719EC20BD3A}" type="slidenum">
              <a:rPr lang="en-US"/>
              <a:pPr>
                <a:defRPr/>
              </a:pPr>
              <a:t>‹#›</a:t>
            </a:fld>
            <a:endParaRPr lang="en-US"/>
          </a:p>
        </p:txBody>
      </p:sp>
    </p:spTree>
    <p:extLst>
      <p:ext uri="{BB962C8B-B14F-4D97-AF65-F5344CB8AC3E}">
        <p14:creationId xmlns:p14="http://schemas.microsoft.com/office/powerpoint/2010/main" val="3499420046"/>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42"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70" indent="0" algn="ctr">
              <a:buNone/>
              <a:defRPr>
                <a:solidFill>
                  <a:schemeClr val="tx1">
                    <a:tint val="75000"/>
                  </a:schemeClr>
                </a:solidFill>
              </a:defRPr>
            </a:lvl5pPr>
            <a:lvl6pPr marL="2285205" indent="0" algn="ctr">
              <a:buNone/>
              <a:defRPr>
                <a:solidFill>
                  <a:schemeClr val="tx1">
                    <a:tint val="75000"/>
                  </a:schemeClr>
                </a:solidFill>
              </a:defRPr>
            </a:lvl6pPr>
            <a:lvl7pPr marL="2742248" indent="0" algn="ctr">
              <a:buNone/>
              <a:defRPr>
                <a:solidFill>
                  <a:schemeClr val="tx1">
                    <a:tint val="75000"/>
                  </a:schemeClr>
                </a:solidFill>
              </a:defRPr>
            </a:lvl7pPr>
            <a:lvl8pPr marL="3199289" indent="0" algn="ctr">
              <a:buNone/>
              <a:defRPr>
                <a:solidFill>
                  <a:schemeClr val="tx1">
                    <a:tint val="75000"/>
                  </a:schemeClr>
                </a:solidFill>
              </a:defRPr>
            </a:lvl8pPr>
            <a:lvl9pPr marL="36563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4833E60D-FD66-EE4E-9301-7254FB30F032}" type="datetimeFigureOut">
              <a:rPr lang="en-US"/>
              <a:pPr>
                <a:defRPr/>
              </a:pPr>
              <a:t>3/11/25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109589-7281-D04A-8D04-08565642A25C}" type="slidenum">
              <a:rPr lang="en-US"/>
              <a:pPr>
                <a:defRPr/>
              </a:pPr>
              <a:t>‹#›</a:t>
            </a:fld>
            <a:endParaRPr lang="en-US"/>
          </a:p>
        </p:txBody>
      </p:sp>
    </p:spTree>
    <p:extLst>
      <p:ext uri="{BB962C8B-B14F-4D97-AF65-F5344CB8AC3E}">
        <p14:creationId xmlns:p14="http://schemas.microsoft.com/office/powerpoint/2010/main" val="10611914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21A7E21-4A28-804F-809B-741830DDBB2A}" type="datetimeFigureOut">
              <a:rPr lang="en-US"/>
              <a:pPr>
                <a:defRPr/>
              </a:pPr>
              <a:t>3/11/25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EC9190C-2BA8-2145-8AD2-0080B2A838EB}" type="slidenum">
              <a:rPr lang="en-US"/>
              <a:pPr>
                <a:defRPr/>
              </a:pPr>
              <a:t>‹#›</a:t>
            </a:fld>
            <a:endParaRPr lang="en-US"/>
          </a:p>
        </p:txBody>
      </p:sp>
    </p:spTree>
    <p:extLst>
      <p:ext uri="{BB962C8B-B14F-4D97-AF65-F5344CB8AC3E}">
        <p14:creationId xmlns:p14="http://schemas.microsoft.com/office/powerpoint/2010/main" val="24126003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42" indent="0">
              <a:buNone/>
              <a:defRPr sz="1800">
                <a:solidFill>
                  <a:schemeClr val="tx1">
                    <a:tint val="75000"/>
                  </a:schemeClr>
                </a:solidFill>
              </a:defRPr>
            </a:lvl2pPr>
            <a:lvl3pPr marL="914085" indent="0">
              <a:buNone/>
              <a:defRPr sz="1600">
                <a:solidFill>
                  <a:schemeClr val="tx1">
                    <a:tint val="75000"/>
                  </a:schemeClr>
                </a:solidFill>
              </a:defRPr>
            </a:lvl3pPr>
            <a:lvl4pPr marL="1371124" indent="0">
              <a:buNone/>
              <a:defRPr sz="1400">
                <a:solidFill>
                  <a:schemeClr val="tx1">
                    <a:tint val="75000"/>
                  </a:schemeClr>
                </a:solidFill>
              </a:defRPr>
            </a:lvl4pPr>
            <a:lvl5pPr marL="1828170" indent="0">
              <a:buNone/>
              <a:defRPr sz="1400">
                <a:solidFill>
                  <a:schemeClr val="tx1">
                    <a:tint val="75000"/>
                  </a:schemeClr>
                </a:solidFill>
              </a:defRPr>
            </a:lvl5pPr>
            <a:lvl6pPr marL="2285205" indent="0">
              <a:buNone/>
              <a:defRPr sz="1400">
                <a:solidFill>
                  <a:schemeClr val="tx1">
                    <a:tint val="75000"/>
                  </a:schemeClr>
                </a:solidFill>
              </a:defRPr>
            </a:lvl6pPr>
            <a:lvl7pPr marL="2742248" indent="0">
              <a:buNone/>
              <a:defRPr sz="1400">
                <a:solidFill>
                  <a:schemeClr val="tx1">
                    <a:tint val="75000"/>
                  </a:schemeClr>
                </a:solidFill>
              </a:defRPr>
            </a:lvl7pPr>
            <a:lvl8pPr marL="3199289" indent="0">
              <a:buNone/>
              <a:defRPr sz="1400">
                <a:solidFill>
                  <a:schemeClr val="tx1">
                    <a:tint val="75000"/>
                  </a:schemeClr>
                </a:solidFill>
              </a:defRPr>
            </a:lvl8pPr>
            <a:lvl9pPr marL="365632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A3FAF62-891C-CE49-B31C-87E10AB7FCA2}" type="datetimeFigureOut">
              <a:rPr lang="en-US"/>
              <a:pPr>
                <a:defRPr/>
              </a:pPr>
              <a:t>3/11/25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C193E1C1-6381-2145-B43C-B209C84F37C6}" type="slidenum">
              <a:rPr lang="en-US"/>
              <a:pPr>
                <a:defRPr/>
              </a:pPr>
              <a:t>‹#›</a:t>
            </a:fld>
            <a:endParaRPr lang="en-US"/>
          </a:p>
        </p:txBody>
      </p:sp>
    </p:spTree>
    <p:extLst>
      <p:ext uri="{BB962C8B-B14F-4D97-AF65-F5344CB8AC3E}">
        <p14:creationId xmlns:p14="http://schemas.microsoft.com/office/powerpoint/2010/main" val="5192773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D0351FE-A2C2-1143-BF06-77EC35DD87E3}" type="datetimeFigureOut">
              <a:rPr lang="en-US"/>
              <a:pPr>
                <a:defRPr/>
              </a:pPr>
              <a:t>3/11/25</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2CFF1095-6153-5943-A8CD-55A55C33A1B2}" type="slidenum">
              <a:rPr lang="en-US"/>
              <a:pPr>
                <a:defRPr/>
              </a:pPr>
              <a:t>‹#›</a:t>
            </a:fld>
            <a:endParaRPr lang="en-US"/>
          </a:p>
        </p:txBody>
      </p:sp>
    </p:spTree>
    <p:extLst>
      <p:ext uri="{BB962C8B-B14F-4D97-AF65-F5344CB8AC3E}">
        <p14:creationId xmlns:p14="http://schemas.microsoft.com/office/powerpoint/2010/main" val="332060378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7A7460-2FE1-1F45-A58B-9B58ED27BABC}" type="datetimeFigureOut">
              <a:rPr lang="en-US"/>
              <a:pPr>
                <a:defRPr/>
              </a:pPr>
              <a:t>3/11/25</a:t>
            </a:fld>
            <a:endParaRPr lang="en-US"/>
          </a:p>
        </p:txBody>
      </p:sp>
      <p:sp>
        <p:nvSpPr>
          <p:cNvPr id="8" name="Footer Placeholder 7"/>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350DFFE-8657-4644-AEB2-31EE13242DE1}" type="slidenum">
              <a:rPr lang="en-US"/>
              <a:pPr>
                <a:defRPr/>
              </a:pPr>
              <a:t>‹#›</a:t>
            </a:fld>
            <a:endParaRPr lang="en-US"/>
          </a:p>
        </p:txBody>
      </p:sp>
    </p:spTree>
    <p:extLst>
      <p:ext uri="{BB962C8B-B14F-4D97-AF65-F5344CB8AC3E}">
        <p14:creationId xmlns:p14="http://schemas.microsoft.com/office/powerpoint/2010/main" val="13313222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DEE59B57-C65D-F646-A1A7-9E8512D14C9F}" type="datetimeFigureOut">
              <a:rPr lang="en-US"/>
              <a:pPr>
                <a:defRPr/>
              </a:pPr>
              <a:t>3/11/25</a:t>
            </a:fld>
            <a:endParaRPr lang="en-US"/>
          </a:p>
        </p:txBody>
      </p:sp>
      <p:sp>
        <p:nvSpPr>
          <p:cNvPr id="4" name="Footer Placeholder 3"/>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344DBC5-5DDA-A04F-8F92-8DBDF7970E73}" type="slidenum">
              <a:rPr lang="en-US"/>
              <a:pPr>
                <a:defRPr/>
              </a:pPr>
              <a:t>‹#›</a:t>
            </a:fld>
            <a:endParaRPr lang="en-US"/>
          </a:p>
        </p:txBody>
      </p:sp>
    </p:spTree>
    <p:extLst>
      <p:ext uri="{BB962C8B-B14F-4D97-AF65-F5344CB8AC3E}">
        <p14:creationId xmlns:p14="http://schemas.microsoft.com/office/powerpoint/2010/main" val="798483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11/03/2025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516292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56D35E5-A6B2-1342-9BAA-A4550EA596B6}" type="datetimeFigureOut">
              <a:rPr lang="en-US"/>
              <a:pPr>
                <a:defRPr/>
              </a:pPr>
              <a:t>3/11/25</a:t>
            </a:fld>
            <a:endParaRPr lang="en-US"/>
          </a:p>
        </p:txBody>
      </p:sp>
      <p:sp>
        <p:nvSpPr>
          <p:cNvPr id="3" name="Footer Placeholder 2"/>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C3BB43F-E856-F342-88ED-A67D2903EFCF}" type="slidenum">
              <a:rPr lang="en-US"/>
              <a:pPr>
                <a:defRPr/>
              </a:pPr>
              <a:t>‹#›</a:t>
            </a:fld>
            <a:endParaRPr lang="en-US"/>
          </a:p>
        </p:txBody>
      </p:sp>
    </p:spTree>
    <p:extLst>
      <p:ext uri="{BB962C8B-B14F-4D97-AF65-F5344CB8AC3E}">
        <p14:creationId xmlns:p14="http://schemas.microsoft.com/office/powerpoint/2010/main" val="30589661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FAA0113-248B-3441-BA2A-B7FB1EB2E0EB}" type="datetimeFigureOut">
              <a:rPr lang="en-US"/>
              <a:pPr>
                <a:defRPr/>
              </a:pPr>
              <a:t>3/11/25</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04E9C19-E8D7-514D-9C79-0CC0DD1B350B}" type="slidenum">
              <a:rPr lang="en-US"/>
              <a:pPr>
                <a:defRPr/>
              </a:pPr>
              <a:t>‹#›</a:t>
            </a:fld>
            <a:endParaRPr lang="en-US"/>
          </a:p>
        </p:txBody>
      </p:sp>
    </p:spTree>
    <p:extLst>
      <p:ext uri="{BB962C8B-B14F-4D97-AF65-F5344CB8AC3E}">
        <p14:creationId xmlns:p14="http://schemas.microsoft.com/office/powerpoint/2010/main" val="21063571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B45C8DFF-DFB9-9940-A98E-96C1F271ECE7}" type="datetimeFigureOut">
              <a:rPr lang="en-US"/>
              <a:pPr>
                <a:defRPr/>
              </a:pPr>
              <a:t>3/11/25</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A94D528-9517-C345-84BE-B7852DA51F40}" type="slidenum">
              <a:rPr lang="en-US"/>
              <a:pPr>
                <a:defRPr/>
              </a:pPr>
              <a:t>‹#›</a:t>
            </a:fld>
            <a:endParaRPr lang="en-US"/>
          </a:p>
        </p:txBody>
      </p:sp>
    </p:spTree>
    <p:extLst>
      <p:ext uri="{BB962C8B-B14F-4D97-AF65-F5344CB8AC3E}">
        <p14:creationId xmlns:p14="http://schemas.microsoft.com/office/powerpoint/2010/main" val="41774437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FF251955-0189-FE47-8F01-2B43B1CE953C}" type="datetimeFigureOut">
              <a:rPr lang="en-US"/>
              <a:pPr>
                <a:defRPr/>
              </a:pPr>
              <a:t>3/11/25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16BE839-814C-E349-A8F1-58CFFE5DEC44}" type="slidenum">
              <a:rPr lang="en-US"/>
              <a:pPr>
                <a:defRPr/>
              </a:pPr>
              <a:t>‹#›</a:t>
            </a:fld>
            <a:endParaRPr lang="en-US"/>
          </a:p>
        </p:txBody>
      </p:sp>
    </p:spTree>
    <p:extLst>
      <p:ext uri="{BB962C8B-B14F-4D97-AF65-F5344CB8AC3E}">
        <p14:creationId xmlns:p14="http://schemas.microsoft.com/office/powerpoint/2010/main" val="13229659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9BEAFC57-6E36-304C-A3F8-5F310AC6F74A}" type="datetimeFigureOut">
              <a:rPr lang="en-US"/>
              <a:pPr>
                <a:defRPr/>
              </a:pPr>
              <a:t>3/11/25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25B336B-BB66-3E44-9D1F-45A8AF531D34}" type="slidenum">
              <a:rPr lang="en-US"/>
              <a:pPr>
                <a:defRPr/>
              </a:pPr>
              <a:t>‹#›</a:t>
            </a:fld>
            <a:endParaRPr lang="en-US"/>
          </a:p>
        </p:txBody>
      </p:sp>
    </p:spTree>
    <p:extLst>
      <p:ext uri="{BB962C8B-B14F-4D97-AF65-F5344CB8AC3E}">
        <p14:creationId xmlns:p14="http://schemas.microsoft.com/office/powerpoint/2010/main" val="139834352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967404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6725464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546" indent="0">
              <a:buNone/>
              <a:defRPr sz="1800"/>
            </a:lvl2pPr>
            <a:lvl3pPr marL="913095" indent="0">
              <a:buNone/>
              <a:defRPr sz="1600"/>
            </a:lvl3pPr>
            <a:lvl4pPr marL="1369628" indent="0">
              <a:buNone/>
              <a:defRPr sz="1400"/>
            </a:lvl4pPr>
            <a:lvl5pPr marL="1826186" indent="0">
              <a:buNone/>
              <a:defRPr sz="1400"/>
            </a:lvl5pPr>
            <a:lvl6pPr marL="2282714" indent="0">
              <a:buNone/>
              <a:defRPr sz="1400"/>
            </a:lvl6pPr>
            <a:lvl7pPr marL="2739256" indent="0">
              <a:buNone/>
              <a:defRPr sz="1400"/>
            </a:lvl7pPr>
            <a:lvl8pPr marL="3195796" indent="0">
              <a:buNone/>
              <a:defRPr sz="1400"/>
            </a:lvl8pPr>
            <a:lvl9pPr marL="365234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30364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784489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1373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11/03/2025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6079723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16092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69895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628912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318911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05111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898322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C532B22-70B3-5749-93E5-B7D7B42A0367}" type="slidenum">
              <a:rPr lang="en-US"/>
              <a:pPr/>
              <a:t>‹#›</a:t>
            </a:fld>
            <a:endParaRPr lang="en-US"/>
          </a:p>
        </p:txBody>
      </p:sp>
    </p:spTree>
    <p:extLst>
      <p:ext uri="{BB962C8B-B14F-4D97-AF65-F5344CB8AC3E}">
        <p14:creationId xmlns:p14="http://schemas.microsoft.com/office/powerpoint/2010/main" val="280201569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FA49C1E-4A9B-D741-AE01-3B53BE56E407}" type="slidenum">
              <a:rPr lang="en-US"/>
              <a:pPr/>
              <a:t>‹#›</a:t>
            </a:fld>
            <a:endParaRPr lang="en-US"/>
          </a:p>
        </p:txBody>
      </p:sp>
    </p:spTree>
    <p:extLst>
      <p:ext uri="{BB962C8B-B14F-4D97-AF65-F5344CB8AC3E}">
        <p14:creationId xmlns:p14="http://schemas.microsoft.com/office/powerpoint/2010/main" val="141641138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509ABBA-42D8-EF44-9F06-A7F3AC1C1B9C}" type="slidenum">
              <a:rPr lang="en-US"/>
              <a:pPr/>
              <a:t>‹#›</a:t>
            </a:fld>
            <a:endParaRPr lang="en-US"/>
          </a:p>
        </p:txBody>
      </p:sp>
    </p:spTree>
    <p:extLst>
      <p:ext uri="{BB962C8B-B14F-4D97-AF65-F5344CB8AC3E}">
        <p14:creationId xmlns:p14="http://schemas.microsoft.com/office/powerpoint/2010/main" val="46548045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39F16D5-38DF-E84E-86F3-15D254F47B0E}" type="slidenum">
              <a:rPr lang="en-US"/>
              <a:pPr/>
              <a:t>‹#›</a:t>
            </a:fld>
            <a:endParaRPr lang="en-US"/>
          </a:p>
        </p:txBody>
      </p:sp>
    </p:spTree>
    <p:extLst>
      <p:ext uri="{BB962C8B-B14F-4D97-AF65-F5344CB8AC3E}">
        <p14:creationId xmlns:p14="http://schemas.microsoft.com/office/powerpoint/2010/main" val="2270910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11/03/2025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9436643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A4B03C3C-9C5D-1447-8AAA-5A925A64D93F}" type="slidenum">
              <a:rPr lang="en-US"/>
              <a:pPr/>
              <a:t>‹#›</a:t>
            </a:fld>
            <a:endParaRPr lang="en-US"/>
          </a:p>
        </p:txBody>
      </p:sp>
    </p:spTree>
    <p:extLst>
      <p:ext uri="{BB962C8B-B14F-4D97-AF65-F5344CB8AC3E}">
        <p14:creationId xmlns:p14="http://schemas.microsoft.com/office/powerpoint/2010/main" val="305020133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84A348D1-B7C9-B545-B24A-F52EA0BE2536}" type="slidenum">
              <a:rPr lang="en-US"/>
              <a:pPr/>
              <a:t>‹#›</a:t>
            </a:fld>
            <a:endParaRPr lang="en-US"/>
          </a:p>
        </p:txBody>
      </p:sp>
    </p:spTree>
    <p:extLst>
      <p:ext uri="{BB962C8B-B14F-4D97-AF65-F5344CB8AC3E}">
        <p14:creationId xmlns:p14="http://schemas.microsoft.com/office/powerpoint/2010/main" val="3495580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AAB4C150-D8F6-F248-8FD7-3044D57E5E33}" type="slidenum">
              <a:rPr lang="en-US"/>
              <a:pPr/>
              <a:t>‹#›</a:t>
            </a:fld>
            <a:endParaRPr lang="en-US"/>
          </a:p>
        </p:txBody>
      </p:sp>
    </p:spTree>
    <p:extLst>
      <p:ext uri="{BB962C8B-B14F-4D97-AF65-F5344CB8AC3E}">
        <p14:creationId xmlns:p14="http://schemas.microsoft.com/office/powerpoint/2010/main" val="212419828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33D800A-8B45-0145-AC99-E6ACD9E5F9E7}" type="slidenum">
              <a:rPr lang="en-US"/>
              <a:pPr/>
              <a:t>‹#›</a:t>
            </a:fld>
            <a:endParaRPr lang="en-US"/>
          </a:p>
        </p:txBody>
      </p:sp>
    </p:spTree>
    <p:extLst>
      <p:ext uri="{BB962C8B-B14F-4D97-AF65-F5344CB8AC3E}">
        <p14:creationId xmlns:p14="http://schemas.microsoft.com/office/powerpoint/2010/main" val="1693118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E3F06B5-073D-5945-B05B-4FA54773A3A4}" type="slidenum">
              <a:rPr lang="en-US"/>
              <a:pPr/>
              <a:t>‹#›</a:t>
            </a:fld>
            <a:endParaRPr lang="en-US"/>
          </a:p>
        </p:txBody>
      </p:sp>
    </p:spTree>
    <p:extLst>
      <p:ext uri="{BB962C8B-B14F-4D97-AF65-F5344CB8AC3E}">
        <p14:creationId xmlns:p14="http://schemas.microsoft.com/office/powerpoint/2010/main" val="37060000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8B13585-36C1-9A49-8014-2A99A8CE6979}" type="slidenum">
              <a:rPr lang="en-US"/>
              <a:pPr/>
              <a:t>‹#›</a:t>
            </a:fld>
            <a:endParaRPr lang="en-US"/>
          </a:p>
        </p:txBody>
      </p:sp>
    </p:spTree>
    <p:extLst>
      <p:ext uri="{BB962C8B-B14F-4D97-AF65-F5344CB8AC3E}">
        <p14:creationId xmlns:p14="http://schemas.microsoft.com/office/powerpoint/2010/main" val="88682541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B766BE5-16C4-EE46-A51E-D6F178020405}" type="slidenum">
              <a:rPr lang="en-US"/>
              <a:pPr/>
              <a:t>‹#›</a:t>
            </a:fld>
            <a:endParaRPr lang="en-US"/>
          </a:p>
        </p:txBody>
      </p:sp>
    </p:spTree>
    <p:extLst>
      <p:ext uri="{BB962C8B-B14F-4D97-AF65-F5344CB8AC3E}">
        <p14:creationId xmlns:p14="http://schemas.microsoft.com/office/powerpoint/2010/main" val="304078722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9E35A5-A071-974A-BE06-A9A086EE5FA9}" type="slidenum">
              <a:rPr lang="en-US"/>
              <a:pPr>
                <a:defRPr/>
              </a:pPr>
              <a:t>‹#›</a:t>
            </a:fld>
            <a:endParaRPr lang="en-US"/>
          </a:p>
        </p:txBody>
      </p:sp>
    </p:spTree>
    <p:extLst>
      <p:ext uri="{BB962C8B-B14F-4D97-AF65-F5344CB8AC3E}">
        <p14:creationId xmlns:p14="http://schemas.microsoft.com/office/powerpoint/2010/main" val="109456343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ED8A0D-F7C8-5647-9E42-C59C66EB3B0B}" type="slidenum">
              <a:rPr lang="en-US"/>
              <a:pPr>
                <a:defRPr/>
              </a:pPr>
              <a:t>‹#›</a:t>
            </a:fld>
            <a:endParaRPr lang="en-US"/>
          </a:p>
        </p:txBody>
      </p:sp>
    </p:spTree>
    <p:extLst>
      <p:ext uri="{BB962C8B-B14F-4D97-AF65-F5344CB8AC3E}">
        <p14:creationId xmlns:p14="http://schemas.microsoft.com/office/powerpoint/2010/main" val="167188264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55EA64-B140-5549-97FB-5621880D66C3}" type="slidenum">
              <a:rPr lang="en-US"/>
              <a:pPr>
                <a:defRPr/>
              </a:pPr>
              <a:t>‹#›</a:t>
            </a:fld>
            <a:endParaRPr lang="en-US"/>
          </a:p>
        </p:txBody>
      </p:sp>
    </p:spTree>
    <p:extLst>
      <p:ext uri="{BB962C8B-B14F-4D97-AF65-F5344CB8AC3E}">
        <p14:creationId xmlns:p14="http://schemas.microsoft.com/office/powerpoint/2010/main" val="3548036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11/03/2025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8706897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66FFAC-1F4C-7244-84DA-9A27682E7AB3}" type="slidenum">
              <a:rPr lang="en-US"/>
              <a:pPr>
                <a:defRPr/>
              </a:pPr>
              <a:t>‹#›</a:t>
            </a:fld>
            <a:endParaRPr lang="en-US"/>
          </a:p>
        </p:txBody>
      </p:sp>
    </p:spTree>
    <p:extLst>
      <p:ext uri="{BB962C8B-B14F-4D97-AF65-F5344CB8AC3E}">
        <p14:creationId xmlns:p14="http://schemas.microsoft.com/office/powerpoint/2010/main" val="155826205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7174E0-F8ED-8044-9A01-DC3646BF5F0A}" type="slidenum">
              <a:rPr lang="en-US"/>
              <a:pPr>
                <a:defRPr/>
              </a:pPr>
              <a:t>‹#›</a:t>
            </a:fld>
            <a:endParaRPr lang="en-US"/>
          </a:p>
        </p:txBody>
      </p:sp>
    </p:spTree>
    <p:extLst>
      <p:ext uri="{BB962C8B-B14F-4D97-AF65-F5344CB8AC3E}">
        <p14:creationId xmlns:p14="http://schemas.microsoft.com/office/powerpoint/2010/main" val="170141352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32FCFE-F3B8-4B40-826B-E59EC9163A1B}" type="slidenum">
              <a:rPr lang="en-US"/>
              <a:pPr>
                <a:defRPr/>
              </a:pPr>
              <a:t>‹#›</a:t>
            </a:fld>
            <a:endParaRPr lang="en-US"/>
          </a:p>
        </p:txBody>
      </p:sp>
    </p:spTree>
    <p:extLst>
      <p:ext uri="{BB962C8B-B14F-4D97-AF65-F5344CB8AC3E}">
        <p14:creationId xmlns:p14="http://schemas.microsoft.com/office/powerpoint/2010/main" val="10270859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8913976-263F-AF4D-8722-8A55C0E25801}" type="slidenum">
              <a:rPr lang="en-US"/>
              <a:pPr>
                <a:defRPr/>
              </a:pPr>
              <a:t>‹#›</a:t>
            </a:fld>
            <a:endParaRPr lang="en-US"/>
          </a:p>
        </p:txBody>
      </p:sp>
    </p:spTree>
    <p:extLst>
      <p:ext uri="{BB962C8B-B14F-4D97-AF65-F5344CB8AC3E}">
        <p14:creationId xmlns:p14="http://schemas.microsoft.com/office/powerpoint/2010/main" val="51800657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332958-9F91-C84F-9A87-3FB29FCE01E5}" type="slidenum">
              <a:rPr lang="en-US"/>
              <a:pPr>
                <a:defRPr/>
              </a:pPr>
              <a:t>‹#›</a:t>
            </a:fld>
            <a:endParaRPr lang="en-US"/>
          </a:p>
        </p:txBody>
      </p:sp>
    </p:spTree>
    <p:extLst>
      <p:ext uri="{BB962C8B-B14F-4D97-AF65-F5344CB8AC3E}">
        <p14:creationId xmlns:p14="http://schemas.microsoft.com/office/powerpoint/2010/main" val="377219119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7A3F47-B075-DE45-B919-0D39680A8971}" type="slidenum">
              <a:rPr lang="en-US"/>
              <a:pPr>
                <a:defRPr/>
              </a:pPr>
              <a:t>‹#›</a:t>
            </a:fld>
            <a:endParaRPr lang="en-US"/>
          </a:p>
        </p:txBody>
      </p:sp>
    </p:spTree>
    <p:extLst>
      <p:ext uri="{BB962C8B-B14F-4D97-AF65-F5344CB8AC3E}">
        <p14:creationId xmlns:p14="http://schemas.microsoft.com/office/powerpoint/2010/main" val="325237972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85D56A-F2A5-4440-A3C9-ACE72A881688}" type="slidenum">
              <a:rPr lang="en-US"/>
              <a:pPr>
                <a:defRPr/>
              </a:pPr>
              <a:t>‹#›</a:t>
            </a:fld>
            <a:endParaRPr lang="en-US"/>
          </a:p>
        </p:txBody>
      </p:sp>
    </p:spTree>
    <p:extLst>
      <p:ext uri="{BB962C8B-B14F-4D97-AF65-F5344CB8AC3E}">
        <p14:creationId xmlns:p14="http://schemas.microsoft.com/office/powerpoint/2010/main" val="30123374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266DB5-A0E7-F446-B098-6B4E28EEEEAC}" type="slidenum">
              <a:rPr lang="en-US"/>
              <a:pPr>
                <a:defRPr/>
              </a:pPr>
              <a:t>‹#›</a:t>
            </a:fld>
            <a:endParaRPr lang="en-US"/>
          </a:p>
        </p:txBody>
      </p:sp>
    </p:spTree>
    <p:extLst>
      <p:ext uri="{BB962C8B-B14F-4D97-AF65-F5344CB8AC3E}">
        <p14:creationId xmlns:p14="http://schemas.microsoft.com/office/powerpoint/2010/main" val="81894011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6120546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83678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11/03/2025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7295410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5264019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3790718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3423906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413876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0563909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5996618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8500132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0942488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76256498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41514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2848206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8403918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pPr>
                <a:defRPr/>
              </a:pPr>
              <a:t>‹#›</a:t>
            </a:fld>
            <a:endParaRPr lang="en-US"/>
          </a:p>
        </p:txBody>
      </p:sp>
    </p:spTree>
    <p:extLst>
      <p:ext uri="{BB962C8B-B14F-4D97-AF65-F5344CB8AC3E}">
        <p14:creationId xmlns:p14="http://schemas.microsoft.com/office/powerpoint/2010/main" val="257055545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pPr>
                <a:defRPr/>
              </a:pPr>
              <a:t>‹#›</a:t>
            </a:fld>
            <a:endParaRPr lang="en-US"/>
          </a:p>
        </p:txBody>
      </p:sp>
    </p:spTree>
    <p:extLst>
      <p:ext uri="{BB962C8B-B14F-4D97-AF65-F5344CB8AC3E}">
        <p14:creationId xmlns:p14="http://schemas.microsoft.com/office/powerpoint/2010/main" val="401571770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pPr>
                <a:defRPr/>
              </a:pPr>
              <a:t>‹#›</a:t>
            </a:fld>
            <a:endParaRPr lang="en-US"/>
          </a:p>
        </p:txBody>
      </p:sp>
    </p:spTree>
    <p:extLst>
      <p:ext uri="{BB962C8B-B14F-4D97-AF65-F5344CB8AC3E}">
        <p14:creationId xmlns:p14="http://schemas.microsoft.com/office/powerpoint/2010/main" val="10359874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pPr>
                <a:defRPr/>
              </a:pPr>
              <a:t>‹#›</a:t>
            </a:fld>
            <a:endParaRPr lang="en-US"/>
          </a:p>
        </p:txBody>
      </p:sp>
    </p:spTree>
    <p:extLst>
      <p:ext uri="{BB962C8B-B14F-4D97-AF65-F5344CB8AC3E}">
        <p14:creationId xmlns:p14="http://schemas.microsoft.com/office/powerpoint/2010/main" val="46062116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pPr>
                <a:defRPr/>
              </a:pPr>
              <a:t>‹#›</a:t>
            </a:fld>
            <a:endParaRPr lang="en-US"/>
          </a:p>
        </p:txBody>
      </p:sp>
    </p:spTree>
    <p:extLst>
      <p:ext uri="{BB962C8B-B14F-4D97-AF65-F5344CB8AC3E}">
        <p14:creationId xmlns:p14="http://schemas.microsoft.com/office/powerpoint/2010/main" val="407421940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pPr>
                <a:defRPr/>
              </a:pPr>
              <a:t>‹#›</a:t>
            </a:fld>
            <a:endParaRPr lang="en-US"/>
          </a:p>
        </p:txBody>
      </p:sp>
    </p:spTree>
    <p:extLst>
      <p:ext uri="{BB962C8B-B14F-4D97-AF65-F5344CB8AC3E}">
        <p14:creationId xmlns:p14="http://schemas.microsoft.com/office/powerpoint/2010/main" val="92021621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pPr>
                <a:defRPr/>
              </a:pPr>
              <a:t>‹#›</a:t>
            </a:fld>
            <a:endParaRPr lang="en-US"/>
          </a:p>
        </p:txBody>
      </p:sp>
    </p:spTree>
    <p:extLst>
      <p:ext uri="{BB962C8B-B14F-4D97-AF65-F5344CB8AC3E}">
        <p14:creationId xmlns:p14="http://schemas.microsoft.com/office/powerpoint/2010/main" val="273849975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pPr>
                <a:defRPr/>
              </a:pPr>
              <a:t>‹#›</a:t>
            </a:fld>
            <a:endParaRPr lang="en-US"/>
          </a:p>
        </p:txBody>
      </p:sp>
    </p:spTree>
    <p:extLst>
      <p:ext uri="{BB962C8B-B14F-4D97-AF65-F5344CB8AC3E}">
        <p14:creationId xmlns:p14="http://schemas.microsoft.com/office/powerpoint/2010/main" val="376534661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pPr>
                <a:defRPr/>
              </a:pPr>
              <a:t>‹#›</a:t>
            </a:fld>
            <a:endParaRPr lang="en-US"/>
          </a:p>
        </p:txBody>
      </p:sp>
    </p:spTree>
    <p:extLst>
      <p:ext uri="{BB962C8B-B14F-4D97-AF65-F5344CB8AC3E}">
        <p14:creationId xmlns:p14="http://schemas.microsoft.com/office/powerpoint/2010/main" val="27952692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79279103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pPr>
                <a:defRPr/>
              </a:pPr>
              <a:t>‹#›</a:t>
            </a:fld>
            <a:endParaRPr lang="en-US"/>
          </a:p>
        </p:txBody>
      </p:sp>
    </p:spTree>
    <p:extLst>
      <p:ext uri="{BB962C8B-B14F-4D97-AF65-F5344CB8AC3E}">
        <p14:creationId xmlns:p14="http://schemas.microsoft.com/office/powerpoint/2010/main" val="316675106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pPr>
                <a:defRPr/>
              </a:pPr>
              <a:t>‹#›</a:t>
            </a:fld>
            <a:endParaRPr lang="en-US"/>
          </a:p>
        </p:txBody>
      </p:sp>
    </p:spTree>
    <p:extLst>
      <p:ext uri="{BB962C8B-B14F-4D97-AF65-F5344CB8AC3E}">
        <p14:creationId xmlns:p14="http://schemas.microsoft.com/office/powerpoint/2010/main" val="189753901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pPr>
                <a:defRPr/>
              </a:pPr>
              <a:t>‹#›</a:t>
            </a:fld>
            <a:endParaRPr lang="en-US"/>
          </a:p>
        </p:txBody>
      </p:sp>
    </p:spTree>
    <p:extLst>
      <p:ext uri="{BB962C8B-B14F-4D97-AF65-F5344CB8AC3E}">
        <p14:creationId xmlns:p14="http://schemas.microsoft.com/office/powerpoint/2010/main" val="27931840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6167139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52610182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8697454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0253115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40628507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1010956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32985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DD67F63-57E6-4C03-8736-C296FB510A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A0915A-6472-4DF6-BDDA-DBF301BE50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8EE90D-550D-449B-8749-B9F7F384B1FD}"/>
              </a:ext>
            </a:extLst>
          </p:cNvPr>
          <p:cNvSpPr>
            <a:spLocks noGrp="1" noChangeArrowheads="1"/>
          </p:cNvSpPr>
          <p:nvPr>
            <p:ph type="sldNum" sz="quarter" idx="12"/>
          </p:nvPr>
        </p:nvSpPr>
        <p:spPr>
          <a:ln/>
        </p:spPr>
        <p:txBody>
          <a:bodyPr/>
          <a:lstStyle>
            <a:lvl1pPr>
              <a:defRPr/>
            </a:lvl1pPr>
          </a:lstStyle>
          <a:p>
            <a:fld id="{3360FEAB-3248-4AEB-AA8C-3288A1CB8CEF}" type="slidenum">
              <a:rPr lang="en-US" altLang="en-US"/>
              <a:pPr/>
              <a:t>‹#›</a:t>
            </a:fld>
            <a:endParaRPr lang="en-US" altLang="en-US"/>
          </a:p>
        </p:txBody>
      </p:sp>
    </p:spTree>
    <p:extLst>
      <p:ext uri="{BB962C8B-B14F-4D97-AF65-F5344CB8AC3E}">
        <p14:creationId xmlns:p14="http://schemas.microsoft.com/office/powerpoint/2010/main" val="109138755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1733724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9881405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94730205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4176422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9584390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4180215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3683089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1534831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5977380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45199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DDF3D4-ADBB-4116-A769-05252DEB1B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1C6D7D-5776-4DD4-AE45-E984F8571B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9D62A1-FD54-4CCD-8B74-02DE07A91F93}"/>
              </a:ext>
            </a:extLst>
          </p:cNvPr>
          <p:cNvSpPr>
            <a:spLocks noGrp="1" noChangeArrowheads="1"/>
          </p:cNvSpPr>
          <p:nvPr>
            <p:ph type="sldNum" sz="quarter" idx="12"/>
          </p:nvPr>
        </p:nvSpPr>
        <p:spPr>
          <a:ln/>
        </p:spPr>
        <p:txBody>
          <a:bodyPr/>
          <a:lstStyle>
            <a:lvl1pPr>
              <a:defRPr/>
            </a:lvl1pPr>
          </a:lstStyle>
          <a:p>
            <a:fld id="{DAA6E9F9-BABD-4AD2-A006-C66183C53E8A}" type="slidenum">
              <a:rPr lang="en-US" altLang="en-US"/>
              <a:pPr/>
              <a:t>‹#›</a:t>
            </a:fld>
            <a:endParaRPr lang="en-US" altLang="en-US"/>
          </a:p>
        </p:txBody>
      </p:sp>
    </p:spTree>
    <p:extLst>
      <p:ext uri="{BB962C8B-B14F-4D97-AF65-F5344CB8AC3E}">
        <p14:creationId xmlns:p14="http://schemas.microsoft.com/office/powerpoint/2010/main" val="334525935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8262006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1319030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9105025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5084177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4844477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8492280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7800249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35C0A37D-40EC-644E-AF89-E8B02A630E4C}"/>
              </a:ext>
            </a:extLst>
          </p:cNvPr>
          <p:cNvGrpSpPr>
            <a:grpSpLocks/>
          </p:cNvGrpSpPr>
          <p:nvPr/>
        </p:nvGrpSpPr>
        <p:grpSpPr bwMode="auto">
          <a:xfrm>
            <a:off x="0" y="0"/>
            <a:ext cx="8458200" cy="5943600"/>
            <a:chOff x="0" y="0"/>
            <a:chExt cx="5328" cy="3744"/>
          </a:xfrm>
        </p:grpSpPr>
        <p:sp>
          <p:nvSpPr>
            <p:cNvPr id="5123" name="Freeform 3">
              <a:extLst>
                <a:ext uri="{FF2B5EF4-FFF2-40B4-BE49-F238E27FC236}">
                  <a16:creationId xmlns:a16="http://schemas.microsoft.com/office/drawing/2014/main" id="{FD91248A-6011-6340-9364-159988E0601F}"/>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4" name="Freeform 4">
              <a:extLst>
                <a:ext uri="{FF2B5EF4-FFF2-40B4-BE49-F238E27FC236}">
                  <a16:creationId xmlns:a16="http://schemas.microsoft.com/office/drawing/2014/main" id="{B2FF09ED-D10F-3B47-9438-7605D7FB486F}"/>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25" name="Rectangle 5">
            <a:extLst>
              <a:ext uri="{FF2B5EF4-FFF2-40B4-BE49-F238E27FC236}">
                <a16:creationId xmlns:a16="http://schemas.microsoft.com/office/drawing/2014/main" id="{0CEA501B-8B76-9040-B173-96793B92A8FC}"/>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5126" name="Rectangle 6">
            <a:extLst>
              <a:ext uri="{FF2B5EF4-FFF2-40B4-BE49-F238E27FC236}">
                <a16:creationId xmlns:a16="http://schemas.microsoft.com/office/drawing/2014/main" id="{75F128FC-6421-7B4E-8843-BE3A703443F2}"/>
              </a:ext>
            </a:extLst>
          </p:cNvPr>
          <p:cNvSpPr>
            <a:spLocks noGrp="1" noChangeArrowheads="1"/>
          </p:cNvSpPr>
          <p:nvPr>
            <p:ph type="dt" sz="quarter" idx="2"/>
          </p:nvPr>
        </p:nvSpPr>
        <p:spPr/>
        <p:txBody>
          <a:bodyPr/>
          <a:lstStyle>
            <a:lvl1pPr>
              <a:defRPr/>
            </a:lvl1pPr>
          </a:lstStyle>
          <a:p>
            <a:endParaRPr lang="en-US" altLang="en-US"/>
          </a:p>
        </p:txBody>
      </p:sp>
      <p:sp>
        <p:nvSpPr>
          <p:cNvPr id="5127" name="Rectangle 7">
            <a:extLst>
              <a:ext uri="{FF2B5EF4-FFF2-40B4-BE49-F238E27FC236}">
                <a16:creationId xmlns:a16="http://schemas.microsoft.com/office/drawing/2014/main" id="{95DD797E-7BEC-7E42-80C8-9D87184666A6}"/>
              </a:ext>
            </a:extLst>
          </p:cNvPr>
          <p:cNvSpPr>
            <a:spLocks noGrp="1" noChangeArrowheads="1"/>
          </p:cNvSpPr>
          <p:nvPr>
            <p:ph type="ftr" sz="quarter" idx="3"/>
          </p:nvPr>
        </p:nvSpPr>
        <p:spPr/>
        <p:txBody>
          <a:bodyPr/>
          <a:lstStyle>
            <a:lvl1pPr>
              <a:defRPr/>
            </a:lvl1pPr>
          </a:lstStyle>
          <a:p>
            <a:endParaRPr lang="en-US" altLang="en-US"/>
          </a:p>
        </p:txBody>
      </p:sp>
      <p:sp>
        <p:nvSpPr>
          <p:cNvPr id="5128" name="Rectangle 8">
            <a:extLst>
              <a:ext uri="{FF2B5EF4-FFF2-40B4-BE49-F238E27FC236}">
                <a16:creationId xmlns:a16="http://schemas.microsoft.com/office/drawing/2014/main" id="{71FA3403-1686-174F-A7AA-684DC4BFCC7B}"/>
              </a:ext>
            </a:extLst>
          </p:cNvPr>
          <p:cNvSpPr>
            <a:spLocks noGrp="1" noChangeArrowheads="1"/>
          </p:cNvSpPr>
          <p:nvPr>
            <p:ph type="sldNum" sz="quarter" idx="4"/>
          </p:nvPr>
        </p:nvSpPr>
        <p:spPr/>
        <p:txBody>
          <a:bodyPr/>
          <a:lstStyle>
            <a:lvl1pPr>
              <a:defRPr/>
            </a:lvl1pPr>
          </a:lstStyle>
          <a:p>
            <a:fld id="{9CE40DB1-AAE1-6540-8406-477DBD0CC205}" type="slidenum">
              <a:rPr lang="en-US" altLang="en-US"/>
              <a:pPr/>
              <a:t>‹#›</a:t>
            </a:fld>
            <a:endParaRPr lang="en-US" altLang="en-US"/>
          </a:p>
        </p:txBody>
      </p:sp>
      <p:sp>
        <p:nvSpPr>
          <p:cNvPr id="5129" name="Rectangle 9">
            <a:extLst>
              <a:ext uri="{FF2B5EF4-FFF2-40B4-BE49-F238E27FC236}">
                <a16:creationId xmlns:a16="http://schemas.microsoft.com/office/drawing/2014/main" id="{2EF48D51-E7EC-844F-BBD5-3CAA70ED8F7C}"/>
              </a:ext>
            </a:extLst>
          </p:cNvPr>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altLang="en-US" noProof="0"/>
              <a:t>Click to edit Master title style</a:t>
            </a:r>
          </a:p>
        </p:txBody>
      </p:sp>
    </p:spTree>
    <p:extLst>
      <p:ext uri="{BB962C8B-B14F-4D97-AF65-F5344CB8AC3E}">
        <p14:creationId xmlns:p14="http://schemas.microsoft.com/office/powerpoint/2010/main" val="3356071926"/>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EEA9-49C5-2949-88F0-1515AEEAFF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A7C80F-C02A-5C4F-9B02-CD6592157B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43A999-8C18-9244-8100-FD3B22A4ECE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FEE5BD1-957B-A842-B10F-2585936833F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E96A56E-F5AB-8845-8861-1B94D8FA8EB4}"/>
              </a:ext>
            </a:extLst>
          </p:cNvPr>
          <p:cNvSpPr>
            <a:spLocks noGrp="1"/>
          </p:cNvSpPr>
          <p:nvPr>
            <p:ph type="sldNum" sz="quarter" idx="12"/>
          </p:nvPr>
        </p:nvSpPr>
        <p:spPr/>
        <p:txBody>
          <a:bodyPr/>
          <a:lstStyle>
            <a:lvl1pPr>
              <a:defRPr/>
            </a:lvl1pPr>
          </a:lstStyle>
          <a:p>
            <a:fld id="{43C72A1E-2A5B-034B-98A8-DA22EEF94C1D}" type="slidenum">
              <a:rPr lang="en-US" altLang="en-US"/>
              <a:pPr/>
              <a:t>‹#›</a:t>
            </a:fld>
            <a:endParaRPr lang="en-US" altLang="en-US"/>
          </a:p>
        </p:txBody>
      </p:sp>
    </p:spTree>
    <p:extLst>
      <p:ext uri="{BB962C8B-B14F-4D97-AF65-F5344CB8AC3E}">
        <p14:creationId xmlns:p14="http://schemas.microsoft.com/office/powerpoint/2010/main" val="1734476147"/>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FD4F9-E9F7-D443-B4CB-96820C75979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310444-F38B-3E4F-833D-DF25FADC52E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9344FE8-5793-184D-94E9-EE14A8C1A9C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E492B12-8553-8B49-AB52-270858D03AC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99C08D8-0919-144B-BF58-6FC0E2CBCB01}"/>
              </a:ext>
            </a:extLst>
          </p:cNvPr>
          <p:cNvSpPr>
            <a:spLocks noGrp="1"/>
          </p:cNvSpPr>
          <p:nvPr>
            <p:ph type="sldNum" sz="quarter" idx="12"/>
          </p:nvPr>
        </p:nvSpPr>
        <p:spPr/>
        <p:txBody>
          <a:bodyPr/>
          <a:lstStyle>
            <a:lvl1pPr>
              <a:defRPr/>
            </a:lvl1pPr>
          </a:lstStyle>
          <a:p>
            <a:fld id="{4A303FAC-546F-F345-B430-0C7044E8A9CB}" type="slidenum">
              <a:rPr lang="en-US" altLang="en-US"/>
              <a:pPr/>
              <a:t>‹#›</a:t>
            </a:fld>
            <a:endParaRPr lang="en-US" altLang="en-US"/>
          </a:p>
        </p:txBody>
      </p:sp>
    </p:spTree>
    <p:extLst>
      <p:ext uri="{BB962C8B-B14F-4D97-AF65-F5344CB8AC3E}">
        <p14:creationId xmlns:p14="http://schemas.microsoft.com/office/powerpoint/2010/main" val="165334785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5484562-0DD4-4AFC-BD26-A670960F00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EC8A48-D36E-4A57-A1EB-1A5B1EF2FE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ED2160-4C0B-43E3-AA18-FA9E753358D5}"/>
              </a:ext>
            </a:extLst>
          </p:cNvPr>
          <p:cNvSpPr>
            <a:spLocks noGrp="1" noChangeArrowheads="1"/>
          </p:cNvSpPr>
          <p:nvPr>
            <p:ph type="sldNum" sz="quarter" idx="12"/>
          </p:nvPr>
        </p:nvSpPr>
        <p:spPr>
          <a:ln/>
        </p:spPr>
        <p:txBody>
          <a:bodyPr/>
          <a:lstStyle>
            <a:lvl1pPr>
              <a:defRPr/>
            </a:lvl1pPr>
          </a:lstStyle>
          <a:p>
            <a:fld id="{9D3372FC-883A-411B-A639-E65A4CE46114}" type="slidenum">
              <a:rPr lang="en-US" altLang="en-US"/>
              <a:pPr/>
              <a:t>‹#›</a:t>
            </a:fld>
            <a:endParaRPr lang="en-US" altLang="en-US"/>
          </a:p>
        </p:txBody>
      </p:sp>
    </p:spTree>
    <p:extLst>
      <p:ext uri="{BB962C8B-B14F-4D97-AF65-F5344CB8AC3E}">
        <p14:creationId xmlns:p14="http://schemas.microsoft.com/office/powerpoint/2010/main" val="140955829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C81F0-45BA-CE47-995C-50B3F656A7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346D1D-B86A-1444-8BA0-85EDD807D095}"/>
              </a:ext>
            </a:extLst>
          </p:cNvPr>
          <p:cNvSpPr>
            <a:spLocks noGrp="1"/>
          </p:cNvSpPr>
          <p:nvPr>
            <p:ph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61B215-6C19-114A-8541-2244DE0DF79D}"/>
              </a:ext>
            </a:extLst>
          </p:cNvPr>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501CF0-379C-EE47-B809-66FA9843EE2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FC1F83F-B9E8-6549-B3B7-44702717041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9B5CE12-4A67-5A46-BBC6-5AE4988F3F35}"/>
              </a:ext>
            </a:extLst>
          </p:cNvPr>
          <p:cNvSpPr>
            <a:spLocks noGrp="1"/>
          </p:cNvSpPr>
          <p:nvPr>
            <p:ph type="sldNum" sz="quarter" idx="12"/>
          </p:nvPr>
        </p:nvSpPr>
        <p:spPr/>
        <p:txBody>
          <a:bodyPr/>
          <a:lstStyle>
            <a:lvl1pPr>
              <a:defRPr/>
            </a:lvl1pPr>
          </a:lstStyle>
          <a:p>
            <a:fld id="{0E3236D2-B24E-FD4D-B7AA-9C755CA47553}" type="slidenum">
              <a:rPr lang="en-US" altLang="en-US"/>
              <a:pPr/>
              <a:t>‹#›</a:t>
            </a:fld>
            <a:endParaRPr lang="en-US" altLang="en-US"/>
          </a:p>
        </p:txBody>
      </p:sp>
    </p:spTree>
    <p:extLst>
      <p:ext uri="{BB962C8B-B14F-4D97-AF65-F5344CB8AC3E}">
        <p14:creationId xmlns:p14="http://schemas.microsoft.com/office/powerpoint/2010/main" val="587049976"/>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49CBB-2088-334C-9CB7-56948F605F6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62F772-A3AD-2D48-B4EA-ECB979D7132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86F964-2F87-8D45-A28E-0DDD64CD837A}"/>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1C6728-1B00-9448-AA76-086E68A34C1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A01CED-4C04-D34D-B432-65597C217BC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8F4836-4C18-E84B-9211-DE131B63E1E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A238483-725B-C944-B74C-CFBE045C72E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3D86BBB-B059-5F40-8ABE-19A95D607F82}"/>
              </a:ext>
            </a:extLst>
          </p:cNvPr>
          <p:cNvSpPr>
            <a:spLocks noGrp="1"/>
          </p:cNvSpPr>
          <p:nvPr>
            <p:ph type="sldNum" sz="quarter" idx="12"/>
          </p:nvPr>
        </p:nvSpPr>
        <p:spPr/>
        <p:txBody>
          <a:bodyPr/>
          <a:lstStyle>
            <a:lvl1pPr>
              <a:defRPr/>
            </a:lvl1pPr>
          </a:lstStyle>
          <a:p>
            <a:fld id="{7E9D2172-82FF-8247-AA23-509AC123E41B}" type="slidenum">
              <a:rPr lang="en-US" altLang="en-US"/>
              <a:pPr/>
              <a:t>‹#›</a:t>
            </a:fld>
            <a:endParaRPr lang="en-US" altLang="en-US"/>
          </a:p>
        </p:txBody>
      </p:sp>
    </p:spTree>
    <p:extLst>
      <p:ext uri="{BB962C8B-B14F-4D97-AF65-F5344CB8AC3E}">
        <p14:creationId xmlns:p14="http://schemas.microsoft.com/office/powerpoint/2010/main" val="1856286096"/>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9F904-B915-CC41-A3CE-DECA77E9FD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7CF678-5079-4E47-A724-0083E695C38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82FCFBE-3D1B-6F4C-9040-27F3C7A4C0C8}"/>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8EC568C-9558-114D-A64E-1D284997F87D}"/>
              </a:ext>
            </a:extLst>
          </p:cNvPr>
          <p:cNvSpPr>
            <a:spLocks noGrp="1"/>
          </p:cNvSpPr>
          <p:nvPr>
            <p:ph type="sldNum" sz="quarter" idx="12"/>
          </p:nvPr>
        </p:nvSpPr>
        <p:spPr/>
        <p:txBody>
          <a:bodyPr/>
          <a:lstStyle>
            <a:lvl1pPr>
              <a:defRPr/>
            </a:lvl1pPr>
          </a:lstStyle>
          <a:p>
            <a:fld id="{55E9B87C-A0A9-DF41-A494-0FD6B438601F}" type="slidenum">
              <a:rPr lang="en-US" altLang="en-US"/>
              <a:pPr/>
              <a:t>‹#›</a:t>
            </a:fld>
            <a:endParaRPr lang="en-US" altLang="en-US"/>
          </a:p>
        </p:txBody>
      </p:sp>
    </p:spTree>
    <p:extLst>
      <p:ext uri="{BB962C8B-B14F-4D97-AF65-F5344CB8AC3E}">
        <p14:creationId xmlns:p14="http://schemas.microsoft.com/office/powerpoint/2010/main" val="2358764108"/>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82578B-8483-2747-9CE8-7B1CB20602E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6004CF7-50B9-0644-8F51-F315DD5CA99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E9BF845-066E-C54A-91ED-0168B4469A49}"/>
              </a:ext>
            </a:extLst>
          </p:cNvPr>
          <p:cNvSpPr>
            <a:spLocks noGrp="1"/>
          </p:cNvSpPr>
          <p:nvPr>
            <p:ph type="sldNum" sz="quarter" idx="12"/>
          </p:nvPr>
        </p:nvSpPr>
        <p:spPr/>
        <p:txBody>
          <a:bodyPr/>
          <a:lstStyle>
            <a:lvl1pPr>
              <a:defRPr/>
            </a:lvl1pPr>
          </a:lstStyle>
          <a:p>
            <a:fld id="{20F6A094-7BE4-3749-A430-5336C7560CD8}" type="slidenum">
              <a:rPr lang="en-US" altLang="en-US"/>
              <a:pPr/>
              <a:t>‹#›</a:t>
            </a:fld>
            <a:endParaRPr lang="en-US" altLang="en-US"/>
          </a:p>
        </p:txBody>
      </p:sp>
    </p:spTree>
    <p:extLst>
      <p:ext uri="{BB962C8B-B14F-4D97-AF65-F5344CB8AC3E}">
        <p14:creationId xmlns:p14="http://schemas.microsoft.com/office/powerpoint/2010/main" val="2902398624"/>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8CE1B-F31C-F549-B736-ADA3F8E9D6E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4EB837-8E52-C94D-97BF-424A9A1E69B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4489B8-8176-A94D-A887-FB751D71891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815885-813D-3246-B3DF-86DC2B830F3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9356EBA-7B68-1547-A799-B00A3DFFE8D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5453298-5F84-7A40-91CF-60201A130640}"/>
              </a:ext>
            </a:extLst>
          </p:cNvPr>
          <p:cNvSpPr>
            <a:spLocks noGrp="1"/>
          </p:cNvSpPr>
          <p:nvPr>
            <p:ph type="sldNum" sz="quarter" idx="12"/>
          </p:nvPr>
        </p:nvSpPr>
        <p:spPr/>
        <p:txBody>
          <a:bodyPr/>
          <a:lstStyle>
            <a:lvl1pPr>
              <a:defRPr/>
            </a:lvl1pPr>
          </a:lstStyle>
          <a:p>
            <a:fld id="{F3418628-22DE-E249-AEB1-A66E5A45D6B5}" type="slidenum">
              <a:rPr lang="en-US" altLang="en-US"/>
              <a:pPr/>
              <a:t>‹#›</a:t>
            </a:fld>
            <a:endParaRPr lang="en-US" altLang="en-US"/>
          </a:p>
        </p:txBody>
      </p:sp>
    </p:spTree>
    <p:extLst>
      <p:ext uri="{BB962C8B-B14F-4D97-AF65-F5344CB8AC3E}">
        <p14:creationId xmlns:p14="http://schemas.microsoft.com/office/powerpoint/2010/main" val="3645761835"/>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5BE67-C816-544A-B614-35BA6DB6331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D3D65C-590A-6140-9EBC-25C6BA4611D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863A84-5C88-1D4E-BFA2-46376D41841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D7EB1-AC65-024C-A9A9-B0450514F05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840E12A-A0BE-4D42-86E0-06A083D366C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12827B8-1C33-AB4D-B439-0177ABF9987D}"/>
              </a:ext>
            </a:extLst>
          </p:cNvPr>
          <p:cNvSpPr>
            <a:spLocks noGrp="1"/>
          </p:cNvSpPr>
          <p:nvPr>
            <p:ph type="sldNum" sz="quarter" idx="12"/>
          </p:nvPr>
        </p:nvSpPr>
        <p:spPr/>
        <p:txBody>
          <a:bodyPr/>
          <a:lstStyle>
            <a:lvl1pPr>
              <a:defRPr/>
            </a:lvl1pPr>
          </a:lstStyle>
          <a:p>
            <a:fld id="{FD6EE989-3574-884E-89E1-8CB317A87CE0}" type="slidenum">
              <a:rPr lang="en-US" altLang="en-US"/>
              <a:pPr/>
              <a:t>‹#›</a:t>
            </a:fld>
            <a:endParaRPr lang="en-US" altLang="en-US"/>
          </a:p>
        </p:txBody>
      </p:sp>
    </p:spTree>
    <p:extLst>
      <p:ext uri="{BB962C8B-B14F-4D97-AF65-F5344CB8AC3E}">
        <p14:creationId xmlns:p14="http://schemas.microsoft.com/office/powerpoint/2010/main" val="3947570375"/>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170B8-AB9F-3248-B73D-6F88D82845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DFD774-1A7D-A949-8E46-E533696949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641A4F-D5E2-9749-BF6F-C9F52B35253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2C3A0EA-1151-7145-B45C-342B0FD832A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5E53C0B-B462-384B-B591-2DC7A0BC8601}"/>
              </a:ext>
            </a:extLst>
          </p:cNvPr>
          <p:cNvSpPr>
            <a:spLocks noGrp="1"/>
          </p:cNvSpPr>
          <p:nvPr>
            <p:ph type="sldNum" sz="quarter" idx="12"/>
          </p:nvPr>
        </p:nvSpPr>
        <p:spPr/>
        <p:txBody>
          <a:bodyPr/>
          <a:lstStyle>
            <a:lvl1pPr>
              <a:defRPr/>
            </a:lvl1pPr>
          </a:lstStyle>
          <a:p>
            <a:fld id="{4B9D6C34-D33E-4F49-AE49-6DD1E0CF0312}" type="slidenum">
              <a:rPr lang="en-US" altLang="en-US"/>
              <a:pPr/>
              <a:t>‹#›</a:t>
            </a:fld>
            <a:endParaRPr lang="en-US" altLang="en-US"/>
          </a:p>
        </p:txBody>
      </p:sp>
    </p:spTree>
    <p:extLst>
      <p:ext uri="{BB962C8B-B14F-4D97-AF65-F5344CB8AC3E}">
        <p14:creationId xmlns:p14="http://schemas.microsoft.com/office/powerpoint/2010/main" val="928648743"/>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877A82-2209-7947-975F-01072C44D1A6}"/>
              </a:ext>
            </a:extLst>
          </p:cNvPr>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EC1203-30D4-ED48-B5BB-224ED542DD2E}"/>
              </a:ext>
            </a:extLst>
          </p:cNvPr>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02F32-EDE4-E048-8DDE-115B20572F5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08710A1-352E-A44C-BE3F-11813006D11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1512695-97B9-7B46-8DD1-5D105B63576B}"/>
              </a:ext>
            </a:extLst>
          </p:cNvPr>
          <p:cNvSpPr>
            <a:spLocks noGrp="1"/>
          </p:cNvSpPr>
          <p:nvPr>
            <p:ph type="sldNum" sz="quarter" idx="12"/>
          </p:nvPr>
        </p:nvSpPr>
        <p:spPr/>
        <p:txBody>
          <a:bodyPr/>
          <a:lstStyle>
            <a:lvl1pPr>
              <a:defRPr/>
            </a:lvl1pPr>
          </a:lstStyle>
          <a:p>
            <a:fld id="{0197B332-9A44-404E-B084-20A2730D0048}" type="slidenum">
              <a:rPr lang="en-US" altLang="en-US"/>
              <a:pPr/>
              <a:t>‹#›</a:t>
            </a:fld>
            <a:endParaRPr lang="en-US" altLang="en-US"/>
          </a:p>
        </p:txBody>
      </p:sp>
    </p:spTree>
    <p:extLst>
      <p:ext uri="{BB962C8B-B14F-4D97-AF65-F5344CB8AC3E}">
        <p14:creationId xmlns:p14="http://schemas.microsoft.com/office/powerpoint/2010/main" val="2168681610"/>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890625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13554423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380E8B7-B5D6-49B1-ACAA-0449AA5CB17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22FF54-0FD2-4577-BD86-EBF8E07813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79C9A2-F8A6-4A56-9983-4507DEC9E562}"/>
              </a:ext>
            </a:extLst>
          </p:cNvPr>
          <p:cNvSpPr>
            <a:spLocks noGrp="1" noChangeArrowheads="1"/>
          </p:cNvSpPr>
          <p:nvPr>
            <p:ph type="sldNum" sz="quarter" idx="12"/>
          </p:nvPr>
        </p:nvSpPr>
        <p:spPr>
          <a:ln/>
        </p:spPr>
        <p:txBody>
          <a:bodyPr/>
          <a:lstStyle>
            <a:lvl1pPr>
              <a:defRPr/>
            </a:lvl1pPr>
          </a:lstStyle>
          <a:p>
            <a:fld id="{9FBD0B28-803C-4B19-83F3-74F097C9A12A}" type="slidenum">
              <a:rPr lang="en-US" altLang="en-US"/>
              <a:pPr/>
              <a:t>‹#›</a:t>
            </a:fld>
            <a:endParaRPr lang="en-US" altLang="en-US"/>
          </a:p>
        </p:txBody>
      </p:sp>
    </p:spTree>
    <p:extLst>
      <p:ext uri="{BB962C8B-B14F-4D97-AF65-F5344CB8AC3E}">
        <p14:creationId xmlns:p14="http://schemas.microsoft.com/office/powerpoint/2010/main" val="120964566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325237911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195961585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51131443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210487107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85440825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5912880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342980406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203912140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145603465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2599586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B4102DE-F12A-4D04-8E13-827B7D29F77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ED09726-F568-4D08-A7C2-1FB2082BA9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7495D7A-4A6A-4758-9B7E-093AC989040F}"/>
              </a:ext>
            </a:extLst>
          </p:cNvPr>
          <p:cNvSpPr>
            <a:spLocks noGrp="1" noChangeArrowheads="1"/>
          </p:cNvSpPr>
          <p:nvPr>
            <p:ph type="sldNum" sz="quarter" idx="12"/>
          </p:nvPr>
        </p:nvSpPr>
        <p:spPr>
          <a:ln/>
        </p:spPr>
        <p:txBody>
          <a:bodyPr/>
          <a:lstStyle>
            <a:lvl1pPr>
              <a:defRPr/>
            </a:lvl1pPr>
          </a:lstStyle>
          <a:p>
            <a:fld id="{D706B157-51D9-47A0-A7C9-205ECC6C2E42}" type="slidenum">
              <a:rPr lang="en-US" altLang="en-US"/>
              <a:pPr/>
              <a:t>‹#›</a:t>
            </a:fld>
            <a:endParaRPr lang="en-US" altLang="en-US"/>
          </a:p>
        </p:txBody>
      </p:sp>
    </p:spTree>
    <p:extLst>
      <p:ext uri="{BB962C8B-B14F-4D97-AF65-F5344CB8AC3E}">
        <p14:creationId xmlns:p14="http://schemas.microsoft.com/office/powerpoint/2010/main" val="426260843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pPr>
                <a:defRPr/>
              </a:pPr>
              <a:t>‹#›</a:t>
            </a:fld>
            <a:endParaRPr lang="en-US"/>
          </a:p>
        </p:txBody>
      </p:sp>
    </p:spTree>
    <p:extLst>
      <p:ext uri="{BB962C8B-B14F-4D97-AF65-F5344CB8AC3E}">
        <p14:creationId xmlns:p14="http://schemas.microsoft.com/office/powerpoint/2010/main" val="414305163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pPr>
                <a:defRPr/>
              </a:pPr>
              <a:t>‹#›</a:t>
            </a:fld>
            <a:endParaRPr lang="en-US"/>
          </a:p>
        </p:txBody>
      </p:sp>
    </p:spTree>
    <p:extLst>
      <p:ext uri="{BB962C8B-B14F-4D97-AF65-F5344CB8AC3E}">
        <p14:creationId xmlns:p14="http://schemas.microsoft.com/office/powerpoint/2010/main" val="328783717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pPr>
                <a:defRPr/>
              </a:pPr>
              <a:t>‹#›</a:t>
            </a:fld>
            <a:endParaRPr lang="en-US"/>
          </a:p>
        </p:txBody>
      </p:sp>
    </p:spTree>
    <p:extLst>
      <p:ext uri="{BB962C8B-B14F-4D97-AF65-F5344CB8AC3E}">
        <p14:creationId xmlns:p14="http://schemas.microsoft.com/office/powerpoint/2010/main" val="229758809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pPr>
                <a:defRPr/>
              </a:pPr>
              <a:t>‹#›</a:t>
            </a:fld>
            <a:endParaRPr lang="en-US"/>
          </a:p>
        </p:txBody>
      </p:sp>
    </p:spTree>
    <p:extLst>
      <p:ext uri="{BB962C8B-B14F-4D97-AF65-F5344CB8AC3E}">
        <p14:creationId xmlns:p14="http://schemas.microsoft.com/office/powerpoint/2010/main" val="403054895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pPr>
                <a:defRPr/>
              </a:pPr>
              <a:t>‹#›</a:t>
            </a:fld>
            <a:endParaRPr lang="en-US"/>
          </a:p>
        </p:txBody>
      </p:sp>
    </p:spTree>
    <p:extLst>
      <p:ext uri="{BB962C8B-B14F-4D97-AF65-F5344CB8AC3E}">
        <p14:creationId xmlns:p14="http://schemas.microsoft.com/office/powerpoint/2010/main" val="9656326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pPr>
                <a:defRPr/>
              </a:pPr>
              <a:t>‹#›</a:t>
            </a:fld>
            <a:endParaRPr lang="en-US"/>
          </a:p>
        </p:txBody>
      </p:sp>
    </p:spTree>
    <p:extLst>
      <p:ext uri="{BB962C8B-B14F-4D97-AF65-F5344CB8AC3E}">
        <p14:creationId xmlns:p14="http://schemas.microsoft.com/office/powerpoint/2010/main" val="275265686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pPr>
                <a:defRPr/>
              </a:pPr>
              <a:t>‹#›</a:t>
            </a:fld>
            <a:endParaRPr lang="en-US"/>
          </a:p>
        </p:txBody>
      </p:sp>
    </p:spTree>
    <p:extLst>
      <p:ext uri="{BB962C8B-B14F-4D97-AF65-F5344CB8AC3E}">
        <p14:creationId xmlns:p14="http://schemas.microsoft.com/office/powerpoint/2010/main" val="400339689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pPr>
                <a:defRPr/>
              </a:pPr>
              <a:t>‹#›</a:t>
            </a:fld>
            <a:endParaRPr lang="en-US"/>
          </a:p>
        </p:txBody>
      </p:sp>
    </p:spTree>
    <p:extLst>
      <p:ext uri="{BB962C8B-B14F-4D97-AF65-F5344CB8AC3E}">
        <p14:creationId xmlns:p14="http://schemas.microsoft.com/office/powerpoint/2010/main" val="119899322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pPr>
                <a:defRPr/>
              </a:pPr>
              <a:t>‹#›</a:t>
            </a:fld>
            <a:endParaRPr lang="en-US"/>
          </a:p>
        </p:txBody>
      </p:sp>
    </p:spTree>
    <p:extLst>
      <p:ext uri="{BB962C8B-B14F-4D97-AF65-F5344CB8AC3E}">
        <p14:creationId xmlns:p14="http://schemas.microsoft.com/office/powerpoint/2010/main" val="238599890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pPr>
                <a:defRPr/>
              </a:pPr>
              <a:t>‹#›</a:t>
            </a:fld>
            <a:endParaRPr lang="en-US"/>
          </a:p>
        </p:txBody>
      </p:sp>
    </p:spTree>
    <p:extLst>
      <p:ext uri="{BB962C8B-B14F-4D97-AF65-F5344CB8AC3E}">
        <p14:creationId xmlns:p14="http://schemas.microsoft.com/office/powerpoint/2010/main" val="19390123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83FD57C-A177-43C3-AC00-38A3FC6953B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BC6212D-C193-4972-8AF9-A80AC0812F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5ED979D-0CBC-46FE-911D-C7D34D5E6E7C}"/>
              </a:ext>
            </a:extLst>
          </p:cNvPr>
          <p:cNvSpPr>
            <a:spLocks noGrp="1" noChangeArrowheads="1"/>
          </p:cNvSpPr>
          <p:nvPr>
            <p:ph type="sldNum" sz="quarter" idx="12"/>
          </p:nvPr>
        </p:nvSpPr>
        <p:spPr>
          <a:ln/>
        </p:spPr>
        <p:txBody>
          <a:bodyPr/>
          <a:lstStyle>
            <a:lvl1pPr>
              <a:defRPr/>
            </a:lvl1pPr>
          </a:lstStyle>
          <a:p>
            <a:fld id="{AED47863-EECD-44ED-92AF-0EC5F4F8DD88}" type="slidenum">
              <a:rPr lang="en-US" altLang="en-US"/>
              <a:pPr/>
              <a:t>‹#›</a:t>
            </a:fld>
            <a:endParaRPr lang="en-US" altLang="en-US"/>
          </a:p>
        </p:txBody>
      </p:sp>
    </p:spTree>
    <p:extLst>
      <p:ext uri="{BB962C8B-B14F-4D97-AF65-F5344CB8AC3E}">
        <p14:creationId xmlns:p14="http://schemas.microsoft.com/office/powerpoint/2010/main" val="69289906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379335446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1229788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2337883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5297464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8684101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8502565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7831239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315370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4619278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180247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EB1A0CA-9215-4840-BCE6-65F615CBBD5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A09432A-E139-452E-B4C1-6B345A92E1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3EFBB8B-71C6-4DFD-B487-B9E25A0F1A27}"/>
              </a:ext>
            </a:extLst>
          </p:cNvPr>
          <p:cNvSpPr>
            <a:spLocks noGrp="1" noChangeArrowheads="1"/>
          </p:cNvSpPr>
          <p:nvPr>
            <p:ph type="sldNum" sz="quarter" idx="12"/>
          </p:nvPr>
        </p:nvSpPr>
        <p:spPr>
          <a:ln/>
        </p:spPr>
        <p:txBody>
          <a:bodyPr/>
          <a:lstStyle>
            <a:lvl1pPr>
              <a:defRPr/>
            </a:lvl1pPr>
          </a:lstStyle>
          <a:p>
            <a:fld id="{CBBB836C-4AF1-46D9-B952-034C268E423F}" type="slidenum">
              <a:rPr lang="en-US" altLang="en-US"/>
              <a:pPr/>
              <a:t>‹#›</a:t>
            </a:fld>
            <a:endParaRPr lang="en-US" altLang="en-US"/>
          </a:p>
        </p:txBody>
      </p:sp>
    </p:spTree>
    <p:extLst>
      <p:ext uri="{BB962C8B-B14F-4D97-AF65-F5344CB8AC3E}">
        <p14:creationId xmlns:p14="http://schemas.microsoft.com/office/powerpoint/2010/main" val="178273457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7325161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6283942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3/11/25</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87654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3/11/25</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389638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3/11/25</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10473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3/11/25</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336163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3/11/25</a:t>
            </a:fld>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424945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3/11/25</a:t>
            </a:fld>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50141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3/11/25</a:t>
            </a:fld>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110032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3/11/25</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323787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1F8462-341F-44D4-A27C-73AB3EE7E7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900264-4EDF-4BD7-A893-9A96E89999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382C0A8-5704-4AEA-82DF-A965655E3454}"/>
              </a:ext>
            </a:extLst>
          </p:cNvPr>
          <p:cNvSpPr>
            <a:spLocks noGrp="1" noChangeArrowheads="1"/>
          </p:cNvSpPr>
          <p:nvPr>
            <p:ph type="sldNum" sz="quarter" idx="12"/>
          </p:nvPr>
        </p:nvSpPr>
        <p:spPr>
          <a:ln/>
        </p:spPr>
        <p:txBody>
          <a:bodyPr/>
          <a:lstStyle>
            <a:lvl1pPr>
              <a:defRPr/>
            </a:lvl1pPr>
          </a:lstStyle>
          <a:p>
            <a:fld id="{DC9AA401-F636-4739-8B35-7DA14A2311D7}" type="slidenum">
              <a:rPr lang="en-US" altLang="en-US"/>
              <a:pPr/>
              <a:t>‹#›</a:t>
            </a:fld>
            <a:endParaRPr lang="en-US" altLang="en-US"/>
          </a:p>
        </p:txBody>
      </p:sp>
    </p:spTree>
    <p:extLst>
      <p:ext uri="{BB962C8B-B14F-4D97-AF65-F5344CB8AC3E}">
        <p14:creationId xmlns:p14="http://schemas.microsoft.com/office/powerpoint/2010/main" val="142770966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3/11/25</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27002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3/11/25</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242964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3/11/25</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382069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9E7869E6-1D1C-46F5-80F2-56C1E5CE4B6D}"/>
              </a:ext>
            </a:extLst>
          </p:cNvPr>
          <p:cNvSpPr>
            <a:spLocks noGrp="1" noChangeArrowheads="1"/>
          </p:cNvSpPr>
          <p:nvPr>
            <p:ph type="dt" sz="half" idx="10"/>
          </p:nvPr>
        </p:nvSpPr>
        <p:spPr>
          <a:ln/>
        </p:spPr>
        <p:txBody>
          <a:bodyPr/>
          <a:lstStyle>
            <a:lvl1pPr>
              <a:defRPr/>
            </a:lvl1pPr>
          </a:lstStyle>
          <a:p>
            <a:fld id="{7A3F42C9-56C6-488D-87F3-306F316C028C}" type="datetime1">
              <a:rPr lang="en-US" altLang="en-US"/>
              <a:pPr/>
              <a:t>3/11/25</a:t>
            </a:fld>
            <a:endParaRPr lang="en-US" altLang="en-US"/>
          </a:p>
        </p:txBody>
      </p:sp>
      <p:sp>
        <p:nvSpPr>
          <p:cNvPr id="6" name="Rectangle 6">
            <a:extLst>
              <a:ext uri="{FF2B5EF4-FFF2-40B4-BE49-F238E27FC236}">
                <a16:creationId xmlns:a16="http://schemas.microsoft.com/office/drawing/2014/main" id="{0848AB18-7BB5-4732-BFB3-C318A1C8A9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C936A82-0C55-47CD-9A53-830618AA65BA}"/>
              </a:ext>
            </a:extLst>
          </p:cNvPr>
          <p:cNvSpPr>
            <a:spLocks noGrp="1" noChangeArrowheads="1"/>
          </p:cNvSpPr>
          <p:nvPr>
            <p:ph type="sldNum" sz="quarter" idx="12"/>
          </p:nvPr>
        </p:nvSpPr>
        <p:spPr>
          <a:ln/>
        </p:spPr>
        <p:txBody>
          <a:bodyPr/>
          <a:lstStyle>
            <a:lvl1pPr>
              <a:defRPr/>
            </a:lvl1pPr>
          </a:lstStyle>
          <a:p>
            <a:fld id="{65208759-11C5-4190-B3D8-591ABE3F2D0D}" type="slidenum">
              <a:rPr lang="en-US" altLang="en-US"/>
              <a:pPr/>
              <a:t>‹#›</a:t>
            </a:fld>
            <a:endParaRPr lang="en-US" altLang="en-US"/>
          </a:p>
        </p:txBody>
      </p:sp>
    </p:spTree>
    <p:extLst>
      <p:ext uri="{BB962C8B-B14F-4D97-AF65-F5344CB8AC3E}">
        <p14:creationId xmlns:p14="http://schemas.microsoft.com/office/powerpoint/2010/main" val="61321918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82E24D7A-EF1E-4731-A6AA-E45A2906DFD9}" type="slidenum">
              <a:t>‹#›</a:t>
            </a:fld>
            <a:endParaRPr/>
          </a:p>
        </p:txBody>
      </p:sp>
      <p:sp>
        <p:nvSpPr>
          <p:cNvPr id="4" name="PlaceHolder 3"/>
          <p:cNvSpPr>
            <a:spLocks noGrp="1"/>
          </p:cNvSpPr>
          <p:nvPr>
            <p:ph type="dt" idx="1"/>
          </p:nvPr>
        </p:nvSpPr>
        <p:spPr/>
        <p:txBody>
          <a:bodyPr/>
          <a:lstStyle/>
          <a:p>
            <a:endParaRPr/>
          </a:p>
        </p:txBody>
      </p:sp>
    </p:spTree>
    <p:extLst>
      <p:ext uri="{BB962C8B-B14F-4D97-AF65-F5344CB8AC3E}">
        <p14:creationId xmlns:p14="http://schemas.microsoft.com/office/powerpoint/2010/main" val="324801937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6" name="PlaceHolder 2"/>
          <p:cNvSpPr>
            <a:spLocks noGrp="1"/>
          </p:cNvSpPr>
          <p:nvPr>
            <p:ph type="subTitle"/>
          </p:nvPr>
        </p:nvSpPr>
        <p:spPr>
          <a:xfrm>
            <a:off x="354375" y="932766"/>
            <a:ext cx="6378497" cy="2312044"/>
          </a:xfrm>
          <a:prstGeom prst="rect">
            <a:avLst/>
          </a:prstGeom>
          <a:noFill/>
          <a:ln w="0">
            <a:noFill/>
          </a:ln>
        </p:spPr>
        <p:txBody>
          <a:bodyPr lIns="0" tIns="0" rIns="0" bIns="0" anchor="ctr">
            <a:noAutofit/>
          </a:bodyPr>
          <a:lstStyle>
            <a:lvl1pPr indent="0" algn="ctr">
              <a:buNone/>
              <a:defRPr/>
            </a:lvl1pPr>
          </a:lstStyle>
          <a:p>
            <a:pPr indent="0" algn="ctr">
              <a:buNone/>
            </a:pPr>
            <a:endParaRPr lang="en-GB" sz="225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92899580-4FAD-4F90-BDD7-920820ACB099}" type="slidenum">
              <a:t>‹#›</a:t>
            </a:fld>
            <a:endParaRPr/>
          </a:p>
        </p:txBody>
      </p:sp>
      <p:sp>
        <p:nvSpPr>
          <p:cNvPr id="3"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368110485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8" name="PlaceHolder 2"/>
          <p:cNvSpPr>
            <a:spLocks noGrp="1"/>
          </p:cNvSpPr>
          <p:nvPr>
            <p:ph/>
          </p:nvPr>
        </p:nvSpPr>
        <p:spPr>
          <a:xfrm>
            <a:off x="354375" y="932766"/>
            <a:ext cx="6378497"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DB05AF30-212D-401E-98C6-F6712ED69CAB}" type="slidenum">
              <a:t>‹#›</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16925277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10" name="PlaceHolder 2"/>
          <p:cNvSpPr>
            <a:spLocks noGrp="1"/>
          </p:cNvSpPr>
          <p:nvPr>
            <p:ph/>
          </p:nvPr>
        </p:nvSpPr>
        <p:spPr>
          <a:xfrm>
            <a:off x="354375"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11" name="PlaceHolder 3"/>
          <p:cNvSpPr>
            <a:spLocks noGrp="1"/>
          </p:cNvSpPr>
          <p:nvPr>
            <p:ph/>
          </p:nvPr>
        </p:nvSpPr>
        <p:spPr>
          <a:xfrm>
            <a:off x="3622978"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3E52A1F0-3B60-4141-B373-1C57A9EA1A6E}"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36162345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A42027D0-9937-48F9-B73A-78F5A05EAFAF}"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18903639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354375" y="158962"/>
            <a:ext cx="6378497" cy="3085594"/>
          </a:xfrm>
          <a:prstGeom prst="rect">
            <a:avLst/>
          </a:prstGeom>
          <a:noFill/>
          <a:ln w="0">
            <a:noFill/>
          </a:ln>
        </p:spPr>
        <p:txBody>
          <a:bodyPr lIns="0" tIns="0" rIns="0" bIns="0" anchor="ctr">
            <a:noAutofit/>
          </a:bodyPr>
          <a:lstStyle/>
          <a:p>
            <a:pPr algn="ctr"/>
            <a:endParaRPr lang="en-GB" sz="225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18714896-0CDD-4EEB-9583-7D9C1505B60D}"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17512365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F7F6A65-E04F-48A1-BDCA-BFFA5C86FB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6106D67-6E90-4543-BD07-B66B2E23FE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4991228-F5C9-4829-AF15-312E6965A546}"/>
              </a:ext>
            </a:extLst>
          </p:cNvPr>
          <p:cNvSpPr>
            <a:spLocks noGrp="1" noChangeArrowheads="1"/>
          </p:cNvSpPr>
          <p:nvPr>
            <p:ph type="sldNum" sz="quarter" idx="12"/>
          </p:nvPr>
        </p:nvSpPr>
        <p:spPr>
          <a:ln/>
        </p:spPr>
        <p:txBody>
          <a:bodyPr/>
          <a:lstStyle>
            <a:lvl1pPr>
              <a:defRPr/>
            </a:lvl1pPr>
          </a:lstStyle>
          <a:p>
            <a:fld id="{5025B2E5-B51C-4C10-AF0F-E7EBA1E7CB7D}" type="slidenum">
              <a:rPr lang="en-US" altLang="en-US"/>
              <a:pPr/>
              <a:t>‹#›</a:t>
            </a:fld>
            <a:endParaRPr lang="en-US" altLang="en-US"/>
          </a:p>
        </p:txBody>
      </p:sp>
    </p:spTree>
    <p:extLst>
      <p:ext uri="{BB962C8B-B14F-4D97-AF65-F5344CB8AC3E}">
        <p14:creationId xmlns:p14="http://schemas.microsoft.com/office/powerpoint/2010/main" val="186604706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15" name="PlaceHolder 2"/>
          <p:cNvSpPr>
            <a:spLocks noGrp="1"/>
          </p:cNvSpPr>
          <p:nvPr>
            <p:ph/>
          </p:nvPr>
        </p:nvSpPr>
        <p:spPr>
          <a:xfrm>
            <a:off x="354375"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16" name="PlaceHolder 3"/>
          <p:cNvSpPr>
            <a:spLocks noGrp="1"/>
          </p:cNvSpPr>
          <p:nvPr>
            <p:ph/>
          </p:nvPr>
        </p:nvSpPr>
        <p:spPr>
          <a:xfrm>
            <a:off x="3622978"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17" name="PlaceHolder 4"/>
          <p:cNvSpPr>
            <a:spLocks noGrp="1"/>
          </p:cNvSpPr>
          <p:nvPr>
            <p:ph/>
          </p:nvPr>
        </p:nvSpPr>
        <p:spPr>
          <a:xfrm>
            <a:off x="354375"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1F599C31-D35C-4293-A09C-82637BD38E57}"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117881486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19" name="PlaceHolder 2"/>
          <p:cNvSpPr>
            <a:spLocks noGrp="1"/>
          </p:cNvSpPr>
          <p:nvPr>
            <p:ph/>
          </p:nvPr>
        </p:nvSpPr>
        <p:spPr>
          <a:xfrm>
            <a:off x="354375"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0" name="PlaceHolder 3"/>
          <p:cNvSpPr>
            <a:spLocks noGrp="1"/>
          </p:cNvSpPr>
          <p:nvPr>
            <p:ph/>
          </p:nvPr>
        </p:nvSpPr>
        <p:spPr>
          <a:xfrm>
            <a:off x="3622978"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1" name="PlaceHolder 4"/>
          <p:cNvSpPr>
            <a:spLocks noGrp="1"/>
          </p:cNvSpPr>
          <p:nvPr>
            <p:ph/>
          </p:nvPr>
        </p:nvSpPr>
        <p:spPr>
          <a:xfrm>
            <a:off x="3622978"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AFBBD504-4015-43C3-8E7B-4F0D3C1D6E2D}"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129603097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23" name="PlaceHolder 2"/>
          <p:cNvSpPr>
            <a:spLocks noGrp="1"/>
          </p:cNvSpPr>
          <p:nvPr>
            <p:ph/>
          </p:nvPr>
        </p:nvSpPr>
        <p:spPr>
          <a:xfrm>
            <a:off x="354375"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4" name="PlaceHolder 3"/>
          <p:cNvSpPr>
            <a:spLocks noGrp="1"/>
          </p:cNvSpPr>
          <p:nvPr>
            <p:ph/>
          </p:nvPr>
        </p:nvSpPr>
        <p:spPr>
          <a:xfrm>
            <a:off x="3622978"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5" name="PlaceHolder 4"/>
          <p:cNvSpPr>
            <a:spLocks noGrp="1"/>
          </p:cNvSpPr>
          <p:nvPr>
            <p:ph/>
          </p:nvPr>
        </p:nvSpPr>
        <p:spPr>
          <a:xfrm>
            <a:off x="354375" y="2140425"/>
            <a:ext cx="6378497"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BBB05203-F67B-462A-8C38-1126A2151C1E}"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249877928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27" name="PlaceHolder 2"/>
          <p:cNvSpPr>
            <a:spLocks noGrp="1"/>
          </p:cNvSpPr>
          <p:nvPr>
            <p:ph/>
          </p:nvPr>
        </p:nvSpPr>
        <p:spPr>
          <a:xfrm>
            <a:off x="354375" y="932765"/>
            <a:ext cx="6378497"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8" name="PlaceHolder 3"/>
          <p:cNvSpPr>
            <a:spLocks noGrp="1"/>
          </p:cNvSpPr>
          <p:nvPr>
            <p:ph/>
          </p:nvPr>
        </p:nvSpPr>
        <p:spPr>
          <a:xfrm>
            <a:off x="354375" y="2140425"/>
            <a:ext cx="6378497"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C179DB2F-4B0C-47FC-AF48-536B8BE6B6CC}"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58739828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30" name="PlaceHolder 2"/>
          <p:cNvSpPr>
            <a:spLocks noGrp="1"/>
          </p:cNvSpPr>
          <p:nvPr>
            <p:ph/>
          </p:nvPr>
        </p:nvSpPr>
        <p:spPr>
          <a:xfrm>
            <a:off x="354375"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1" name="PlaceHolder 3"/>
          <p:cNvSpPr>
            <a:spLocks noGrp="1"/>
          </p:cNvSpPr>
          <p:nvPr>
            <p:ph/>
          </p:nvPr>
        </p:nvSpPr>
        <p:spPr>
          <a:xfrm>
            <a:off x="3622978"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2" name="PlaceHolder 4"/>
          <p:cNvSpPr>
            <a:spLocks noGrp="1"/>
          </p:cNvSpPr>
          <p:nvPr>
            <p:ph/>
          </p:nvPr>
        </p:nvSpPr>
        <p:spPr>
          <a:xfrm>
            <a:off x="354375"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3" name="PlaceHolder 5"/>
          <p:cNvSpPr>
            <a:spLocks noGrp="1"/>
          </p:cNvSpPr>
          <p:nvPr>
            <p:ph/>
          </p:nvPr>
        </p:nvSpPr>
        <p:spPr>
          <a:xfrm>
            <a:off x="3622978"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83EBCE9B-F324-4B10-AF3B-AA23A81828A2}" type="slidenum">
              <a:t>‹#›</a:t>
            </a:fld>
            <a:endParaRPr/>
          </a:p>
        </p:txBody>
      </p:sp>
      <p:sp>
        <p:nvSpPr>
          <p:cNvPr id="9" name="PlaceHolder 8"/>
          <p:cNvSpPr>
            <a:spLocks noGrp="1"/>
          </p:cNvSpPr>
          <p:nvPr>
            <p:ph type="dt" idx="1"/>
          </p:nvPr>
        </p:nvSpPr>
        <p:spPr/>
        <p:txBody>
          <a:bodyPr/>
          <a:lstStyle/>
          <a:p>
            <a:endParaRPr/>
          </a:p>
        </p:txBody>
      </p:sp>
    </p:spTree>
    <p:extLst>
      <p:ext uri="{BB962C8B-B14F-4D97-AF65-F5344CB8AC3E}">
        <p14:creationId xmlns:p14="http://schemas.microsoft.com/office/powerpoint/2010/main" val="378913538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35" name="PlaceHolder 2"/>
          <p:cNvSpPr>
            <a:spLocks noGrp="1"/>
          </p:cNvSpPr>
          <p:nvPr>
            <p:ph/>
          </p:nvPr>
        </p:nvSpPr>
        <p:spPr>
          <a:xfrm>
            <a:off x="354375" y="93276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6" name="PlaceHolder 3"/>
          <p:cNvSpPr>
            <a:spLocks noGrp="1"/>
          </p:cNvSpPr>
          <p:nvPr>
            <p:ph/>
          </p:nvPr>
        </p:nvSpPr>
        <p:spPr>
          <a:xfrm>
            <a:off x="2511000" y="93276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7" name="PlaceHolder 4"/>
          <p:cNvSpPr>
            <a:spLocks noGrp="1"/>
          </p:cNvSpPr>
          <p:nvPr>
            <p:ph/>
          </p:nvPr>
        </p:nvSpPr>
        <p:spPr>
          <a:xfrm>
            <a:off x="4667372" y="93276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8" name="PlaceHolder 5"/>
          <p:cNvSpPr>
            <a:spLocks noGrp="1"/>
          </p:cNvSpPr>
          <p:nvPr>
            <p:ph/>
          </p:nvPr>
        </p:nvSpPr>
        <p:spPr>
          <a:xfrm>
            <a:off x="354375" y="214042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9" name="PlaceHolder 6"/>
          <p:cNvSpPr>
            <a:spLocks noGrp="1"/>
          </p:cNvSpPr>
          <p:nvPr>
            <p:ph/>
          </p:nvPr>
        </p:nvSpPr>
        <p:spPr>
          <a:xfrm>
            <a:off x="2511000" y="214042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40" name="PlaceHolder 7"/>
          <p:cNvSpPr>
            <a:spLocks noGrp="1"/>
          </p:cNvSpPr>
          <p:nvPr>
            <p:ph/>
          </p:nvPr>
        </p:nvSpPr>
        <p:spPr>
          <a:xfrm>
            <a:off x="4667372" y="214042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48DB4784-BED5-497C-A486-3CB9D9B9FC89}" type="slidenum">
              <a:t>‹#›</a:t>
            </a:fld>
            <a:endParaRPr/>
          </a:p>
        </p:txBody>
      </p:sp>
      <p:sp>
        <p:nvSpPr>
          <p:cNvPr id="11" name="PlaceHolder 10"/>
          <p:cNvSpPr>
            <a:spLocks noGrp="1"/>
          </p:cNvSpPr>
          <p:nvPr>
            <p:ph type="dt" idx="1"/>
          </p:nvPr>
        </p:nvSpPr>
        <p:spPr/>
        <p:txBody>
          <a:bodyPr/>
          <a:lstStyle/>
          <a:p>
            <a:endParaRPr/>
          </a:p>
        </p:txBody>
      </p:sp>
    </p:spTree>
    <p:extLst>
      <p:ext uri="{BB962C8B-B14F-4D97-AF65-F5344CB8AC3E}">
        <p14:creationId xmlns:p14="http://schemas.microsoft.com/office/powerpoint/2010/main" val="465800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8B0DA5-23D0-4A1A-ACCE-2D406968A6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6AD5D3-F6BB-4C0B-A199-F023C56EB5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C420EB-B8F0-4A35-8B1A-26DEA882F4C8}"/>
              </a:ext>
            </a:extLst>
          </p:cNvPr>
          <p:cNvSpPr>
            <a:spLocks noGrp="1" noChangeArrowheads="1"/>
          </p:cNvSpPr>
          <p:nvPr>
            <p:ph type="sldNum" sz="quarter" idx="12"/>
          </p:nvPr>
        </p:nvSpPr>
        <p:spPr>
          <a:ln/>
        </p:spPr>
        <p:txBody>
          <a:bodyPr/>
          <a:lstStyle>
            <a:lvl1pPr>
              <a:defRPr/>
            </a:lvl1pPr>
          </a:lstStyle>
          <a:p>
            <a:fld id="{B87F2950-31F4-4137-867E-D33173355D23}" type="slidenum">
              <a:rPr lang="en-US" altLang="en-US"/>
              <a:pPr/>
              <a:t>‹#›</a:t>
            </a:fld>
            <a:endParaRPr lang="en-US" altLang="en-US"/>
          </a:p>
        </p:txBody>
      </p:sp>
    </p:spTree>
    <p:extLst>
      <p:ext uri="{BB962C8B-B14F-4D97-AF65-F5344CB8AC3E}">
        <p14:creationId xmlns:p14="http://schemas.microsoft.com/office/powerpoint/2010/main" val="12080086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D7EBD6-1430-4B0E-993A-97919B811E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687475-D0A4-405E-AA29-B3A684BA2B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98C0E8-C614-4A4A-957F-96666B754D54}"/>
              </a:ext>
            </a:extLst>
          </p:cNvPr>
          <p:cNvSpPr>
            <a:spLocks noGrp="1" noChangeArrowheads="1"/>
          </p:cNvSpPr>
          <p:nvPr>
            <p:ph type="sldNum" sz="quarter" idx="12"/>
          </p:nvPr>
        </p:nvSpPr>
        <p:spPr>
          <a:ln/>
        </p:spPr>
        <p:txBody>
          <a:bodyPr/>
          <a:lstStyle>
            <a:lvl1pPr>
              <a:defRPr/>
            </a:lvl1pPr>
          </a:lstStyle>
          <a:p>
            <a:fld id="{21F961D7-A4C2-4D2C-84CF-30D821A94450}" type="slidenum">
              <a:rPr lang="en-US" altLang="en-US"/>
              <a:pPr/>
              <a:t>‹#›</a:t>
            </a:fld>
            <a:endParaRPr lang="en-US" altLang="en-US"/>
          </a:p>
        </p:txBody>
      </p:sp>
    </p:spTree>
    <p:extLst>
      <p:ext uri="{BB962C8B-B14F-4D97-AF65-F5344CB8AC3E}">
        <p14:creationId xmlns:p14="http://schemas.microsoft.com/office/powerpoint/2010/main" val="25271054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A56442C-1D58-4BCF-AD84-1D64058DE5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92A15F-E84A-458C-94A9-3E46340CAD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FE8343-7A31-4E7B-8396-10C5100F1A7B}"/>
              </a:ext>
            </a:extLst>
          </p:cNvPr>
          <p:cNvSpPr>
            <a:spLocks noGrp="1" noChangeArrowheads="1"/>
          </p:cNvSpPr>
          <p:nvPr>
            <p:ph type="sldNum" sz="quarter" idx="12"/>
          </p:nvPr>
        </p:nvSpPr>
        <p:spPr>
          <a:ln/>
        </p:spPr>
        <p:txBody>
          <a:bodyPr/>
          <a:lstStyle>
            <a:lvl1pPr>
              <a:defRPr/>
            </a:lvl1pPr>
          </a:lstStyle>
          <a:p>
            <a:fld id="{0AB28C56-E900-42CE-BA08-32DE0D17F105}" type="slidenum">
              <a:rPr lang="en-US" altLang="en-US"/>
              <a:pPr/>
              <a:t>‹#›</a:t>
            </a:fld>
            <a:endParaRPr lang="en-US" altLang="en-US"/>
          </a:p>
        </p:txBody>
      </p:sp>
    </p:spTree>
    <p:extLst>
      <p:ext uri="{BB962C8B-B14F-4D97-AF65-F5344CB8AC3E}">
        <p14:creationId xmlns:p14="http://schemas.microsoft.com/office/powerpoint/2010/main" val="1050743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D3439DD-9B3C-4AB6-AA98-BA47FE0FE0FC}"/>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a:extLst>
              <a:ext uri="{FF2B5EF4-FFF2-40B4-BE49-F238E27FC236}">
                <a16:creationId xmlns:a16="http://schemas.microsoft.com/office/drawing/2014/main" id="{5C38CF8E-BD6E-4AB5-8046-B4DFCB47693E}"/>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a:extLst>
              <a:ext uri="{FF2B5EF4-FFF2-40B4-BE49-F238E27FC236}">
                <a16:creationId xmlns:a16="http://schemas.microsoft.com/office/drawing/2014/main" id="{AF59BB06-251A-46BB-ADD3-A4C839FB327F}"/>
              </a:ext>
            </a:extLst>
          </p:cNvPr>
          <p:cNvSpPr>
            <a:spLocks noGrp="1" noChangeArrowheads="1"/>
          </p:cNvSpPr>
          <p:nvPr>
            <p:ph type="sldNum" sz="quarter" idx="12"/>
          </p:nvPr>
        </p:nvSpPr>
        <p:spPr/>
        <p:txBody>
          <a:bodyPr/>
          <a:lstStyle>
            <a:lvl1pPr>
              <a:defRPr>
                <a:solidFill>
                  <a:schemeClr val="tx1"/>
                </a:solidFill>
              </a:defRPr>
            </a:lvl1pPr>
          </a:lstStyle>
          <a:p>
            <a:fld id="{062968CA-064B-4DA4-A6C5-521F44DBADEC}" type="slidenum">
              <a:rPr lang="en-US" altLang="en-US"/>
              <a:pPr/>
              <a:t>‹#›</a:t>
            </a:fld>
            <a:endParaRPr lang="en-US" altLang="en-US"/>
          </a:p>
        </p:txBody>
      </p:sp>
    </p:spTree>
    <p:extLst>
      <p:ext uri="{BB962C8B-B14F-4D97-AF65-F5344CB8AC3E}">
        <p14:creationId xmlns:p14="http://schemas.microsoft.com/office/powerpoint/2010/main" val="984026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0F6293B2-F3F4-4668-ABC7-A3975F15419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20">
            <a:extLst>
              <a:ext uri="{FF2B5EF4-FFF2-40B4-BE49-F238E27FC236}">
                <a16:creationId xmlns:a16="http://schemas.microsoft.com/office/drawing/2014/main" id="{3ED2A260-07FF-4553-9FEB-2F386580BA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21">
            <a:extLst>
              <a:ext uri="{FF2B5EF4-FFF2-40B4-BE49-F238E27FC236}">
                <a16:creationId xmlns:a16="http://schemas.microsoft.com/office/drawing/2014/main" id="{A876C872-D356-4BBC-8AD4-3A8F69E8BC4B}"/>
              </a:ext>
            </a:extLst>
          </p:cNvPr>
          <p:cNvSpPr>
            <a:spLocks noGrp="1" noChangeArrowheads="1"/>
          </p:cNvSpPr>
          <p:nvPr>
            <p:ph type="sldNum" sz="quarter" idx="12"/>
          </p:nvPr>
        </p:nvSpPr>
        <p:spPr>
          <a:ln/>
        </p:spPr>
        <p:txBody>
          <a:bodyPr/>
          <a:lstStyle>
            <a:lvl1pPr>
              <a:defRPr/>
            </a:lvl1pPr>
          </a:lstStyle>
          <a:p>
            <a:fld id="{12213115-A267-40F7-B21B-9FCE3AA40307}" type="slidenum">
              <a:rPr lang="en-US" altLang="en-US"/>
              <a:pPr/>
              <a:t>‹#›</a:t>
            </a:fld>
            <a:endParaRPr lang="en-US" altLang="en-US"/>
          </a:p>
        </p:txBody>
      </p:sp>
    </p:spTree>
    <p:extLst>
      <p:ext uri="{BB962C8B-B14F-4D97-AF65-F5344CB8AC3E}">
        <p14:creationId xmlns:p14="http://schemas.microsoft.com/office/powerpoint/2010/main" val="26692075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5F4A32F-59B8-4C07-87D5-0F88C733C6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8854F6-336E-4097-8E8B-33026B8FB2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D31B61-0B6C-40EB-B028-08F7423B4291}"/>
              </a:ext>
            </a:extLst>
          </p:cNvPr>
          <p:cNvSpPr>
            <a:spLocks noGrp="1" noChangeArrowheads="1"/>
          </p:cNvSpPr>
          <p:nvPr>
            <p:ph type="sldNum" sz="quarter" idx="12"/>
          </p:nvPr>
        </p:nvSpPr>
        <p:spPr>
          <a:ln/>
        </p:spPr>
        <p:txBody>
          <a:bodyPr/>
          <a:lstStyle>
            <a:lvl1pPr>
              <a:defRPr/>
            </a:lvl1pPr>
          </a:lstStyle>
          <a:p>
            <a:fld id="{116A7832-249D-40E9-94F1-AE913F57DA15}" type="slidenum">
              <a:rPr lang="en-US" altLang="en-US"/>
              <a:pPr/>
              <a:t>‹#›</a:t>
            </a:fld>
            <a:endParaRPr lang="en-US" altLang="en-US"/>
          </a:p>
        </p:txBody>
      </p:sp>
    </p:spTree>
    <p:extLst>
      <p:ext uri="{BB962C8B-B14F-4D97-AF65-F5344CB8AC3E}">
        <p14:creationId xmlns:p14="http://schemas.microsoft.com/office/powerpoint/2010/main" val="2529148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77C2DA0-3D41-450E-9D8D-F503DF60D128}"/>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a:extLst>
              <a:ext uri="{FF2B5EF4-FFF2-40B4-BE49-F238E27FC236}">
                <a16:creationId xmlns:a16="http://schemas.microsoft.com/office/drawing/2014/main" id="{FA6D6260-5890-4DE2-9E0D-0F6107A57AE1}"/>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a:extLst>
              <a:ext uri="{FF2B5EF4-FFF2-40B4-BE49-F238E27FC236}">
                <a16:creationId xmlns:a16="http://schemas.microsoft.com/office/drawing/2014/main" id="{854DAE12-F478-4F20-AB6E-3D48E9A06B78}"/>
              </a:ext>
            </a:extLst>
          </p:cNvPr>
          <p:cNvSpPr>
            <a:spLocks noGrp="1" noChangeArrowheads="1"/>
          </p:cNvSpPr>
          <p:nvPr>
            <p:ph type="sldNum" sz="quarter" idx="12"/>
          </p:nvPr>
        </p:nvSpPr>
        <p:spPr/>
        <p:txBody>
          <a:bodyPr/>
          <a:lstStyle>
            <a:lvl1pPr>
              <a:defRPr>
                <a:solidFill>
                  <a:schemeClr val="tx1"/>
                </a:solidFill>
              </a:defRPr>
            </a:lvl1pPr>
          </a:lstStyle>
          <a:p>
            <a:fld id="{E707E0AB-4CB9-40DB-BF2C-E4DD73504BC3}" type="slidenum">
              <a:rPr lang="en-US" altLang="en-US"/>
              <a:pPr/>
              <a:t>‹#›</a:t>
            </a:fld>
            <a:endParaRPr lang="en-US" altLang="en-US"/>
          </a:p>
        </p:txBody>
      </p:sp>
    </p:spTree>
    <p:extLst>
      <p:ext uri="{BB962C8B-B14F-4D97-AF65-F5344CB8AC3E}">
        <p14:creationId xmlns:p14="http://schemas.microsoft.com/office/powerpoint/2010/main" val="3559763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001B792-F74A-4FD5-875F-D74D102390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BB9604-5FE2-4615-B2E7-5F5CF758E9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A04443-BF16-4A13-B436-029860EE4A49}"/>
              </a:ext>
            </a:extLst>
          </p:cNvPr>
          <p:cNvSpPr>
            <a:spLocks noGrp="1" noChangeArrowheads="1"/>
          </p:cNvSpPr>
          <p:nvPr>
            <p:ph type="sldNum" sz="quarter" idx="12"/>
          </p:nvPr>
        </p:nvSpPr>
        <p:spPr>
          <a:ln/>
        </p:spPr>
        <p:txBody>
          <a:bodyPr/>
          <a:lstStyle>
            <a:lvl1pPr>
              <a:defRPr/>
            </a:lvl1pPr>
          </a:lstStyle>
          <a:p>
            <a:fld id="{864772D3-F63C-4B25-8E0D-A1F79753E310}" type="slidenum">
              <a:rPr lang="en-US" altLang="en-US"/>
              <a:pPr/>
              <a:t>‹#›</a:t>
            </a:fld>
            <a:endParaRPr lang="en-US" altLang="en-US"/>
          </a:p>
        </p:txBody>
      </p:sp>
    </p:spTree>
    <p:extLst>
      <p:ext uri="{BB962C8B-B14F-4D97-AF65-F5344CB8AC3E}">
        <p14:creationId xmlns:p14="http://schemas.microsoft.com/office/powerpoint/2010/main" val="4112162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11/03/2025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652B4A-6F0B-4010-BE6B-93BF9D5B46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606EF5-03DC-45E1-9898-AC98BAC861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531D25-E579-453A-8317-4BF1B6033E5F}"/>
              </a:ext>
            </a:extLst>
          </p:cNvPr>
          <p:cNvSpPr>
            <a:spLocks noGrp="1" noChangeArrowheads="1"/>
          </p:cNvSpPr>
          <p:nvPr>
            <p:ph type="sldNum" sz="quarter" idx="12"/>
          </p:nvPr>
        </p:nvSpPr>
        <p:spPr>
          <a:ln/>
        </p:spPr>
        <p:txBody>
          <a:bodyPr/>
          <a:lstStyle>
            <a:lvl1pPr>
              <a:defRPr/>
            </a:lvl1pPr>
          </a:lstStyle>
          <a:p>
            <a:fld id="{FCEDEDC8-39F1-40CC-9177-DE558F2458F8}" type="slidenum">
              <a:rPr lang="en-US" altLang="en-US"/>
              <a:pPr/>
              <a:t>‹#›</a:t>
            </a:fld>
            <a:endParaRPr lang="en-US" altLang="en-US"/>
          </a:p>
        </p:txBody>
      </p:sp>
    </p:spTree>
    <p:extLst>
      <p:ext uri="{BB962C8B-B14F-4D97-AF65-F5344CB8AC3E}">
        <p14:creationId xmlns:p14="http://schemas.microsoft.com/office/powerpoint/2010/main" val="16142733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5DAD68B-AAB2-4ECE-ABC8-F535E8AAF7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7DF7B6-E9DC-4BF4-8E02-9B07527213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01BB31-2B88-495F-A2A1-FDFC2EE0B7D5}"/>
              </a:ext>
            </a:extLst>
          </p:cNvPr>
          <p:cNvSpPr>
            <a:spLocks noGrp="1" noChangeArrowheads="1"/>
          </p:cNvSpPr>
          <p:nvPr>
            <p:ph type="sldNum" sz="quarter" idx="12"/>
          </p:nvPr>
        </p:nvSpPr>
        <p:spPr>
          <a:ln/>
        </p:spPr>
        <p:txBody>
          <a:bodyPr/>
          <a:lstStyle>
            <a:lvl1pPr>
              <a:defRPr/>
            </a:lvl1pPr>
          </a:lstStyle>
          <a:p>
            <a:fld id="{A5D11F4C-98AD-4C95-8C1D-AC678DD5736D}" type="slidenum">
              <a:rPr lang="en-US" altLang="en-US"/>
              <a:pPr/>
              <a:t>‹#›</a:t>
            </a:fld>
            <a:endParaRPr lang="en-US" altLang="en-US"/>
          </a:p>
        </p:txBody>
      </p:sp>
    </p:spTree>
    <p:extLst>
      <p:ext uri="{BB962C8B-B14F-4D97-AF65-F5344CB8AC3E}">
        <p14:creationId xmlns:p14="http://schemas.microsoft.com/office/powerpoint/2010/main" val="1375552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5B6F7F-E1F2-4118-9A79-21D20E02B2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C3B915-7AE3-4B5A-9203-04A493348B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9A0414-3954-4DC1-9A3F-2643B24441B0}"/>
              </a:ext>
            </a:extLst>
          </p:cNvPr>
          <p:cNvSpPr>
            <a:spLocks noGrp="1" noChangeArrowheads="1"/>
          </p:cNvSpPr>
          <p:nvPr>
            <p:ph type="sldNum" sz="quarter" idx="12"/>
          </p:nvPr>
        </p:nvSpPr>
        <p:spPr>
          <a:ln/>
        </p:spPr>
        <p:txBody>
          <a:bodyPr/>
          <a:lstStyle>
            <a:lvl1pPr>
              <a:defRPr/>
            </a:lvl1pPr>
          </a:lstStyle>
          <a:p>
            <a:fld id="{F3519E8A-2E35-456B-BC3E-D54FC48FA2A1}" type="slidenum">
              <a:rPr lang="en-US" altLang="en-US"/>
              <a:pPr/>
              <a:t>‹#›</a:t>
            </a:fld>
            <a:endParaRPr lang="en-US" altLang="en-US"/>
          </a:p>
        </p:txBody>
      </p:sp>
    </p:spTree>
    <p:extLst>
      <p:ext uri="{BB962C8B-B14F-4D97-AF65-F5344CB8AC3E}">
        <p14:creationId xmlns:p14="http://schemas.microsoft.com/office/powerpoint/2010/main" val="3101404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934AFA8-D6F1-485F-A483-3679A3A690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6BB2A7-F08C-4014-90F5-46158CE14C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D043B4-8591-4040-837C-0CC5065403BA}"/>
              </a:ext>
            </a:extLst>
          </p:cNvPr>
          <p:cNvSpPr>
            <a:spLocks noGrp="1" noChangeArrowheads="1"/>
          </p:cNvSpPr>
          <p:nvPr>
            <p:ph type="sldNum" sz="quarter" idx="12"/>
          </p:nvPr>
        </p:nvSpPr>
        <p:spPr>
          <a:ln/>
        </p:spPr>
        <p:txBody>
          <a:bodyPr/>
          <a:lstStyle>
            <a:lvl1pPr>
              <a:defRPr/>
            </a:lvl1pPr>
          </a:lstStyle>
          <a:p>
            <a:fld id="{A96E63B6-1E1C-4F94-A5C3-CED9B5501680}" type="slidenum">
              <a:rPr lang="en-US" altLang="en-US"/>
              <a:pPr/>
              <a:t>‹#›</a:t>
            </a:fld>
            <a:endParaRPr lang="en-US" altLang="en-US"/>
          </a:p>
        </p:txBody>
      </p:sp>
    </p:spTree>
    <p:extLst>
      <p:ext uri="{BB962C8B-B14F-4D97-AF65-F5344CB8AC3E}">
        <p14:creationId xmlns:p14="http://schemas.microsoft.com/office/powerpoint/2010/main" val="314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5BA1D6-3D97-4E50-BDD7-F96FD10531C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5A06FD-F791-48F6-B9D0-9BD1D62BF8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A94CCEB-E455-4702-BC8A-74EBF8C6D1E8}"/>
              </a:ext>
            </a:extLst>
          </p:cNvPr>
          <p:cNvSpPr>
            <a:spLocks noGrp="1" noChangeArrowheads="1"/>
          </p:cNvSpPr>
          <p:nvPr>
            <p:ph type="sldNum" sz="quarter" idx="12"/>
          </p:nvPr>
        </p:nvSpPr>
        <p:spPr>
          <a:ln/>
        </p:spPr>
        <p:txBody>
          <a:bodyPr/>
          <a:lstStyle>
            <a:lvl1pPr>
              <a:defRPr/>
            </a:lvl1pPr>
          </a:lstStyle>
          <a:p>
            <a:fld id="{D414A7B9-FC04-4D2B-8F76-DB7A63BDE620}" type="slidenum">
              <a:rPr lang="en-US" altLang="en-US"/>
              <a:pPr/>
              <a:t>‹#›</a:t>
            </a:fld>
            <a:endParaRPr lang="en-US" altLang="en-US"/>
          </a:p>
        </p:txBody>
      </p:sp>
    </p:spTree>
    <p:extLst>
      <p:ext uri="{BB962C8B-B14F-4D97-AF65-F5344CB8AC3E}">
        <p14:creationId xmlns:p14="http://schemas.microsoft.com/office/powerpoint/2010/main" val="682166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0C22F40-6618-4F41-B3F3-DF2FC761936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8388024-DB25-4984-8205-66D379F4BA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51F8BDB-DC42-418A-AC91-D14B405A5A6B}"/>
              </a:ext>
            </a:extLst>
          </p:cNvPr>
          <p:cNvSpPr>
            <a:spLocks noGrp="1" noChangeArrowheads="1"/>
          </p:cNvSpPr>
          <p:nvPr>
            <p:ph type="sldNum" sz="quarter" idx="12"/>
          </p:nvPr>
        </p:nvSpPr>
        <p:spPr>
          <a:ln/>
        </p:spPr>
        <p:txBody>
          <a:bodyPr/>
          <a:lstStyle>
            <a:lvl1pPr>
              <a:defRPr/>
            </a:lvl1pPr>
          </a:lstStyle>
          <a:p>
            <a:fld id="{DA55E864-EC37-469B-A093-7349693E1E2B}" type="slidenum">
              <a:rPr lang="en-US" altLang="en-US"/>
              <a:pPr/>
              <a:t>‹#›</a:t>
            </a:fld>
            <a:endParaRPr lang="en-US" altLang="en-US"/>
          </a:p>
        </p:txBody>
      </p:sp>
    </p:spTree>
    <p:extLst>
      <p:ext uri="{BB962C8B-B14F-4D97-AF65-F5344CB8AC3E}">
        <p14:creationId xmlns:p14="http://schemas.microsoft.com/office/powerpoint/2010/main" val="31896269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16B31CD-ADF3-442B-9718-1004256D926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660A3A4-8D21-4159-8E5A-D4431B7F8D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441597-81DE-4443-BB1B-F886183256C9}"/>
              </a:ext>
            </a:extLst>
          </p:cNvPr>
          <p:cNvSpPr>
            <a:spLocks noGrp="1" noChangeArrowheads="1"/>
          </p:cNvSpPr>
          <p:nvPr>
            <p:ph type="sldNum" sz="quarter" idx="12"/>
          </p:nvPr>
        </p:nvSpPr>
        <p:spPr>
          <a:ln/>
        </p:spPr>
        <p:txBody>
          <a:bodyPr/>
          <a:lstStyle>
            <a:lvl1pPr>
              <a:defRPr/>
            </a:lvl1pPr>
          </a:lstStyle>
          <a:p>
            <a:fld id="{F8DF27D8-CC41-4697-B466-9A5B19F4B018}" type="slidenum">
              <a:rPr lang="en-US" altLang="en-US"/>
              <a:pPr/>
              <a:t>‹#›</a:t>
            </a:fld>
            <a:endParaRPr lang="en-US" altLang="en-US"/>
          </a:p>
        </p:txBody>
      </p:sp>
    </p:spTree>
    <p:extLst>
      <p:ext uri="{BB962C8B-B14F-4D97-AF65-F5344CB8AC3E}">
        <p14:creationId xmlns:p14="http://schemas.microsoft.com/office/powerpoint/2010/main" val="4270206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430697-01F8-40A1-BDB6-6CAF77C4534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EBB4EA2-398D-45FB-8110-8E3E1F341D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F013FB4-645F-44DB-B6BC-CD3D1CEB6EDE}"/>
              </a:ext>
            </a:extLst>
          </p:cNvPr>
          <p:cNvSpPr>
            <a:spLocks noGrp="1" noChangeArrowheads="1"/>
          </p:cNvSpPr>
          <p:nvPr>
            <p:ph type="sldNum" sz="quarter" idx="12"/>
          </p:nvPr>
        </p:nvSpPr>
        <p:spPr>
          <a:ln/>
        </p:spPr>
        <p:txBody>
          <a:bodyPr/>
          <a:lstStyle>
            <a:lvl1pPr>
              <a:defRPr/>
            </a:lvl1pPr>
          </a:lstStyle>
          <a:p>
            <a:fld id="{9FE94484-A1A4-4217-907D-93F545BC10FD}" type="slidenum">
              <a:rPr lang="en-US" altLang="en-US"/>
              <a:pPr/>
              <a:t>‹#›</a:t>
            </a:fld>
            <a:endParaRPr lang="en-US" altLang="en-US"/>
          </a:p>
        </p:txBody>
      </p:sp>
    </p:spTree>
    <p:extLst>
      <p:ext uri="{BB962C8B-B14F-4D97-AF65-F5344CB8AC3E}">
        <p14:creationId xmlns:p14="http://schemas.microsoft.com/office/powerpoint/2010/main" val="37090604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9AE7980-B855-4DD0-A65F-853341ACB53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663959-34AB-4C42-A803-08F8CB4CDB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898A7E3-3DAC-4369-9D8F-3A832A861670}"/>
              </a:ext>
            </a:extLst>
          </p:cNvPr>
          <p:cNvSpPr>
            <a:spLocks noGrp="1" noChangeArrowheads="1"/>
          </p:cNvSpPr>
          <p:nvPr>
            <p:ph type="sldNum" sz="quarter" idx="12"/>
          </p:nvPr>
        </p:nvSpPr>
        <p:spPr>
          <a:ln/>
        </p:spPr>
        <p:txBody>
          <a:bodyPr/>
          <a:lstStyle>
            <a:lvl1pPr>
              <a:defRPr/>
            </a:lvl1pPr>
          </a:lstStyle>
          <a:p>
            <a:fld id="{69A7BB4F-2E82-4A85-B4AA-75638E59BE0B}" type="slidenum">
              <a:rPr lang="en-US" altLang="en-US"/>
              <a:pPr/>
              <a:t>‹#›</a:t>
            </a:fld>
            <a:endParaRPr lang="en-US" altLang="en-US"/>
          </a:p>
        </p:txBody>
      </p:sp>
    </p:spTree>
    <p:extLst>
      <p:ext uri="{BB962C8B-B14F-4D97-AF65-F5344CB8AC3E}">
        <p14:creationId xmlns:p14="http://schemas.microsoft.com/office/powerpoint/2010/main" val="38983660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595937F-46AE-4066-A095-C8F44A7CC8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CC02D7-8315-4C80-B554-3817CEBFAB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E11D36-E8B7-45CB-90D5-AAB8EA0AE6AF}"/>
              </a:ext>
            </a:extLst>
          </p:cNvPr>
          <p:cNvSpPr>
            <a:spLocks noGrp="1" noChangeArrowheads="1"/>
          </p:cNvSpPr>
          <p:nvPr>
            <p:ph type="sldNum" sz="quarter" idx="12"/>
          </p:nvPr>
        </p:nvSpPr>
        <p:spPr>
          <a:ln/>
        </p:spPr>
        <p:txBody>
          <a:bodyPr/>
          <a:lstStyle>
            <a:lvl1pPr>
              <a:defRPr/>
            </a:lvl1pPr>
          </a:lstStyle>
          <a:p>
            <a:fld id="{CE36D746-966A-46D4-902B-81B040E17F1B}" type="slidenum">
              <a:rPr lang="en-US" altLang="en-US"/>
              <a:pPr/>
              <a:t>‹#›</a:t>
            </a:fld>
            <a:endParaRPr lang="en-US" altLang="en-US"/>
          </a:p>
        </p:txBody>
      </p:sp>
    </p:spTree>
    <p:extLst>
      <p:ext uri="{BB962C8B-B14F-4D97-AF65-F5344CB8AC3E}">
        <p14:creationId xmlns:p14="http://schemas.microsoft.com/office/powerpoint/2010/main" val="377051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11/03/2025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15BC94-6004-4B1B-8B26-AB8A86AB93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EF15A6-B447-43B3-99B1-1DE06590F9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C0688B-7C82-47AF-8822-476FF68F1F91}"/>
              </a:ext>
            </a:extLst>
          </p:cNvPr>
          <p:cNvSpPr>
            <a:spLocks noGrp="1" noChangeArrowheads="1"/>
          </p:cNvSpPr>
          <p:nvPr>
            <p:ph type="sldNum" sz="quarter" idx="12"/>
          </p:nvPr>
        </p:nvSpPr>
        <p:spPr>
          <a:ln/>
        </p:spPr>
        <p:txBody>
          <a:bodyPr/>
          <a:lstStyle>
            <a:lvl1pPr>
              <a:defRPr/>
            </a:lvl1pPr>
          </a:lstStyle>
          <a:p>
            <a:fld id="{CED83940-0E87-4AF4-B475-581B93B48B93}" type="slidenum">
              <a:rPr lang="en-US" altLang="en-US"/>
              <a:pPr/>
              <a:t>‹#›</a:t>
            </a:fld>
            <a:endParaRPr lang="en-US" altLang="en-US"/>
          </a:p>
        </p:txBody>
      </p:sp>
    </p:spTree>
    <p:extLst>
      <p:ext uri="{BB962C8B-B14F-4D97-AF65-F5344CB8AC3E}">
        <p14:creationId xmlns:p14="http://schemas.microsoft.com/office/powerpoint/2010/main" val="16751155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1AA77B-788D-4967-809E-7D1B52AA6A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D61CB8-AED0-4E41-9755-7518DD3318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24768A-A7DB-46FE-BF9B-ACEF4D7B949B}"/>
              </a:ext>
            </a:extLst>
          </p:cNvPr>
          <p:cNvSpPr>
            <a:spLocks noGrp="1" noChangeArrowheads="1"/>
          </p:cNvSpPr>
          <p:nvPr>
            <p:ph type="sldNum" sz="quarter" idx="12"/>
          </p:nvPr>
        </p:nvSpPr>
        <p:spPr>
          <a:ln/>
        </p:spPr>
        <p:txBody>
          <a:bodyPr/>
          <a:lstStyle>
            <a:lvl1pPr>
              <a:defRPr/>
            </a:lvl1pPr>
          </a:lstStyle>
          <a:p>
            <a:fld id="{ECAB3A46-96A4-42FF-90D5-2A677F0C73BF}" type="slidenum">
              <a:rPr lang="en-US" altLang="en-US"/>
              <a:pPr/>
              <a:t>‹#›</a:t>
            </a:fld>
            <a:endParaRPr lang="en-US" altLang="en-US"/>
          </a:p>
        </p:txBody>
      </p:sp>
    </p:spTree>
    <p:extLst>
      <p:ext uri="{BB962C8B-B14F-4D97-AF65-F5344CB8AC3E}">
        <p14:creationId xmlns:p14="http://schemas.microsoft.com/office/powerpoint/2010/main" val="25343398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2455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67878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25865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5818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53988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661592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38992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6392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11/03/2025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2566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09573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59695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41246454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28443210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8158508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39216585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27070648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13506498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1055683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11/03/2025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41805512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35404563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31484813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42501447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6721015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74404407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93386911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80551507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349020635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3660636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11/03/2025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74416787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1407227717"/>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108360459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249675413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85999561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2BE3C17-209A-4341-9743-EBFC7B5F5B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FF7FF5-74D3-49AC-A905-AD68441CEB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BCE0CF-9A2A-4D88-BB5E-DE2AF8FF4B06}"/>
              </a:ext>
            </a:extLst>
          </p:cNvPr>
          <p:cNvSpPr>
            <a:spLocks noGrp="1" noChangeArrowheads="1"/>
          </p:cNvSpPr>
          <p:nvPr>
            <p:ph type="sldNum" sz="quarter" idx="12"/>
          </p:nvPr>
        </p:nvSpPr>
        <p:spPr>
          <a:ln/>
        </p:spPr>
        <p:txBody>
          <a:bodyPr/>
          <a:lstStyle>
            <a:lvl1pPr>
              <a:defRPr/>
            </a:lvl1pPr>
          </a:lstStyle>
          <a:p>
            <a:fld id="{14EBDE18-9ACD-4437-95DE-A4929CD7EAF2}" type="slidenum">
              <a:rPr lang="en-US" altLang="en-US"/>
              <a:pPr/>
              <a:t>‹#›</a:t>
            </a:fld>
            <a:endParaRPr lang="en-US" altLang="en-US"/>
          </a:p>
        </p:txBody>
      </p:sp>
    </p:spTree>
    <p:extLst>
      <p:ext uri="{BB962C8B-B14F-4D97-AF65-F5344CB8AC3E}">
        <p14:creationId xmlns:p14="http://schemas.microsoft.com/office/powerpoint/2010/main" val="9152070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523FD4-3195-484C-B880-3A89DCE716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3B4365-D1A3-4AFF-A4FA-799AEE6E5E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5180CB7-43DA-4C7A-9BE4-C1F1C77A8AF1}"/>
              </a:ext>
            </a:extLst>
          </p:cNvPr>
          <p:cNvSpPr>
            <a:spLocks noGrp="1" noChangeArrowheads="1"/>
          </p:cNvSpPr>
          <p:nvPr>
            <p:ph type="sldNum" sz="quarter" idx="12"/>
          </p:nvPr>
        </p:nvSpPr>
        <p:spPr>
          <a:ln/>
        </p:spPr>
        <p:txBody>
          <a:bodyPr/>
          <a:lstStyle>
            <a:lvl1pPr>
              <a:defRPr/>
            </a:lvl1pPr>
          </a:lstStyle>
          <a:p>
            <a:fld id="{9D67D303-710A-4384-AFC9-163C5E3413DD}" type="slidenum">
              <a:rPr lang="en-US" altLang="en-US"/>
              <a:pPr/>
              <a:t>‹#›</a:t>
            </a:fld>
            <a:endParaRPr lang="en-US" altLang="en-US"/>
          </a:p>
        </p:txBody>
      </p:sp>
    </p:spTree>
    <p:extLst>
      <p:ext uri="{BB962C8B-B14F-4D97-AF65-F5344CB8AC3E}">
        <p14:creationId xmlns:p14="http://schemas.microsoft.com/office/powerpoint/2010/main" val="18766348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E291F4E-9CAF-447B-97F4-520EB28EFC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E29E70-1F19-43D0-8272-3128510A0F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C9828E-2050-44BD-9274-440B6ED2CB91}"/>
              </a:ext>
            </a:extLst>
          </p:cNvPr>
          <p:cNvSpPr>
            <a:spLocks noGrp="1" noChangeArrowheads="1"/>
          </p:cNvSpPr>
          <p:nvPr>
            <p:ph type="sldNum" sz="quarter" idx="12"/>
          </p:nvPr>
        </p:nvSpPr>
        <p:spPr>
          <a:ln/>
        </p:spPr>
        <p:txBody>
          <a:bodyPr/>
          <a:lstStyle>
            <a:lvl1pPr>
              <a:defRPr/>
            </a:lvl1pPr>
          </a:lstStyle>
          <a:p>
            <a:fld id="{5B3940C2-AF19-451B-8F38-4CE97F6FF02B}" type="slidenum">
              <a:rPr lang="en-US" altLang="en-US"/>
              <a:pPr/>
              <a:t>‹#›</a:t>
            </a:fld>
            <a:endParaRPr lang="en-US" altLang="en-US"/>
          </a:p>
        </p:txBody>
      </p:sp>
    </p:spTree>
    <p:extLst>
      <p:ext uri="{BB962C8B-B14F-4D97-AF65-F5344CB8AC3E}">
        <p14:creationId xmlns:p14="http://schemas.microsoft.com/office/powerpoint/2010/main" val="22298660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99E672A-A549-423B-8605-434F24EAC4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584DD5-2B1B-4576-9EB6-B80F0CB0D0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FBE038-77E6-4F29-A4DB-2FF546D5BCC7}"/>
              </a:ext>
            </a:extLst>
          </p:cNvPr>
          <p:cNvSpPr>
            <a:spLocks noGrp="1" noChangeArrowheads="1"/>
          </p:cNvSpPr>
          <p:nvPr>
            <p:ph type="sldNum" sz="quarter" idx="12"/>
          </p:nvPr>
        </p:nvSpPr>
        <p:spPr>
          <a:ln/>
        </p:spPr>
        <p:txBody>
          <a:bodyPr/>
          <a:lstStyle>
            <a:lvl1pPr>
              <a:defRPr/>
            </a:lvl1pPr>
          </a:lstStyle>
          <a:p>
            <a:fld id="{55BD23E9-C583-44B6-92C9-5F89939DB4BE}" type="slidenum">
              <a:rPr lang="en-US" altLang="en-US"/>
              <a:pPr/>
              <a:t>‹#›</a:t>
            </a:fld>
            <a:endParaRPr lang="en-US" altLang="en-US"/>
          </a:p>
        </p:txBody>
      </p:sp>
    </p:spTree>
    <p:extLst>
      <p:ext uri="{BB962C8B-B14F-4D97-AF65-F5344CB8AC3E}">
        <p14:creationId xmlns:p14="http://schemas.microsoft.com/office/powerpoint/2010/main" val="14480822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139B28-3731-49CF-AE6C-151B71A6A0F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C126754-1226-4DFB-A01F-CA0A328AB0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B226FD0-9059-4A55-8D0E-B8CBB4A5C5A0}"/>
              </a:ext>
            </a:extLst>
          </p:cNvPr>
          <p:cNvSpPr>
            <a:spLocks noGrp="1" noChangeArrowheads="1"/>
          </p:cNvSpPr>
          <p:nvPr>
            <p:ph type="sldNum" sz="quarter" idx="12"/>
          </p:nvPr>
        </p:nvSpPr>
        <p:spPr>
          <a:ln/>
        </p:spPr>
        <p:txBody>
          <a:bodyPr/>
          <a:lstStyle>
            <a:lvl1pPr>
              <a:defRPr/>
            </a:lvl1pPr>
          </a:lstStyle>
          <a:p>
            <a:fld id="{E43C7E88-FC6B-4951-B9FC-94A3E2934D50}" type="slidenum">
              <a:rPr lang="en-US" altLang="en-US"/>
              <a:pPr/>
              <a:t>‹#›</a:t>
            </a:fld>
            <a:endParaRPr lang="en-US" altLang="en-US"/>
          </a:p>
        </p:txBody>
      </p:sp>
    </p:spTree>
    <p:extLst>
      <p:ext uri="{BB962C8B-B14F-4D97-AF65-F5344CB8AC3E}">
        <p14:creationId xmlns:p14="http://schemas.microsoft.com/office/powerpoint/2010/main" val="3691590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11/03/2025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10E5FDD-1A10-4B97-9745-B7565B453AD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E5AF81E-BF55-4956-944D-29D2F18812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6713A91-1694-488A-B9B0-A72049C1005B}"/>
              </a:ext>
            </a:extLst>
          </p:cNvPr>
          <p:cNvSpPr>
            <a:spLocks noGrp="1" noChangeArrowheads="1"/>
          </p:cNvSpPr>
          <p:nvPr>
            <p:ph type="sldNum" sz="quarter" idx="12"/>
          </p:nvPr>
        </p:nvSpPr>
        <p:spPr>
          <a:ln/>
        </p:spPr>
        <p:txBody>
          <a:bodyPr/>
          <a:lstStyle>
            <a:lvl1pPr>
              <a:defRPr/>
            </a:lvl1pPr>
          </a:lstStyle>
          <a:p>
            <a:fld id="{D6166723-E96C-4695-B826-89BDC64A8DB2}" type="slidenum">
              <a:rPr lang="en-US" altLang="en-US"/>
              <a:pPr/>
              <a:t>‹#›</a:t>
            </a:fld>
            <a:endParaRPr lang="en-US" altLang="en-US"/>
          </a:p>
        </p:txBody>
      </p:sp>
    </p:spTree>
    <p:extLst>
      <p:ext uri="{BB962C8B-B14F-4D97-AF65-F5344CB8AC3E}">
        <p14:creationId xmlns:p14="http://schemas.microsoft.com/office/powerpoint/2010/main" val="4092406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BF4FFA4-F1B3-4F12-8374-090C80A894A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FB2D36B-46B7-4D80-8DE1-58C392B1FC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70B8525-446B-49B0-BA2F-02483CC26F31}"/>
              </a:ext>
            </a:extLst>
          </p:cNvPr>
          <p:cNvSpPr>
            <a:spLocks noGrp="1" noChangeArrowheads="1"/>
          </p:cNvSpPr>
          <p:nvPr>
            <p:ph type="sldNum" sz="quarter" idx="12"/>
          </p:nvPr>
        </p:nvSpPr>
        <p:spPr>
          <a:ln/>
        </p:spPr>
        <p:txBody>
          <a:bodyPr/>
          <a:lstStyle>
            <a:lvl1pPr>
              <a:defRPr/>
            </a:lvl1pPr>
          </a:lstStyle>
          <a:p>
            <a:fld id="{157C2472-33D6-43E4-9008-529B657B31C3}" type="slidenum">
              <a:rPr lang="en-US" altLang="en-US"/>
              <a:pPr/>
              <a:t>‹#›</a:t>
            </a:fld>
            <a:endParaRPr lang="en-US" altLang="en-US"/>
          </a:p>
        </p:txBody>
      </p:sp>
    </p:spTree>
    <p:extLst>
      <p:ext uri="{BB962C8B-B14F-4D97-AF65-F5344CB8AC3E}">
        <p14:creationId xmlns:p14="http://schemas.microsoft.com/office/powerpoint/2010/main" val="41560417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2F190F-5842-4FD9-BEB5-66230B8C61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6BF477B-93B7-4EEF-AA77-C8C3F2351F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D75A93-D95C-45DE-B3F6-758D6F6270C2}"/>
              </a:ext>
            </a:extLst>
          </p:cNvPr>
          <p:cNvSpPr>
            <a:spLocks noGrp="1" noChangeArrowheads="1"/>
          </p:cNvSpPr>
          <p:nvPr>
            <p:ph type="sldNum" sz="quarter" idx="12"/>
          </p:nvPr>
        </p:nvSpPr>
        <p:spPr>
          <a:ln/>
        </p:spPr>
        <p:txBody>
          <a:bodyPr/>
          <a:lstStyle>
            <a:lvl1pPr>
              <a:defRPr/>
            </a:lvl1pPr>
          </a:lstStyle>
          <a:p>
            <a:fld id="{5DFE46FE-27E7-4ED2-93B0-CB7F01D9FDEE}" type="slidenum">
              <a:rPr lang="en-US" altLang="en-US"/>
              <a:pPr/>
              <a:t>‹#›</a:t>
            </a:fld>
            <a:endParaRPr lang="en-US" altLang="en-US"/>
          </a:p>
        </p:txBody>
      </p:sp>
    </p:spTree>
    <p:extLst>
      <p:ext uri="{BB962C8B-B14F-4D97-AF65-F5344CB8AC3E}">
        <p14:creationId xmlns:p14="http://schemas.microsoft.com/office/powerpoint/2010/main" val="35638520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2E896EF-7C2F-4052-B55D-69497CEA1A1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0C8AA0-61E5-46E6-AF38-4D4E0B58A6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D8AD438-AECC-4952-B28F-B361B633ED9F}"/>
              </a:ext>
            </a:extLst>
          </p:cNvPr>
          <p:cNvSpPr>
            <a:spLocks noGrp="1" noChangeArrowheads="1"/>
          </p:cNvSpPr>
          <p:nvPr>
            <p:ph type="sldNum" sz="quarter" idx="12"/>
          </p:nvPr>
        </p:nvSpPr>
        <p:spPr>
          <a:ln/>
        </p:spPr>
        <p:txBody>
          <a:bodyPr/>
          <a:lstStyle>
            <a:lvl1pPr>
              <a:defRPr/>
            </a:lvl1pPr>
          </a:lstStyle>
          <a:p>
            <a:fld id="{DB2E9F1A-0B83-474F-8725-9468C3AE7185}" type="slidenum">
              <a:rPr lang="en-US" altLang="en-US"/>
              <a:pPr/>
              <a:t>‹#›</a:t>
            </a:fld>
            <a:endParaRPr lang="en-US" altLang="en-US"/>
          </a:p>
        </p:txBody>
      </p:sp>
    </p:spTree>
    <p:extLst>
      <p:ext uri="{BB962C8B-B14F-4D97-AF65-F5344CB8AC3E}">
        <p14:creationId xmlns:p14="http://schemas.microsoft.com/office/powerpoint/2010/main" val="2909502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3CC8EB-B2CD-468D-B50B-3DAB25C210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8F11AB-2DD3-4076-A443-669BEC25BC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0DD461-6393-446C-BBEA-7AB164A309A1}"/>
              </a:ext>
            </a:extLst>
          </p:cNvPr>
          <p:cNvSpPr>
            <a:spLocks noGrp="1" noChangeArrowheads="1"/>
          </p:cNvSpPr>
          <p:nvPr>
            <p:ph type="sldNum" sz="quarter" idx="12"/>
          </p:nvPr>
        </p:nvSpPr>
        <p:spPr>
          <a:ln/>
        </p:spPr>
        <p:txBody>
          <a:bodyPr/>
          <a:lstStyle>
            <a:lvl1pPr>
              <a:defRPr/>
            </a:lvl1pPr>
          </a:lstStyle>
          <a:p>
            <a:fld id="{D8F5C5E3-4B29-4272-9C17-C42D2D0B0D07}" type="slidenum">
              <a:rPr lang="en-US" altLang="en-US"/>
              <a:pPr/>
              <a:t>‹#›</a:t>
            </a:fld>
            <a:endParaRPr lang="en-US" altLang="en-US"/>
          </a:p>
        </p:txBody>
      </p:sp>
    </p:spTree>
    <p:extLst>
      <p:ext uri="{BB962C8B-B14F-4D97-AF65-F5344CB8AC3E}">
        <p14:creationId xmlns:p14="http://schemas.microsoft.com/office/powerpoint/2010/main" val="29811477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76139AB-B466-47F3-B957-2147435B5F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0D1B06-8301-4EAB-8771-B86E7BDE45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CEF95F-B159-44C6-A91C-348F8460B053}"/>
              </a:ext>
            </a:extLst>
          </p:cNvPr>
          <p:cNvSpPr>
            <a:spLocks noGrp="1" noChangeArrowheads="1"/>
          </p:cNvSpPr>
          <p:nvPr>
            <p:ph type="sldNum" sz="quarter" idx="12"/>
          </p:nvPr>
        </p:nvSpPr>
        <p:spPr>
          <a:ln/>
        </p:spPr>
        <p:txBody>
          <a:bodyPr/>
          <a:lstStyle>
            <a:lvl1pPr>
              <a:defRPr/>
            </a:lvl1pPr>
          </a:lstStyle>
          <a:p>
            <a:fld id="{1BA6CEA8-9703-4942-A524-63CD99CEC41C}" type="slidenum">
              <a:rPr lang="en-US" altLang="en-US"/>
              <a:pPr/>
              <a:t>‹#›</a:t>
            </a:fld>
            <a:endParaRPr lang="en-US" altLang="en-US"/>
          </a:p>
        </p:txBody>
      </p:sp>
    </p:spTree>
    <p:extLst>
      <p:ext uri="{BB962C8B-B14F-4D97-AF65-F5344CB8AC3E}">
        <p14:creationId xmlns:p14="http://schemas.microsoft.com/office/powerpoint/2010/main" val="17479771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BB7E3F4-336E-4993-B386-3BD5CC287DA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D877506-AD94-4E52-A36D-C459AC3FBD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B1364BB-D3DF-4100-9656-35D83C9C0C58}"/>
              </a:ext>
            </a:extLst>
          </p:cNvPr>
          <p:cNvSpPr>
            <a:spLocks noGrp="1" noChangeArrowheads="1"/>
          </p:cNvSpPr>
          <p:nvPr>
            <p:ph type="sldNum" sz="quarter" idx="12"/>
          </p:nvPr>
        </p:nvSpPr>
        <p:spPr>
          <a:ln/>
        </p:spPr>
        <p:txBody>
          <a:bodyPr/>
          <a:lstStyle>
            <a:lvl1pPr>
              <a:defRPr/>
            </a:lvl1pPr>
          </a:lstStyle>
          <a:p>
            <a:fld id="{A6E4E38F-B220-428A-8955-C4A3C56CE367}" type="slidenum">
              <a:rPr lang="en-US" altLang="en-US"/>
              <a:pPr/>
              <a:t>‹#›</a:t>
            </a:fld>
            <a:endParaRPr lang="en-US" altLang="en-US"/>
          </a:p>
        </p:txBody>
      </p:sp>
    </p:spTree>
    <p:extLst>
      <p:ext uri="{BB962C8B-B14F-4D97-AF65-F5344CB8AC3E}">
        <p14:creationId xmlns:p14="http://schemas.microsoft.com/office/powerpoint/2010/main" val="20909478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Line 2">
            <a:extLst>
              <a:ext uri="{FF2B5EF4-FFF2-40B4-BE49-F238E27FC236}">
                <a16:creationId xmlns:a16="http://schemas.microsoft.com/office/drawing/2014/main" id="{11CDCE03-A19A-42C1-963F-6E57129702A5}"/>
              </a:ext>
            </a:extLst>
          </p:cNvPr>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a:defRPr/>
            </a:pPr>
            <a:endParaRPr lang="en-US">
              <a:latin typeface="Times New Roman" charset="0"/>
              <a:ea typeface="+mn-ea"/>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a:extLst>
              <a:ext uri="{FF2B5EF4-FFF2-40B4-BE49-F238E27FC236}">
                <a16:creationId xmlns:a16="http://schemas.microsoft.com/office/drawing/2014/main" id="{722D9721-4051-4098-A3DC-E1356CACF72E}"/>
              </a:ext>
            </a:extLst>
          </p:cNvPr>
          <p:cNvSpPr>
            <a:spLocks noGrp="1" noChangeArrowheads="1"/>
          </p:cNvSpPr>
          <p:nvPr>
            <p:ph type="dt" sz="quarter" idx="10"/>
          </p:nvPr>
        </p:nvSpPr>
        <p:spPr/>
        <p:txBody>
          <a:bodyPr/>
          <a:lstStyle>
            <a:lvl1pPr>
              <a:defRPr/>
            </a:lvl1pPr>
          </a:lstStyle>
          <a:p>
            <a:fld id="{B18E05BE-F9CC-4A74-A56C-D33738486C74}" type="datetime1">
              <a:rPr lang="en-US" altLang="en-US"/>
              <a:pPr/>
              <a:t>3/11/25</a:t>
            </a:fld>
            <a:endParaRPr lang="en-US" altLang="en-US"/>
          </a:p>
        </p:txBody>
      </p:sp>
      <p:sp>
        <p:nvSpPr>
          <p:cNvPr id="5" name="Rectangle 7">
            <a:extLst>
              <a:ext uri="{FF2B5EF4-FFF2-40B4-BE49-F238E27FC236}">
                <a16:creationId xmlns:a16="http://schemas.microsoft.com/office/drawing/2014/main" id="{F6B30104-4ACB-415B-A9F5-7458B7C7FAE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050FD7CE-E884-474C-970E-3BF5DC89DA22}"/>
              </a:ext>
            </a:extLst>
          </p:cNvPr>
          <p:cNvSpPr>
            <a:spLocks noGrp="1" noChangeArrowheads="1"/>
          </p:cNvSpPr>
          <p:nvPr>
            <p:ph type="sldNum" sz="quarter" idx="12"/>
          </p:nvPr>
        </p:nvSpPr>
        <p:spPr/>
        <p:txBody>
          <a:bodyPr/>
          <a:lstStyle>
            <a:lvl1pPr>
              <a:defRPr/>
            </a:lvl1pPr>
          </a:lstStyle>
          <a:p>
            <a:fld id="{97914C92-5219-4FCC-9D6C-72D97F212509}" type="slidenum">
              <a:rPr lang="en-US" altLang="en-US"/>
              <a:pPr/>
              <a:t>‹#›</a:t>
            </a:fld>
            <a:endParaRPr lang="en-US" altLang="en-US"/>
          </a:p>
        </p:txBody>
      </p:sp>
    </p:spTree>
    <p:extLst>
      <p:ext uri="{BB962C8B-B14F-4D97-AF65-F5344CB8AC3E}">
        <p14:creationId xmlns:p14="http://schemas.microsoft.com/office/powerpoint/2010/main" val="33297800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FB87A5D-5301-4407-B443-B87563DA00DC}"/>
              </a:ext>
            </a:extLst>
          </p:cNvPr>
          <p:cNvSpPr>
            <a:spLocks noGrp="1" noChangeArrowheads="1"/>
          </p:cNvSpPr>
          <p:nvPr>
            <p:ph type="dt" sz="half" idx="10"/>
          </p:nvPr>
        </p:nvSpPr>
        <p:spPr>
          <a:ln/>
        </p:spPr>
        <p:txBody>
          <a:bodyPr/>
          <a:lstStyle>
            <a:lvl1pPr>
              <a:defRPr/>
            </a:lvl1pPr>
          </a:lstStyle>
          <a:p>
            <a:fld id="{DD69C5DD-C19F-4CE6-BC40-2394CBE65C08}" type="datetime1">
              <a:rPr lang="en-US" altLang="en-US"/>
              <a:pPr/>
              <a:t>3/11/25</a:t>
            </a:fld>
            <a:endParaRPr lang="en-US" altLang="en-US"/>
          </a:p>
        </p:txBody>
      </p:sp>
      <p:sp>
        <p:nvSpPr>
          <p:cNvPr id="5" name="Rectangle 6">
            <a:extLst>
              <a:ext uri="{FF2B5EF4-FFF2-40B4-BE49-F238E27FC236}">
                <a16:creationId xmlns:a16="http://schemas.microsoft.com/office/drawing/2014/main" id="{7FA6813A-999D-47AF-8012-2685A78A4D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5F015010-F8AC-4B92-BE6C-68D3B056C3FD}"/>
              </a:ext>
            </a:extLst>
          </p:cNvPr>
          <p:cNvSpPr>
            <a:spLocks noGrp="1" noChangeArrowheads="1"/>
          </p:cNvSpPr>
          <p:nvPr>
            <p:ph type="sldNum" sz="quarter" idx="12"/>
          </p:nvPr>
        </p:nvSpPr>
        <p:spPr>
          <a:ln/>
        </p:spPr>
        <p:txBody>
          <a:bodyPr/>
          <a:lstStyle>
            <a:lvl1pPr>
              <a:defRPr/>
            </a:lvl1pPr>
          </a:lstStyle>
          <a:p>
            <a:fld id="{EDA56418-67DD-4033-8B05-757093B3884E}" type="slidenum">
              <a:rPr lang="en-US" altLang="en-US"/>
              <a:pPr/>
              <a:t>‹#›</a:t>
            </a:fld>
            <a:endParaRPr lang="en-US" altLang="en-US"/>
          </a:p>
        </p:txBody>
      </p:sp>
    </p:spTree>
    <p:extLst>
      <p:ext uri="{BB962C8B-B14F-4D97-AF65-F5344CB8AC3E}">
        <p14:creationId xmlns:p14="http://schemas.microsoft.com/office/powerpoint/2010/main" val="38518257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9CE3BE4C-ACAF-43B5-A55D-8EF79DEEF4FC}"/>
              </a:ext>
            </a:extLst>
          </p:cNvPr>
          <p:cNvSpPr>
            <a:spLocks noGrp="1" noChangeArrowheads="1"/>
          </p:cNvSpPr>
          <p:nvPr>
            <p:ph type="dt" sz="half" idx="10"/>
          </p:nvPr>
        </p:nvSpPr>
        <p:spPr>
          <a:ln/>
        </p:spPr>
        <p:txBody>
          <a:bodyPr/>
          <a:lstStyle>
            <a:lvl1pPr>
              <a:defRPr/>
            </a:lvl1pPr>
          </a:lstStyle>
          <a:p>
            <a:fld id="{AA47426A-1529-45F0-93EC-7464878B59D1}" type="datetime1">
              <a:rPr lang="en-US" altLang="en-US"/>
              <a:pPr/>
              <a:t>3/11/25</a:t>
            </a:fld>
            <a:endParaRPr lang="en-US" altLang="en-US"/>
          </a:p>
        </p:txBody>
      </p:sp>
      <p:sp>
        <p:nvSpPr>
          <p:cNvPr id="5" name="Rectangle 6">
            <a:extLst>
              <a:ext uri="{FF2B5EF4-FFF2-40B4-BE49-F238E27FC236}">
                <a16:creationId xmlns:a16="http://schemas.microsoft.com/office/drawing/2014/main" id="{F76027DD-7A3C-43FE-A69E-071533FF42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A12F61C4-F100-42E2-B0E6-114B2CE4BD33}"/>
              </a:ext>
            </a:extLst>
          </p:cNvPr>
          <p:cNvSpPr>
            <a:spLocks noGrp="1" noChangeArrowheads="1"/>
          </p:cNvSpPr>
          <p:nvPr>
            <p:ph type="sldNum" sz="quarter" idx="12"/>
          </p:nvPr>
        </p:nvSpPr>
        <p:spPr>
          <a:ln/>
        </p:spPr>
        <p:txBody>
          <a:bodyPr/>
          <a:lstStyle>
            <a:lvl1pPr>
              <a:defRPr/>
            </a:lvl1pPr>
          </a:lstStyle>
          <a:p>
            <a:fld id="{7D586C6A-C3CD-4389-BC1D-2BB6090AC5FD}" type="slidenum">
              <a:rPr lang="en-US" altLang="en-US"/>
              <a:pPr/>
              <a:t>‹#›</a:t>
            </a:fld>
            <a:endParaRPr lang="en-US" altLang="en-US"/>
          </a:p>
        </p:txBody>
      </p:sp>
    </p:spTree>
    <p:extLst>
      <p:ext uri="{BB962C8B-B14F-4D97-AF65-F5344CB8AC3E}">
        <p14:creationId xmlns:p14="http://schemas.microsoft.com/office/powerpoint/2010/main" val="1558751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10.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1.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1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10.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11.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1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7.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6" Type="http://schemas.openxmlformats.org/officeDocument/2006/relationships/image" Target="../media/image3.png"/><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image" Target="../media/image2.png"/><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1.png"/></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25.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9.xml"/><Relationship Id="rId1" Type="http://schemas.openxmlformats.org/officeDocument/2006/relationships/slideLayout" Target="../slideLayouts/slideLayout126.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27.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28.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129.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132.xml"/><Relationship Id="rId7" Type="http://schemas.openxmlformats.org/officeDocument/2006/relationships/image" Target="../media/image3.png"/><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135.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5.xml"/><Relationship Id="rId1" Type="http://schemas.openxmlformats.org/officeDocument/2006/relationships/slideLayout" Target="../slideLayouts/slideLayout136.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137.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138.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8.xml"/><Relationship Id="rId1" Type="http://schemas.openxmlformats.org/officeDocument/2006/relationships/slideLayout" Target="../slideLayouts/slideLayout139.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1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142.xml"/><Relationship Id="rId1" Type="http://schemas.openxmlformats.org/officeDocument/2006/relationships/slideLayout" Target="../slideLayouts/slideLayout14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31.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32.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33.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34.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35.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theme" Target="../theme/theme37.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theme" Target="../theme/theme38.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39.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40.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41.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42.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43.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29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44.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30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theme" Target="../theme/theme46.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slideLayout" Target="../slideLayouts/slideLayout315.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8.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9.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11/03/2025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fld id="{12737187-998D-C145-BAF2-CB6526813A35}" type="slidenum">
              <a:rPr lang="en-US" sz="1800" smtClean="0">
                <a:latin typeface="Arial" charset="0"/>
                <a:cs typeface="DejaVu Sans" charset="0"/>
              </a:rPr>
              <a:pPr defTabSz="321119"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88332126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defTabSz="32111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2503340727"/>
      </p:ext>
    </p:extLst>
  </p:cSld>
  <p:clrMap bg1="dk2" tx1="lt1" bg2="dk1"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B5DB8D17-CD63-484E-8506-39873162AC5C}"/>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71" name="Rectangle 3">
            <a:extLst>
              <a:ext uri="{FF2B5EF4-FFF2-40B4-BE49-F238E27FC236}">
                <a16:creationId xmlns:a16="http://schemas.microsoft.com/office/drawing/2014/main" id="{6228161D-F7FD-46B8-98EC-F84A38F077F1}"/>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2372" name="Rectangle 4">
            <a:extLst>
              <a:ext uri="{FF2B5EF4-FFF2-40B4-BE49-F238E27FC236}">
                <a16:creationId xmlns:a16="http://schemas.microsoft.com/office/drawing/2014/main" id="{0B13A5A9-02DB-46E8-B784-2D0BC158F6D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442373" name="Rectangle 5">
            <a:extLst>
              <a:ext uri="{FF2B5EF4-FFF2-40B4-BE49-F238E27FC236}">
                <a16:creationId xmlns:a16="http://schemas.microsoft.com/office/drawing/2014/main" id="{5F26036B-7C27-4148-B7F5-9FDDB430AA7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442374" name="Rectangle 6">
            <a:extLst>
              <a:ext uri="{FF2B5EF4-FFF2-40B4-BE49-F238E27FC236}">
                <a16:creationId xmlns:a16="http://schemas.microsoft.com/office/drawing/2014/main" id="{37693293-43AB-43D8-B101-04FA11DF8A0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496DD82-A5B9-4E09-8C7C-944114E1DABD}" type="slidenum">
              <a:rPr lang="en-US" altLang="en-US"/>
              <a:pPr/>
              <a:t>‹#›</a:t>
            </a:fld>
            <a:endParaRPr lang="en-US" altLang="en-US"/>
          </a:p>
        </p:txBody>
      </p:sp>
    </p:spTree>
    <p:extLst>
      <p:ext uri="{BB962C8B-B14F-4D97-AF65-F5344CB8AC3E}">
        <p14:creationId xmlns:p14="http://schemas.microsoft.com/office/powerpoint/2010/main" val="5584229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ＭＳ Ｐゴシック" charset="-128"/>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ＭＳ Ｐゴシック" charset="-128"/>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A870B2E-1956-47A7-B143-F3A191CB821E}"/>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 name="Rectangle 4">
            <a:extLst>
              <a:ext uri="{FF2B5EF4-FFF2-40B4-BE49-F238E27FC236}">
                <a16:creationId xmlns:a16="http://schemas.microsoft.com/office/drawing/2014/main" id="{B81E526F-7680-4609-B125-106B6331E49E}"/>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BB081A58-39DC-4A40-AF3B-76B5C03BBFE8}"/>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latin typeface="Arial" panose="020B0604020202020204" pitchFamily="34" charset="0"/>
              </a:defRPr>
            </a:lvl1pPr>
          </a:lstStyle>
          <a:p>
            <a:fld id="{8EACB505-0C8C-42B5-8FDF-19B8145098DF}" type="datetime1">
              <a:rPr lang="en-US" altLang="en-US"/>
              <a:pPr/>
              <a:t>3/11/25</a:t>
            </a:fld>
            <a:endParaRPr lang="en-US" altLang="en-US"/>
          </a:p>
        </p:txBody>
      </p:sp>
      <p:sp>
        <p:nvSpPr>
          <p:cNvPr id="1030" name="Rectangle 6">
            <a:extLst>
              <a:ext uri="{FF2B5EF4-FFF2-40B4-BE49-F238E27FC236}">
                <a16:creationId xmlns:a16="http://schemas.microsoft.com/office/drawing/2014/main" id="{0BF02E7E-ACFC-43DE-9288-3730E655BF5D}"/>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5DCF8DAD-985B-447A-8386-0480BEE3B891}"/>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latin typeface="Arial" panose="020B0604020202020204" pitchFamily="34" charset="0"/>
              </a:defRPr>
            </a:lvl1pPr>
          </a:lstStyle>
          <a:p>
            <a:fld id="{D63A0A06-3CBF-45EB-B688-488EB0222C9D}" type="slidenum">
              <a:rPr lang="en-US" altLang="en-US"/>
              <a:pPr/>
              <a:t>‹#›</a:t>
            </a:fld>
            <a:endParaRPr lang="en-US" altLang="en-US"/>
          </a:p>
        </p:txBody>
      </p:sp>
    </p:spTree>
    <p:extLst>
      <p:ext uri="{BB962C8B-B14F-4D97-AF65-F5344CB8AC3E}">
        <p14:creationId xmlns:p14="http://schemas.microsoft.com/office/powerpoint/2010/main" val="454130886"/>
      </p:ext>
    </p:extLst>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7F953D5-3EFF-4F11-A072-23320CF32AB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5C56CBAE-6D07-4E35-9CDD-5397D2C5C77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652950F1-8EE3-4FB9-A4B5-96F7CC00A8A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6A48F125-2F92-4933-9D26-FED0CF93A46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48C3901C-967C-468E-8CAD-61369B1A510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392074D2-01A3-40BF-A7A4-77D9B5408B19}" type="slidenum">
              <a:rPr lang="en-US" altLang="en-US"/>
              <a:pPr/>
              <a:t>‹#›</a:t>
            </a:fld>
            <a:endParaRPr lang="en-US" altLang="en-US"/>
          </a:p>
        </p:txBody>
      </p:sp>
    </p:spTree>
    <p:extLst>
      <p:ext uri="{BB962C8B-B14F-4D97-AF65-F5344CB8AC3E}">
        <p14:creationId xmlns:p14="http://schemas.microsoft.com/office/powerpoint/2010/main" val="185568854"/>
      </p:ext>
    </p:extLst>
  </p:cSld>
  <p:clrMap bg1="lt1" tx1="dk1" bg2="lt2" tx2="dk2" accent1="accent1" accent2="accent2" accent3="accent3" accent4="accent4" accent5="accent5" accent6="accent6" hlink="hlink" folHlink="folHlink"/>
  <p:sldLayoutIdLst>
    <p:sldLayoutId id="214748378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B86E30D0-265B-4A71-B0C5-44A98DED411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FF8796E5-25F3-4354-96B0-4E7260A1F7F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ABE0DD2-6F67-4C9A-988F-4AB654FD0AC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mn-ea"/>
              </a:defRPr>
            </a:lvl1pPr>
          </a:lstStyle>
          <a:p>
            <a:pPr>
              <a:defRPr/>
            </a:pPr>
            <a:endParaRPr lang="en-US"/>
          </a:p>
        </p:txBody>
      </p:sp>
      <p:sp>
        <p:nvSpPr>
          <p:cNvPr id="1029" name="Rectangle 5">
            <a:extLst>
              <a:ext uri="{FF2B5EF4-FFF2-40B4-BE49-F238E27FC236}">
                <a16:creationId xmlns:a16="http://schemas.microsoft.com/office/drawing/2014/main" id="{3CF25A9E-2B5B-4090-A325-5BD98C0FB3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mn-ea"/>
              </a:defRPr>
            </a:lvl1pPr>
          </a:lstStyle>
          <a:p>
            <a:pPr>
              <a:defRPr/>
            </a:pPr>
            <a:endParaRPr lang="en-US"/>
          </a:p>
        </p:txBody>
      </p:sp>
      <p:sp>
        <p:nvSpPr>
          <p:cNvPr id="1030" name="Rectangle 6">
            <a:extLst>
              <a:ext uri="{FF2B5EF4-FFF2-40B4-BE49-F238E27FC236}">
                <a16:creationId xmlns:a16="http://schemas.microsoft.com/office/drawing/2014/main" id="{AAA17BC8-858D-469C-98D5-D181F6036F5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panose="020B0604020202020204" pitchFamily="34" charset="0"/>
                <a:ea typeface="ヒラギノ角ゴ Pro W3" charset="-128"/>
              </a:defRPr>
            </a:lvl1pPr>
          </a:lstStyle>
          <a:p>
            <a:fld id="{943525CD-AE93-4054-84F4-B491919A6260}" type="slidenum">
              <a:rPr lang="en-US" altLang="en-US"/>
              <a:pPr/>
              <a:t>‹#›</a:t>
            </a:fld>
            <a:endParaRPr lang="en-US" altLang="en-US"/>
          </a:p>
        </p:txBody>
      </p:sp>
    </p:spTree>
    <p:extLst>
      <p:ext uri="{BB962C8B-B14F-4D97-AF65-F5344CB8AC3E}">
        <p14:creationId xmlns:p14="http://schemas.microsoft.com/office/powerpoint/2010/main" val="3023352069"/>
      </p:ext>
    </p:extLst>
  </p:cSld>
  <p:clrMap bg1="lt1" tx1="dk1" bg2="lt2" tx2="dk2" accent1="accent1" accent2="accent2" accent3="accent3" accent4="accent4" accent5="accent5" accent6="accent6" hlink="hlink" folHlink="folHlink"/>
  <p:sldLayoutIdLst>
    <p:sldLayoutId id="214748378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8631D15D-A7FE-4B57-BF96-326CEA29954C}"/>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19459" name="Rectangle 4">
            <a:extLst>
              <a:ext uri="{FF2B5EF4-FFF2-40B4-BE49-F238E27FC236}">
                <a16:creationId xmlns:a16="http://schemas.microsoft.com/office/drawing/2014/main" id="{54636768-D9AC-486D-90F6-067CC1288C91}"/>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DBA233AD-68D8-42EE-A438-1D5765AF80A3}"/>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latin typeface="Arial" panose="020B0604020202020204" pitchFamily="34" charset="0"/>
              </a:defRPr>
            </a:lvl1pPr>
          </a:lstStyle>
          <a:p>
            <a:fld id="{AE99115F-E72B-40C9-BF6D-05F5E551EADB}" type="datetime1">
              <a:rPr lang="en-US" altLang="en-US"/>
              <a:pPr/>
              <a:t>3/11/25</a:t>
            </a:fld>
            <a:endParaRPr lang="en-US" altLang="en-US"/>
          </a:p>
        </p:txBody>
      </p:sp>
      <p:sp>
        <p:nvSpPr>
          <p:cNvPr id="1030" name="Rectangle 6">
            <a:extLst>
              <a:ext uri="{FF2B5EF4-FFF2-40B4-BE49-F238E27FC236}">
                <a16:creationId xmlns:a16="http://schemas.microsoft.com/office/drawing/2014/main" id="{17040D75-670D-49ED-9AC5-329DA656B6C2}"/>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65552A40-9FC5-4257-A4E6-CDC0E0C530BF}"/>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latin typeface="Arial" panose="020B0604020202020204" pitchFamily="34" charset="0"/>
              </a:defRPr>
            </a:lvl1pPr>
          </a:lstStyle>
          <a:p>
            <a:fld id="{03CEA6B8-3BF0-403B-91CA-0007C5731616}" type="slidenum">
              <a:rPr lang="en-US" altLang="en-US"/>
              <a:pPr/>
              <a:t>‹#›</a:t>
            </a:fld>
            <a:endParaRPr lang="en-US" altLang="en-US"/>
          </a:p>
        </p:txBody>
      </p:sp>
    </p:spTree>
    <p:extLst>
      <p:ext uri="{BB962C8B-B14F-4D97-AF65-F5344CB8AC3E}">
        <p14:creationId xmlns:p14="http://schemas.microsoft.com/office/powerpoint/2010/main" val="1806067141"/>
      </p:ext>
    </p:extLst>
  </p:cSld>
  <p:clrMap bg1="dk2" tx1="lt1" bg2="dk1" tx2="lt2" accent1="accent1" accent2="accent2" accent3="accent3" accent4="accent4" accent5="accent5" accent6="accent6" hlink="hlink" folHlink="folHlink"/>
  <p:sldLayoutIdLst>
    <p:sldLayoutId id="2147483789"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7A97B646-EDEF-4CDD-890B-05EFBAFBE32B}"/>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037C50C0-FA70-4E84-BE1D-02BCFC70A232}"/>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7436C6E9-325F-491A-B2A4-A17BF673FF42}"/>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91178F25-940F-407B-91F0-A4C20F41EC4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86CDE9B8-493F-4383-8119-8FFCA2B02591}"/>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80"/>
                  </a:outerShdw>
                </a:effectLst>
              </a:defRPr>
            </a:lvl1pPr>
          </a:lstStyle>
          <a:p>
            <a:fld id="{157E62BB-5A2C-4A16-8464-92555A2B36B2}" type="slidenum">
              <a:rPr lang="en-US" altLang="en-US"/>
              <a:pPr/>
              <a:t>‹#›</a:t>
            </a:fld>
            <a:endParaRPr lang="en-US" altLang="en-US"/>
          </a:p>
        </p:txBody>
      </p:sp>
    </p:spTree>
    <p:extLst>
      <p:ext uri="{BB962C8B-B14F-4D97-AF65-F5344CB8AC3E}">
        <p14:creationId xmlns:p14="http://schemas.microsoft.com/office/powerpoint/2010/main" val="3331546666"/>
      </p:ext>
    </p:extLst>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14422C13-E8D9-45E8-967F-56F15B2676E7}"/>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16387" name="Rectangle 4">
            <a:extLst>
              <a:ext uri="{FF2B5EF4-FFF2-40B4-BE49-F238E27FC236}">
                <a16:creationId xmlns:a16="http://schemas.microsoft.com/office/drawing/2014/main" id="{DAC6C7BD-83EE-4B7D-9410-3089AF760760}"/>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1D9E322A-ED1B-4711-BB5C-721C3CF7A60B}"/>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defRPr>
            </a:lvl1pPr>
          </a:lstStyle>
          <a:p>
            <a:fld id="{FC88EA21-B26D-4CDE-AC1D-374A8B229E2E}" type="datetime1">
              <a:rPr lang="en-US" altLang="en-US"/>
              <a:pPr/>
              <a:t>3/11/25</a:t>
            </a:fld>
            <a:endParaRPr lang="en-US" altLang="en-US"/>
          </a:p>
        </p:txBody>
      </p:sp>
      <p:sp>
        <p:nvSpPr>
          <p:cNvPr id="1030" name="Rectangle 6">
            <a:extLst>
              <a:ext uri="{FF2B5EF4-FFF2-40B4-BE49-F238E27FC236}">
                <a16:creationId xmlns:a16="http://schemas.microsoft.com/office/drawing/2014/main" id="{9619BEB3-389D-4CA6-99E7-7C1E25720B58}"/>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cs typeface="+mn-cs"/>
              </a:defRPr>
            </a:lvl1pPr>
          </a:lstStyle>
          <a:p>
            <a:pPr>
              <a:defRPr/>
            </a:pPr>
            <a:endParaRPr lang="en-US"/>
          </a:p>
        </p:txBody>
      </p:sp>
      <p:sp>
        <p:nvSpPr>
          <p:cNvPr id="1031" name="Rectangle 7">
            <a:extLst>
              <a:ext uri="{FF2B5EF4-FFF2-40B4-BE49-F238E27FC236}">
                <a16:creationId xmlns:a16="http://schemas.microsoft.com/office/drawing/2014/main" id="{915C29BD-A7C4-4AAF-A43C-7524DA92C5AE}"/>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defRPr>
            </a:lvl1pPr>
          </a:lstStyle>
          <a:p>
            <a:fld id="{29020509-EF8E-403C-B45A-7BA0C628A675}" type="slidenum">
              <a:rPr lang="en-US" altLang="en-US"/>
              <a:pPr/>
              <a:t>‹#›</a:t>
            </a:fld>
            <a:endParaRPr lang="en-US" altLang="en-US"/>
          </a:p>
        </p:txBody>
      </p:sp>
    </p:spTree>
    <p:extLst>
      <p:ext uri="{BB962C8B-B14F-4D97-AF65-F5344CB8AC3E}">
        <p14:creationId xmlns:p14="http://schemas.microsoft.com/office/powerpoint/2010/main" val="2702996921"/>
      </p:ext>
    </p:extLst>
  </p:cSld>
  <p:clrMap bg1="dk2" tx1="lt1" bg2="dk1" tx2="lt2" accent1="accent1" accent2="accent2" accent3="accent3" accent4="accent4" accent5="accent5" accent6="accent6" hlink="hlink" folHlink="folHlink"/>
  <p:sldLayoutIdLst>
    <p:sldLayoutId id="2147483806"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D4A78E73-3A9E-420E-803F-3CE83E436F4C}"/>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AE22BD75-2D95-475B-9C13-7460BE200520}"/>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79954994-8284-49C8-8D41-5E5450DC29BB}"/>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54C485ED-4DB5-4903-91FB-7C04FFE3C60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13EE1718-0845-4625-A618-5567987E380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defRPr>
            </a:lvl1pPr>
          </a:lstStyle>
          <a:p>
            <a:fld id="{E1A47643-FDAB-4E9F-97B1-F0C8552B916A}" type="slidenum">
              <a:rPr lang="en-US" altLang="en-US"/>
              <a:pPr/>
              <a:t>‹#›</a:t>
            </a:fld>
            <a:endParaRPr lang="en-US" altLang="en-US"/>
          </a:p>
        </p:txBody>
      </p:sp>
    </p:spTree>
    <p:extLst>
      <p:ext uri="{BB962C8B-B14F-4D97-AF65-F5344CB8AC3E}">
        <p14:creationId xmlns:p14="http://schemas.microsoft.com/office/powerpoint/2010/main" val="1236027807"/>
      </p:ext>
    </p:extLst>
  </p:cSld>
  <p:clrMap bg1="dk2" tx1="lt1" bg2="dk1" tx2="lt2" accent1="accent1" accent2="accent2" accent3="accent3" accent4="accent4" accent5="accent5" accent6="accent6" hlink="hlink" folHlink="folHlink"/>
  <p:sldLayoutIdLst>
    <p:sldLayoutId id="214748380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4"/>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11/03/2025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19778178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4871077-AC62-41BC-8CEF-830A8270B448}"/>
              </a:ext>
            </a:extLst>
          </p:cNvPr>
          <p:cNvSpPr>
            <a:spLocks noGrp="1" noChangeArrowheads="1"/>
          </p:cNvSpPr>
          <p:nvPr>
            <p:ph type="title"/>
          </p:nvPr>
        </p:nvSpPr>
        <p:spPr bwMode="auto">
          <a:xfrm>
            <a:off x="457200" y="274638"/>
            <a:ext cx="82296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E143C540-067A-417F-B311-5D772AEACFC3}"/>
              </a:ext>
            </a:extLst>
          </p:cNvPr>
          <p:cNvSpPr>
            <a:spLocks noGrp="1" noChangeArrowheads="1"/>
          </p:cNvSpPr>
          <p:nvPr>
            <p:ph type="body" idx="1"/>
          </p:nvPr>
        </p:nvSpPr>
        <p:spPr bwMode="auto">
          <a:xfrm>
            <a:off x="457200" y="1600200"/>
            <a:ext cx="8229600" cy="4525963"/>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CD12CF7E-7A90-4ABA-B6E3-AE18BAEDF9A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Arial" pitchFamily="-107" charset="0"/>
                <a:cs typeface="Arial" pitchFamily="-107" charset="0"/>
              </a:defRPr>
            </a:lvl1pPr>
          </a:lstStyle>
          <a:p>
            <a:pPr>
              <a:defRPr/>
            </a:pPr>
            <a:endParaRPr lang="en-US"/>
          </a:p>
        </p:txBody>
      </p:sp>
      <p:sp>
        <p:nvSpPr>
          <p:cNvPr id="1029" name="Rectangle 5">
            <a:extLst>
              <a:ext uri="{FF2B5EF4-FFF2-40B4-BE49-F238E27FC236}">
                <a16:creationId xmlns:a16="http://schemas.microsoft.com/office/drawing/2014/main" id="{CDC7F257-1E4B-4616-95DB-4B07030F30A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Arial" pitchFamily="-107" charset="0"/>
                <a:cs typeface="Arial" pitchFamily="-107" charset="0"/>
              </a:defRPr>
            </a:lvl1pPr>
          </a:lstStyle>
          <a:p>
            <a:pPr>
              <a:defRPr/>
            </a:pPr>
            <a:endParaRPr lang="en-US"/>
          </a:p>
        </p:txBody>
      </p:sp>
      <p:sp>
        <p:nvSpPr>
          <p:cNvPr id="1030" name="Rectangle 6">
            <a:extLst>
              <a:ext uri="{FF2B5EF4-FFF2-40B4-BE49-F238E27FC236}">
                <a16:creationId xmlns:a16="http://schemas.microsoft.com/office/drawing/2014/main" id="{79CB9A18-B476-4A19-9373-EA593FCC248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89FB079-5B12-4491-8B02-610006D5E5DF}" type="slidenum">
              <a:rPr lang="en-US" altLang="en-US"/>
              <a:pPr/>
              <a:t>‹#›</a:t>
            </a:fld>
            <a:endParaRPr lang="en-US" altLang="en-US"/>
          </a:p>
        </p:txBody>
      </p:sp>
    </p:spTree>
    <p:extLst>
      <p:ext uri="{BB962C8B-B14F-4D97-AF65-F5344CB8AC3E}">
        <p14:creationId xmlns:p14="http://schemas.microsoft.com/office/powerpoint/2010/main" val="2271629561"/>
      </p:ext>
    </p:extLst>
  </p:cSld>
  <p:clrMap bg1="lt1" tx1="dk1" bg2="lt2" tx2="dk2" accent1="accent1" accent2="accent2" accent3="accent3" accent4="accent4" accent5="accent5" accent6="accent6" hlink="hlink" folHlink="folHlink"/>
  <p:sldLayoutIdLst>
    <p:sldLayoutId id="2147483810"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6626" name="Group 2">
            <a:extLst>
              <a:ext uri="{FF2B5EF4-FFF2-40B4-BE49-F238E27FC236}">
                <a16:creationId xmlns:a16="http://schemas.microsoft.com/office/drawing/2014/main" id="{1AD5F962-194E-48BD-8CC4-4F122A27A130}"/>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09923EE4-785C-48BE-B125-B8CA617ACBBC}"/>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sz="2400">
                <a:solidFill>
                  <a:srgbClr val="FFFFFF"/>
                </a:solidFill>
                <a:latin typeface="Times New Roman"/>
                <a:ea typeface="Arial" charset="0"/>
                <a:cs typeface="Arial" charset="0"/>
              </a:endParaRPr>
            </a:p>
          </p:txBody>
        </p:sp>
        <p:sp>
          <p:nvSpPr>
            <p:cNvPr id="6148" name="Arc 4">
              <a:extLst>
                <a:ext uri="{FF2B5EF4-FFF2-40B4-BE49-F238E27FC236}">
                  <a16:creationId xmlns:a16="http://schemas.microsoft.com/office/drawing/2014/main" id="{CD8C5141-4E75-4FB4-AA39-BD063404A221}"/>
                </a:ext>
              </a:extLst>
            </p:cNvPr>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defRPr/>
              </a:pPr>
              <a:endParaRPr lang="en-US" sz="2400">
                <a:solidFill>
                  <a:srgbClr val="FFFFFF"/>
                </a:solidFill>
                <a:latin typeface="Times New Roman"/>
                <a:ea typeface="Arial" charset="0"/>
                <a:cs typeface="Arial" charset="0"/>
              </a:endParaRPr>
            </a:p>
          </p:txBody>
        </p:sp>
      </p:grpSp>
      <p:sp>
        <p:nvSpPr>
          <p:cNvPr id="6149" name="Rectangle 5">
            <a:extLst>
              <a:ext uri="{FF2B5EF4-FFF2-40B4-BE49-F238E27FC236}">
                <a16:creationId xmlns:a16="http://schemas.microsoft.com/office/drawing/2014/main" id="{2E56C7C0-5E15-4A13-B3CB-9F565B90564E}"/>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E124B97F-D806-4DBB-9AAE-CF160CA0F61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a:extLst>
              <a:ext uri="{FF2B5EF4-FFF2-40B4-BE49-F238E27FC236}">
                <a16:creationId xmlns:a16="http://schemas.microsoft.com/office/drawing/2014/main" id="{C4B3A20F-D530-42A5-9FB6-E409D8089A5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a:extLst>
              <a:ext uri="{FF2B5EF4-FFF2-40B4-BE49-F238E27FC236}">
                <a16:creationId xmlns:a16="http://schemas.microsoft.com/office/drawing/2014/main" id="{815CAC70-837C-4E24-BAF2-F5B3E0CA6B7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latin typeface="Times New Roman" panose="02020603050405020304" pitchFamily="18" charset="0"/>
                <a:ea typeface="ＭＳ Ｐゴシック" panose="020B0600070205080204" pitchFamily="34" charset="-128"/>
              </a:defRPr>
            </a:lvl1pPr>
          </a:lstStyle>
          <a:p>
            <a:fld id="{13016358-7325-4EA0-B593-0FF7E1C60D5D}" type="slidenum">
              <a:rPr lang="en-US" altLang="en-US"/>
              <a:pPr/>
              <a:t>‹#›</a:t>
            </a:fld>
            <a:endParaRPr lang="en-US" altLang="en-US"/>
          </a:p>
        </p:txBody>
      </p:sp>
      <p:sp>
        <p:nvSpPr>
          <p:cNvPr id="26631" name="Rectangle 9">
            <a:extLst>
              <a:ext uri="{FF2B5EF4-FFF2-40B4-BE49-F238E27FC236}">
                <a16:creationId xmlns:a16="http://schemas.microsoft.com/office/drawing/2014/main" id="{7B2BD069-692E-4422-8B40-553AF4055D9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168264938"/>
      </p:ext>
    </p:extLst>
  </p:cSld>
  <p:clrMap bg1="dk2" tx1="lt1" bg2="dk1" tx2="lt2" accent1="accent1" accent2="accent2" accent3="accent3" accent4="accent4" accent5="accent5" accent6="accent6" hlink="hlink" folHlink="folHlink"/>
  <p:sldLayoutIdLst>
    <p:sldLayoutId id="214748381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69EBA42-46D9-4396-8D10-799FB28811D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1" name="Rectangle 3">
            <a:extLst>
              <a:ext uri="{FF2B5EF4-FFF2-40B4-BE49-F238E27FC236}">
                <a16:creationId xmlns:a16="http://schemas.microsoft.com/office/drawing/2014/main" id="{197BD07A-9DE4-4A67-9798-7646DC7247B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364" name="Rectangle 4">
            <a:extLst>
              <a:ext uri="{FF2B5EF4-FFF2-40B4-BE49-F238E27FC236}">
                <a16:creationId xmlns:a16="http://schemas.microsoft.com/office/drawing/2014/main" id="{E8AB043F-C7E9-4AF3-A4C1-5E63397FE28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a:extLst>
              <a:ext uri="{FF2B5EF4-FFF2-40B4-BE49-F238E27FC236}">
                <a16:creationId xmlns:a16="http://schemas.microsoft.com/office/drawing/2014/main" id="{1BF70A32-F249-488F-A316-790D7467267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a:extLst>
              <a:ext uri="{FF2B5EF4-FFF2-40B4-BE49-F238E27FC236}">
                <a16:creationId xmlns:a16="http://schemas.microsoft.com/office/drawing/2014/main" id="{6A0569F6-0601-41CD-9A2A-706CF1D31D6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ea typeface="ＭＳ Ｐゴシック" panose="020B0600070205080204" pitchFamily="34" charset="-128"/>
              </a:defRPr>
            </a:lvl1pPr>
          </a:lstStyle>
          <a:p>
            <a:fld id="{720D41E2-D971-4C94-8191-8E87567537DD}" type="slidenum">
              <a:rPr lang="en-US" altLang="en-US"/>
              <a:pPr/>
              <a:t>‹#›</a:t>
            </a:fld>
            <a:endParaRPr lang="en-US" altLang="en-US"/>
          </a:p>
        </p:txBody>
      </p:sp>
    </p:spTree>
    <p:extLst>
      <p:ext uri="{BB962C8B-B14F-4D97-AF65-F5344CB8AC3E}">
        <p14:creationId xmlns:p14="http://schemas.microsoft.com/office/powerpoint/2010/main" val="4009135015"/>
      </p:ext>
    </p:extLst>
  </p:cSld>
  <p:clrMap bg1="lt1" tx1="dk1" bg2="lt2" tx2="dk2" accent1="accent1" accent2="accent2" accent3="accent3" accent4="accent4" accent5="accent5" accent6="accent6" hlink="hlink" folHlink="folHlink"/>
  <p:sldLayoutIdLst>
    <p:sldLayoutId id="2147483814" r:id="rId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7600A5CD-9330-4DB8-95A8-B2130933D3EE}"/>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67739B42-B7F7-433D-8D25-92A7CB0B3643}"/>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363ED939-AC47-46B6-BCFA-3BD3D50BA8CD}"/>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80"/>
                  </a:outerShdw>
                </a:effectLst>
              </a:defRPr>
            </a:lvl1pPr>
          </a:lstStyle>
          <a:p>
            <a:endParaRPr lang="en-US" altLang="en-US"/>
          </a:p>
        </p:txBody>
      </p:sp>
      <p:sp>
        <p:nvSpPr>
          <p:cNvPr id="39981" name="Rectangle 45">
            <a:extLst>
              <a:ext uri="{FF2B5EF4-FFF2-40B4-BE49-F238E27FC236}">
                <a16:creationId xmlns:a16="http://schemas.microsoft.com/office/drawing/2014/main" id="{8D0FF26E-1752-4034-8066-9C17AF00DC6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80"/>
                  </a:outerShdw>
                </a:effectLst>
              </a:defRPr>
            </a:lvl1pPr>
          </a:lstStyle>
          <a:p>
            <a:endParaRPr lang="en-US" altLang="en-US"/>
          </a:p>
        </p:txBody>
      </p:sp>
      <p:sp>
        <p:nvSpPr>
          <p:cNvPr id="39982" name="Rectangle 46">
            <a:extLst>
              <a:ext uri="{FF2B5EF4-FFF2-40B4-BE49-F238E27FC236}">
                <a16:creationId xmlns:a16="http://schemas.microsoft.com/office/drawing/2014/main" id="{9C38969A-8BE9-4AC1-9A7E-97A11367674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defRPr>
            </a:lvl1pPr>
          </a:lstStyle>
          <a:p>
            <a:fld id="{9242116F-768C-4454-A5F6-F6445CBC22F3}" type="slidenum">
              <a:rPr lang="en-US" altLang="en-US"/>
              <a:pPr/>
              <a:t>‹#›</a:t>
            </a:fld>
            <a:endParaRPr lang="en-US" altLang="en-US"/>
          </a:p>
        </p:txBody>
      </p:sp>
    </p:spTree>
    <p:extLst>
      <p:ext uri="{BB962C8B-B14F-4D97-AF65-F5344CB8AC3E}">
        <p14:creationId xmlns:p14="http://schemas.microsoft.com/office/powerpoint/2010/main" val="2919896155"/>
      </p:ext>
    </p:extLst>
  </p:cSld>
  <p:clrMap bg1="dk2" tx1="lt1" bg2="dk1" tx2="lt2" accent1="accent1" accent2="accent2" accent3="accent3" accent4="accent4" accent5="accent5" accent6="accent6" hlink="hlink" folHlink="folHlink"/>
  <p:sldLayoutIdLst>
    <p:sldLayoutId id="2147483816" r:id="rId1"/>
    <p:sldLayoutId id="2147483817" r:id="rId2"/>
    <p:sldLayoutId id="2147483818"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6"/>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770" name="Group 2">
            <a:extLst>
              <a:ext uri="{FF2B5EF4-FFF2-40B4-BE49-F238E27FC236}">
                <a16:creationId xmlns:a16="http://schemas.microsoft.com/office/drawing/2014/main" id="{2D24EED8-9556-4C80-88D4-AB2F4E74ED4C}"/>
              </a:ext>
            </a:extLst>
          </p:cNvPr>
          <p:cNvGrpSpPr>
            <a:grpSpLocks/>
          </p:cNvGrpSpPr>
          <p:nvPr/>
        </p:nvGrpSpPr>
        <p:grpSpPr bwMode="auto">
          <a:xfrm>
            <a:off x="0" y="152400"/>
            <a:ext cx="8686800" cy="6096000"/>
            <a:chOff x="0" y="96"/>
            <a:chExt cx="5472" cy="3840"/>
          </a:xfrm>
        </p:grpSpPr>
        <p:sp>
          <p:nvSpPr>
            <p:cNvPr id="55299" name="AutoShape 3">
              <a:extLst>
                <a:ext uri="{FF2B5EF4-FFF2-40B4-BE49-F238E27FC236}">
                  <a16:creationId xmlns:a16="http://schemas.microsoft.com/office/drawing/2014/main" id="{99CD7D1F-EABC-49D2-99E0-7138FC76EA53}"/>
                </a:ext>
              </a:extLst>
            </p:cNvPr>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ffectLst/>
          </p:spPr>
          <p:txBody>
            <a:bodyPr wrap="none" anchor="ctr"/>
            <a:lstStyle/>
            <a:p>
              <a:pPr algn="ctr">
                <a:defRPr/>
              </a:pPr>
              <a:endParaRPr lang="en-US" sz="2400">
                <a:solidFill>
                  <a:srgbClr val="000000"/>
                </a:solidFill>
                <a:latin typeface="Times New Roman" charset="0"/>
                <a:cs typeface="Arial"/>
              </a:endParaRPr>
            </a:p>
          </p:txBody>
        </p:sp>
        <p:sp>
          <p:nvSpPr>
            <p:cNvPr id="55300" name="AutoShape 4">
              <a:extLst>
                <a:ext uri="{FF2B5EF4-FFF2-40B4-BE49-F238E27FC236}">
                  <a16:creationId xmlns:a16="http://schemas.microsoft.com/office/drawing/2014/main" id="{AA299512-D41E-4A5D-A14B-F91621C0CAF6}"/>
                </a:ext>
              </a:extLst>
            </p:cNvPr>
            <p:cNvSpPr>
              <a:spLocks noChangeArrowheads="1"/>
            </p:cNvSpPr>
            <p:nvPr/>
          </p:nvSpPr>
          <p:spPr bwMode="blackWhite">
            <a:xfrm>
              <a:off x="0" y="96"/>
              <a:ext cx="5376" cy="768"/>
            </a:xfrm>
            <a:custGeom>
              <a:avLst/>
              <a:gdLst>
                <a:gd name="G0" fmla="+- 1000 0 0"/>
                <a:gd name="G1" fmla="+- 1000 0 0"/>
                <a:gd name="G2" fmla="+- G0 0 G1"/>
                <a:gd name="G3" fmla="*/ G1 1 2"/>
                <a:gd name="G4" fmla="+- G0 0 G3"/>
                <a:gd name="T0" fmla="*/ 0 w 1000"/>
                <a:gd name="T1" fmla="*/ 0 h 1000"/>
                <a:gd name="T2" fmla="*/ G4 w 1000"/>
                <a:gd name="T3" fmla="*/ G1 h 1000"/>
              </a:gdLst>
              <a:ahLst/>
              <a:cxnLst>
                <a:cxn ang="0">
                  <a:pos x="0" y="0"/>
                </a:cxn>
                <a:cxn ang="0">
                  <a:pos x="6500" y="-1"/>
                </a:cxn>
                <a:cxn ang="0">
                  <a:pos x="7000" y="500"/>
                </a:cxn>
                <a:cxn ang="0">
                  <a:pos x="6499" y="1000"/>
                </a:cxn>
                <a:cxn ang="0">
                  <a:pos x="0" y="1000"/>
                </a:cxn>
              </a:cxnLst>
              <a:rect l="T0" t="T1" r="T2" b="T3"/>
              <a:pathLst>
                <a:path w="7000" h="1000">
                  <a:moveTo>
                    <a:pt x="0" y="0"/>
                  </a:moveTo>
                  <a:lnTo>
                    <a:pt x="6500" y="-1"/>
                  </a:lnTo>
                  <a:cubicBezTo>
                    <a:pt x="6776" y="0"/>
                    <a:pt x="7000" y="223"/>
                    <a:pt x="7000" y="500"/>
                  </a:cubicBezTo>
                  <a:cubicBezTo>
                    <a:pt x="7000" y="776"/>
                    <a:pt x="6776" y="1000"/>
                    <a:pt x="6499" y="1000"/>
                  </a:cubicBezTo>
                  <a:lnTo>
                    <a:pt x="0" y="1000"/>
                  </a:lnTo>
                  <a:close/>
                </a:path>
              </a:pathLst>
            </a:custGeom>
            <a:solidFill>
              <a:schemeClr val="folHlink"/>
            </a:solidFill>
            <a:ln w="9525">
              <a:noFill/>
              <a:miter lim="800000"/>
              <a:headEnd/>
              <a:tailEnd/>
            </a:ln>
          </p:spPr>
          <p:txBody>
            <a:bodyPr/>
            <a:lstStyle/>
            <a:p>
              <a:pPr>
                <a:defRPr/>
              </a:pPr>
              <a:endParaRPr lang="en-US" sz="2400">
                <a:solidFill>
                  <a:srgbClr val="000000"/>
                </a:solidFill>
                <a:latin typeface="Times New Roman" charset="0"/>
                <a:cs typeface="Arial"/>
              </a:endParaRPr>
            </a:p>
          </p:txBody>
        </p:sp>
        <p:sp>
          <p:nvSpPr>
            <p:cNvPr id="55301" name="Line 5">
              <a:extLst>
                <a:ext uri="{FF2B5EF4-FFF2-40B4-BE49-F238E27FC236}">
                  <a16:creationId xmlns:a16="http://schemas.microsoft.com/office/drawing/2014/main" id="{FCBBA61F-F60A-49CD-969B-DBCB212147F4}"/>
                </a:ext>
              </a:extLst>
            </p:cNvPr>
            <p:cNvSpPr>
              <a:spLocks noChangeShapeType="1"/>
            </p:cNvSpPr>
            <p:nvPr/>
          </p:nvSpPr>
          <p:spPr bwMode="auto">
            <a:xfrm>
              <a:off x="0" y="768"/>
              <a:ext cx="5088" cy="0"/>
            </a:xfrm>
            <a:prstGeom prst="line">
              <a:avLst/>
            </a:prstGeom>
            <a:noFill/>
            <a:ln w="38100">
              <a:solidFill>
                <a:schemeClr val="bg1"/>
              </a:solidFill>
              <a:round/>
              <a:headEnd/>
              <a:tailEnd/>
            </a:ln>
            <a:effectLst/>
          </p:spPr>
          <p:txBody>
            <a:bodyPr/>
            <a:lstStyle/>
            <a:p>
              <a:pPr>
                <a:defRPr/>
              </a:pPr>
              <a:endParaRPr lang="en-US">
                <a:solidFill>
                  <a:srgbClr val="000000"/>
                </a:solidFill>
                <a:latin typeface="Arial"/>
                <a:cs typeface="Arial"/>
              </a:endParaRPr>
            </a:p>
          </p:txBody>
        </p:sp>
      </p:grpSp>
      <p:sp>
        <p:nvSpPr>
          <p:cNvPr id="32771" name="Rectangle 6">
            <a:extLst>
              <a:ext uri="{FF2B5EF4-FFF2-40B4-BE49-F238E27FC236}">
                <a16:creationId xmlns:a16="http://schemas.microsoft.com/office/drawing/2014/main" id="{1F75D10C-0C1C-430D-BB41-206244AF6267}"/>
              </a:ext>
            </a:extLst>
          </p:cNvPr>
          <p:cNvSpPr>
            <a:spLocks noGrp="1" noChangeArrowheads="1"/>
          </p:cNvSpPr>
          <p:nvPr>
            <p:ph type="title"/>
          </p:nvPr>
        </p:nvSpPr>
        <p:spPr bwMode="auto">
          <a:xfrm>
            <a:off x="195263" y="228600"/>
            <a:ext cx="80152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2772" name="Rectangle 7">
            <a:extLst>
              <a:ext uri="{FF2B5EF4-FFF2-40B4-BE49-F238E27FC236}">
                <a16:creationId xmlns:a16="http://schemas.microsoft.com/office/drawing/2014/main" id="{31BEA4EA-73DF-4A3B-BCC8-03B5F3B8C5F3}"/>
              </a:ext>
            </a:extLst>
          </p:cNvPr>
          <p:cNvSpPr>
            <a:spLocks noGrp="1" noChangeArrowheads="1"/>
          </p:cNvSpPr>
          <p:nvPr>
            <p:ph type="body" idx="1"/>
          </p:nvPr>
        </p:nvSpPr>
        <p:spPr bwMode="auto">
          <a:xfrm>
            <a:off x="609600" y="1600200"/>
            <a:ext cx="7924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4" name="Rectangle 8">
            <a:extLst>
              <a:ext uri="{FF2B5EF4-FFF2-40B4-BE49-F238E27FC236}">
                <a16:creationId xmlns:a16="http://schemas.microsoft.com/office/drawing/2014/main" id="{11801C0B-AF85-4D12-A90A-4CEDCCBDBE3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000000"/>
                </a:solidFill>
              </a:defRPr>
            </a:lvl1pPr>
          </a:lstStyle>
          <a:p>
            <a:endParaRPr lang="en-US" altLang="en-US"/>
          </a:p>
        </p:txBody>
      </p:sp>
      <p:sp>
        <p:nvSpPr>
          <p:cNvPr id="55305" name="Rectangle 9">
            <a:extLst>
              <a:ext uri="{FF2B5EF4-FFF2-40B4-BE49-F238E27FC236}">
                <a16:creationId xmlns:a16="http://schemas.microsoft.com/office/drawing/2014/main" id="{805BAC67-3657-4DBD-9B4C-9D3BF0A8CD9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defRPr>
            </a:lvl1pPr>
          </a:lstStyle>
          <a:p>
            <a:endParaRPr lang="en-US" altLang="en-US"/>
          </a:p>
        </p:txBody>
      </p:sp>
      <p:sp>
        <p:nvSpPr>
          <p:cNvPr id="55306" name="Rectangle 10">
            <a:extLst>
              <a:ext uri="{FF2B5EF4-FFF2-40B4-BE49-F238E27FC236}">
                <a16:creationId xmlns:a16="http://schemas.microsoft.com/office/drawing/2014/main" id="{809EE6D2-E41B-4D11-89B0-0E2513F44B17}"/>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00"/>
                </a:solidFill>
                <a:latin typeface="Arial Black" panose="020B0A04020102020204" pitchFamily="34" charset="0"/>
              </a:defRPr>
            </a:lvl1pPr>
          </a:lstStyle>
          <a:p>
            <a:fld id="{7C7FCD49-8A8B-441B-A351-64F642927E0E}" type="slidenum">
              <a:rPr lang="en-US" altLang="en-US"/>
              <a:pPr/>
              <a:t>‹#›</a:t>
            </a:fld>
            <a:endParaRPr lang="en-US" altLang="en-US"/>
          </a:p>
        </p:txBody>
      </p:sp>
    </p:spTree>
    <p:extLst>
      <p:ext uri="{BB962C8B-B14F-4D97-AF65-F5344CB8AC3E}">
        <p14:creationId xmlns:p14="http://schemas.microsoft.com/office/powerpoint/2010/main" val="330143285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charset="0"/>
          <a:ea typeface="Arial" charset="0"/>
          <a:cs typeface="Arial" charset="0"/>
        </a:defRPr>
      </a:lvl2pPr>
      <a:lvl3pPr algn="l" rtl="0" eaLnBrk="0" fontAlgn="base" hangingPunct="0">
        <a:spcBef>
          <a:spcPct val="0"/>
        </a:spcBef>
        <a:spcAft>
          <a:spcPct val="0"/>
        </a:spcAft>
        <a:defRPr sz="4200">
          <a:solidFill>
            <a:schemeClr val="tx2"/>
          </a:solidFill>
          <a:latin typeface="Arial" charset="0"/>
          <a:ea typeface="Arial" charset="0"/>
          <a:cs typeface="Arial" charset="0"/>
        </a:defRPr>
      </a:lvl3pPr>
      <a:lvl4pPr algn="l" rtl="0" eaLnBrk="0" fontAlgn="base" hangingPunct="0">
        <a:spcBef>
          <a:spcPct val="0"/>
        </a:spcBef>
        <a:spcAft>
          <a:spcPct val="0"/>
        </a:spcAft>
        <a:defRPr sz="4200">
          <a:solidFill>
            <a:schemeClr val="tx2"/>
          </a:solidFill>
          <a:latin typeface="Arial" charset="0"/>
          <a:ea typeface="Arial" charset="0"/>
          <a:cs typeface="Arial" charset="0"/>
        </a:defRPr>
      </a:lvl4pPr>
      <a:lvl5pPr algn="l" rtl="0" eaLnBrk="0" fontAlgn="base" hangingPunct="0">
        <a:spcBef>
          <a:spcPct val="0"/>
        </a:spcBef>
        <a:spcAft>
          <a:spcPct val="0"/>
        </a:spcAft>
        <a:defRPr sz="4200">
          <a:solidFill>
            <a:schemeClr val="tx2"/>
          </a:solidFill>
          <a:latin typeface="Arial" charset="0"/>
          <a:ea typeface="Arial" charset="0"/>
          <a:cs typeface="Arial" charset="0"/>
        </a:defRPr>
      </a:lvl5pPr>
      <a:lvl6pPr marL="457200" algn="l" rtl="0" fontAlgn="base">
        <a:spcBef>
          <a:spcPct val="0"/>
        </a:spcBef>
        <a:spcAft>
          <a:spcPct val="0"/>
        </a:spcAft>
        <a:defRPr sz="4200">
          <a:solidFill>
            <a:schemeClr val="tx2"/>
          </a:solidFill>
          <a:latin typeface="Arial" charset="0"/>
          <a:ea typeface="Arial" charset="0"/>
          <a:cs typeface="Arial" charset="0"/>
        </a:defRPr>
      </a:lvl6pPr>
      <a:lvl7pPr marL="914400" algn="l" rtl="0" fontAlgn="base">
        <a:spcBef>
          <a:spcPct val="0"/>
        </a:spcBef>
        <a:spcAft>
          <a:spcPct val="0"/>
        </a:spcAft>
        <a:defRPr sz="4200">
          <a:solidFill>
            <a:schemeClr val="tx2"/>
          </a:solidFill>
          <a:latin typeface="Arial" charset="0"/>
          <a:ea typeface="Arial" charset="0"/>
          <a:cs typeface="Arial" charset="0"/>
        </a:defRPr>
      </a:lvl7pPr>
      <a:lvl8pPr marL="1371600" algn="l" rtl="0" fontAlgn="base">
        <a:spcBef>
          <a:spcPct val="0"/>
        </a:spcBef>
        <a:spcAft>
          <a:spcPct val="0"/>
        </a:spcAft>
        <a:defRPr sz="4200">
          <a:solidFill>
            <a:schemeClr val="tx2"/>
          </a:solidFill>
          <a:latin typeface="Arial" charset="0"/>
          <a:ea typeface="Arial" charset="0"/>
          <a:cs typeface="Arial" charset="0"/>
        </a:defRPr>
      </a:lvl8pPr>
      <a:lvl9pPr marL="1828800" algn="l" rtl="0" fontAlgn="base">
        <a:spcBef>
          <a:spcPct val="0"/>
        </a:spcBef>
        <a:spcAft>
          <a:spcPct val="0"/>
        </a:spcAft>
        <a:defRPr sz="42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l"/>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cs typeface="+mn-cs"/>
        </a:defRPr>
      </a:lvl5pPr>
      <a:lvl6pPr marL="25146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6pPr>
      <a:lvl7pPr marL="29718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7pPr>
      <a:lvl8pPr marL="34290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8pPr>
      <a:lvl9pPr marL="38862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8CE2C54E-B63C-4881-A488-3599A0D2AB5D}"/>
              </a:ext>
            </a:extLst>
          </p:cNvPr>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1" name="Rectangle 3">
            <a:extLst>
              <a:ext uri="{FF2B5EF4-FFF2-40B4-BE49-F238E27FC236}">
                <a16:creationId xmlns:a16="http://schemas.microsoft.com/office/drawing/2014/main" id="{E2ED3FA5-43B1-4B69-BB8B-FC2347DBD42A}"/>
              </a:ext>
            </a:extLst>
          </p:cNvPr>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372" name="Rectangle 4">
            <a:extLst>
              <a:ext uri="{FF2B5EF4-FFF2-40B4-BE49-F238E27FC236}">
                <a16:creationId xmlns:a16="http://schemas.microsoft.com/office/drawing/2014/main" id="{6D9C0E1B-3B78-49AA-A6F8-A8B391C66A3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effectLst>
                  <a:outerShdw blurRad="38100" dist="38100" dir="2700000" algn="tl">
                    <a:srgbClr val="000000"/>
                  </a:outerShdw>
                </a:effectLst>
              </a:defRPr>
            </a:lvl1pPr>
          </a:lstStyle>
          <a:p>
            <a:endParaRPr lang="en-US" altLang="en-US"/>
          </a:p>
        </p:txBody>
      </p:sp>
      <p:sp>
        <p:nvSpPr>
          <p:cNvPr id="58373" name="Rectangle 5">
            <a:extLst>
              <a:ext uri="{FF2B5EF4-FFF2-40B4-BE49-F238E27FC236}">
                <a16:creationId xmlns:a16="http://schemas.microsoft.com/office/drawing/2014/main" id="{243BE211-8E88-47EF-A1F5-4DBF87DBBBC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defRPr>
            </a:lvl1pPr>
          </a:lstStyle>
          <a:p>
            <a:endParaRPr lang="en-US" altLang="en-US"/>
          </a:p>
        </p:txBody>
      </p:sp>
      <p:sp>
        <p:nvSpPr>
          <p:cNvPr id="58374" name="Rectangle 6">
            <a:extLst>
              <a:ext uri="{FF2B5EF4-FFF2-40B4-BE49-F238E27FC236}">
                <a16:creationId xmlns:a16="http://schemas.microsoft.com/office/drawing/2014/main" id="{56D2DC77-1CAC-4BAE-96C2-7130FB0E1EA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defRPr>
            </a:lvl1pPr>
          </a:lstStyle>
          <a:p>
            <a:fld id="{70ABBE09-A24B-4C38-8E6C-A30F275FFE3F}" type="slidenum">
              <a:rPr lang="en-US" altLang="en-US"/>
              <a:pPr/>
              <a:t>‹#›</a:t>
            </a:fld>
            <a:endParaRPr lang="en-US" altLang="en-US"/>
          </a:p>
        </p:txBody>
      </p:sp>
    </p:spTree>
    <p:extLst>
      <p:ext uri="{BB962C8B-B14F-4D97-AF65-F5344CB8AC3E}">
        <p14:creationId xmlns:p14="http://schemas.microsoft.com/office/powerpoint/2010/main" val="988072307"/>
      </p:ext>
    </p:extLst>
  </p:cSld>
  <p:clrMap bg1="dk2" tx1="lt1" bg2="dk1" tx2="lt2" accent1="accent1" accent2="accent2" accent3="accent3" accent4="accent4" accent5="accent5" accent6="accent6" hlink="hlink" folHlink="folHlink"/>
  <p:sldLayoutIdLst>
    <p:sldLayoutId id="214748382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a:extLst>
              <a:ext uri="{FF2B5EF4-FFF2-40B4-BE49-F238E27FC236}">
                <a16:creationId xmlns:a16="http://schemas.microsoft.com/office/drawing/2014/main" id="{CE0DD48D-3EB3-476B-914E-7A39C3D8A316}"/>
              </a:ext>
            </a:extLst>
          </p:cNvPr>
          <p:cNvGrpSpPr>
            <a:grpSpLocks/>
          </p:cNvGrpSpPr>
          <p:nvPr/>
        </p:nvGrpSpPr>
        <p:grpSpPr bwMode="auto">
          <a:xfrm>
            <a:off x="0" y="0"/>
            <a:ext cx="7242175" cy="1981200"/>
            <a:chOff x="0" y="0"/>
            <a:chExt cx="4562" cy="1248"/>
          </a:xfrm>
        </p:grpSpPr>
        <p:sp>
          <p:nvSpPr>
            <p:cNvPr id="90115" name="Freeform 3">
              <a:extLst>
                <a:ext uri="{FF2B5EF4-FFF2-40B4-BE49-F238E27FC236}">
                  <a16:creationId xmlns:a16="http://schemas.microsoft.com/office/drawing/2014/main" id="{2BE2F756-04CB-43CD-9DEE-0AAA69D8B3AD}"/>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sp>
          <p:nvSpPr>
            <p:cNvPr id="90116" name="Freeform 4">
              <a:extLst>
                <a:ext uri="{FF2B5EF4-FFF2-40B4-BE49-F238E27FC236}">
                  <a16:creationId xmlns:a16="http://schemas.microsoft.com/office/drawing/2014/main" id="{EC43CA21-54DF-4D04-8C0F-EA71374DB82E}"/>
                </a:ext>
              </a:extLst>
            </p:cNvPr>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grpSp>
      <p:sp>
        <p:nvSpPr>
          <p:cNvPr id="90117" name="Rectangle 5">
            <a:extLst>
              <a:ext uri="{FF2B5EF4-FFF2-40B4-BE49-F238E27FC236}">
                <a16:creationId xmlns:a16="http://schemas.microsoft.com/office/drawing/2014/main" id="{F7DB0C99-4445-4430-8295-8D64E4887E54}"/>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8" name="Rectangle 6">
            <a:extLst>
              <a:ext uri="{FF2B5EF4-FFF2-40B4-BE49-F238E27FC236}">
                <a16:creationId xmlns:a16="http://schemas.microsoft.com/office/drawing/2014/main" id="{98B3B144-DED4-4BAD-93F9-ED6520F03B11}"/>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9" name="Rectangle 7">
            <a:extLst>
              <a:ext uri="{FF2B5EF4-FFF2-40B4-BE49-F238E27FC236}">
                <a16:creationId xmlns:a16="http://schemas.microsoft.com/office/drawing/2014/main" id="{84ED17C0-25C0-47EA-B92C-531441C174F0}"/>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90120" name="Rectangle 8">
            <a:extLst>
              <a:ext uri="{FF2B5EF4-FFF2-40B4-BE49-F238E27FC236}">
                <a16:creationId xmlns:a16="http://schemas.microsoft.com/office/drawing/2014/main" id="{0FF8AE93-70DF-48C5-9D3D-4DFD59219A0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90121" name="Rectangle 9">
            <a:extLst>
              <a:ext uri="{FF2B5EF4-FFF2-40B4-BE49-F238E27FC236}">
                <a16:creationId xmlns:a16="http://schemas.microsoft.com/office/drawing/2014/main" id="{CCDC7A03-69B8-435A-95DF-DDA0313198DD}"/>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anose="020B0604030504040204" pitchFamily="34" charset="0"/>
              </a:defRPr>
            </a:lvl1pPr>
          </a:lstStyle>
          <a:p>
            <a:fld id="{C940AB7A-1433-4D12-8970-F638F4938E0E}" type="slidenum">
              <a:rPr lang="en-US" altLang="en-US"/>
              <a:pPr/>
              <a:t>‹#›</a:t>
            </a:fld>
            <a:endParaRPr lang="en-US" altLang="en-US"/>
          </a:p>
        </p:txBody>
      </p:sp>
    </p:spTree>
    <p:extLst>
      <p:ext uri="{BB962C8B-B14F-4D97-AF65-F5344CB8AC3E}">
        <p14:creationId xmlns:p14="http://schemas.microsoft.com/office/powerpoint/2010/main" val="1427955345"/>
      </p:ext>
    </p:extLst>
  </p:cSld>
  <p:clrMap bg1="dk2" tx1="lt1" bg2="dk1" tx2="lt2" accent1="accent1" accent2="accent2" accent3="accent3" accent4="accent4" accent5="accent5" accent6="accent6" hlink="hlink" folHlink="folHlink"/>
  <p:sldLayoutIdLst>
    <p:sldLayoutId id="214748382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62" name="Group 2">
            <a:extLst>
              <a:ext uri="{FF2B5EF4-FFF2-40B4-BE49-F238E27FC236}">
                <a16:creationId xmlns:a16="http://schemas.microsoft.com/office/drawing/2014/main" id="{8C2310FB-AD40-406F-BDA1-228B980D94EB}"/>
              </a:ext>
            </a:extLst>
          </p:cNvPr>
          <p:cNvGrpSpPr>
            <a:grpSpLocks/>
          </p:cNvGrpSpPr>
          <p:nvPr/>
        </p:nvGrpSpPr>
        <p:grpSpPr bwMode="auto">
          <a:xfrm>
            <a:off x="0" y="0"/>
            <a:ext cx="7242175" cy="1981200"/>
            <a:chOff x="0" y="0"/>
            <a:chExt cx="4562" cy="1248"/>
          </a:xfrm>
        </p:grpSpPr>
        <p:sp>
          <p:nvSpPr>
            <p:cNvPr id="64515" name="Freeform 3">
              <a:extLst>
                <a:ext uri="{FF2B5EF4-FFF2-40B4-BE49-F238E27FC236}">
                  <a16:creationId xmlns:a16="http://schemas.microsoft.com/office/drawing/2014/main" id="{2EBA0B7C-D4F3-4C4C-B8E9-23160B57F285}"/>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sp>
          <p:nvSpPr>
            <p:cNvPr id="64516" name="Freeform 4">
              <a:extLst>
                <a:ext uri="{FF2B5EF4-FFF2-40B4-BE49-F238E27FC236}">
                  <a16:creationId xmlns:a16="http://schemas.microsoft.com/office/drawing/2014/main" id="{6575C8C2-9ADD-460B-BACB-34C88331C263}"/>
                </a:ext>
              </a:extLst>
            </p:cNvPr>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grpSp>
      <p:sp>
        <p:nvSpPr>
          <p:cNvPr id="64517" name="Rectangle 5">
            <a:extLst>
              <a:ext uri="{FF2B5EF4-FFF2-40B4-BE49-F238E27FC236}">
                <a16:creationId xmlns:a16="http://schemas.microsoft.com/office/drawing/2014/main" id="{148AB8A8-38C2-4BBF-83A0-F25C7786F6A2}"/>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8" name="Rectangle 6">
            <a:extLst>
              <a:ext uri="{FF2B5EF4-FFF2-40B4-BE49-F238E27FC236}">
                <a16:creationId xmlns:a16="http://schemas.microsoft.com/office/drawing/2014/main" id="{AE8D7E50-A89B-4DDA-BBBD-30588F5212F4}"/>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9" name="Rectangle 7">
            <a:extLst>
              <a:ext uri="{FF2B5EF4-FFF2-40B4-BE49-F238E27FC236}">
                <a16:creationId xmlns:a16="http://schemas.microsoft.com/office/drawing/2014/main" id="{932F8E47-57A2-45D5-A42C-BCF6CA91C65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64520" name="Rectangle 8">
            <a:extLst>
              <a:ext uri="{FF2B5EF4-FFF2-40B4-BE49-F238E27FC236}">
                <a16:creationId xmlns:a16="http://schemas.microsoft.com/office/drawing/2014/main" id="{F4A3AC66-6334-4277-9101-4BF0A630511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64521" name="Rectangle 9">
            <a:extLst>
              <a:ext uri="{FF2B5EF4-FFF2-40B4-BE49-F238E27FC236}">
                <a16:creationId xmlns:a16="http://schemas.microsoft.com/office/drawing/2014/main" id="{FD5928A6-B0B6-40E1-8EDB-7E59580B62D3}"/>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anose="020B0604030504040204" pitchFamily="34" charset="0"/>
              </a:defRPr>
            </a:lvl1pPr>
          </a:lstStyle>
          <a:p>
            <a:fld id="{F55E9DD9-7FB3-49DC-B3AA-81FBC19A6D0A}" type="slidenum">
              <a:rPr lang="en-US" altLang="en-US"/>
              <a:pPr/>
              <a:t>‹#›</a:t>
            </a:fld>
            <a:endParaRPr lang="en-US" altLang="en-US"/>
          </a:p>
        </p:txBody>
      </p:sp>
    </p:spTree>
    <p:extLst>
      <p:ext uri="{BB962C8B-B14F-4D97-AF65-F5344CB8AC3E}">
        <p14:creationId xmlns:p14="http://schemas.microsoft.com/office/powerpoint/2010/main" val="1764296815"/>
      </p:ext>
    </p:extLst>
  </p:cSld>
  <p:clrMap bg1="dk2" tx1="lt1" bg2="dk1" tx2="lt2" accent1="accent1" accent2="accent2" accent3="accent3" accent4="accent4" accent5="accent5" accent6="accent6" hlink="hlink" folHlink="folHlink"/>
  <p:sldLayoutIdLst>
    <p:sldLayoutId id="214748382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D9F9841B-5C6A-42EE-AA58-391DE353D504}"/>
              </a:ext>
            </a:extLst>
          </p:cNvPr>
          <p:cNvSpPr>
            <a:spLocks noGrp="1" noChangeArrowheads="1"/>
          </p:cNvSpPr>
          <p:nvPr>
            <p:ph type="title"/>
          </p:nvPr>
        </p:nvSpPr>
        <p:spPr bwMode="auto">
          <a:xfrm>
            <a:off x="1279525" y="685800"/>
            <a:ext cx="7086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3011" name="Rectangle 3">
            <a:extLst>
              <a:ext uri="{FF2B5EF4-FFF2-40B4-BE49-F238E27FC236}">
                <a16:creationId xmlns:a16="http://schemas.microsoft.com/office/drawing/2014/main" id="{BB4FEC70-CCBE-4E46-8DC2-10D50948C2BB}"/>
              </a:ext>
            </a:extLst>
          </p:cNvPr>
          <p:cNvSpPr>
            <a:spLocks noGrp="1" noChangeArrowheads="1"/>
          </p:cNvSpPr>
          <p:nvPr>
            <p:ph type="body" idx="1"/>
          </p:nvPr>
        </p:nvSpPr>
        <p:spPr bwMode="auto">
          <a:xfrm>
            <a:off x="1279525" y="1600200"/>
            <a:ext cx="5257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8852" name="Rectangle 4">
            <a:extLst>
              <a:ext uri="{FF2B5EF4-FFF2-40B4-BE49-F238E27FC236}">
                <a16:creationId xmlns:a16="http://schemas.microsoft.com/office/drawing/2014/main" id="{0C3D320E-511B-44E0-8714-6D7285EAF418}"/>
              </a:ext>
            </a:extLst>
          </p:cNvPr>
          <p:cNvSpPr>
            <a:spLocks noGrp="1" noChangeArrowheads="1"/>
          </p:cNvSpPr>
          <p:nvPr>
            <p:ph type="dt" sz="half" idx="2"/>
          </p:nvPr>
        </p:nvSpPr>
        <p:spPr bwMode="auto">
          <a:xfrm>
            <a:off x="457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000000"/>
                </a:solidFill>
                <a:latin typeface="Century Gothic" panose="020B0502020202020204" pitchFamily="34" charset="0"/>
              </a:defRPr>
            </a:lvl1pPr>
          </a:lstStyle>
          <a:p>
            <a:endParaRPr lang="en-US" altLang="en-US"/>
          </a:p>
        </p:txBody>
      </p:sp>
      <p:sp>
        <p:nvSpPr>
          <p:cNvPr id="78853" name="Rectangle 5">
            <a:extLst>
              <a:ext uri="{FF2B5EF4-FFF2-40B4-BE49-F238E27FC236}">
                <a16:creationId xmlns:a16="http://schemas.microsoft.com/office/drawing/2014/main" id="{C23EC0D0-78F2-4B6F-807C-DC7FAB818624}"/>
              </a:ext>
            </a:extLst>
          </p:cNvPr>
          <p:cNvSpPr>
            <a:spLocks noGrp="1" noChangeArrowheads="1"/>
          </p:cNvSpPr>
          <p:nvPr>
            <p:ph type="ftr" sz="quarter" idx="3"/>
          </p:nvPr>
        </p:nvSpPr>
        <p:spPr bwMode="auto">
          <a:xfrm>
            <a:off x="3124200" y="6429375"/>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000000"/>
                </a:solidFill>
                <a:latin typeface="Century Gothic" panose="020B0502020202020204" pitchFamily="34" charset="0"/>
              </a:defRPr>
            </a:lvl1pPr>
          </a:lstStyle>
          <a:p>
            <a:endParaRPr lang="en-US" altLang="en-US"/>
          </a:p>
        </p:txBody>
      </p:sp>
      <p:sp>
        <p:nvSpPr>
          <p:cNvPr id="78854" name="Rectangle 6">
            <a:extLst>
              <a:ext uri="{FF2B5EF4-FFF2-40B4-BE49-F238E27FC236}">
                <a16:creationId xmlns:a16="http://schemas.microsoft.com/office/drawing/2014/main" id="{36B84F48-3DDA-4DFA-BD3A-EC9B1038D489}"/>
              </a:ext>
            </a:extLst>
          </p:cNvPr>
          <p:cNvSpPr>
            <a:spLocks noGrp="1" noChangeArrowheads="1"/>
          </p:cNvSpPr>
          <p:nvPr>
            <p:ph type="sldNum" sz="quarter" idx="4"/>
          </p:nvPr>
        </p:nvSpPr>
        <p:spPr bwMode="auto">
          <a:xfrm>
            <a:off x="6553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000000"/>
                </a:solidFill>
                <a:latin typeface="Century Gothic" panose="020B0502020202020204" pitchFamily="34" charset="0"/>
              </a:defRPr>
            </a:lvl1pPr>
          </a:lstStyle>
          <a:p>
            <a:fld id="{6A3EACC8-BC83-40FB-8CB7-953C68C46A2E}" type="slidenum">
              <a:rPr lang="en-US" altLang="en-US"/>
              <a:pPr/>
              <a:t>‹#›</a:t>
            </a:fld>
            <a:endParaRPr lang="en-US" altLang="en-US"/>
          </a:p>
        </p:txBody>
      </p:sp>
    </p:spTree>
    <p:extLst>
      <p:ext uri="{BB962C8B-B14F-4D97-AF65-F5344CB8AC3E}">
        <p14:creationId xmlns:p14="http://schemas.microsoft.com/office/powerpoint/2010/main" val="2150811848"/>
      </p:ext>
    </p:extLst>
  </p:cSld>
  <p:clrMap bg1="lt1" tx1="dk1" bg2="lt2" tx2="dk2" accent1="accent1" accent2="accent2" accent3="accent3" accent4="accent4" accent5="accent5" accent6="accent6" hlink="hlink" folHlink="folHlink"/>
  <p:sldLayoutIdLst>
    <p:sldLayoutId id="2147483830" r:id="rId1"/>
  </p:sldLayoutIdLst>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Century Gothic" charset="0"/>
        </a:defRPr>
      </a:lvl6pPr>
      <a:lvl7pPr marL="914400" algn="l" rtl="0" fontAlgn="base">
        <a:spcBef>
          <a:spcPct val="0"/>
        </a:spcBef>
        <a:spcAft>
          <a:spcPct val="0"/>
        </a:spcAft>
        <a:defRPr sz="3600">
          <a:solidFill>
            <a:schemeClr val="tx2"/>
          </a:solidFill>
          <a:latin typeface="Century Gothic" charset="0"/>
        </a:defRPr>
      </a:lvl7pPr>
      <a:lvl8pPr marL="1371600" algn="l" rtl="0" fontAlgn="base">
        <a:spcBef>
          <a:spcPct val="0"/>
        </a:spcBef>
        <a:spcAft>
          <a:spcPct val="0"/>
        </a:spcAft>
        <a:defRPr sz="3600">
          <a:solidFill>
            <a:schemeClr val="tx2"/>
          </a:solidFill>
          <a:latin typeface="Century Gothic" charset="0"/>
        </a:defRPr>
      </a:lvl8pPr>
      <a:lvl9pPr marL="1828800" algn="l" rtl="0" fontAlgn="base">
        <a:spcBef>
          <a:spcPct val="0"/>
        </a:spcBef>
        <a:spcAft>
          <a:spcPct val="0"/>
        </a:spcAft>
        <a:defRPr sz="3600">
          <a:solidFill>
            <a:schemeClr val="tx2"/>
          </a:solidFill>
          <a:latin typeface="Century Gothic"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fontAlgn="base">
        <a:spcBef>
          <a:spcPct val="20000"/>
        </a:spcBef>
        <a:spcAft>
          <a:spcPct val="0"/>
        </a:spcAft>
        <a:buChar char="»"/>
        <a:defRPr sz="1600">
          <a:solidFill>
            <a:schemeClr val="tx1"/>
          </a:solidFill>
          <a:latin typeface="+mn-lt"/>
          <a:ea typeface="ＭＳ Ｐゴシック" charset="-128"/>
        </a:defRPr>
      </a:lvl6pPr>
      <a:lvl7pPr marL="2971800" indent="-228600" algn="l" rtl="0" fontAlgn="base">
        <a:spcBef>
          <a:spcPct val="20000"/>
        </a:spcBef>
        <a:spcAft>
          <a:spcPct val="0"/>
        </a:spcAft>
        <a:buChar char="»"/>
        <a:defRPr sz="1600">
          <a:solidFill>
            <a:schemeClr val="tx1"/>
          </a:solidFill>
          <a:latin typeface="+mn-lt"/>
          <a:ea typeface="ＭＳ Ｐゴシック" charset="-128"/>
        </a:defRPr>
      </a:lvl7pPr>
      <a:lvl8pPr marL="3429000" indent="-228600" algn="l" rtl="0" fontAlgn="base">
        <a:spcBef>
          <a:spcPct val="20000"/>
        </a:spcBef>
        <a:spcAft>
          <a:spcPct val="0"/>
        </a:spcAft>
        <a:buChar char="»"/>
        <a:defRPr sz="1600">
          <a:solidFill>
            <a:schemeClr val="tx1"/>
          </a:solidFill>
          <a:latin typeface="+mn-lt"/>
          <a:ea typeface="ＭＳ Ｐゴシック" charset="-128"/>
        </a:defRPr>
      </a:lvl8pPr>
      <a:lvl9pPr marL="3886200" indent="-228600" algn="l" rtl="0" fontAlgn="base">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2DF8B95-423C-4546-AF7D-AB523BE0BFA9}"/>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45059" name="Rectangle 4">
            <a:extLst>
              <a:ext uri="{FF2B5EF4-FFF2-40B4-BE49-F238E27FC236}">
                <a16:creationId xmlns:a16="http://schemas.microsoft.com/office/drawing/2014/main" id="{64D8DFAB-1799-4D6A-A296-AEF520B0DCD8}"/>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D2416DB9-CB9E-4E87-A001-3592C6A8A375}"/>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ea typeface="ＭＳ Ｐゴシック" panose="020B0600070205080204" pitchFamily="34" charset="-128"/>
              </a:defRPr>
            </a:lvl1pPr>
          </a:lstStyle>
          <a:p>
            <a:fld id="{79BEE364-19D3-4F12-97B0-507777E07930}" type="datetime1">
              <a:rPr lang="en-US" altLang="en-US"/>
              <a:pPr/>
              <a:t>3/11/25</a:t>
            </a:fld>
            <a:endParaRPr lang="en-US" altLang="en-US"/>
          </a:p>
        </p:txBody>
      </p:sp>
      <p:sp>
        <p:nvSpPr>
          <p:cNvPr id="1030" name="Rectangle 6">
            <a:extLst>
              <a:ext uri="{FF2B5EF4-FFF2-40B4-BE49-F238E27FC236}">
                <a16:creationId xmlns:a16="http://schemas.microsoft.com/office/drawing/2014/main" id="{9B9A9919-1871-4ACB-834B-1F2BFE55817C}"/>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ea typeface="ＭＳ Ｐゴシック" panose="020B0600070205080204" pitchFamily="34" charset="-128"/>
              </a:defRPr>
            </a:lvl1pPr>
          </a:lstStyle>
          <a:p>
            <a:endParaRPr lang="en-US" altLang="en-US"/>
          </a:p>
        </p:txBody>
      </p:sp>
      <p:sp>
        <p:nvSpPr>
          <p:cNvPr id="1031" name="Rectangle 7">
            <a:extLst>
              <a:ext uri="{FF2B5EF4-FFF2-40B4-BE49-F238E27FC236}">
                <a16:creationId xmlns:a16="http://schemas.microsoft.com/office/drawing/2014/main" id="{B5178A43-2D10-48A3-A8FA-1269A0C0A6F6}"/>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ea typeface="ＭＳ Ｐゴシック" panose="020B0600070205080204" pitchFamily="34" charset="-128"/>
              </a:defRPr>
            </a:lvl1pPr>
          </a:lstStyle>
          <a:p>
            <a:fld id="{9A692CFA-2F5B-40BB-9000-DA4861E44862}" type="slidenum">
              <a:rPr lang="en-US" altLang="en-US"/>
              <a:pPr/>
              <a:t>‹#›</a:t>
            </a:fld>
            <a:endParaRPr lang="en-US" altLang="en-US"/>
          </a:p>
        </p:txBody>
      </p:sp>
    </p:spTree>
    <p:extLst>
      <p:ext uri="{BB962C8B-B14F-4D97-AF65-F5344CB8AC3E}">
        <p14:creationId xmlns:p14="http://schemas.microsoft.com/office/powerpoint/2010/main" val="1396718518"/>
      </p:ext>
    </p:extLst>
  </p:cSld>
  <p:clrMap bg1="dk2" tx1="lt1" bg2="dk1" tx2="lt2" accent1="accent1" accent2="accent2" accent3="accent3" accent4="accent4" accent5="accent5" accent6="accent6" hlink="hlink" folHlink="folHlink"/>
  <p:sldLayoutIdLst>
    <p:sldLayoutId id="2147483832"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F7C50A9-6225-4567-95A5-6881216AC84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F07F389-FABD-4061-96E7-1ED1551D848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ED07BA8-A307-42AC-B549-06AF1082DE6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4B2D1527-BE5D-4530-8732-DFC04F98F16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653F7D63-E741-4332-8C05-70C1403013D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5CE246CC-FEE7-43F5-965D-CC7B52FB83D2}" type="slidenum">
              <a:rPr lang="en-US" altLang="en-US"/>
              <a:pPr/>
              <a:t>‹#›</a:t>
            </a:fld>
            <a:endParaRPr lang="en-US" altLang="en-US"/>
          </a:p>
        </p:txBody>
      </p:sp>
    </p:spTree>
    <p:extLst>
      <p:ext uri="{BB962C8B-B14F-4D97-AF65-F5344CB8AC3E}">
        <p14:creationId xmlns:p14="http://schemas.microsoft.com/office/powerpoint/2010/main" val="21474915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4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C265F6C2-A2BA-DE47-9DE7-ED27A7BF4CFF}" type="slidenum">
              <a:rPr lang="en-US"/>
              <a:pPr>
                <a:defRPr/>
              </a:pPr>
              <a:t>‹#›</a:t>
            </a:fld>
            <a:endParaRPr lang="en-US"/>
          </a:p>
        </p:txBody>
      </p:sp>
    </p:spTree>
    <p:extLst>
      <p:ext uri="{BB962C8B-B14F-4D97-AF65-F5344CB8AC3E}">
        <p14:creationId xmlns:p14="http://schemas.microsoft.com/office/powerpoint/2010/main" val="3881313119"/>
      </p:ext>
    </p:extLst>
  </p:cSld>
  <p:clrMap bg1="lt1" tx1="dk1" bg2="lt2" tx2="dk2" accent1="accent1" accent2="accent2" accent3="accent3" accent4="accent4" accent5="accent5" accent6="accent6" hlink="hlink" folHlink="folHlink"/>
  <p:sldLayoutIdLst>
    <p:sldLayoutId id="2147483834" r:id="rId1"/>
    <p:sldLayoutId id="2147483835"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latin typeface="Arial" pitchFamily="-112" charset="0"/>
        </a:defRPr>
      </a:lvl6pPr>
      <a:lvl7pPr marL="914085" algn="ctr" rtl="0" fontAlgn="base">
        <a:spcBef>
          <a:spcPct val="0"/>
        </a:spcBef>
        <a:spcAft>
          <a:spcPct val="0"/>
        </a:spcAft>
        <a:defRPr sz="4400">
          <a:solidFill>
            <a:schemeClr val="tx2"/>
          </a:solidFill>
          <a:latin typeface="Arial" pitchFamily="-112" charset="0"/>
        </a:defRPr>
      </a:lvl7pPr>
      <a:lvl8pPr marL="1371124" algn="ctr" rtl="0" fontAlgn="base">
        <a:spcBef>
          <a:spcPct val="0"/>
        </a:spcBef>
        <a:spcAft>
          <a:spcPct val="0"/>
        </a:spcAft>
        <a:defRPr sz="4400">
          <a:solidFill>
            <a:schemeClr val="tx2"/>
          </a:solidFill>
          <a:latin typeface="Arial" pitchFamily="-112" charset="0"/>
        </a:defRPr>
      </a:lvl8pPr>
      <a:lvl9pPr marL="1828170" algn="ctr" rtl="0" fontAlgn="base">
        <a:spcBef>
          <a:spcPct val="0"/>
        </a:spcBef>
        <a:spcAft>
          <a:spcPct val="0"/>
        </a:spcAft>
        <a:defRPr sz="4400">
          <a:solidFill>
            <a:schemeClr val="tx2"/>
          </a:solidFill>
          <a:latin typeface="Arial" pitchFamily="-112" charset="0"/>
        </a:defRPr>
      </a:lvl9pPr>
    </p:titleStyle>
    <p:bodyStyle>
      <a:lvl1pPr marL="342781" indent="-342781"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2602" indent="-228522"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599645" indent="-228522"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6686" indent="-228522"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pitchFamily="-11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7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latin typeface="Arial"/>
                <a:ea typeface="+mn-ea"/>
                <a:cs typeface="+mn-cs"/>
              </a:defRPr>
            </a:lvl1pPr>
          </a:lstStyle>
          <a:p>
            <a:pPr>
              <a:defRPr/>
            </a:pPr>
            <a:fld id="{166385D9-5058-A342-8A08-B0A3B81DCE62}" type="slidenum">
              <a:rPr lang="en-US"/>
              <a:pPr>
                <a:defRPr/>
              </a:pPr>
              <a:t>‹#›</a:t>
            </a:fld>
            <a:endParaRPr lang="en-US"/>
          </a:p>
        </p:txBody>
      </p:sp>
    </p:spTree>
    <p:extLst>
      <p:ext uri="{BB962C8B-B14F-4D97-AF65-F5344CB8AC3E}">
        <p14:creationId xmlns:p14="http://schemas.microsoft.com/office/powerpoint/2010/main" val="1224801208"/>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spd="med">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charset="0"/>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charset="0"/>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charset="0"/>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charset="0"/>
        </a:defRPr>
      </a:lvl5pPr>
      <a:lvl6pPr marL="2513726" indent="-228522" algn="l" rtl="0" fontAlgn="base">
        <a:spcBef>
          <a:spcPct val="20000"/>
        </a:spcBef>
        <a:spcAft>
          <a:spcPct val="0"/>
        </a:spcAft>
        <a:buChar char="»"/>
        <a:defRPr sz="2000">
          <a:solidFill>
            <a:schemeClr val="tx1"/>
          </a:solidFill>
          <a:latin typeface="+mn-lt"/>
        </a:defRPr>
      </a:lvl6pPr>
      <a:lvl7pPr marL="2970770" indent="-228522" algn="l" rtl="0" fontAlgn="base">
        <a:spcBef>
          <a:spcPct val="20000"/>
        </a:spcBef>
        <a:spcAft>
          <a:spcPct val="0"/>
        </a:spcAft>
        <a:buChar char="»"/>
        <a:defRPr sz="2000">
          <a:solidFill>
            <a:schemeClr val="tx1"/>
          </a:solidFill>
          <a:latin typeface="+mn-lt"/>
        </a:defRPr>
      </a:lvl7pPr>
      <a:lvl8pPr marL="3427810" indent="-228522" algn="l" rtl="0" fontAlgn="base">
        <a:spcBef>
          <a:spcPct val="20000"/>
        </a:spcBef>
        <a:spcAft>
          <a:spcPct val="0"/>
        </a:spcAft>
        <a:buChar char="»"/>
        <a:defRPr sz="2000">
          <a:solidFill>
            <a:schemeClr val="tx1"/>
          </a:solidFill>
          <a:latin typeface="+mn-lt"/>
        </a:defRPr>
      </a:lvl8pPr>
      <a:lvl9pPr marL="3884852" indent="-22852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99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699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408" tIns="45704" rIns="91408" bIns="45704" rtlCol="0" anchor="ctr"/>
          <a:lstStyle>
            <a:lvl1pPr algn="l"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D3066CDE-E245-1941-9A46-B067926BF714}" type="datetimeFigureOut">
              <a:rPr lang="en-US"/>
              <a:pPr>
                <a:defRPr/>
              </a:pPr>
              <a:t>3/11/25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8" tIns="45704" rIns="91408" bIns="45704" rtlCol="0" anchor="ctr"/>
          <a:lstStyle>
            <a:lvl1pPr algn="ct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8" tIns="45704" rIns="91408" bIns="45704" rtlCol="0" anchor="ctr"/>
          <a:lstStyle>
            <a:lvl1pPr algn="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C44355B-7239-EC4E-B2D4-2932EFD772F7}" type="slidenum">
              <a:rPr lang="en-US"/>
              <a:pPr>
                <a:defRPr/>
              </a:pPr>
              <a:t>‹#›</a:t>
            </a:fld>
            <a:endParaRPr lang="en-US"/>
          </a:p>
        </p:txBody>
      </p:sp>
    </p:spTree>
    <p:extLst>
      <p:ext uri="{BB962C8B-B14F-4D97-AF65-F5344CB8AC3E}">
        <p14:creationId xmlns:p14="http://schemas.microsoft.com/office/powerpoint/2010/main" val="1899255166"/>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defTabSz="457042"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42"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85"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124"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170"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81" indent="-342781" algn="l" defTabSz="457042"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91" indent="-285652" algn="l" defTabSz="45704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602" indent="-228522" algn="l" defTabSz="457042"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645"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686"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726" indent="-228522" algn="l" defTabSz="457042" rtl="0" eaLnBrk="1" latinLnBrk="0" hangingPunct="1">
        <a:spcBef>
          <a:spcPct val="20000"/>
        </a:spcBef>
        <a:buFont typeface="Arial"/>
        <a:buChar char="•"/>
        <a:defRPr sz="2000" kern="1200">
          <a:solidFill>
            <a:schemeClr val="tx1"/>
          </a:solidFill>
          <a:latin typeface="+mn-lt"/>
          <a:ea typeface="+mn-ea"/>
          <a:cs typeface="+mn-cs"/>
        </a:defRPr>
      </a:lvl6pPr>
      <a:lvl7pPr marL="2970770" indent="-228522" algn="l" defTabSz="457042" rtl="0" eaLnBrk="1" latinLnBrk="0" hangingPunct="1">
        <a:spcBef>
          <a:spcPct val="20000"/>
        </a:spcBef>
        <a:buFont typeface="Arial"/>
        <a:buChar char="•"/>
        <a:defRPr sz="2000" kern="1200">
          <a:solidFill>
            <a:schemeClr val="tx1"/>
          </a:solidFill>
          <a:latin typeface="+mn-lt"/>
          <a:ea typeface="+mn-ea"/>
          <a:cs typeface="+mn-cs"/>
        </a:defRPr>
      </a:lvl7pPr>
      <a:lvl8pPr marL="3427810" indent="-228522" algn="l" defTabSz="457042" rtl="0" eaLnBrk="1" latinLnBrk="0" hangingPunct="1">
        <a:spcBef>
          <a:spcPct val="20000"/>
        </a:spcBef>
        <a:buFont typeface="Arial"/>
        <a:buChar char="•"/>
        <a:defRPr sz="2000" kern="1200">
          <a:solidFill>
            <a:schemeClr val="tx1"/>
          </a:solidFill>
          <a:latin typeface="+mn-lt"/>
          <a:ea typeface="+mn-ea"/>
          <a:cs typeface="+mn-cs"/>
        </a:defRPr>
      </a:lvl8pPr>
      <a:lvl9pPr marL="3884852" indent="-228522" algn="l" defTabSz="45704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3" tIns="45652" rIns="91303" bIns="4565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3" tIns="45652" rIns="91303" bIns="456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6869548"/>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2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8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07" indent="-342407" algn="l" rtl="0" eaLnBrk="0" fontAlgn="base" hangingPunct="0">
        <a:spcBef>
          <a:spcPct val="20000"/>
        </a:spcBef>
        <a:spcAft>
          <a:spcPct val="0"/>
        </a:spcAft>
        <a:buChar char="•"/>
        <a:defRPr sz="3200">
          <a:solidFill>
            <a:schemeClr val="tx1"/>
          </a:solidFill>
          <a:latin typeface="+mn-lt"/>
          <a:ea typeface="+mn-ea"/>
          <a:cs typeface="+mn-cs"/>
        </a:defRPr>
      </a:lvl1pPr>
      <a:lvl2pPr marL="741878" indent="-285344" algn="l" rtl="0" eaLnBrk="0" fontAlgn="base" hangingPunct="0">
        <a:spcBef>
          <a:spcPct val="20000"/>
        </a:spcBef>
        <a:spcAft>
          <a:spcPct val="0"/>
        </a:spcAft>
        <a:buChar char="–"/>
        <a:defRPr sz="2800">
          <a:solidFill>
            <a:schemeClr val="tx1"/>
          </a:solidFill>
          <a:latin typeface="+mn-lt"/>
          <a:ea typeface="+mn-ea"/>
          <a:cs typeface="+mn-cs"/>
        </a:defRPr>
      </a:lvl2pPr>
      <a:lvl3pPr marL="1141351" indent="-228273" algn="l" rtl="0" eaLnBrk="0" fontAlgn="base" hangingPunct="0">
        <a:spcBef>
          <a:spcPct val="20000"/>
        </a:spcBef>
        <a:spcAft>
          <a:spcPct val="0"/>
        </a:spcAft>
        <a:buChar char="•"/>
        <a:defRPr sz="2400">
          <a:solidFill>
            <a:schemeClr val="tx1"/>
          </a:solidFill>
          <a:latin typeface="+mn-lt"/>
          <a:ea typeface="+mn-ea"/>
          <a:cs typeface="+mn-cs"/>
        </a:defRPr>
      </a:lvl3pPr>
      <a:lvl4pPr marL="1597905" indent="-228273" algn="l" rtl="0" eaLnBrk="0" fontAlgn="base" hangingPunct="0">
        <a:spcBef>
          <a:spcPct val="20000"/>
        </a:spcBef>
        <a:spcAft>
          <a:spcPct val="0"/>
        </a:spcAft>
        <a:buChar char="–"/>
        <a:defRPr sz="2000">
          <a:solidFill>
            <a:schemeClr val="tx1"/>
          </a:solidFill>
          <a:latin typeface="+mn-lt"/>
          <a:ea typeface="+mn-ea"/>
          <a:cs typeface="+mn-cs"/>
        </a:defRPr>
      </a:lvl4pPr>
      <a:lvl5pPr marL="2054442" indent="-228273" algn="l" rtl="0" eaLnBrk="0" fontAlgn="base" hangingPunct="0">
        <a:spcBef>
          <a:spcPct val="20000"/>
        </a:spcBef>
        <a:spcAft>
          <a:spcPct val="0"/>
        </a:spcAft>
        <a:buChar char="»"/>
        <a:defRPr sz="2000">
          <a:solidFill>
            <a:schemeClr val="tx1"/>
          </a:solidFill>
          <a:latin typeface="+mn-lt"/>
          <a:ea typeface="+mn-ea"/>
          <a:cs typeface="+mn-cs"/>
        </a:defRPr>
      </a:lvl5pPr>
      <a:lvl6pPr marL="2510985" indent="-228273" algn="l" rtl="0" fontAlgn="base">
        <a:spcBef>
          <a:spcPct val="20000"/>
        </a:spcBef>
        <a:spcAft>
          <a:spcPct val="0"/>
        </a:spcAft>
        <a:buChar char="»"/>
        <a:defRPr sz="2000">
          <a:solidFill>
            <a:schemeClr val="tx1"/>
          </a:solidFill>
          <a:latin typeface="+mn-lt"/>
          <a:ea typeface="+mn-ea"/>
          <a:cs typeface="+mn-cs"/>
        </a:defRPr>
      </a:lvl6pPr>
      <a:lvl7pPr marL="2967535" indent="-228273" algn="l" rtl="0" fontAlgn="base">
        <a:spcBef>
          <a:spcPct val="20000"/>
        </a:spcBef>
        <a:spcAft>
          <a:spcPct val="0"/>
        </a:spcAft>
        <a:buChar char="»"/>
        <a:defRPr sz="2000">
          <a:solidFill>
            <a:schemeClr val="tx1"/>
          </a:solidFill>
          <a:latin typeface="+mn-lt"/>
          <a:ea typeface="+mn-ea"/>
          <a:cs typeface="+mn-cs"/>
        </a:defRPr>
      </a:lvl7pPr>
      <a:lvl8pPr marL="3424070" indent="-228273" algn="l" rtl="0" fontAlgn="base">
        <a:spcBef>
          <a:spcPct val="20000"/>
        </a:spcBef>
        <a:spcAft>
          <a:spcPct val="0"/>
        </a:spcAft>
        <a:buChar char="»"/>
        <a:defRPr sz="2000">
          <a:solidFill>
            <a:schemeClr val="tx1"/>
          </a:solidFill>
          <a:latin typeface="+mn-lt"/>
          <a:ea typeface="+mn-ea"/>
          <a:cs typeface="+mn-cs"/>
        </a:defRPr>
      </a:lvl8pPr>
      <a:lvl9pPr marL="3880622"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a:cs typeface="DejaVu Sans"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fld id="{A3687CA9-90B4-7E43-AC85-1BEB7073CCDC}" type="slidenum">
              <a:rPr lang="en-US" sz="1800" smtClean="0">
                <a:cs typeface="DejaVu Sans" charset="0"/>
              </a:rPr>
              <a:pPr defTabSz="321327">
                <a:buSzPct val="100000"/>
              </a:pPr>
              <a:t>‹#›</a:t>
            </a:fld>
            <a:endParaRPr lang="en-US" sz="1800">
              <a:cs typeface="DejaVu Sans" charset="0"/>
            </a:endParaRPr>
          </a:p>
        </p:txBody>
      </p:sp>
    </p:spTree>
    <p:extLst>
      <p:ext uri="{BB962C8B-B14F-4D97-AF65-F5344CB8AC3E}">
        <p14:creationId xmlns:p14="http://schemas.microsoft.com/office/powerpoint/2010/main" val="948746130"/>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207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solidFill>
                  <a:srgbClr val="000000"/>
                </a:solidFill>
                <a:latin typeface="Times New Roman" charset="0"/>
              </a:defRPr>
            </a:lvl1pPr>
          </a:lstStyle>
          <a:p>
            <a:pPr>
              <a:defRPr/>
            </a:pPr>
            <a:endParaRPr lang="en-US"/>
          </a:p>
        </p:txBody>
      </p:sp>
      <p:sp>
        <p:nvSpPr>
          <p:cNvPr id="143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New Roman" charset="0"/>
              </a:defRPr>
            </a:lvl1pPr>
          </a:lstStyle>
          <a:p>
            <a:pPr>
              <a:defRPr/>
            </a:pPr>
            <a:endParaRPr lang="en-US"/>
          </a:p>
        </p:txBody>
      </p:sp>
      <p:sp>
        <p:nvSpPr>
          <p:cNvPr id="143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New Roman" charset="0"/>
              </a:defRPr>
            </a:lvl1pPr>
          </a:lstStyle>
          <a:p>
            <a:pPr>
              <a:defRPr/>
            </a:pPr>
            <a:fld id="{51C2212B-939A-7A47-A382-6EC5DE19547D}" type="slidenum">
              <a:rPr lang="en-US"/>
              <a:pPr>
                <a:defRPr/>
              </a:pPr>
              <a:t>‹#›</a:t>
            </a:fld>
            <a:endParaRPr lang="en-US"/>
          </a:p>
        </p:txBody>
      </p:sp>
    </p:spTree>
    <p:extLst>
      <p:ext uri="{BB962C8B-B14F-4D97-AF65-F5344CB8AC3E}">
        <p14:creationId xmlns:p14="http://schemas.microsoft.com/office/powerpoint/2010/main" val="769792045"/>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5pPr>
      <a:lvl6pPr marL="457042" algn="ctr" rtl="0" eaLnBrk="0" fontAlgn="base" hangingPunct="0">
        <a:spcBef>
          <a:spcPct val="0"/>
        </a:spcBef>
        <a:spcAft>
          <a:spcPct val="0"/>
        </a:spcAft>
        <a:defRPr sz="4400">
          <a:solidFill>
            <a:schemeClr val="tx2"/>
          </a:solidFill>
          <a:latin typeface="Times New Roman" pitchFamily="-65" charset="0"/>
        </a:defRPr>
      </a:lvl6pPr>
      <a:lvl7pPr marL="914085" algn="ctr" rtl="0" eaLnBrk="0" fontAlgn="base" hangingPunct="0">
        <a:spcBef>
          <a:spcPct val="0"/>
        </a:spcBef>
        <a:spcAft>
          <a:spcPct val="0"/>
        </a:spcAft>
        <a:defRPr sz="4400">
          <a:solidFill>
            <a:schemeClr val="tx2"/>
          </a:solidFill>
          <a:latin typeface="Times New Roman" pitchFamily="-65" charset="0"/>
        </a:defRPr>
      </a:lvl7pPr>
      <a:lvl8pPr marL="1371124" algn="ctr" rtl="0" eaLnBrk="0" fontAlgn="base" hangingPunct="0">
        <a:spcBef>
          <a:spcPct val="0"/>
        </a:spcBef>
        <a:spcAft>
          <a:spcPct val="0"/>
        </a:spcAft>
        <a:defRPr sz="4400">
          <a:solidFill>
            <a:schemeClr val="tx2"/>
          </a:solidFill>
          <a:latin typeface="Times New Roman" pitchFamily="-65" charset="0"/>
        </a:defRPr>
      </a:lvl8pPr>
      <a:lvl9pPr marL="1828170" algn="ctr" rtl="0" eaLnBrk="0" fontAlgn="base" hangingPunct="0">
        <a:spcBef>
          <a:spcPct val="0"/>
        </a:spcBef>
        <a:spcAft>
          <a:spcPct val="0"/>
        </a:spcAft>
        <a:defRPr sz="4400">
          <a:solidFill>
            <a:schemeClr val="tx2"/>
          </a:solidFill>
          <a:latin typeface="Times New Roman" pitchFamily="-65"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3726"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6pPr>
      <a:lvl7pPr marL="2970770"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7pPr>
      <a:lvl8pPr marL="3427810"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8pPr>
      <a:lvl9pPr marL="3884852"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76694136"/>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1F806A92-8B43-6C4A-B8A4-F5FB821168CC}" type="slidenum">
              <a:rPr lang="en-US"/>
              <a:pPr>
                <a:defRPr/>
              </a:pPr>
              <a:t>‹#›</a:t>
            </a:fld>
            <a:endParaRPr lang="en-US"/>
          </a:p>
        </p:txBody>
      </p:sp>
    </p:spTree>
    <p:extLst>
      <p:ext uri="{BB962C8B-B14F-4D97-AF65-F5344CB8AC3E}">
        <p14:creationId xmlns:p14="http://schemas.microsoft.com/office/powerpoint/2010/main" val="692163273"/>
      </p:ext>
    </p:extLst>
  </p:cSld>
  <p:clrMap bg1="dk2" tx1="lt1" bg2="dk1" tx2="lt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8494789"/>
      </p:ext>
    </p:extLst>
  </p:cSld>
  <p:clrMap bg1="dk2" tx1="lt1" bg2="dk1" tx2="lt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2617182617"/>
      </p:ext>
    </p:extLst>
  </p:cSld>
  <p:clrMap bg1="dk2" tx1="lt1" bg2="dk1"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3E60B31D-E514-4488-9532-05360632FE5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6867" name="Rectangle 3">
            <a:extLst>
              <a:ext uri="{FF2B5EF4-FFF2-40B4-BE49-F238E27FC236}">
                <a16:creationId xmlns:a16="http://schemas.microsoft.com/office/drawing/2014/main" id="{4FCB6BAF-E60F-4ADD-92BF-07ABE47D5A0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61522E2-01C3-41E8-ADCD-AD38D0233A2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26DAB856-51F8-4BD8-AC87-92C166C141D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39CB2CD9-0E29-4085-B189-1C5047BE52E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FCDE8FDB-B74A-4C00-BD66-90D766561CDE}" type="slidenum">
              <a:rPr lang="en-US" altLang="en-US"/>
              <a:pPr/>
              <a:t>‹#›</a:t>
            </a:fld>
            <a:endParaRPr lang="en-US" altLang="en-US"/>
          </a:p>
        </p:txBody>
      </p:sp>
    </p:spTree>
    <p:extLst>
      <p:ext uri="{BB962C8B-B14F-4D97-AF65-F5344CB8AC3E}">
        <p14:creationId xmlns:p14="http://schemas.microsoft.com/office/powerpoint/2010/main" val="1777258350"/>
      </p:ext>
    </p:extLst>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64B9F9B6-5D65-C444-9693-EAFE932E126D}"/>
              </a:ext>
            </a:extLst>
          </p:cNvPr>
          <p:cNvGrpSpPr>
            <a:grpSpLocks/>
          </p:cNvGrpSpPr>
          <p:nvPr/>
        </p:nvGrpSpPr>
        <p:grpSpPr bwMode="auto">
          <a:xfrm>
            <a:off x="0" y="0"/>
            <a:ext cx="7242175" cy="1981200"/>
            <a:chOff x="0" y="0"/>
            <a:chExt cx="4562" cy="1248"/>
          </a:xfrm>
        </p:grpSpPr>
        <p:sp>
          <p:nvSpPr>
            <p:cNvPr id="4099" name="Freeform 3">
              <a:extLst>
                <a:ext uri="{FF2B5EF4-FFF2-40B4-BE49-F238E27FC236}">
                  <a16:creationId xmlns:a16="http://schemas.microsoft.com/office/drawing/2014/main" id="{83F2272B-0ED0-BB4F-927F-5843BA6262E9}"/>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4100" name="Freeform 4">
              <a:extLst>
                <a:ext uri="{FF2B5EF4-FFF2-40B4-BE49-F238E27FC236}">
                  <a16:creationId xmlns:a16="http://schemas.microsoft.com/office/drawing/2014/main" id="{C6C20754-241D-0847-8704-2E266DCA36E6}"/>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4101" name="Rectangle 5">
            <a:extLst>
              <a:ext uri="{FF2B5EF4-FFF2-40B4-BE49-F238E27FC236}">
                <a16:creationId xmlns:a16="http://schemas.microsoft.com/office/drawing/2014/main" id="{D709B1AB-47EB-E04C-B1D9-AAAF1146455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2" name="Rectangle 6">
            <a:extLst>
              <a:ext uri="{FF2B5EF4-FFF2-40B4-BE49-F238E27FC236}">
                <a16:creationId xmlns:a16="http://schemas.microsoft.com/office/drawing/2014/main" id="{43797E24-6683-AF43-B4DB-CB0B7103618E}"/>
              </a:ext>
            </a:extLst>
          </p:cNvPr>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3" name="Rectangle 7">
            <a:extLst>
              <a:ext uri="{FF2B5EF4-FFF2-40B4-BE49-F238E27FC236}">
                <a16:creationId xmlns:a16="http://schemas.microsoft.com/office/drawing/2014/main" id="{9EDCB25A-F4A6-1F43-AD82-0312A6CF4379}"/>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en-US" altLang="en-US"/>
          </a:p>
        </p:txBody>
      </p:sp>
      <p:sp>
        <p:nvSpPr>
          <p:cNvPr id="4104" name="Rectangle 8">
            <a:extLst>
              <a:ext uri="{FF2B5EF4-FFF2-40B4-BE49-F238E27FC236}">
                <a16:creationId xmlns:a16="http://schemas.microsoft.com/office/drawing/2014/main" id="{CF1876EB-17F2-214D-9CDA-421DCC7AC24E}"/>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en-US" altLang="en-US"/>
          </a:p>
        </p:txBody>
      </p:sp>
      <p:sp>
        <p:nvSpPr>
          <p:cNvPr id="4105" name="Rectangle 9">
            <a:extLst>
              <a:ext uri="{FF2B5EF4-FFF2-40B4-BE49-F238E27FC236}">
                <a16:creationId xmlns:a16="http://schemas.microsoft.com/office/drawing/2014/main" id="{06E23A21-46C2-B24D-B769-10BDA602CB1D}"/>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27E2CCAE-4989-DB4C-A667-080936F9B258}" type="slidenum">
              <a:rPr lang="en-US" altLang="en-US"/>
              <a:pPr/>
              <a:t>‹#›</a:t>
            </a:fld>
            <a:endParaRPr lang="en-US" altLang="en-US"/>
          </a:p>
        </p:txBody>
      </p:sp>
    </p:spTree>
    <p:extLst>
      <p:ext uri="{BB962C8B-B14F-4D97-AF65-F5344CB8AC3E}">
        <p14:creationId xmlns:p14="http://schemas.microsoft.com/office/powerpoint/2010/main" val="3053892561"/>
      </p:ext>
    </p:extLst>
  </p:cSld>
  <p:clrMap bg1="dk2" tx1="lt1" bg2="dk1" tx2="lt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ransition>
    <p:fade/>
  </p:transition>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Font typeface="Wingdings"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Font typeface="Wingdings"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2437941213"/>
      </p:ext>
    </p:extLst>
  </p:cSld>
  <p:clrMap bg1="dk2" tx1="lt1" bg2="dk1"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3273618"/>
      </p:ext>
    </p:extLst>
  </p:cSld>
  <p:clrMap bg1="dk2" tx1="lt1" bg2="dk1" tx2="lt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58008122"/>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691" indent="-285652"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602" indent="-228522"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645"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686"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DC966453-56C3-4797-928D-EA3B0A679EED}" type="datetimeFigureOut">
              <a:rPr lang="en-US" smtClean="0"/>
              <a:pPr/>
              <a:t>3/11/25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3701799696"/>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50D5BC58-C214-43E4-AACC-5811FDAB5B08}"/>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1507" name="Rectangle 4">
            <a:extLst>
              <a:ext uri="{FF2B5EF4-FFF2-40B4-BE49-F238E27FC236}">
                <a16:creationId xmlns:a16="http://schemas.microsoft.com/office/drawing/2014/main" id="{2A5B3E1E-4312-412D-8F2E-3D989378D00B}"/>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231D3E8E-2A9F-4F8C-AABD-3F2F14B5D1F1}"/>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latin typeface="Arial" panose="020B0604020202020204" pitchFamily="34" charset="0"/>
              </a:defRPr>
            </a:lvl1pPr>
          </a:lstStyle>
          <a:p>
            <a:fld id="{AD1FD7DE-0BE3-45DD-ACDD-B71A67FE86FC}" type="datetime1">
              <a:rPr lang="en-US" altLang="en-US"/>
              <a:pPr/>
              <a:t>3/11/25</a:t>
            </a:fld>
            <a:endParaRPr lang="en-US" altLang="en-US"/>
          </a:p>
        </p:txBody>
      </p:sp>
      <p:sp>
        <p:nvSpPr>
          <p:cNvPr id="1030" name="Rectangle 6">
            <a:extLst>
              <a:ext uri="{FF2B5EF4-FFF2-40B4-BE49-F238E27FC236}">
                <a16:creationId xmlns:a16="http://schemas.microsoft.com/office/drawing/2014/main" id="{87E85196-74C3-4967-8AE6-F6A5FCF8A53F}"/>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EE3A3138-685E-4BE9-8700-A042EF931DDA}"/>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latin typeface="Arial" panose="020B0604020202020204" pitchFamily="34" charset="0"/>
              </a:defRPr>
            </a:lvl1pPr>
          </a:lstStyle>
          <a:p>
            <a:fld id="{6BE88F41-5885-4A55-ABCD-F49DF89E0980}" type="slidenum">
              <a:rPr lang="en-US" altLang="en-US"/>
              <a:pPr/>
              <a:t>‹#›</a:t>
            </a:fld>
            <a:endParaRPr lang="en-US" altLang="en-US"/>
          </a:p>
        </p:txBody>
      </p:sp>
    </p:spTree>
    <p:extLst>
      <p:ext uri="{BB962C8B-B14F-4D97-AF65-F5344CB8AC3E}">
        <p14:creationId xmlns:p14="http://schemas.microsoft.com/office/powerpoint/2010/main" val="2135047546"/>
      </p:ext>
    </p:extLst>
  </p:cSld>
  <p:clrMap bg1="dk2" tx1="lt1" bg2="dk1" tx2="lt2" accent1="accent1" accent2="accent2" accent3="accent3" accent4="accent4" accent5="accent5" accent6="accent6" hlink="hlink" folHlink="folHlink"/>
  <p:sldLayoutIdLst>
    <p:sldLayoutId id="2147484011"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p>
            <a:pPr indent="0" algn="ctr">
              <a:buNone/>
            </a:pPr>
            <a:r>
              <a:rPr lang="en-GB" sz="3094" b="0" strike="noStrike" spc="-1">
                <a:solidFill>
                  <a:srgbClr val="000000"/>
                </a:solidFill>
                <a:latin typeface="Arial"/>
              </a:rPr>
              <a:t>Click to edit the title text format</a:t>
            </a:r>
          </a:p>
        </p:txBody>
      </p:sp>
      <p:sp>
        <p:nvSpPr>
          <p:cNvPr id="6" name="PlaceHolder 2"/>
          <p:cNvSpPr>
            <a:spLocks noGrp="1"/>
          </p:cNvSpPr>
          <p:nvPr>
            <p:ph type="body"/>
          </p:nvPr>
        </p:nvSpPr>
        <p:spPr>
          <a:xfrm>
            <a:off x="354375" y="932766"/>
            <a:ext cx="6378497" cy="2312044"/>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2250" b="0" strike="noStrike" spc="-1">
                <a:solidFill>
                  <a:srgbClr val="000000"/>
                </a:solidFill>
                <a:latin typeface="Arial"/>
              </a:rPr>
              <a:t>Click to edit the outline text format</a:t>
            </a:r>
          </a:p>
          <a:p>
            <a:pPr marL="607478" lvl="1" indent="-227804">
              <a:spcBef>
                <a:spcPts val="797"/>
              </a:spcBef>
              <a:buClr>
                <a:srgbClr val="000000"/>
              </a:buClr>
              <a:buSzPct val="75000"/>
              <a:buFont typeface="Symbol" charset="2"/>
              <a:buChar char=""/>
            </a:pPr>
            <a:r>
              <a:rPr lang="en-GB" sz="1969" b="0" strike="noStrike" spc="-1">
                <a:solidFill>
                  <a:srgbClr val="000000"/>
                </a:solidFill>
                <a:latin typeface="Arial"/>
              </a:rPr>
              <a:t>Second Outline Level</a:t>
            </a:r>
          </a:p>
          <a:p>
            <a:pPr marL="911218" lvl="2" indent="-202493">
              <a:spcBef>
                <a:spcPts val="598"/>
              </a:spcBef>
              <a:buClr>
                <a:srgbClr val="000000"/>
              </a:buClr>
              <a:buSzPct val="45000"/>
              <a:buFont typeface="Wingdings" charset="2"/>
              <a:buChar char=""/>
            </a:pPr>
            <a:r>
              <a:rPr lang="en-GB" sz="1687" b="0" strike="noStrike" spc="-1">
                <a:solidFill>
                  <a:srgbClr val="000000"/>
                </a:solidFill>
                <a:latin typeface="Arial"/>
              </a:rPr>
              <a:t>Third Outline Level</a:t>
            </a:r>
          </a:p>
          <a:p>
            <a:pPr marL="1214957" lvl="3" indent="-151870">
              <a:spcBef>
                <a:spcPts val="399"/>
              </a:spcBef>
              <a:buClr>
                <a:srgbClr val="000000"/>
              </a:buClr>
              <a:buSzPct val="75000"/>
              <a:buFont typeface="Symbol" charset="2"/>
              <a:buChar char=""/>
            </a:pPr>
            <a:r>
              <a:rPr lang="en-GB" sz="1406" b="0" strike="noStrike" spc="-1">
                <a:solidFill>
                  <a:srgbClr val="000000"/>
                </a:solidFill>
                <a:latin typeface="Arial"/>
              </a:rPr>
              <a:t>Fourth Outline Level</a:t>
            </a:r>
          </a:p>
          <a:p>
            <a:pPr marL="1518696" lvl="4" indent="-151870">
              <a:spcBef>
                <a:spcPts val="199"/>
              </a:spcBef>
              <a:buClr>
                <a:srgbClr val="000000"/>
              </a:buClr>
              <a:buSzPct val="45000"/>
              <a:buFont typeface="Wingdings" charset="2"/>
              <a:buChar char=""/>
            </a:pPr>
            <a:r>
              <a:rPr lang="en-GB" sz="1406" b="0" strike="noStrike" spc="-1">
                <a:solidFill>
                  <a:srgbClr val="000000"/>
                </a:solidFill>
                <a:latin typeface="Arial"/>
              </a:rPr>
              <a:t>Fifth Outline Level</a:t>
            </a:r>
          </a:p>
          <a:p>
            <a:pPr marL="1822435" lvl="5" indent="-151870">
              <a:spcBef>
                <a:spcPts val="199"/>
              </a:spcBef>
              <a:buClr>
                <a:srgbClr val="000000"/>
              </a:buClr>
              <a:buSzPct val="45000"/>
              <a:buFont typeface="Wingdings" charset="2"/>
              <a:buChar char=""/>
            </a:pPr>
            <a:r>
              <a:rPr lang="en-GB" sz="1406" b="0" strike="noStrike" spc="-1">
                <a:solidFill>
                  <a:srgbClr val="000000"/>
                </a:solidFill>
                <a:latin typeface="Arial"/>
              </a:rPr>
              <a:t>Sixth Outline Level</a:t>
            </a:r>
          </a:p>
          <a:p>
            <a:pPr marL="2126174" lvl="6" indent="-151870">
              <a:spcBef>
                <a:spcPts val="199"/>
              </a:spcBef>
              <a:buClr>
                <a:srgbClr val="000000"/>
              </a:buClr>
              <a:buSzPct val="45000"/>
              <a:buFont typeface="Wingdings" charset="2"/>
              <a:buChar char=""/>
            </a:pPr>
            <a:r>
              <a:rPr lang="en-GB" sz="1406" b="0" strike="noStrike" spc="-1">
                <a:solidFill>
                  <a:srgbClr val="000000"/>
                </a:solidFill>
                <a:latin typeface="Arial"/>
              </a:rPr>
              <a:t>Seventh Outline Level</a:t>
            </a:r>
          </a:p>
        </p:txBody>
      </p:sp>
      <p:sp>
        <p:nvSpPr>
          <p:cNvPr id="2" name="PlaceHolder 3"/>
          <p:cNvSpPr>
            <a:spLocks noGrp="1"/>
          </p:cNvSpPr>
          <p:nvPr>
            <p:ph type="dt" idx="1"/>
          </p:nvPr>
        </p:nvSpPr>
        <p:spPr>
          <a:xfrm>
            <a:off x="354375" y="3631837"/>
            <a:ext cx="1651134" cy="274641"/>
          </a:xfrm>
          <a:prstGeom prst="rect">
            <a:avLst/>
          </a:prstGeom>
          <a:noFill/>
          <a:ln w="0">
            <a:noFill/>
          </a:ln>
        </p:spPr>
        <p:txBody>
          <a:bodyPr lIns="0" tIns="0" rIns="0" bIns="0" anchor="t">
            <a:noAutofit/>
          </a:bodyPr>
          <a:lstStyle>
            <a:lvl1pPr indent="0">
              <a:buNone/>
              <a:defRPr lang="en-GB" sz="984" b="0" strike="noStrike" spc="-1">
                <a:solidFill>
                  <a:srgbClr val="000000"/>
                </a:solidFill>
                <a:latin typeface="Times New Roman"/>
              </a:defRPr>
            </a:lvl1pPr>
          </a:lstStyle>
          <a:p>
            <a:r>
              <a:rPr lang="en-US"/>
              <a:t>&lt;date/time&gt;</a:t>
            </a:r>
          </a:p>
        </p:txBody>
      </p:sp>
      <p:sp>
        <p:nvSpPr>
          <p:cNvPr id="3" name="PlaceHolder 4"/>
          <p:cNvSpPr>
            <a:spLocks noGrp="1"/>
          </p:cNvSpPr>
          <p:nvPr>
            <p:ph type="ftr" idx="2"/>
          </p:nvPr>
        </p:nvSpPr>
        <p:spPr>
          <a:xfrm>
            <a:off x="2423925" y="3631837"/>
            <a:ext cx="2246484" cy="274641"/>
          </a:xfrm>
          <a:prstGeom prst="rect">
            <a:avLst/>
          </a:prstGeom>
          <a:noFill/>
          <a:ln w="0">
            <a:noFill/>
          </a:ln>
        </p:spPr>
        <p:txBody>
          <a:bodyPr lIns="0" tIns="0" rIns="0" bIns="0" anchor="t">
            <a:noAutofit/>
          </a:bodyPr>
          <a:lstStyle>
            <a:lvl1pPr indent="0" algn="ctr">
              <a:buNone/>
              <a:defRPr lang="en-GB" sz="984" b="0" strike="noStrike" spc="-1">
                <a:solidFill>
                  <a:srgbClr val="000000"/>
                </a:solidFill>
                <a:latin typeface="Times New Roman"/>
              </a:defRPr>
            </a:lvl1pPr>
          </a:lstStyle>
          <a:p>
            <a:r>
              <a:rPr lang="en-US"/>
              <a:t>&lt;footer&gt;</a:t>
            </a:r>
          </a:p>
        </p:txBody>
      </p:sp>
      <p:sp>
        <p:nvSpPr>
          <p:cNvPr id="4" name="PlaceHolder 5"/>
          <p:cNvSpPr>
            <a:spLocks noGrp="1"/>
          </p:cNvSpPr>
          <p:nvPr>
            <p:ph type="sldNum" idx="3"/>
          </p:nvPr>
        </p:nvSpPr>
        <p:spPr>
          <a:xfrm>
            <a:off x="5081738" y="3631837"/>
            <a:ext cx="1651134" cy="274641"/>
          </a:xfrm>
          <a:prstGeom prst="rect">
            <a:avLst/>
          </a:prstGeom>
          <a:noFill/>
          <a:ln w="0">
            <a:noFill/>
          </a:ln>
        </p:spPr>
        <p:txBody>
          <a:bodyPr lIns="0" tIns="0" rIns="0" bIns="0" anchor="t">
            <a:noAutofit/>
          </a:bodyPr>
          <a:lstStyle>
            <a:lvl1pPr indent="0" algn="r">
              <a:buNone/>
              <a:defRPr lang="en-GB" sz="984" b="0" strike="noStrike" spc="-1">
                <a:solidFill>
                  <a:srgbClr val="000000"/>
                </a:solidFill>
                <a:latin typeface="Times New Roman"/>
              </a:defRPr>
            </a:lvl1pPr>
          </a:lstStyle>
          <a:p>
            <a:fld id="{12347A1C-57FE-4054-B443-164B26C1B28D}" type="slidenum">
              <a:rPr lang="en-US"/>
              <a:pPr/>
              <a:t>‹#›</a:t>
            </a:fld>
            <a:endParaRPr lang="en-US"/>
          </a:p>
        </p:txBody>
      </p:sp>
    </p:spTree>
    <p:extLst>
      <p:ext uri="{BB962C8B-B14F-4D97-AF65-F5344CB8AC3E}">
        <p14:creationId xmlns:p14="http://schemas.microsoft.com/office/powerpoint/2010/main" val="2579112937"/>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Lst>
  <p:txStyles>
    <p:titleStyle>
      <a:lvl1pPr indent="0" algn="ctr" defTabSz="642915" rtl="0" eaLnBrk="1" latinLnBrk="0" hangingPunct="1">
        <a:lnSpc>
          <a:spcPct val="90000"/>
        </a:lnSpc>
        <a:spcBef>
          <a:spcPct val="0"/>
        </a:spcBef>
        <a:buNone/>
        <a:defRPr sz="3094" kern="1200">
          <a:solidFill>
            <a:schemeClr val="tx1"/>
          </a:solidFill>
          <a:latin typeface="+mj-lt"/>
          <a:ea typeface="+mj-ea"/>
          <a:cs typeface="+mj-cs"/>
        </a:defRPr>
      </a:lvl1pPr>
    </p:titleStyle>
    <p:bodyStyle>
      <a:lvl1pPr marL="303739" indent="-227804" algn="l" defTabSz="642915" rtl="0" eaLnBrk="1" latinLnBrk="0" hangingPunct="1">
        <a:lnSpc>
          <a:spcPct val="90000"/>
        </a:lnSpc>
        <a:spcBef>
          <a:spcPts val="996"/>
        </a:spcBef>
        <a:buClr>
          <a:srgbClr val="000000"/>
        </a:buClr>
        <a:buSzPct val="45000"/>
        <a:buFont typeface="Wingdings" charset="2"/>
        <a:buChar char=""/>
        <a:defRPr sz="1969"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687"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6"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a:extLst>
              <a:ext uri="{FF2B5EF4-FFF2-40B4-BE49-F238E27FC236}">
                <a16:creationId xmlns:a16="http://schemas.microsoft.com/office/drawing/2014/main" id="{A2520D0A-75BB-4FCC-97E2-ECADB6E5854E}"/>
              </a:ext>
            </a:extLst>
          </p:cNvPr>
          <p:cNvGrpSpPr>
            <a:grpSpLocks/>
          </p:cNvGrpSpPr>
          <p:nvPr/>
        </p:nvGrpSpPr>
        <p:grpSpPr bwMode="auto">
          <a:xfrm>
            <a:off x="685800" y="117475"/>
            <a:ext cx="8456613" cy="6738938"/>
            <a:chOff x="432" y="74"/>
            <a:chExt cx="5327" cy="4245"/>
          </a:xfrm>
        </p:grpSpPr>
        <p:sp>
          <p:nvSpPr>
            <p:cNvPr id="7171" name="Rectangle 3">
              <a:extLst>
                <a:ext uri="{FF2B5EF4-FFF2-40B4-BE49-F238E27FC236}">
                  <a16:creationId xmlns:a16="http://schemas.microsoft.com/office/drawing/2014/main" id="{F5598C99-69AB-400C-BB36-4113891AA1B3}"/>
                </a:ext>
              </a:extLst>
            </p:cNvPr>
            <p:cNvSpPr>
              <a:spLocks noChangeArrowheads="1"/>
            </p:cNvSpPr>
            <p:nvPr/>
          </p:nvSpPr>
          <p:spPr bwMode="invGray">
            <a:xfrm>
              <a:off x="432" y="4176"/>
              <a:ext cx="2208" cy="143"/>
            </a:xfrm>
            <a:prstGeom prst="rect">
              <a:avLst/>
            </a:prstGeom>
            <a:solidFill>
              <a:schemeClr val="hlink"/>
            </a:solidFill>
            <a:ln w="9525">
              <a:noFill/>
              <a:miter lim="800000"/>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nvGrpSpPr>
            <p:cNvPr id="25609" name="Group 4">
              <a:extLst>
                <a:ext uri="{FF2B5EF4-FFF2-40B4-BE49-F238E27FC236}">
                  <a16:creationId xmlns:a16="http://schemas.microsoft.com/office/drawing/2014/main" id="{398A5DBF-2BFA-4779-8E43-53F5318E1754}"/>
                </a:ext>
              </a:extLst>
            </p:cNvPr>
            <p:cNvGrpSpPr>
              <a:grpSpLocks/>
            </p:cNvGrpSpPr>
            <p:nvPr/>
          </p:nvGrpSpPr>
          <p:grpSpPr bwMode="auto">
            <a:xfrm>
              <a:off x="2859" y="4250"/>
              <a:ext cx="2729" cy="41"/>
              <a:chOff x="2859" y="4250"/>
              <a:chExt cx="2729" cy="41"/>
            </a:xfrm>
          </p:grpSpPr>
          <p:sp>
            <p:nvSpPr>
              <p:cNvPr id="7173" name="Oval 5">
                <a:extLst>
                  <a:ext uri="{FF2B5EF4-FFF2-40B4-BE49-F238E27FC236}">
                    <a16:creationId xmlns:a16="http://schemas.microsoft.com/office/drawing/2014/main" id="{E8DE2186-5B58-432C-8A06-40CBCAA5303D}"/>
                  </a:ext>
                </a:extLst>
              </p:cNvPr>
              <p:cNvSpPr>
                <a:spLocks noChangeArrowheads="1"/>
              </p:cNvSpPr>
              <p:nvPr/>
            </p:nvSpPr>
            <p:spPr bwMode="invGray">
              <a:xfrm>
                <a:off x="2859"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4" name="Oval 6">
                <a:extLst>
                  <a:ext uri="{FF2B5EF4-FFF2-40B4-BE49-F238E27FC236}">
                    <a16:creationId xmlns:a16="http://schemas.microsoft.com/office/drawing/2014/main" id="{0681D1BD-FA27-464B-90A7-0D33D77882A1}"/>
                  </a:ext>
                </a:extLst>
              </p:cNvPr>
              <p:cNvSpPr>
                <a:spLocks noChangeArrowheads="1"/>
              </p:cNvSpPr>
              <p:nvPr/>
            </p:nvSpPr>
            <p:spPr bwMode="invGray">
              <a:xfrm>
                <a:off x="3243"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5" name="Oval 7">
                <a:extLst>
                  <a:ext uri="{FF2B5EF4-FFF2-40B4-BE49-F238E27FC236}">
                    <a16:creationId xmlns:a16="http://schemas.microsoft.com/office/drawing/2014/main" id="{D2DD8539-59F7-48C2-9637-48C532C2ECB2}"/>
                  </a:ext>
                </a:extLst>
              </p:cNvPr>
              <p:cNvSpPr>
                <a:spLocks noChangeArrowheads="1"/>
              </p:cNvSpPr>
              <p:nvPr/>
            </p:nvSpPr>
            <p:spPr bwMode="invGray">
              <a:xfrm>
                <a:off x="3627"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6" name="Oval 8">
                <a:extLst>
                  <a:ext uri="{FF2B5EF4-FFF2-40B4-BE49-F238E27FC236}">
                    <a16:creationId xmlns:a16="http://schemas.microsoft.com/office/drawing/2014/main" id="{4D1514A3-4EC1-40E2-88A8-E4DFE3EA6919}"/>
                  </a:ext>
                </a:extLst>
              </p:cNvPr>
              <p:cNvSpPr>
                <a:spLocks noChangeArrowheads="1"/>
              </p:cNvSpPr>
              <p:nvPr/>
            </p:nvSpPr>
            <p:spPr bwMode="invGray">
              <a:xfrm>
                <a:off x="4011"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7" name="Oval 9">
                <a:extLst>
                  <a:ext uri="{FF2B5EF4-FFF2-40B4-BE49-F238E27FC236}">
                    <a16:creationId xmlns:a16="http://schemas.microsoft.com/office/drawing/2014/main" id="{F28CADCF-8528-42DE-B74D-73498979AAC7}"/>
                  </a:ext>
                </a:extLst>
              </p:cNvPr>
              <p:cNvSpPr>
                <a:spLocks noChangeArrowheads="1"/>
              </p:cNvSpPr>
              <p:nvPr/>
            </p:nvSpPr>
            <p:spPr bwMode="invGray">
              <a:xfrm>
                <a:off x="4395"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8" name="Oval 10">
                <a:extLst>
                  <a:ext uri="{FF2B5EF4-FFF2-40B4-BE49-F238E27FC236}">
                    <a16:creationId xmlns:a16="http://schemas.microsoft.com/office/drawing/2014/main" id="{A299E902-495C-4CF9-BE8A-72042DB63CD8}"/>
                  </a:ext>
                </a:extLst>
              </p:cNvPr>
              <p:cNvSpPr>
                <a:spLocks noChangeArrowheads="1"/>
              </p:cNvSpPr>
              <p:nvPr/>
            </p:nvSpPr>
            <p:spPr bwMode="invGray">
              <a:xfrm>
                <a:off x="4779"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9" name="Oval 11">
                <a:extLst>
                  <a:ext uri="{FF2B5EF4-FFF2-40B4-BE49-F238E27FC236}">
                    <a16:creationId xmlns:a16="http://schemas.microsoft.com/office/drawing/2014/main" id="{2C7960E9-53F2-443C-BAFB-26E57EF58338}"/>
                  </a:ext>
                </a:extLst>
              </p:cNvPr>
              <p:cNvSpPr>
                <a:spLocks noChangeArrowheads="1"/>
              </p:cNvSpPr>
              <p:nvPr/>
            </p:nvSpPr>
            <p:spPr bwMode="invGray">
              <a:xfrm>
                <a:off x="5163"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0" name="Oval 12">
                <a:extLst>
                  <a:ext uri="{FF2B5EF4-FFF2-40B4-BE49-F238E27FC236}">
                    <a16:creationId xmlns:a16="http://schemas.microsoft.com/office/drawing/2014/main" id="{AA59D81A-B024-4552-860A-D0432F74B2CE}"/>
                  </a:ext>
                </a:extLst>
              </p:cNvPr>
              <p:cNvSpPr>
                <a:spLocks noChangeArrowheads="1"/>
              </p:cNvSpPr>
              <p:nvPr/>
            </p:nvSpPr>
            <p:spPr bwMode="invGray">
              <a:xfrm>
                <a:off x="5547"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sp>
          <p:nvSpPr>
            <p:cNvPr id="7181" name="Rectangle 13">
              <a:extLst>
                <a:ext uri="{FF2B5EF4-FFF2-40B4-BE49-F238E27FC236}">
                  <a16:creationId xmlns:a16="http://schemas.microsoft.com/office/drawing/2014/main" id="{220287D6-F554-49A2-BBC9-8948C6E186F1}"/>
                </a:ext>
              </a:extLst>
            </p:cNvPr>
            <p:cNvSpPr>
              <a:spLocks noChangeArrowheads="1"/>
            </p:cNvSpPr>
            <p:nvPr/>
          </p:nvSpPr>
          <p:spPr bwMode="invGray">
            <a:xfrm>
              <a:off x="480" y="480"/>
              <a:ext cx="5279" cy="480"/>
            </a:xfrm>
            <a:prstGeom prst="rect">
              <a:avLst/>
            </a:prstGeom>
            <a:solidFill>
              <a:schemeClr val="hlink"/>
            </a:solidFill>
            <a:ln w="9525">
              <a:noFill/>
              <a:miter lim="800000"/>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2" name="Oval 14">
              <a:extLst>
                <a:ext uri="{FF2B5EF4-FFF2-40B4-BE49-F238E27FC236}">
                  <a16:creationId xmlns:a16="http://schemas.microsoft.com/office/drawing/2014/main" id="{CA55524D-1D5A-4A51-87B3-A071CB9E1B17}"/>
                </a:ext>
              </a:extLst>
            </p:cNvPr>
            <p:cNvSpPr>
              <a:spLocks noChangeArrowheads="1"/>
            </p:cNvSpPr>
            <p:nvPr/>
          </p:nvSpPr>
          <p:spPr bwMode="invGray">
            <a:xfrm>
              <a:off x="507" y="74"/>
              <a:ext cx="42" cy="42"/>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3" name="Oval 15">
              <a:extLst>
                <a:ext uri="{FF2B5EF4-FFF2-40B4-BE49-F238E27FC236}">
                  <a16:creationId xmlns:a16="http://schemas.microsoft.com/office/drawing/2014/main" id="{5F98FB06-D119-43AC-897C-9832FC21C885}"/>
                </a:ext>
              </a:extLst>
            </p:cNvPr>
            <p:cNvSpPr>
              <a:spLocks noChangeArrowheads="1"/>
            </p:cNvSpPr>
            <p:nvPr/>
          </p:nvSpPr>
          <p:spPr bwMode="invGray">
            <a:xfrm>
              <a:off x="507" y="219"/>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4" name="Oval 16">
              <a:extLst>
                <a:ext uri="{FF2B5EF4-FFF2-40B4-BE49-F238E27FC236}">
                  <a16:creationId xmlns:a16="http://schemas.microsoft.com/office/drawing/2014/main" id="{A52D5B4B-09D1-4CEA-8629-8A39900B46C6}"/>
                </a:ext>
              </a:extLst>
            </p:cNvPr>
            <p:cNvSpPr>
              <a:spLocks noChangeArrowheads="1"/>
            </p:cNvSpPr>
            <p:nvPr/>
          </p:nvSpPr>
          <p:spPr bwMode="invGray">
            <a:xfrm>
              <a:off x="507" y="362"/>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sp>
        <p:nvSpPr>
          <p:cNvPr id="25603" name="Rectangle 17">
            <a:extLst>
              <a:ext uri="{FF2B5EF4-FFF2-40B4-BE49-F238E27FC236}">
                <a16:creationId xmlns:a16="http://schemas.microsoft.com/office/drawing/2014/main" id="{09A9BB63-2F21-44CF-B170-0AA21DF953A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5604" name="Rectangle 18">
            <a:extLst>
              <a:ext uri="{FF2B5EF4-FFF2-40B4-BE49-F238E27FC236}">
                <a16:creationId xmlns:a16="http://schemas.microsoft.com/office/drawing/2014/main" id="{8A93DDAC-888B-42A1-B526-9C21CEA10D9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87" name="Rectangle 19">
            <a:extLst>
              <a:ext uri="{FF2B5EF4-FFF2-40B4-BE49-F238E27FC236}">
                <a16:creationId xmlns:a16="http://schemas.microsoft.com/office/drawing/2014/main" id="{9F8DD657-2959-4897-A956-4E8B1D480E15}"/>
              </a:ext>
            </a:extLst>
          </p:cNvPr>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8" name="Rectangle 20">
            <a:extLst>
              <a:ext uri="{FF2B5EF4-FFF2-40B4-BE49-F238E27FC236}">
                <a16:creationId xmlns:a16="http://schemas.microsoft.com/office/drawing/2014/main" id="{26212BE2-23D1-4728-A7CE-3119249A8FEB}"/>
              </a:ext>
            </a:extLst>
          </p:cNvPr>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9" name="Rectangle 21">
            <a:extLst>
              <a:ext uri="{FF2B5EF4-FFF2-40B4-BE49-F238E27FC236}">
                <a16:creationId xmlns:a16="http://schemas.microsoft.com/office/drawing/2014/main" id="{5D5A7D79-E522-4670-B050-35BD3CF35831}"/>
              </a:ext>
            </a:extLst>
          </p:cNvPr>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latin typeface="Times New Roman" panose="02020603050405020304" pitchFamily="18" charset="0"/>
                <a:cs typeface="Times New Roman" panose="02020603050405020304" pitchFamily="18" charset="0"/>
              </a:defRPr>
            </a:lvl1pPr>
          </a:lstStyle>
          <a:p>
            <a:fld id="{07EF850A-0820-4AC4-AF26-9D5091BD1B4D}" type="slidenum">
              <a:rPr lang="en-US" altLang="en-US"/>
              <a:pPr/>
              <a:t>‹#›</a:t>
            </a:fld>
            <a:endParaRPr lang="en-US" altLang="en-US"/>
          </a:p>
        </p:txBody>
      </p:sp>
    </p:spTree>
    <p:extLst>
      <p:ext uri="{BB962C8B-B14F-4D97-AF65-F5344CB8AC3E}">
        <p14:creationId xmlns:p14="http://schemas.microsoft.com/office/powerpoint/2010/main" val="1045444906"/>
      </p:ext>
    </p:extLst>
  </p:cSld>
  <p:clrMap bg1="dk2" tx1="lt1" bg2="dk1" tx2="lt2" accent1="accent1" accent2="accent2" accent3="accent3" accent4="accent4" accent5="accent5" accent6="accent6" hlink="hlink" folHlink="folHlink"/>
  <p:sldLayoutIdLst>
    <p:sldLayoutId id="2147483700" r:id="rId1"/>
  </p:sldLayoutIdLst>
  <p:txStyles>
    <p:titleStyle>
      <a:lvl1pPr algn="ctr" rtl="0" eaLnBrk="0" fontAlgn="base" hangingPunct="0">
        <a:spcBef>
          <a:spcPct val="0"/>
        </a:spcBef>
        <a:spcAft>
          <a:spcPct val="0"/>
        </a:spcAft>
        <a:defRPr kumimoji="1" sz="40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E5C9A2A-337E-48EF-96FE-06BC78F6300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987" name="Rectangle 3">
            <a:extLst>
              <a:ext uri="{FF2B5EF4-FFF2-40B4-BE49-F238E27FC236}">
                <a16:creationId xmlns:a16="http://schemas.microsoft.com/office/drawing/2014/main" id="{F33B54EB-30CD-4DEA-B4CD-53612D20D9E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94C834-AB95-4FC3-8916-25581A384AE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125CBD20-1E94-4B6F-ACF6-C67AE4E12A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91F6C7EA-0C8D-474F-9A03-F78A1ADA2EC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2E50CD3B-8521-4F01-B496-BE7E7BE78A08}" type="slidenum">
              <a:rPr lang="en-US" altLang="en-US"/>
              <a:pPr/>
              <a:t>‹#›</a:t>
            </a:fld>
            <a:endParaRPr lang="en-US" altLang="en-US"/>
          </a:p>
        </p:txBody>
      </p:sp>
    </p:spTree>
    <p:extLst>
      <p:ext uri="{BB962C8B-B14F-4D97-AF65-F5344CB8AC3E}">
        <p14:creationId xmlns:p14="http://schemas.microsoft.com/office/powerpoint/2010/main" val="2058097331"/>
      </p:ext>
    </p:extLst>
  </p:cSld>
  <p:clrMap bg1="lt1" tx1="dk1" bg2="lt2" tx2="dk2" accent1="accent1" accent2="accent2" accent3="accent3" accent4="accent4" accent5="accent5" accent6="accent6" hlink="hlink" folHlink="folHlink"/>
  <p:sldLayoutIdLst>
    <p:sldLayoutId id="2147483702" r:id="rId1"/>
    <p:sldLayoutId id="214748370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D0BC047-7E38-4474-B7CF-C22907F1659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01AE4F48-7BA0-4E05-8FC0-F4855E364C2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728587E-676B-4F06-B2B1-A5B9C3425F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D1AB1EAC-4F40-4953-ABEA-63188E6AD41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513EDAB4-6E39-4C7D-8426-BF79773F42D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6FE83D9D-8DB0-4440-9CE9-A2FC1DC2E156}" type="slidenum">
              <a:rPr lang="en-US" altLang="en-US"/>
              <a:pPr/>
              <a:t>‹#›</a:t>
            </a:fld>
            <a:endParaRPr lang="en-US" altLang="en-US"/>
          </a:p>
        </p:txBody>
      </p:sp>
    </p:spTree>
    <p:extLst>
      <p:ext uri="{BB962C8B-B14F-4D97-AF65-F5344CB8AC3E}">
        <p14:creationId xmlns:p14="http://schemas.microsoft.com/office/powerpoint/2010/main" val="3621407753"/>
      </p:ext>
    </p:extLst>
  </p:cSld>
  <p:clrMap bg1="lt1" tx1="dk1" bg2="lt2" tx2="dk2" accent1="accent1" accent2="accent2" accent3="accent3" accent4="accent4" accent5="accent5" accent6="accent6" hlink="hlink" folHlink="folHlink"/>
  <p:sldLayoutIdLst>
    <p:sldLayoutId id="2147483705" r:id="rId1"/>
    <p:sldLayoutId id="2147483706"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BDF073B-4E7F-4C87-AD24-97A86509C98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A7900BB4-690C-4D3E-87F5-7619E7B5E0B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765EE6BD-A747-4EFE-9EE9-F3EDE0F46A6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93E35A20-7594-4D3F-8286-E56946C325D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AE849D45-866D-4AFC-B8A3-8B223451FD9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C936733-3540-4A99-973C-F68BC15B7143}" type="slidenum">
              <a:rPr lang="en-US" altLang="en-US"/>
              <a:pPr/>
              <a:t>‹#›</a:t>
            </a:fld>
            <a:endParaRPr lang="en-US" altLang="en-US"/>
          </a:p>
        </p:txBody>
      </p:sp>
    </p:spTree>
    <p:extLst>
      <p:ext uri="{BB962C8B-B14F-4D97-AF65-F5344CB8AC3E}">
        <p14:creationId xmlns:p14="http://schemas.microsoft.com/office/powerpoint/2010/main" val="48822049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6538831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mn-ea"/>
          <a:cs typeface="+mn-cs"/>
        </a:defRPr>
      </a:lvl1pPr>
      <a:lvl2pPr marL="741694" indent="-285274" algn="l" rtl="0" eaLnBrk="0" fontAlgn="base" hangingPunct="0">
        <a:spcBef>
          <a:spcPct val="20000"/>
        </a:spcBef>
        <a:spcAft>
          <a:spcPct val="0"/>
        </a:spcAft>
        <a:buChar char="–"/>
        <a:defRPr sz="2800">
          <a:solidFill>
            <a:schemeClr val="tx1"/>
          </a:solidFill>
          <a:latin typeface="+mn-lt"/>
          <a:ea typeface="+mn-ea"/>
          <a:cs typeface="+mn-cs"/>
        </a:defRPr>
      </a:lvl2pPr>
      <a:lvl3pPr marL="1141066" indent="-228217" algn="l" rtl="0" eaLnBrk="0" fontAlgn="base" hangingPunct="0">
        <a:spcBef>
          <a:spcPct val="20000"/>
        </a:spcBef>
        <a:spcAft>
          <a:spcPct val="0"/>
        </a:spcAft>
        <a:buChar char="•"/>
        <a:defRPr sz="2400">
          <a:solidFill>
            <a:schemeClr val="tx1"/>
          </a:solidFill>
          <a:latin typeface="+mn-lt"/>
          <a:ea typeface="+mn-ea"/>
          <a:cs typeface="+mn-cs"/>
        </a:defRPr>
      </a:lvl3pPr>
      <a:lvl4pPr marL="1597510" indent="-228217" algn="l" rtl="0" eaLnBrk="0" fontAlgn="base" hangingPunct="0">
        <a:spcBef>
          <a:spcPct val="20000"/>
        </a:spcBef>
        <a:spcAft>
          <a:spcPct val="0"/>
        </a:spcAft>
        <a:buChar char="–"/>
        <a:defRPr sz="2000">
          <a:solidFill>
            <a:schemeClr val="tx1"/>
          </a:solidFill>
          <a:latin typeface="+mn-lt"/>
          <a:ea typeface="+mn-ea"/>
          <a:cs typeface="+mn-cs"/>
        </a:defRPr>
      </a:lvl4pPr>
      <a:lvl5pPr marL="2053932" indent="-228217" algn="l" rtl="0" eaLnBrk="0" fontAlgn="base" hangingPunct="0">
        <a:spcBef>
          <a:spcPct val="20000"/>
        </a:spcBef>
        <a:spcAft>
          <a:spcPct val="0"/>
        </a:spcAft>
        <a:buChar char="»"/>
        <a:defRPr sz="2000">
          <a:solidFill>
            <a:schemeClr val="tx1"/>
          </a:solidFill>
          <a:latin typeface="+mn-lt"/>
          <a:ea typeface="+mn-ea"/>
          <a:cs typeface="+mn-cs"/>
        </a:defRPr>
      </a:lvl5pPr>
      <a:lvl6pPr marL="2510363" indent="-228217" algn="l" rtl="0" fontAlgn="base">
        <a:spcBef>
          <a:spcPct val="20000"/>
        </a:spcBef>
        <a:spcAft>
          <a:spcPct val="0"/>
        </a:spcAft>
        <a:buChar char="»"/>
        <a:defRPr sz="2000">
          <a:solidFill>
            <a:schemeClr val="tx1"/>
          </a:solidFill>
          <a:latin typeface="+mn-lt"/>
          <a:ea typeface="+mn-ea"/>
          <a:cs typeface="+mn-cs"/>
        </a:defRPr>
      </a:lvl6pPr>
      <a:lvl7pPr marL="2966800" indent="-228217" algn="l" rtl="0" fontAlgn="base">
        <a:spcBef>
          <a:spcPct val="20000"/>
        </a:spcBef>
        <a:spcAft>
          <a:spcPct val="0"/>
        </a:spcAft>
        <a:buChar char="»"/>
        <a:defRPr sz="2000">
          <a:solidFill>
            <a:schemeClr val="tx1"/>
          </a:solidFill>
          <a:latin typeface="+mn-lt"/>
          <a:ea typeface="+mn-ea"/>
          <a:cs typeface="+mn-cs"/>
        </a:defRPr>
      </a:lvl7pPr>
      <a:lvl8pPr marL="3423220" indent="-228217" algn="l" rtl="0" fontAlgn="base">
        <a:spcBef>
          <a:spcPct val="20000"/>
        </a:spcBef>
        <a:spcAft>
          <a:spcPct val="0"/>
        </a:spcAft>
        <a:buChar char="»"/>
        <a:defRPr sz="2000">
          <a:solidFill>
            <a:schemeClr val="tx1"/>
          </a:solidFill>
          <a:latin typeface="+mn-lt"/>
          <a:ea typeface="+mn-ea"/>
          <a:cs typeface="+mn-cs"/>
        </a:defRPr>
      </a:lvl8pPr>
      <a:lvl9pPr marL="3879661" indent="-2282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0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11.xml"/></Relationships>
</file>

<file path=ppt/slides/_rels/slide10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11.xml"/></Relationships>
</file>

<file path=ppt/slides/_rels/slide10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11.xml"/></Relationships>
</file>

<file path=ppt/slides/_rels/slide10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98.xml"/></Relationships>
</file>

<file path=ppt/slides/_rels/slide10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98.xml"/></Relationships>
</file>

<file path=ppt/slides/_rels/slide10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08.xml"/></Relationships>
</file>

<file path=ppt/slides/_rels/slide10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12.xml"/></Relationships>
</file>

<file path=ppt/slides/_rels/slide10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9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98.xml"/></Relationships>
</file>

<file path=ppt/slides/_rels/slide10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9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91.xml"/></Relationships>
</file>

<file path=ppt/slides/_rels/slide11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08.xml"/></Relationships>
</file>

<file path=ppt/slides/_rels/slide11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00.xml"/></Relationships>
</file>

<file path=ppt/slides/_rels/slide11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11.xml"/></Relationships>
</file>

<file path=ppt/slides/_rels/slide11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11.xml"/></Relationships>
</file>

<file path=ppt/slides/_rels/slide11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08.xml"/></Relationships>
</file>

<file path=ppt/slides/_rels/slide1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5.xml"/><Relationship Id="rId1" Type="http://schemas.openxmlformats.org/officeDocument/2006/relationships/slideLayout" Target="../slideLayouts/slideLayout124.xml"/><Relationship Id="rId4" Type="http://schemas.openxmlformats.org/officeDocument/2006/relationships/image" Target="../media/image109.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4.xml"/></Relationships>
</file>

<file path=ppt/slides/_rels/slide11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24.xml"/><Relationship Id="rId4" Type="http://schemas.openxmlformats.org/officeDocument/2006/relationships/image" Target="../media/image112.jpeg"/></Relationships>
</file>

<file path=ppt/slides/_rels/slide11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24.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1.xml"/></Relationships>
</file>

<file path=ppt/slides/_rels/slide12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25.xml"/><Relationship Id="rId4" Type="http://schemas.openxmlformats.org/officeDocument/2006/relationships/image" Target="../media/image78.jpeg"/></Relationships>
</file>

<file path=ppt/slides/_rels/slide12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7.xml"/><Relationship Id="rId1" Type="http://schemas.openxmlformats.org/officeDocument/2006/relationships/slideLayout" Target="../slideLayouts/slideLayout126.xml"/></Relationships>
</file>

<file path=ppt/slides/_rels/slide12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24.xml"/></Relationships>
</file>

<file path=ppt/slides/_rels/slide12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4.xml"/></Relationships>
</file>

<file path=ppt/slides/_rels/slide12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24.xml"/></Relationships>
</file>

<file path=ppt/slides/_rels/slide12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24.xml"/></Relationships>
</file>

<file path=ppt/slides/_rels/slide12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24.xml"/></Relationships>
</file>

<file path=ppt/slides/_rels/slide12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24.xml"/></Relationships>
</file>

<file path=ppt/slides/_rels/slide12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24.xml"/></Relationships>
</file>

<file path=ppt/slides/_rels/slide12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2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91.xml"/></Relationships>
</file>

<file path=ppt/slides/_rels/slide13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24.xml"/></Relationships>
</file>

<file path=ppt/slides/_rels/slide13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24.xml"/></Relationships>
</file>

<file path=ppt/slides/_rels/slide13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24.xml"/></Relationships>
</file>

<file path=ppt/slides/_rels/slide13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8.xml"/><Relationship Id="rId1" Type="http://schemas.openxmlformats.org/officeDocument/2006/relationships/slideLayout" Target="../slideLayouts/slideLayout128.xml"/><Relationship Id="rId4" Type="http://schemas.openxmlformats.org/officeDocument/2006/relationships/image" Target="../media/image125.jpeg"/></Relationships>
</file>

<file path=ppt/slides/_rels/slide13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24.xml"/></Relationships>
</file>

<file path=ppt/slides/_rels/slide13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24.xml"/></Relationships>
</file>

<file path=ppt/slides/_rels/slide13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24.xml"/></Relationships>
</file>

<file path=ppt/slides/_rels/slide13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9.xml"/><Relationship Id="rId1" Type="http://schemas.openxmlformats.org/officeDocument/2006/relationships/slideLayout" Target="../slideLayouts/slideLayout124.xml"/></Relationships>
</file>

<file path=ppt/slides/_rels/slide13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24.xml"/></Relationships>
</file>

<file path=ppt/slides/_rels/slide13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2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91.xml"/></Relationships>
</file>

<file path=ppt/slides/_rels/slide14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24.xml"/></Relationships>
</file>

<file path=ppt/slides/_rels/slide14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24.xml"/></Relationships>
</file>

<file path=ppt/slides/_rels/slide14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60.xml"/><Relationship Id="rId1" Type="http://schemas.openxmlformats.org/officeDocument/2006/relationships/slideLayout" Target="../slideLayouts/slideLayout198.xml"/></Relationships>
</file>

<file path=ppt/slides/_rels/slide14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61.xml"/><Relationship Id="rId1" Type="http://schemas.openxmlformats.org/officeDocument/2006/relationships/slideLayout" Target="../slideLayouts/slideLayout129.xml"/></Relationships>
</file>

<file path=ppt/slides/_rels/slide14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26.xml"/></Relationships>
</file>

<file path=ppt/slides/_rels/slide14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26.xml"/></Relationships>
</file>

<file path=ppt/slides/_rels/slide14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124.xml"/></Relationships>
</file>

<file path=ppt/slides/_rels/slide14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124.xml"/></Relationships>
</file>

<file path=ppt/slides/_rels/slide14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24.xml"/></Relationships>
</file>

<file path=ppt/slides/_rels/slide14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5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24.xml"/></Relationships>
</file>

<file path=ppt/slides/_rels/slide15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24.xml"/></Relationships>
</file>

<file path=ppt/slides/_rels/slide15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124.xml"/></Relationships>
</file>

<file path=ppt/slides/_rels/slide15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24.xml"/></Relationships>
</file>

<file path=ppt/slides/_rels/slide15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24.xml"/></Relationships>
</file>

<file path=ppt/slides/_rels/slide15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24.xml"/></Relationships>
</file>

<file path=ppt/slides/_rels/slide15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24.xml"/></Relationships>
</file>

<file path=ppt/slides/_rels/slide15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124.xml"/></Relationships>
</file>

<file path=ppt/slides/_rels/slide15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124.xml"/></Relationships>
</file>

<file path=ppt/slides/_rels/slide159.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24.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1.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1.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6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7.xml"/><Relationship Id="rId1" Type="http://schemas.openxmlformats.org/officeDocument/2006/relationships/slideLayout" Target="../slideLayouts/slideLayout133.xml"/><Relationship Id="rId4" Type="http://schemas.openxmlformats.org/officeDocument/2006/relationships/image" Target="../media/image153.png"/></Relationships>
</file>

<file path=ppt/slides/_rels/slide1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134.xml"/><Relationship Id="rId4" Type="http://schemas.openxmlformats.org/officeDocument/2006/relationships/image" Target="../media/image153.png"/></Relationships>
</file>

<file path=ppt/slides/_rels/slide16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9.xml"/><Relationship Id="rId1" Type="http://schemas.openxmlformats.org/officeDocument/2006/relationships/slideLayout" Target="../slideLayouts/slideLayout1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7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70.xml"/><Relationship Id="rId1" Type="http://schemas.openxmlformats.org/officeDocument/2006/relationships/slideLayout" Target="../slideLayouts/slideLayout134.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5.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5.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8.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8.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7.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9.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9.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1.xml"/></Relationships>
</file>

<file path=ppt/slides/_rels/slide18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40.xml"/></Relationships>
</file>

<file path=ppt/slides/_rels/slide18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48.xml"/></Relationships>
</file>

<file path=ppt/slides/_rels/slide183.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56.jpg"/><Relationship Id="rId1" Type="http://schemas.openxmlformats.org/officeDocument/2006/relationships/slideLayout" Target="../slideLayouts/slideLayout248.xml"/></Relationships>
</file>

<file path=ppt/slides/_rels/slide18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7.xml"/></Relationships>
</file>

<file path=ppt/slides/_rels/slide185.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7.xml"/></Relationships>
</file>

<file path=ppt/slides/_rels/slide186.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48.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8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81.xml"/><Relationship Id="rId1" Type="http://schemas.openxmlformats.org/officeDocument/2006/relationships/slideLayout" Target="../slideLayouts/slideLayout303.xml"/></Relationships>
</file>

<file path=ppt/slides/_rels/slide18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91.xml"/></Relationships>
</file>

<file path=ppt/slides/_rels/slide19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84.xml"/><Relationship Id="rId1" Type="http://schemas.openxmlformats.org/officeDocument/2006/relationships/slideLayout" Target="../slideLayouts/slideLayout142.xml"/></Relationships>
</file>

<file path=ppt/slides/_rels/slide19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44.xml"/></Relationships>
</file>

<file path=ppt/slides/_rels/slide19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85.xml"/><Relationship Id="rId1" Type="http://schemas.openxmlformats.org/officeDocument/2006/relationships/slideLayout" Target="../slideLayouts/slideLayout154.xml"/></Relationships>
</file>

<file path=ppt/slides/_rels/slide19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87.xml"/><Relationship Id="rId1" Type="http://schemas.openxmlformats.org/officeDocument/2006/relationships/slideLayout" Target="../slideLayouts/slideLayout304.xml"/><Relationship Id="rId5" Type="http://schemas.openxmlformats.org/officeDocument/2006/relationships/image" Target="../media/image46.jpeg"/><Relationship Id="rId4" Type="http://schemas.openxmlformats.org/officeDocument/2006/relationships/image" Target="../media/image166.jpeg"/></Relationships>
</file>

<file path=ppt/slides/_rels/slide19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88.xml"/><Relationship Id="rId1" Type="http://schemas.openxmlformats.org/officeDocument/2006/relationships/slideLayout" Target="../slideLayouts/slideLayout304.xml"/></Relationships>
</file>

<file path=ppt/slides/_rels/slide19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89.xml"/><Relationship Id="rId1" Type="http://schemas.openxmlformats.org/officeDocument/2006/relationships/slideLayout" Target="../slideLayouts/slideLayout304.xml"/></Relationships>
</file>

<file path=ppt/slides/_rels/slide19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90.xml"/><Relationship Id="rId1" Type="http://schemas.openxmlformats.org/officeDocument/2006/relationships/slideLayout" Target="../slideLayouts/slideLayout304.xml"/></Relationships>
</file>

<file path=ppt/slides/_rels/slide19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91.xml"/><Relationship Id="rId1" Type="http://schemas.openxmlformats.org/officeDocument/2006/relationships/slideLayout" Target="../slideLayouts/slideLayout304.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3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wmf"/><Relationship Id="rId2" Type="http://schemas.openxmlformats.org/officeDocument/2006/relationships/notesSlide" Target="../notesSlides/notesSlide12.xml"/><Relationship Id="rId1" Type="http://schemas.openxmlformats.org/officeDocument/2006/relationships/slideLayout" Target="../slideLayouts/slideLayout91.xml"/><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png"/></Relationships>
</file>

<file path=ppt/slides/_rels/slide20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92.xml"/><Relationship Id="rId1" Type="http://schemas.openxmlformats.org/officeDocument/2006/relationships/slideLayout" Target="../slideLayouts/slideLayout304.xml"/></Relationships>
</file>

<file path=ppt/slides/_rels/slide20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93.xml"/><Relationship Id="rId1" Type="http://schemas.openxmlformats.org/officeDocument/2006/relationships/slideLayout" Target="../slideLayouts/slideLayout304.xml"/></Relationships>
</file>

<file path=ppt/slides/_rels/slide20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94.xml"/><Relationship Id="rId1" Type="http://schemas.openxmlformats.org/officeDocument/2006/relationships/slideLayout" Target="../slideLayouts/slideLayout304.xml"/></Relationships>
</file>

<file path=ppt/slides/_rels/slide20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8.jpeg"/><Relationship Id="rId1" Type="http://schemas.openxmlformats.org/officeDocument/2006/relationships/slideLayout" Target="../slideLayouts/slideLayout176.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0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20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20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73.jpeg"/><Relationship Id="rId1" Type="http://schemas.openxmlformats.org/officeDocument/2006/relationships/slideLayout" Target="../slideLayouts/slideLayout165.xml"/><Relationship Id="rId4" Type="http://schemas.openxmlformats.org/officeDocument/2006/relationships/image" Target="../media/image46.jpeg"/></Relationships>
</file>

<file path=ppt/slides/_rels/slide20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97.xml"/><Relationship Id="rId1" Type="http://schemas.openxmlformats.org/officeDocument/2006/relationships/slideLayout" Target="../slideLayouts/slideLayout182.xml"/></Relationships>
</file>

<file path=ppt/slides/_rels/slide208.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98.xml"/><Relationship Id="rId1" Type="http://schemas.openxmlformats.org/officeDocument/2006/relationships/slideLayout" Target="../slideLayouts/slideLayout182.xml"/></Relationships>
</file>

<file path=ppt/slides/_rels/slide20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99.xml"/><Relationship Id="rId1" Type="http://schemas.openxmlformats.org/officeDocument/2006/relationships/slideLayout" Target="../slideLayouts/slideLayout18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91.xml"/></Relationships>
</file>

<file path=ppt/slides/_rels/slide21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00.xml"/><Relationship Id="rId1" Type="http://schemas.openxmlformats.org/officeDocument/2006/relationships/slideLayout" Target="../slideLayouts/slideLayout182.xml"/></Relationships>
</file>

<file path=ppt/slides/_rels/slide21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01.xml"/><Relationship Id="rId1" Type="http://schemas.openxmlformats.org/officeDocument/2006/relationships/slideLayout" Target="../slideLayouts/slideLayout182.xml"/></Relationships>
</file>

<file path=ppt/slides/_rels/slide21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02.xml"/><Relationship Id="rId1" Type="http://schemas.openxmlformats.org/officeDocument/2006/relationships/slideLayout" Target="../slideLayouts/slideLayout182.xml"/></Relationships>
</file>

<file path=ppt/slides/_rels/slide21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03.xml"/><Relationship Id="rId1" Type="http://schemas.openxmlformats.org/officeDocument/2006/relationships/slideLayout" Target="../slideLayouts/slideLayout182.xml"/></Relationships>
</file>

<file path=ppt/slides/_rels/slide21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04.xml"/><Relationship Id="rId1" Type="http://schemas.openxmlformats.org/officeDocument/2006/relationships/slideLayout" Target="../slideLayouts/slideLayout182.xml"/></Relationships>
</file>

<file path=ppt/slides/_rels/slide21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05.xml"/><Relationship Id="rId1" Type="http://schemas.openxmlformats.org/officeDocument/2006/relationships/slideLayout" Target="../slideLayouts/slideLayout182.xml"/></Relationships>
</file>

<file path=ppt/slides/_rels/slide2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6.xml"/><Relationship Id="rId1" Type="http://schemas.openxmlformats.org/officeDocument/2006/relationships/slideLayout" Target="../slideLayouts/slideLayout182.xml"/></Relationships>
</file>

<file path=ppt/slides/_rels/slide217.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07.xml"/><Relationship Id="rId1" Type="http://schemas.openxmlformats.org/officeDocument/2006/relationships/slideLayout" Target="../slideLayouts/slideLayout182.xml"/></Relationships>
</file>

<file path=ppt/slides/_rels/slide21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8.jpeg"/><Relationship Id="rId1" Type="http://schemas.openxmlformats.org/officeDocument/2006/relationships/slideLayout" Target="../slideLayouts/slideLayout176.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1.xml"/></Relationships>
</file>

<file path=ppt/slides/_rels/slide2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222.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87.xml"/></Relationships>
</file>

<file path=ppt/slides/_rels/slide2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224.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11.xml"/><Relationship Id="rId1" Type="http://schemas.openxmlformats.org/officeDocument/2006/relationships/slideLayout" Target="../slideLayouts/slideLayout304.xml"/><Relationship Id="rId5" Type="http://schemas.openxmlformats.org/officeDocument/2006/relationships/image" Target="../media/image46.jpeg"/><Relationship Id="rId4" Type="http://schemas.openxmlformats.org/officeDocument/2006/relationships/image" Target="../media/image185.jpeg"/></Relationships>
</file>

<file path=ppt/slides/_rels/slide22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12.xml"/><Relationship Id="rId1" Type="http://schemas.openxmlformats.org/officeDocument/2006/relationships/slideLayout" Target="../slideLayouts/slideLayout304.xml"/></Relationships>
</file>

<file path=ppt/slides/_rels/slide226.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13.xml"/><Relationship Id="rId1" Type="http://schemas.openxmlformats.org/officeDocument/2006/relationships/slideLayout" Target="../slideLayouts/slideLayout304.xml"/></Relationships>
</file>

<file path=ppt/slides/_rels/slide22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14.xml"/><Relationship Id="rId1" Type="http://schemas.openxmlformats.org/officeDocument/2006/relationships/slideLayout" Target="../slideLayouts/slideLayout304.xml"/></Relationships>
</file>

<file path=ppt/slides/_rels/slide228.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15.xml"/><Relationship Id="rId1" Type="http://schemas.openxmlformats.org/officeDocument/2006/relationships/slideLayout" Target="../slideLayouts/slideLayout304.xml"/></Relationships>
</file>

<file path=ppt/slides/_rels/slide22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16.xml"/><Relationship Id="rId1" Type="http://schemas.openxmlformats.org/officeDocument/2006/relationships/slideLayout" Target="../slideLayouts/slideLayout304.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1.xml"/></Relationships>
</file>

<file path=ppt/slides/_rels/slide23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17.xml"/><Relationship Id="rId1" Type="http://schemas.openxmlformats.org/officeDocument/2006/relationships/slideLayout" Target="../slideLayouts/slideLayout304.xml"/></Relationships>
</file>

<file path=ppt/slides/_rels/slide231.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18.xml"/><Relationship Id="rId1" Type="http://schemas.openxmlformats.org/officeDocument/2006/relationships/slideLayout" Target="../slideLayouts/slideLayout304.xml"/></Relationships>
</file>

<file path=ppt/slides/_rels/slide232.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19.xml"/><Relationship Id="rId1" Type="http://schemas.openxmlformats.org/officeDocument/2006/relationships/slideLayout" Target="../slideLayouts/slideLayout304.xml"/></Relationships>
</file>

<file path=ppt/slides/_rels/slide233.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20.xml"/><Relationship Id="rId1" Type="http://schemas.openxmlformats.org/officeDocument/2006/relationships/slideLayout" Target="../slideLayouts/slideLayout304.xml"/></Relationships>
</file>

<file path=ppt/slides/_rels/slide234.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21.xml"/><Relationship Id="rId1" Type="http://schemas.openxmlformats.org/officeDocument/2006/relationships/slideLayout" Target="../slideLayouts/slideLayout304.xml"/></Relationships>
</file>

<file path=ppt/slides/_rels/slide23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8.jpeg"/><Relationship Id="rId1" Type="http://schemas.openxmlformats.org/officeDocument/2006/relationships/slideLayout" Target="../slideLayouts/slideLayout176.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3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22.xml"/><Relationship Id="rId1" Type="http://schemas.openxmlformats.org/officeDocument/2006/relationships/slideLayout" Target="../slideLayouts/slideLayout298.xml"/></Relationships>
</file>

<file path=ppt/slides/_rels/slide2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3.xml"/><Relationship Id="rId1" Type="http://schemas.openxmlformats.org/officeDocument/2006/relationships/slideLayout" Target="../slideLayouts/slideLayout12.xml"/></Relationships>
</file>

<file path=ppt/slides/_rels/slide238.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193.xml"/></Relationships>
</file>

<file path=ppt/slides/_rels/slide2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4.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1.xml"/></Relationships>
</file>

<file path=ppt/slides/_rels/slide2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5.xml"/><Relationship Id="rId1" Type="http://schemas.openxmlformats.org/officeDocument/2006/relationships/slideLayout" Target="../slideLayouts/slideLayout12.xml"/></Relationships>
</file>

<file path=ppt/slides/_rels/slide2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6.xml"/><Relationship Id="rId1" Type="http://schemas.openxmlformats.org/officeDocument/2006/relationships/slideLayout" Target="../slideLayouts/slideLayout12.xml"/></Relationships>
</file>

<file path=ppt/slides/_rels/slide2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7.xml"/><Relationship Id="rId1" Type="http://schemas.openxmlformats.org/officeDocument/2006/relationships/slideLayout" Target="../slideLayouts/slideLayout12.xml"/></Relationships>
</file>

<file path=ppt/slides/_rels/slide2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8.xml"/><Relationship Id="rId1" Type="http://schemas.openxmlformats.org/officeDocument/2006/relationships/slideLayout" Target="../slideLayouts/slideLayout12.xml"/></Relationships>
</file>

<file path=ppt/slides/_rels/slide24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9.xml"/><Relationship Id="rId1" Type="http://schemas.openxmlformats.org/officeDocument/2006/relationships/slideLayout" Target="../slideLayouts/slideLayout12.xml"/></Relationships>
</file>

<file path=ppt/slides/_rels/slide2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0.xml"/><Relationship Id="rId1" Type="http://schemas.openxmlformats.org/officeDocument/2006/relationships/slideLayout" Target="../slideLayouts/slideLayout12.xml"/></Relationships>
</file>

<file path=ppt/slides/_rels/slide246.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31.xml"/><Relationship Id="rId1" Type="http://schemas.openxmlformats.org/officeDocument/2006/relationships/slideLayout" Target="../slideLayouts/slideLayout270.xml"/><Relationship Id="rId6" Type="http://schemas.openxmlformats.org/officeDocument/2006/relationships/image" Target="../media/image200.emf"/><Relationship Id="rId5" Type="http://schemas.openxmlformats.org/officeDocument/2006/relationships/image" Target="../media/image199.jpeg"/><Relationship Id="rId4" Type="http://schemas.openxmlformats.org/officeDocument/2006/relationships/image" Target="../media/image198.jpeg"/></Relationships>
</file>

<file path=ppt/slides/_rels/slide247.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32.xml"/><Relationship Id="rId1" Type="http://schemas.openxmlformats.org/officeDocument/2006/relationships/slideLayout" Target="../slideLayouts/slideLayout270.xml"/><Relationship Id="rId4" Type="http://schemas.openxmlformats.org/officeDocument/2006/relationships/image" Target="../media/image202.jpeg"/></Relationships>
</file>

<file path=ppt/slides/_rels/slide248.xml.rels><?xml version="1.0" encoding="UTF-8" standalone="yes"?>
<Relationships xmlns="http://schemas.openxmlformats.org/package/2006/relationships"><Relationship Id="rId3" Type="http://schemas.openxmlformats.org/officeDocument/2006/relationships/hyperlink" Target="http://images.google.com.sg/imgres?imgurl=www.windowview.org/images.wv/images.jr/hanukah.jpg&amp;imgrefurl=http://www.windowview.org/JandG.files/Holiday.4.html&amp;h=180&amp;w=240&amp;prev=/images?q=%22Feast+of+Tabernacles%22&amp;start=80&amp;svnum=10&amp;hl=en&amp;lr=&amp;ie=UTF-8&amp;oe=UTF-8&amp;sa=N" TargetMode="External"/><Relationship Id="rId7" Type="http://schemas.openxmlformats.org/officeDocument/2006/relationships/image" Target="../media/image206.jpeg"/><Relationship Id="rId2" Type="http://schemas.openxmlformats.org/officeDocument/2006/relationships/notesSlide" Target="../notesSlides/notesSlide133.xml"/><Relationship Id="rId1" Type="http://schemas.openxmlformats.org/officeDocument/2006/relationships/slideLayout" Target="../slideLayouts/slideLayout263.xml"/><Relationship Id="rId6" Type="http://schemas.openxmlformats.org/officeDocument/2006/relationships/image" Target="../media/image205.jpeg"/><Relationship Id="rId5" Type="http://schemas.openxmlformats.org/officeDocument/2006/relationships/image" Target="../media/image204.jpeg"/><Relationship Id="rId4" Type="http://schemas.openxmlformats.org/officeDocument/2006/relationships/image" Target="../media/image203.jpe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50.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34.xml"/><Relationship Id="rId1" Type="http://schemas.openxmlformats.org/officeDocument/2006/relationships/slideLayout" Target="../slideLayouts/slideLayout84.xml"/><Relationship Id="rId4" Type="http://schemas.openxmlformats.org/officeDocument/2006/relationships/image" Target="../media/image208.png"/></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32.xml"/><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91.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1.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86.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9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9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41.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91.xml"/><Relationship Id="rId1" Type="http://schemas.openxmlformats.org/officeDocument/2006/relationships/video" Target="file:////Church/Pictures/Video%20Clips%20for%20Sermons/WaterFuelMay06.wmv"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1.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1.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1.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1.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91.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1.xml"/></Relationships>
</file>

<file path=ppt/slides/_rels/slide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2.xml"/><Relationship Id="rId4" Type="http://schemas.openxmlformats.org/officeDocument/2006/relationships/image" Target="../media/image46.jpeg"/></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58.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58.xml"/></Relationships>
</file>

<file path=ppt/slides/_rels/slide6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8.jpeg"/><Relationship Id="rId1" Type="http://schemas.openxmlformats.org/officeDocument/2006/relationships/slideLayout" Target="../slideLayouts/slideLayout6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38.xml"/><Relationship Id="rId4" Type="http://schemas.openxmlformats.org/officeDocument/2006/relationships/image" Target="../media/image62.jpeg"/></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91.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4.xml"/><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6.xml"/><Relationship Id="rId1" Type="http://schemas.openxmlformats.org/officeDocument/2006/relationships/slideLayout" Target="../slideLayouts/slideLayout108.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108.xml"/></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8.xml"/><Relationship Id="rId1" Type="http://schemas.openxmlformats.org/officeDocument/2006/relationships/slideLayout" Target="../slideLayouts/slideLayout108.xml"/><Relationship Id="rId5" Type="http://schemas.openxmlformats.org/officeDocument/2006/relationships/image" Target="../media/image72.jpeg"/><Relationship Id="rId4" Type="http://schemas.openxmlformats.org/officeDocument/2006/relationships/image" Target="../media/image71.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12.xml"/><Relationship Id="rId1" Type="http://schemas.openxmlformats.org/officeDocument/2006/relationships/themeOverride" Target="../theme/themeOverride1.xml"/><Relationship Id="rId4" Type="http://schemas.openxmlformats.org/officeDocument/2006/relationships/image" Target="../media/image73.jpeg"/></Relationships>
</file>

<file path=ppt/slides/_rels/slide7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08.xml"/></Relationships>
</file>

<file path=ppt/slides/_rels/slide7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0.xml"/><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91.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08.xml"/><Relationship Id="rId4" Type="http://schemas.openxmlformats.org/officeDocument/2006/relationships/image" Target="../media/image78.jpeg"/></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1.xml"/><Relationship Id="rId1" Type="http://schemas.openxmlformats.org/officeDocument/2006/relationships/slideLayout" Target="../slideLayouts/slideLayout109.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8.xml"/></Relationships>
</file>

<file path=ppt/slides/_rels/slide8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97.xml"/></Relationships>
</file>

<file path=ppt/slides/_rels/slide8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97.xml"/></Relationships>
</file>

<file path=ppt/slides/_rels/slide8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98.xml"/></Relationships>
</file>

<file path=ppt/slides/_rels/slide8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98.xml"/></Relationships>
</file>

<file path=ppt/slides/_rels/slide8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2.xml"/><Relationship Id="rId1" Type="http://schemas.openxmlformats.org/officeDocument/2006/relationships/slideLayout" Target="../slideLayouts/slideLayout108.xml"/></Relationships>
</file>

<file path=ppt/slides/_rels/slide8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8.xml"/></Relationships>
</file>

<file path=ppt/slides/_rels/slide8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9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08.xml"/></Relationships>
</file>

<file path=ppt/slides/_rels/slide9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98.xml"/></Relationships>
</file>

<file path=ppt/slides/_rels/slide9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98.xml"/></Relationships>
</file>

<file path=ppt/slides/_rels/slide9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08.xml"/></Relationships>
</file>

<file path=ppt/slides/_rels/slide9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8.xml"/></Relationships>
</file>

<file path=ppt/slides/_rels/slide9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08.xml"/></Relationships>
</file>

<file path=ppt/slides/_rels/slide9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08.xml"/></Relationships>
</file>

<file path=ppt/slides/_rels/slide9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08.xml"/></Relationships>
</file>

<file path=ppt/slides/_rels/slide9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08.xml"/></Relationships>
</file>

<file path=ppt/slides/_rels/slide9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81783B0C-1F49-429E-AACF-6B72350D0B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50" y="-5743"/>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08345"/>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7200" b="1" kern="0" dirty="0">
                <a:solidFill>
                  <a:srgbClr val="FFFFFF"/>
                </a:solidFill>
                <a:effectLst>
                  <a:glow rad="228600">
                    <a:srgbClr val="000000"/>
                  </a:glow>
                </a:effectLst>
                <a:latin typeface="Arial"/>
                <a:cs typeface="Arial"/>
              </a:rPr>
              <a:t>Opposition</a:t>
            </a:r>
            <a:r>
              <a:rPr lang="en-US" sz="6000" b="1" kern="0" dirty="0">
                <a:solidFill>
                  <a:srgbClr val="FFFFFF"/>
                </a:solidFill>
                <a:effectLst>
                  <a:glow rad="228600">
                    <a:srgbClr val="000000"/>
                  </a:glow>
                </a:effectLst>
                <a:latin typeface="Arial"/>
                <a:cs typeface="Arial"/>
              </a:rPr>
              <a:t> </a:t>
            </a:r>
            <a:br>
              <a:rPr lang="en-US" sz="6000" b="1" kern="0" dirty="0">
                <a:solidFill>
                  <a:srgbClr val="FFFFFF"/>
                </a:solidFill>
                <a:effectLst>
                  <a:glow rad="228600">
                    <a:srgbClr val="000000"/>
                  </a:glow>
                </a:effectLst>
                <a:latin typeface="Arial"/>
                <a:cs typeface="Arial"/>
              </a:rPr>
            </a:br>
            <a:r>
              <a:rPr lang="en-US" sz="6000" b="1" kern="0" dirty="0">
                <a:solidFill>
                  <a:srgbClr val="FFFFFF"/>
                </a:solidFill>
                <a:effectLst>
                  <a:glow rad="228600">
                    <a:srgbClr val="000000"/>
                  </a:glow>
                </a:effectLst>
                <a:latin typeface="Arial"/>
                <a:cs typeface="Arial"/>
              </a:rPr>
              <a:t>to the King</a:t>
            </a:r>
            <a:endParaRPr kumimoji="0" lang="en-US" sz="66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85442"/>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98-119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8" name="Rectangle 7">
            <a:extLst>
              <a:ext uri="{FF2B5EF4-FFF2-40B4-BE49-F238E27FC236}">
                <a16:creationId xmlns:a16="http://schemas.microsoft.com/office/drawing/2014/main" id="{3803CF90-E18C-44FD-82F9-2E815FEA836A}"/>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
        <p:nvSpPr>
          <p:cNvPr id="2" name="Rectangle 1">
            <a:extLst>
              <a:ext uri="{FF2B5EF4-FFF2-40B4-BE49-F238E27FC236}">
                <a16:creationId xmlns:a16="http://schemas.microsoft.com/office/drawing/2014/main" id="{1BE7C39B-E15B-8950-DA54-84361603E563}"/>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7" name="Rectangle 6">
            <a:extLst>
              <a:ext uri="{FF2B5EF4-FFF2-40B4-BE49-F238E27FC236}">
                <a16:creationId xmlns:a16="http://schemas.microsoft.com/office/drawing/2014/main" id="{E64D344C-B2DA-5E60-E47E-37AA0D45B3C1}"/>
              </a:ext>
            </a:extLst>
          </p:cNvPr>
          <p:cNvSpPr>
            <a:spLocks noChangeArrowheads="1"/>
          </p:cNvSpPr>
          <p:nvPr/>
        </p:nvSpPr>
        <p:spPr bwMode="auto">
          <a:xfrm>
            <a:off x="268332" y="3320528"/>
            <a:ext cx="8568952"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Jewish leaders resist Jesus in many conflicts over his person and miracles as they question his authority as God </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A9143AF5-AB46-4D7C-A685-E5E073CF6A62}"/>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36239934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43C451CF-1820-4AFD-A792-515191A0BEE1}"/>
              </a:ext>
            </a:extLst>
          </p:cNvPr>
          <p:cNvSpPr>
            <a:spLocks noGrp="1"/>
          </p:cNvSpPr>
          <p:nvPr>
            <p:ph type="ctrTitle"/>
          </p:nvPr>
        </p:nvSpPr>
        <p:spPr>
          <a:xfrm>
            <a:off x="685800" y="-1143000"/>
            <a:ext cx="7772400" cy="1470025"/>
          </a:xfrm>
        </p:spPr>
        <p:txBody>
          <a:bodyPr/>
          <a:lstStyle/>
          <a:p>
            <a:r>
              <a:rPr lang="en-US" altLang="en-US"/>
              <a:t>Life’s Journey</a:t>
            </a:r>
          </a:p>
        </p:txBody>
      </p:sp>
    </p:spTree>
    <p:extLst>
      <p:ext uri="{BB962C8B-B14F-4D97-AF65-F5344CB8AC3E}">
        <p14:creationId xmlns:p14="http://schemas.microsoft.com/office/powerpoint/2010/main" val="37230989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28B34ACB-01CF-48B6-8C5F-99189408F2C9}"/>
              </a:ext>
            </a:extLst>
          </p:cNvPr>
          <p:cNvSpPr>
            <a:spLocks noGrp="1"/>
          </p:cNvSpPr>
          <p:nvPr>
            <p:ph type="ctrTitle"/>
          </p:nvPr>
        </p:nvSpPr>
        <p:spPr>
          <a:xfrm>
            <a:off x="838200" y="-1143000"/>
            <a:ext cx="7772400" cy="1470025"/>
          </a:xfrm>
        </p:spPr>
        <p:txBody>
          <a:bodyPr/>
          <a:lstStyle/>
          <a:p>
            <a:r>
              <a:rPr lang="en-US" altLang="en-US"/>
              <a:t>Freedom</a:t>
            </a:r>
          </a:p>
        </p:txBody>
      </p:sp>
    </p:spTree>
    <p:extLst>
      <p:ext uri="{BB962C8B-B14F-4D97-AF65-F5344CB8AC3E}">
        <p14:creationId xmlns:p14="http://schemas.microsoft.com/office/powerpoint/2010/main" val="35015592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1E5F2432-9EF6-4883-9758-81BC96E45BF2}"/>
              </a:ext>
            </a:extLst>
          </p:cNvPr>
          <p:cNvSpPr>
            <a:spLocks noGrp="1"/>
          </p:cNvSpPr>
          <p:nvPr>
            <p:ph type="ctrTitle"/>
          </p:nvPr>
        </p:nvSpPr>
        <p:spPr>
          <a:xfrm>
            <a:off x="762000" y="-765175"/>
            <a:ext cx="7772400" cy="765175"/>
          </a:xfrm>
        </p:spPr>
        <p:txBody>
          <a:bodyPr/>
          <a:lstStyle/>
          <a:p>
            <a:r>
              <a:rPr lang="en-US" altLang="en-US"/>
              <a:t>Freedom (John 8:34)</a:t>
            </a:r>
          </a:p>
        </p:txBody>
      </p:sp>
    </p:spTree>
    <p:extLst>
      <p:ext uri="{BB962C8B-B14F-4D97-AF65-F5344CB8AC3E}">
        <p14:creationId xmlns:p14="http://schemas.microsoft.com/office/powerpoint/2010/main" val="2889939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E9C4B4-930E-4D75-B591-343A379BD5D4}"/>
              </a:ext>
            </a:extLst>
          </p:cNvPr>
          <p:cNvSpPr>
            <a:spLocks noChangeArrowheads="1"/>
          </p:cNvSpPr>
          <p:nvPr/>
        </p:nvSpPr>
        <p:spPr bwMode="auto">
          <a:xfrm>
            <a:off x="-228600" y="-228600"/>
            <a:ext cx="9448800" cy="71628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60419" name="Picture 6" descr="twogoks2.jpg">
            <a:extLst>
              <a:ext uri="{FF2B5EF4-FFF2-40B4-BE49-F238E27FC236}">
                <a16:creationId xmlns:a16="http://schemas.microsoft.com/office/drawing/2014/main" id="{738A0DF0-1EE5-41C8-BB89-0E8161E031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0025" y="1401763"/>
            <a:ext cx="6149975" cy="545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a:extLst>
              <a:ext uri="{FF2B5EF4-FFF2-40B4-BE49-F238E27FC236}">
                <a16:creationId xmlns:a16="http://schemas.microsoft.com/office/drawing/2014/main" id="{E117BD60-67E3-4867-8CE7-45D189FAB6FE}"/>
              </a:ext>
            </a:extLst>
          </p:cNvPr>
          <p:cNvSpPr>
            <a:spLocks noGrp="1" noChangeArrowheads="1"/>
          </p:cNvSpPr>
          <p:nvPr>
            <p:ph type="title"/>
          </p:nvPr>
        </p:nvSpPr>
        <p:spPr>
          <a:xfrm>
            <a:off x="0" y="152400"/>
            <a:ext cx="9144000" cy="1676400"/>
          </a:xfrm>
          <a:effectLst>
            <a:outerShdw blurRad="50800" dist="50800" dir="5400000" algn="ctr" rotWithShape="0">
              <a:schemeClr val="bg1"/>
            </a:outerShdw>
          </a:effectLst>
        </p:spPr>
        <p:txBody>
          <a:bodyPr/>
          <a:lstStyle/>
          <a:p>
            <a:pPr marL="804863" indent="-804863" algn="l" eaLnBrk="1" hangingPunct="1"/>
            <a:r>
              <a:rPr lang="en-US"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B.	Those who reject Jesus identify the devil as their father even to the point of trying to kill the messenger (8:39-59).</a:t>
            </a:r>
          </a:p>
        </p:txBody>
      </p:sp>
    </p:spTree>
    <p:extLst>
      <p:ext uri="{BB962C8B-B14F-4D97-AF65-F5344CB8AC3E}">
        <p14:creationId xmlns:p14="http://schemas.microsoft.com/office/powerpoint/2010/main" val="755713966"/>
      </p:ext>
    </p:extLst>
  </p:cSld>
  <p:clrMapOvr>
    <a:masterClrMapping/>
  </p:clrMapOvr>
  <p:transition>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E1F8EC-4241-4C7F-9D73-AB160D52BD36}"/>
              </a:ext>
            </a:extLst>
          </p:cNvPr>
          <p:cNvSpPr>
            <a:spLocks noChangeArrowheads="1"/>
          </p:cNvSpPr>
          <p:nvPr/>
        </p:nvSpPr>
        <p:spPr bwMode="auto">
          <a:xfrm>
            <a:off x="0" y="0"/>
            <a:ext cx="9144000" cy="68580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7890" name="Rectangle 2">
            <a:extLst>
              <a:ext uri="{FF2B5EF4-FFF2-40B4-BE49-F238E27FC236}">
                <a16:creationId xmlns:a16="http://schemas.microsoft.com/office/drawing/2014/main" id="{D1BC58BF-A263-428B-936F-F2D84EEC0C06}"/>
              </a:ext>
            </a:extLst>
          </p:cNvPr>
          <p:cNvSpPr>
            <a:spLocks noGrp="1" noChangeArrowheads="1"/>
          </p:cNvSpPr>
          <p:nvPr>
            <p:ph type="title"/>
          </p:nvPr>
        </p:nvSpPr>
        <p:spPr>
          <a:xfrm>
            <a:off x="0" y="0"/>
            <a:ext cx="9144000" cy="1676400"/>
          </a:xfrm>
        </p:spPr>
        <p:txBody>
          <a:bodyPr/>
          <a:lstStyle/>
          <a:p>
            <a:pPr marL="804863" indent="-804863" algn="l" eaLnBrk="1" hangingPunct="1">
              <a:lnSpc>
                <a:spcPct val="100000"/>
              </a:lnSpc>
            </a:pPr>
            <a:r>
              <a:rPr lang="en-US" altLang="en-US" sz="4000" dirty="0">
                <a:effectLst/>
                <a:latin typeface="Arial" panose="020B0604020202020204" pitchFamily="34" charset="0"/>
                <a:ea typeface="ＭＳ Ｐゴシック" panose="020B0600070205080204" pitchFamily="34" charset="-128"/>
              </a:rPr>
              <a:t>1.	Those who reject Jesus identify the devil as their father (8:39-47).</a:t>
            </a:r>
          </a:p>
        </p:txBody>
      </p:sp>
      <p:pic>
        <p:nvPicPr>
          <p:cNvPr id="61444" name="Picture 7" descr="8.39 God is our Father.jpg">
            <a:extLst>
              <a:ext uri="{FF2B5EF4-FFF2-40B4-BE49-F238E27FC236}">
                <a16:creationId xmlns:a16="http://schemas.microsoft.com/office/drawing/2014/main" id="{CECAF70A-E020-445D-96CF-E70BE3E1B8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92275"/>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325759"/>
      </p:ext>
    </p:extLst>
  </p:cSld>
  <p:clrMapOvr>
    <a:masterClrMapping/>
  </p:clrMapOvr>
  <p:transition>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80774-F480-423E-A919-FE945AD08E2A}"/>
              </a:ext>
            </a:extLst>
          </p:cNvPr>
          <p:cNvSpPr>
            <a:spLocks noGrp="1"/>
          </p:cNvSpPr>
          <p:nvPr>
            <p:ph type="title"/>
          </p:nvPr>
        </p:nvSpPr>
        <p:spPr>
          <a:xfrm>
            <a:off x="0" y="76200"/>
            <a:ext cx="9144000" cy="1143000"/>
          </a:xfrm>
        </p:spPr>
        <p:txBody>
          <a:bodyPr/>
          <a:lstStyle/>
          <a:p>
            <a:r>
              <a:rPr lang="en-US" altLang="en-US" sz="32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“You belong to your father, the devil... He was a murderer from the beginning... When he lies, he speaks his native language...” (8:44)</a:t>
            </a:r>
          </a:p>
        </p:txBody>
      </p:sp>
      <p:pic>
        <p:nvPicPr>
          <p:cNvPr id="62467" name="Picture 3" descr="devil-lips-lie.gif">
            <a:extLst>
              <a:ext uri="{FF2B5EF4-FFF2-40B4-BE49-F238E27FC236}">
                <a16:creationId xmlns:a16="http://schemas.microsoft.com/office/drawing/2014/main" id="{E81CD096-153A-4C1A-9EC1-E9CE3116DD7B}"/>
              </a:ext>
            </a:extLst>
          </p:cNvPr>
          <p:cNvPicPr>
            <a:picLocks noChangeAspect="1"/>
          </p:cNvPicPr>
          <p:nvPr/>
        </p:nvPicPr>
        <p:blipFill>
          <a:blip r:embed="rId2">
            <a:extLst>
              <a:ext uri="{28A0092B-C50C-407E-A947-70E740481C1C}">
                <a14:useLocalDpi xmlns:a14="http://schemas.microsoft.com/office/drawing/2010/main" val="0"/>
              </a:ext>
            </a:extLst>
          </a:blip>
          <a:srcRect t="5701"/>
          <a:stretch>
            <a:fillRect/>
          </a:stretch>
        </p:blipFill>
        <p:spPr bwMode="auto">
          <a:xfrm>
            <a:off x="914400" y="1219200"/>
            <a:ext cx="73072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777C3617-0C93-5A64-A234-BAB9FB1B7509}"/>
              </a:ext>
            </a:extLst>
          </p:cNvPr>
          <p:cNvSpPr txBox="1">
            <a:spLocks/>
          </p:cNvSpPr>
          <p:nvPr/>
        </p:nvSpPr>
        <p:spPr bwMode="auto">
          <a:xfrm>
            <a:off x="-3969" y="5715000"/>
            <a:ext cx="9144000" cy="1143000"/>
          </a:xfrm>
          <a:prstGeom prst="rect">
            <a:avLst/>
          </a:prstGeom>
          <a:solidFill>
            <a:schemeClr val="tx1"/>
          </a:solid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200" kern="0" dirty="0">
                <a:solidFill>
                  <a:schemeClr val="bg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YOU KNOW HOW I CAN TELL WHEN YOU LYING? … YOUR LIPS ARE MOVING</a:t>
            </a:r>
          </a:p>
        </p:txBody>
      </p:sp>
    </p:spTree>
    <p:extLst>
      <p:ext uri="{BB962C8B-B14F-4D97-AF65-F5344CB8AC3E}">
        <p14:creationId xmlns:p14="http://schemas.microsoft.com/office/powerpoint/2010/main" val="39396308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2A17F8-88B3-44EC-B4EB-DC76F6987BF9}"/>
              </a:ext>
            </a:extLst>
          </p:cNvPr>
          <p:cNvSpPr>
            <a:spLocks noChangeArrowheads="1"/>
          </p:cNvSpPr>
          <p:nvPr/>
        </p:nvSpPr>
        <p:spPr bwMode="auto">
          <a:xfrm>
            <a:off x="-228600" y="-76200"/>
            <a:ext cx="9448800" cy="72390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7890" name="Rectangle 2">
            <a:extLst>
              <a:ext uri="{FF2B5EF4-FFF2-40B4-BE49-F238E27FC236}">
                <a16:creationId xmlns:a16="http://schemas.microsoft.com/office/drawing/2014/main" id="{906A81FB-023B-4D8E-9A5A-36A87EEB2B47}"/>
              </a:ext>
            </a:extLst>
          </p:cNvPr>
          <p:cNvSpPr>
            <a:spLocks noGrp="1" noChangeArrowheads="1"/>
          </p:cNvSpPr>
          <p:nvPr>
            <p:ph type="title"/>
          </p:nvPr>
        </p:nvSpPr>
        <p:spPr>
          <a:xfrm>
            <a:off x="0" y="0"/>
            <a:ext cx="9144000" cy="1676400"/>
          </a:xfrm>
        </p:spPr>
        <p:txBody>
          <a:bodyPr/>
          <a:lstStyle/>
          <a:p>
            <a:pPr marL="804863" indent="-804863" algn="l" eaLnBrk="1" hangingPunct="1"/>
            <a:r>
              <a:rPr lang="en-US" altLang="en-US" sz="4000" dirty="0">
                <a:effectLst/>
                <a:latin typeface="Arial" panose="020B0604020202020204" pitchFamily="34" charset="0"/>
                <a:ea typeface="ＭＳ Ｐゴシック" panose="020B0600070205080204" pitchFamily="34" charset="-128"/>
              </a:rPr>
              <a:t>2.	Some reject God to the point that they even try to kill the messenger (8:48-59).</a:t>
            </a:r>
          </a:p>
        </p:txBody>
      </p:sp>
      <p:pic>
        <p:nvPicPr>
          <p:cNvPr id="63492" name="Picture 7" descr="beheaded-vi.jpg">
            <a:extLst>
              <a:ext uri="{FF2B5EF4-FFF2-40B4-BE49-F238E27FC236}">
                <a16:creationId xmlns:a16="http://schemas.microsoft.com/office/drawing/2014/main" id="{7E312A90-48BE-4F60-91E8-2C64491FC4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981200"/>
            <a:ext cx="61626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a:extLst>
              <a:ext uri="{FF2B5EF4-FFF2-40B4-BE49-F238E27FC236}">
                <a16:creationId xmlns:a16="http://schemas.microsoft.com/office/drawing/2014/main" id="{3521DED7-07B0-35A8-904A-B9A33C336513}"/>
              </a:ext>
            </a:extLst>
          </p:cNvPr>
          <p:cNvSpPr txBox="1">
            <a:spLocks noChangeArrowheads="1"/>
          </p:cNvSpPr>
          <p:nvPr/>
        </p:nvSpPr>
        <p:spPr bwMode="auto">
          <a:xfrm>
            <a:off x="1600199" y="1981200"/>
            <a:ext cx="6407727" cy="1637868"/>
          </a:xfrm>
          <a:prstGeom prst="rect">
            <a:avLst/>
          </a:prstGeom>
          <a:solidFill>
            <a:schemeClr val="bg1"/>
          </a:solidFill>
          <a:ln w="9525">
            <a:noFill/>
            <a:miter lim="800000"/>
            <a:headEnd/>
            <a:tailEnd/>
          </a:ln>
        </p:spPr>
        <p:txBody>
          <a:bodyPr lIns="92075" tIns="46037" rIns="92075" bIns="46037" anchor="ctr"/>
          <a:lstStyle>
            <a:lvl1pPr marL="533400" indent="-5334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rgbClr val="FFCC99"/>
              </a:buClr>
              <a:buSzPct val="90000"/>
              <a:tabLst/>
              <a:defRPr/>
            </a:pPr>
            <a:r>
              <a:rPr kumimoji="0" lang="en-US" altLang="en-US" sz="36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Somali Christian Beheaded for his Faith</a:t>
            </a:r>
          </a:p>
        </p:txBody>
      </p:sp>
    </p:spTree>
    <p:extLst>
      <p:ext uri="{BB962C8B-B14F-4D97-AF65-F5344CB8AC3E}">
        <p14:creationId xmlns:p14="http://schemas.microsoft.com/office/powerpoint/2010/main" val="3399260731"/>
      </p:ext>
    </p:extLst>
  </p:cSld>
  <p:clrMapOvr>
    <a:masterClrMapping/>
  </p:clrMapOvr>
  <p:transition>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8.59 Jesus said I AM!.jpg">
            <a:extLst>
              <a:ext uri="{FF2B5EF4-FFF2-40B4-BE49-F238E27FC236}">
                <a16:creationId xmlns:a16="http://schemas.microsoft.com/office/drawing/2014/main" id="{AFBD9531-9966-4C33-9157-469940F699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a:extLst>
              <a:ext uri="{FF2B5EF4-FFF2-40B4-BE49-F238E27FC236}">
                <a16:creationId xmlns:a16="http://schemas.microsoft.com/office/drawing/2014/main" id="{E6AB959F-DADA-4CB4-9BDA-683B0646AC53}"/>
              </a:ext>
            </a:extLst>
          </p:cNvPr>
          <p:cNvSpPr>
            <a:spLocks noGrp="1" noChangeArrowheads="1"/>
          </p:cNvSpPr>
          <p:nvPr>
            <p:ph type="ctrTitle"/>
          </p:nvPr>
        </p:nvSpPr>
        <p:spPr>
          <a:xfrm rot="21077106">
            <a:off x="746125" y="15875"/>
            <a:ext cx="7169150" cy="1914525"/>
          </a:xfrm>
          <a:effectLst>
            <a:outerShdw blurRad="63500" dist="35921" dir="2700000" algn="ctr" rotWithShape="0">
              <a:schemeClr val="bg1">
                <a:alpha val="74997"/>
              </a:schemeClr>
            </a:outerShdw>
          </a:effectLst>
        </p:spPr>
        <p:txBody>
          <a:bodyPr/>
          <a:lstStyle/>
          <a:p>
            <a:pPr marL="446088" indent="-446088" eaLnBrk="1" hangingPunct="1"/>
            <a:r>
              <a:rPr lang="en-US" altLang="en-US" dirty="0">
                <a:solidFill>
                  <a:srgbClr val="FFCC99"/>
                </a:solidFill>
                <a:effectLst>
                  <a:outerShdw blurRad="38100" dist="38100" dir="2700000" algn="tl">
                    <a:schemeClr val="bg1"/>
                  </a:outerShdw>
                </a:effectLst>
                <a:latin typeface="Imprint MT Shadow" panose="04020605060303030202" pitchFamily="82" charset="0"/>
                <a:ea typeface="ＭＳ Ｐゴシック" panose="020B0600070205080204" pitchFamily="34" charset="-128"/>
              </a:rPr>
              <a:t>“Before Abraham was born, I Am!” </a:t>
            </a:r>
          </a:p>
        </p:txBody>
      </p:sp>
      <p:sp>
        <p:nvSpPr>
          <p:cNvPr id="43013" name="Rectangle 5">
            <a:extLst>
              <a:ext uri="{FF2B5EF4-FFF2-40B4-BE49-F238E27FC236}">
                <a16:creationId xmlns:a16="http://schemas.microsoft.com/office/drawing/2014/main" id="{D00E01C9-1C82-4EA0-8214-5312108F0F20}"/>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en-US" altLang="en-US" sz="36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John 8:58 </a:t>
            </a:r>
          </a:p>
        </p:txBody>
      </p:sp>
    </p:spTree>
    <p:extLst>
      <p:ext uri="{BB962C8B-B14F-4D97-AF65-F5344CB8AC3E}">
        <p14:creationId xmlns:p14="http://schemas.microsoft.com/office/powerpoint/2010/main" val="1529147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417 0.12303 L -0.00417 -0.59575 " pathEditMode="relative" rAng="0" ptsTypes="AA">
                                      <p:cBhvr>
                                        <p:cTn id="6" dur="2000" fill="hold"/>
                                        <p:tgtEl>
                                          <p:spTgt spid="43013"/>
                                        </p:tgtEl>
                                        <p:attrNameLst>
                                          <p:attrName>ppt_x</p:attrName>
                                          <p:attrName>ppt_y</p:attrName>
                                        </p:attrNameLst>
                                      </p:cBhvr>
                                      <p:rCtr x="0" y="-35939"/>
                                    </p:animMotion>
                                  </p:childTnLst>
                                </p:cTn>
                              </p:par>
                            </p:childTnLst>
                          </p:cTn>
                        </p:par>
                        <p:par>
                          <p:cTn id="7" fill="hold" nodeType="afterGroup">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43011"/>
                                        </p:tgtEl>
                                        <p:attrNameLst>
                                          <p:attrName>style.visibility</p:attrName>
                                        </p:attrNameLst>
                                      </p:cBhvr>
                                      <p:to>
                                        <p:strVal val="visible"/>
                                      </p:to>
                                    </p:set>
                                    <p:animEffect transition="in" filter="fade">
                                      <p:cBhvr>
                                        <p:cTn id="10" dur="20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P spid="4301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7" descr="iam.jpg">
            <a:extLst>
              <a:ext uri="{FF2B5EF4-FFF2-40B4-BE49-F238E27FC236}">
                <a16:creationId xmlns:a16="http://schemas.microsoft.com/office/drawing/2014/main" id="{ED0E99A1-E4B1-4DB7-A69F-5AC9F9E499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11225"/>
            <a:ext cx="91567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a:extLst>
              <a:ext uri="{FF2B5EF4-FFF2-40B4-BE49-F238E27FC236}">
                <a16:creationId xmlns:a16="http://schemas.microsoft.com/office/drawing/2014/main" id="{40CC7C38-689E-426D-B143-044F9DC6BF21}"/>
              </a:ext>
            </a:extLst>
          </p:cNvPr>
          <p:cNvSpPr>
            <a:spLocks noGrp="1" noChangeArrowheads="1"/>
          </p:cNvSpPr>
          <p:nvPr>
            <p:ph type="title"/>
          </p:nvPr>
        </p:nvSpPr>
        <p:spPr>
          <a:xfrm>
            <a:off x="0" y="0"/>
            <a:ext cx="9144000" cy="911225"/>
          </a:xfrm>
        </p:spPr>
        <p:txBody>
          <a:bodyPr/>
          <a:lstStyle/>
          <a:p>
            <a:pPr eaLnBrk="1" hangingPunct="1"/>
            <a:r>
              <a:rPr lang="en-US" altLang="en-US" sz="3200" dirty="0">
                <a:solidFill>
                  <a:srgbClr val="FFFF59"/>
                </a:solidFill>
                <a:effectLst/>
                <a:latin typeface="Arial" panose="020B0604020202020204" pitchFamily="34" charset="0"/>
                <a:ea typeface="ＭＳ Ｐゴシック" panose="020B0600070205080204" pitchFamily="34" charset="-128"/>
              </a:rPr>
              <a:t>Christ’s </a:t>
            </a:r>
            <a:r>
              <a:rPr lang="en-US" altLang="en-US" sz="3200" dirty="0">
                <a:solidFill>
                  <a:schemeClr val="tx1"/>
                </a:solidFill>
                <a:effectLst/>
                <a:latin typeface="Arial" panose="020B0604020202020204" pitchFamily="34" charset="0"/>
                <a:ea typeface="ＭＳ Ｐゴシック" panose="020B0600070205080204" pitchFamily="34" charset="-128"/>
              </a:rPr>
              <a:t>“I Am…”</a:t>
            </a:r>
            <a:r>
              <a:rPr lang="en-US" altLang="en-US" sz="3200" dirty="0">
                <a:solidFill>
                  <a:srgbClr val="FFFF59"/>
                </a:solidFill>
                <a:effectLst/>
                <a:latin typeface="Arial" panose="020B0604020202020204" pitchFamily="34" charset="0"/>
                <a:ea typeface="ＭＳ Ｐゴシック" panose="020B0600070205080204" pitchFamily="34" charset="-128"/>
              </a:rPr>
              <a:t> Claims in John’s Gospel</a:t>
            </a:r>
          </a:p>
        </p:txBody>
      </p:sp>
      <p:sp>
        <p:nvSpPr>
          <p:cNvPr id="5" name="Rectangle 3">
            <a:extLst>
              <a:ext uri="{FF2B5EF4-FFF2-40B4-BE49-F238E27FC236}">
                <a16:creationId xmlns:a16="http://schemas.microsoft.com/office/drawing/2014/main" id="{DBE4A9B7-8F2C-4287-AB0C-EC144BA47DE6}"/>
              </a:ext>
            </a:extLst>
          </p:cNvPr>
          <p:cNvSpPr txBox="1">
            <a:spLocks noChangeArrowheads="1"/>
          </p:cNvSpPr>
          <p:nvPr/>
        </p:nvSpPr>
        <p:spPr bwMode="auto">
          <a:xfrm>
            <a:off x="2215573" y="911225"/>
            <a:ext cx="4932362" cy="5589588"/>
          </a:xfrm>
          <a:prstGeom prst="rect">
            <a:avLst/>
          </a:prstGeom>
          <a:solidFill>
            <a:schemeClr val="bg1"/>
          </a:solidFill>
          <a:ln w="9525">
            <a:noFill/>
            <a:miter lim="800000"/>
            <a:headEnd/>
            <a:tailEnd/>
          </a:ln>
        </p:spPr>
        <p:txBody>
          <a:bodyPr lIns="92075" tIns="46037" rIns="92075" bIns="46037"/>
          <a:lstStyle>
            <a:lvl1pPr marL="533400" indent="-5334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“Light of the World”</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“Before Abraham”</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“Good Shepherd”</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“Door”</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 &amp; Father are one”</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“Resurrection &amp; Life”</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“Way, Truth, &amp; Life”</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“True Vine”</a:t>
            </a:r>
            <a:endPar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811909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descr="8.59 Stone him!.jpg">
            <a:extLst>
              <a:ext uri="{FF2B5EF4-FFF2-40B4-BE49-F238E27FC236}">
                <a16:creationId xmlns:a16="http://schemas.microsoft.com/office/drawing/2014/main" id="{AB672B31-96D0-410B-94D7-FBD63B47FA1C}"/>
              </a:ext>
            </a:extLst>
          </p:cNvPr>
          <p:cNvPicPr>
            <a:picLocks noChangeAspect="1"/>
          </p:cNvPicPr>
          <p:nvPr/>
        </p:nvPicPr>
        <p:blipFill>
          <a:blip r:embed="rId2">
            <a:extLst>
              <a:ext uri="{28A0092B-C50C-407E-A947-70E740481C1C}">
                <a14:useLocalDpi xmlns:a14="http://schemas.microsoft.com/office/drawing/2010/main" val="0"/>
              </a:ext>
            </a:extLst>
          </a:blip>
          <a:srcRect r="25000"/>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a:extLst>
              <a:ext uri="{FF2B5EF4-FFF2-40B4-BE49-F238E27FC236}">
                <a16:creationId xmlns:a16="http://schemas.microsoft.com/office/drawing/2014/main" id="{0FB03779-499E-41B9-A347-1ED6CB2BC54C}"/>
              </a:ext>
            </a:extLst>
          </p:cNvPr>
          <p:cNvSpPr>
            <a:spLocks noGrp="1" noChangeArrowheads="1"/>
          </p:cNvSpPr>
          <p:nvPr>
            <p:ph type="ctrTitle"/>
          </p:nvPr>
        </p:nvSpPr>
        <p:spPr>
          <a:xfrm>
            <a:off x="0" y="-76200"/>
            <a:ext cx="9144000" cy="1916113"/>
          </a:xfrm>
          <a:effectLst>
            <a:outerShdw blurRad="63500" dist="35921" dir="2700000" algn="ctr" rotWithShape="0">
              <a:schemeClr val="bg1">
                <a:alpha val="74997"/>
              </a:schemeClr>
            </a:outerShdw>
          </a:effectLst>
        </p:spPr>
        <p:txBody>
          <a:bodyPr/>
          <a:lstStyle/>
          <a:p>
            <a:pPr marL="446088" indent="-446088" eaLnBrk="1" hangingPunct="1"/>
            <a:r>
              <a:rPr lang="en-US" altLang="en-US" dirty="0">
                <a:solidFill>
                  <a:srgbClr val="FFCC99"/>
                </a:solidFill>
                <a:effectLst>
                  <a:outerShdw blurRad="38100" dist="38100" dir="2700000" algn="tl">
                    <a:schemeClr val="bg1"/>
                  </a:outerShdw>
                </a:effectLst>
                <a:latin typeface="Imprint MT Shadow" panose="04020605060303030202" pitchFamily="82" charset="0"/>
                <a:ea typeface="ＭＳ Ｐゴシック" panose="020B0600070205080204" pitchFamily="34" charset="-128"/>
              </a:rPr>
              <a:t>“They picked up stones to throw at him” </a:t>
            </a:r>
          </a:p>
        </p:txBody>
      </p:sp>
      <p:sp>
        <p:nvSpPr>
          <p:cNvPr id="43013" name="Rectangle 5">
            <a:extLst>
              <a:ext uri="{FF2B5EF4-FFF2-40B4-BE49-F238E27FC236}">
                <a16:creationId xmlns:a16="http://schemas.microsoft.com/office/drawing/2014/main" id="{C569F793-0EFD-4290-B141-9C3C52DF1747}"/>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en-US" altLang="en-US" sz="36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John 8:59 </a:t>
            </a:r>
          </a:p>
        </p:txBody>
      </p:sp>
    </p:spTree>
    <p:extLst>
      <p:ext uri="{BB962C8B-B14F-4D97-AF65-F5344CB8AC3E}">
        <p14:creationId xmlns:p14="http://schemas.microsoft.com/office/powerpoint/2010/main" val="14601297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43013"/>
                                        </p:tgtEl>
                                        <p:attrNameLst>
                                          <p:attrName>ppt_x</p:attrName>
                                          <p:attrName>ppt_y</p:attrName>
                                        </p:attrNameLst>
                                      </p:cBhvr>
                                      <p:rCtr x="191" y="-259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touched_angel.jpg">
            <a:extLst>
              <a:ext uri="{FF2B5EF4-FFF2-40B4-BE49-F238E27FC236}">
                <a16:creationId xmlns:a16="http://schemas.microsoft.com/office/drawing/2014/main" id="{C48ACBD4-1223-4614-B5DB-D32A7B288A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53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31A8FC9-6051-42F4-896B-B7070E0B81E0}"/>
              </a:ext>
            </a:extLst>
          </p:cNvPr>
          <p:cNvSpPr>
            <a:spLocks noGrp="1"/>
          </p:cNvSpPr>
          <p:nvPr>
            <p:ph type="title" idx="4294967295"/>
          </p:nvPr>
        </p:nvSpPr>
        <p:spPr>
          <a:xfrm>
            <a:off x="4953000" y="0"/>
            <a:ext cx="4033837" cy="6897687"/>
          </a:xfrm>
        </p:spPr>
        <p:txBody>
          <a:bodyPr/>
          <a:lstStyle/>
          <a:p>
            <a:pPr eaLnBrk="1" hangingPunct="1">
              <a:defRPr/>
            </a:pPr>
            <a:r>
              <a:rPr lang="en-US" dirty="0">
                <a:ea typeface="+mj-ea"/>
                <a:cs typeface="+mj-cs"/>
              </a:rPr>
              <a:t>The popular TV series "Touched by an Angel" is filled with spirituality but never mentions Jesus</a:t>
            </a:r>
          </a:p>
        </p:txBody>
      </p:sp>
    </p:spTree>
    <p:extLst>
      <p:ext uri="{BB962C8B-B14F-4D97-AF65-F5344CB8AC3E}">
        <p14:creationId xmlns:p14="http://schemas.microsoft.com/office/powerpoint/2010/main" val="8259809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descr="Jesus-as-God-2.jpg">
            <a:extLst>
              <a:ext uri="{FF2B5EF4-FFF2-40B4-BE49-F238E27FC236}">
                <a16:creationId xmlns:a16="http://schemas.microsoft.com/office/drawing/2014/main" id="{66208D9C-D785-49B2-9FE6-91CAB92736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6775" y="0"/>
            <a:ext cx="741045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1ADA09D-A494-489D-A9FD-9760B58F3104}"/>
              </a:ext>
            </a:extLst>
          </p:cNvPr>
          <p:cNvSpPr>
            <a:spLocks noGrp="1"/>
          </p:cNvSpPr>
          <p:nvPr>
            <p:ph type="title"/>
          </p:nvPr>
        </p:nvSpPr>
        <p:spPr>
          <a:xfrm>
            <a:off x="0" y="76200"/>
            <a:ext cx="9144000" cy="1143000"/>
          </a:xfrm>
        </p:spPr>
        <p:txBody>
          <a:bodyPr/>
          <a:lstStyle/>
          <a:p>
            <a:r>
              <a:rPr lang="en-US" altLang="en-US" sz="5400">
                <a:solidFill>
                  <a:schemeClr val="bg1"/>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Main Idea</a:t>
            </a:r>
          </a:p>
        </p:txBody>
      </p:sp>
      <p:sp>
        <p:nvSpPr>
          <p:cNvPr id="5" name="Text Placeholder 2">
            <a:extLst>
              <a:ext uri="{FF2B5EF4-FFF2-40B4-BE49-F238E27FC236}">
                <a16:creationId xmlns:a16="http://schemas.microsoft.com/office/drawing/2014/main" id="{773DB4B9-6175-47D5-98B9-87F56B995FAA}"/>
              </a:ext>
            </a:extLst>
          </p:cNvPr>
          <p:cNvSpPr txBox="1">
            <a:spLocks/>
          </p:cNvSpPr>
          <p:nvPr/>
        </p:nvSpPr>
        <p:spPr bwMode="auto">
          <a:xfrm>
            <a:off x="914400" y="1219200"/>
            <a:ext cx="7315200" cy="2286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
                <a:srgbClr val="800000"/>
              </a:buClr>
              <a:buSzPct val="60000"/>
              <a:buFontTx/>
              <a:buNone/>
              <a:tabLst/>
              <a:defRPr/>
            </a:pP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How should we expect people to respond to Christ’s claim to be eternal God who saves us from sin? </a:t>
            </a:r>
          </a:p>
        </p:txBody>
      </p:sp>
      <p:sp>
        <p:nvSpPr>
          <p:cNvPr id="6" name="Text Placeholder 2">
            <a:extLst>
              <a:ext uri="{FF2B5EF4-FFF2-40B4-BE49-F238E27FC236}">
                <a16:creationId xmlns:a16="http://schemas.microsoft.com/office/drawing/2014/main" id="{2F8EE4B8-C893-45B0-9EE8-648AFEAF68E4}"/>
              </a:ext>
            </a:extLst>
          </p:cNvPr>
          <p:cNvSpPr txBox="1">
            <a:spLocks/>
          </p:cNvSpPr>
          <p:nvPr/>
        </p:nvSpPr>
        <p:spPr bwMode="auto">
          <a:xfrm>
            <a:off x="838200" y="3962400"/>
            <a:ext cx="7315200" cy="2286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
                <a:srgbClr val="800000"/>
              </a:buClr>
              <a:buSzPct val="60000"/>
              <a:buFontTx/>
              <a:buNone/>
              <a:tabLst/>
              <a:defRPr/>
            </a:pP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Christ’s claim to be God elicits the </a:t>
            </a:r>
            <a:r>
              <a:rPr kumimoji="0" lang="en-US" altLang="en-US" sz="4000" b="1" i="0" u="none" strike="noStrike" kern="1200" cap="none" spc="0" normalizeH="0" baseline="0" noProof="0">
                <a:ln>
                  <a:noFill/>
                </a:ln>
                <a:solidFill>
                  <a:srgbClr val="8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best </a:t>
            </a: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&amp; </a:t>
            </a:r>
            <a:r>
              <a:rPr kumimoji="0" lang="en-US" altLang="en-US" sz="4000" b="1" i="0" u="none" strike="noStrike" kern="1200" cap="none" spc="0" normalizeH="0" baseline="0" noProof="0">
                <a:ln>
                  <a:noFill/>
                </a:ln>
                <a:solidFill>
                  <a:srgbClr val="8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worst </a:t>
            </a: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in us.</a:t>
            </a:r>
          </a:p>
        </p:txBody>
      </p:sp>
    </p:spTree>
    <p:extLst>
      <p:ext uri="{BB962C8B-B14F-4D97-AF65-F5344CB8AC3E}">
        <p14:creationId xmlns:p14="http://schemas.microsoft.com/office/powerpoint/2010/main" val="1951694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9966"/>
            </a:gs>
            <a:gs pos="100000">
              <a:srgbClr val="336699"/>
            </a:gs>
          </a:gsLst>
          <a:lin ang="5400000" scaled="1"/>
        </a:gradFill>
        <a:effectLst/>
      </p:bgPr>
    </p:bg>
    <p:spTree>
      <p:nvGrpSpPr>
        <p:cNvPr id="1" name=""/>
        <p:cNvGrpSpPr/>
        <p:nvPr/>
      </p:nvGrpSpPr>
      <p:grpSpPr>
        <a:xfrm>
          <a:off x="0" y="0"/>
          <a:ext cx="0" cy="0"/>
          <a:chOff x="0" y="0"/>
          <a:chExt cx="0" cy="0"/>
        </a:xfrm>
      </p:grpSpPr>
      <p:pic>
        <p:nvPicPr>
          <p:cNvPr id="68610" name="Picture 4" descr="8.24 Jesus Close Up.jpg">
            <a:extLst>
              <a:ext uri="{FF2B5EF4-FFF2-40B4-BE49-F238E27FC236}">
                <a16:creationId xmlns:a16="http://schemas.microsoft.com/office/drawing/2014/main" id="{FA10A502-5FFE-4C0D-8EA2-A751F052EFBF}"/>
              </a:ext>
            </a:extLst>
          </p:cNvPr>
          <p:cNvPicPr>
            <a:picLocks noChangeAspect="1"/>
          </p:cNvPicPr>
          <p:nvPr/>
        </p:nvPicPr>
        <p:blipFill>
          <a:blip r:embed="rId2">
            <a:extLst>
              <a:ext uri="{28A0092B-C50C-407E-A947-70E740481C1C}">
                <a14:useLocalDpi xmlns:a14="http://schemas.microsoft.com/office/drawing/2010/main" val="0"/>
              </a:ext>
            </a:extLst>
          </a:blip>
          <a:srcRect l="13107" r="1078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10">
            <a:extLst>
              <a:ext uri="{FF2B5EF4-FFF2-40B4-BE49-F238E27FC236}">
                <a16:creationId xmlns:a16="http://schemas.microsoft.com/office/drawing/2014/main" id="{90345081-4001-435A-A5E7-C87A6C3E0F19}"/>
              </a:ext>
            </a:extLst>
          </p:cNvPr>
          <p:cNvSpPr txBox="1">
            <a:spLocks noChangeArrowheads="1"/>
          </p:cNvSpPr>
          <p:nvPr/>
        </p:nvSpPr>
        <p:spPr bwMode="auto">
          <a:xfrm>
            <a:off x="4427538" y="2744788"/>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27662" name="Text Box 14">
            <a:extLst>
              <a:ext uri="{FF2B5EF4-FFF2-40B4-BE49-F238E27FC236}">
                <a16:creationId xmlns:a16="http://schemas.microsoft.com/office/drawing/2014/main" id="{50A8221F-4E0A-435B-AB11-73471DB03DBA}"/>
              </a:ext>
            </a:extLst>
          </p:cNvPr>
          <p:cNvSpPr txBox="1">
            <a:spLocks noChangeArrowheads="1"/>
          </p:cNvSpPr>
          <p:nvPr/>
        </p:nvSpPr>
        <p:spPr bwMode="auto">
          <a:xfrm>
            <a:off x="152399" y="1219200"/>
            <a:ext cx="6220691" cy="5078313"/>
          </a:xfrm>
          <a:prstGeom prst="rect">
            <a:avLst/>
          </a:prstGeom>
          <a:noFill/>
          <a:ln w="9525">
            <a:noFill/>
            <a:miter lim="800000"/>
            <a:headEnd/>
            <a:tailEnd/>
          </a:ln>
          <a:effectLst/>
        </p:spPr>
        <p:txBody>
          <a:bodyPr wrap="square">
            <a:spAutoFit/>
          </a:bodyPr>
          <a:lstStyle>
            <a:lvl1pPr marL="809625" indent="-80962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523875" marR="0" lvl="0" indent="-523875" algn="l" defTabSz="914400" rtl="0" eaLnBrk="1" fontAlgn="base" latinLnBrk="0" hangingPunct="1">
              <a:lnSpc>
                <a:spcPct val="100000"/>
              </a:lnSpc>
              <a:spcBef>
                <a:spcPct val="0"/>
              </a:spcBef>
              <a:spcAft>
                <a:spcPct val="0"/>
              </a:spcAft>
              <a:buClrTx/>
              <a:buSzTx/>
              <a:buFontTx/>
              <a:buAutoNum type="arabicPeriod"/>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is the Light of life (12-20)</a:t>
            </a:r>
          </a:p>
          <a:p>
            <a:pPr marL="523875" marR="0" lvl="0" indent="-523875" algn="l" defTabSz="914400" rtl="0" eaLnBrk="1" fontAlgn="base" latinLnBrk="0" hangingPunct="1">
              <a:lnSpc>
                <a:spcPct val="100000"/>
              </a:lnSpc>
              <a:spcBef>
                <a:spcPct val="0"/>
              </a:spcBef>
              <a:spcAft>
                <a:spcPct val="0"/>
              </a:spcAft>
              <a:buClrTx/>
              <a:buSzTx/>
              <a:buFontTx/>
              <a:buAutoNum type="arabicPeriod"/>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is sent from heaven by God the Father (21-30)</a:t>
            </a:r>
          </a:p>
          <a:p>
            <a:pPr marL="523875" marR="0" lvl="0" indent="-523875" algn="l" defTabSz="914400" rtl="0" eaLnBrk="1" fontAlgn="base" latinLnBrk="0" hangingPunct="1">
              <a:lnSpc>
                <a:spcPct val="100000"/>
              </a:lnSpc>
              <a:spcBef>
                <a:spcPct val="0"/>
              </a:spcBef>
              <a:spcAft>
                <a:spcPct val="0"/>
              </a:spcAft>
              <a:buClrTx/>
              <a:buSzTx/>
              <a:buFontTx/>
              <a:buAutoNum type="arabicPeriod"/>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can make you God’s child (31-38)</a:t>
            </a:r>
          </a:p>
          <a:p>
            <a:pPr marL="523875" marR="0" lvl="0" indent="-523875" algn="l" defTabSz="914400" rtl="0" eaLnBrk="1" fontAlgn="base" latinLnBrk="0" hangingPunct="1">
              <a:lnSpc>
                <a:spcPct val="100000"/>
              </a:lnSpc>
              <a:spcBef>
                <a:spcPct val="0"/>
              </a:spcBef>
              <a:spcAft>
                <a:spcPct val="0"/>
              </a:spcAft>
              <a:buClrTx/>
              <a:buSzTx/>
              <a:buFontTx/>
              <a:buAutoNum type="arabicPeriod"/>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is God eternal  (39-59)</a:t>
            </a:r>
          </a:p>
        </p:txBody>
      </p:sp>
      <p:sp>
        <p:nvSpPr>
          <p:cNvPr id="39940" name="Rectangle 16">
            <a:extLst>
              <a:ext uri="{FF2B5EF4-FFF2-40B4-BE49-F238E27FC236}">
                <a16:creationId xmlns:a16="http://schemas.microsoft.com/office/drawing/2014/main" id="{64978CF3-9AD3-4CDA-B4D4-B48DCFA9AEA1}"/>
              </a:ext>
            </a:extLst>
          </p:cNvPr>
          <p:cNvSpPr>
            <a:spLocks noGrp="1" noChangeArrowheads="1"/>
          </p:cNvSpPr>
          <p:nvPr>
            <p:ph type="title"/>
          </p:nvPr>
        </p:nvSpPr>
        <p:spPr>
          <a:xfrm>
            <a:off x="1371600" y="76200"/>
            <a:ext cx="6096000" cy="923925"/>
          </a:xfrm>
        </p:spPr>
        <p:txBody>
          <a:bodyPr lIns="91440" tIns="45720" rIns="91440" bIns="45720" anchor="t">
            <a:spAutoFit/>
          </a:bodyPr>
          <a:lstStyle/>
          <a:p>
            <a:pPr eaLnBrk="1" hangingPunct="1">
              <a:lnSpc>
                <a:spcPct val="100000"/>
              </a:lnSpc>
              <a:defRPr/>
            </a:pPr>
            <a:r>
              <a:rPr lang="en-US" sz="5400">
                <a:solidFill>
                  <a:srgbClr val="FFFFFF"/>
                </a:solidFill>
              </a:rPr>
              <a:t>Who is Jesus?</a:t>
            </a:r>
          </a:p>
        </p:txBody>
      </p:sp>
    </p:spTree>
    <p:extLst>
      <p:ext uri="{BB962C8B-B14F-4D97-AF65-F5344CB8AC3E}">
        <p14:creationId xmlns:p14="http://schemas.microsoft.com/office/powerpoint/2010/main" val="2601906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6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6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66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6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DFB6A381-8BEF-4B5A-A1E1-247AC6798701}"/>
              </a:ext>
            </a:extLst>
          </p:cNvPr>
          <p:cNvSpPr>
            <a:spLocks noGrp="1"/>
          </p:cNvSpPr>
          <p:nvPr>
            <p:ph type="ctrTitle"/>
          </p:nvPr>
        </p:nvSpPr>
        <p:spPr>
          <a:xfrm>
            <a:off x="0" y="0"/>
            <a:ext cx="4648200" cy="914400"/>
          </a:xfrm>
          <a:solidFill>
            <a:srgbClr val="000000"/>
          </a:solidFill>
        </p:spPr>
        <p:txBody>
          <a:bodyPr/>
          <a:lstStyle/>
          <a:p>
            <a:r>
              <a:rPr lang="en-US" altLang="en-US" b="1">
                <a:solidFill>
                  <a:schemeClr val="bg1"/>
                </a:solidFill>
                <a:cs typeface="Arial" panose="020B0604020202020204" pitchFamily="34" charset="0"/>
              </a:rPr>
              <a:t>3 responses:</a:t>
            </a:r>
          </a:p>
        </p:txBody>
      </p:sp>
      <p:sp>
        <p:nvSpPr>
          <p:cNvPr id="3" name="Title 1">
            <a:extLst>
              <a:ext uri="{FF2B5EF4-FFF2-40B4-BE49-F238E27FC236}">
                <a16:creationId xmlns:a16="http://schemas.microsoft.com/office/drawing/2014/main" id="{5BB3B909-992C-4EEE-A948-D2010E04C736}"/>
              </a:ext>
            </a:extLst>
          </p:cNvPr>
          <p:cNvSpPr txBox="1">
            <a:spLocks/>
          </p:cNvSpPr>
          <p:nvPr/>
        </p:nvSpPr>
        <p:spPr bwMode="auto">
          <a:xfrm>
            <a:off x="162232" y="685800"/>
            <a:ext cx="8981768" cy="3429000"/>
          </a:xfrm>
          <a:prstGeom prst="rect">
            <a:avLst/>
          </a:prstGeom>
          <a:noFill/>
          <a:ln w="9525">
            <a:noFill/>
            <a:miter lim="800000"/>
            <a:headEnd/>
            <a:tailEnd/>
          </a:ln>
        </p:spPr>
        <p:txBody>
          <a:bodyPr anchor="ctr"/>
          <a:lstStyle>
            <a:lvl1pPr marL="712788" indent="-712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466725" marR="0" lvl="0" indent="-466725" algn="l" defTabSz="914400" rtl="0" eaLnBrk="1" fontAlgn="base" latinLnBrk="0" hangingPunct="1">
              <a:lnSpc>
                <a:spcPct val="100000"/>
              </a:lnSpc>
              <a:spcBef>
                <a:spcPct val="0"/>
              </a:spcBef>
              <a:spcAft>
                <a:spcPct val="0"/>
              </a:spcAft>
              <a:buClrTx/>
              <a:buSzTx/>
              <a:buFontTx/>
              <a:buNone/>
              <a:defRPr/>
            </a:pPr>
            <a:r>
              <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Some are </a:t>
            </a:r>
            <a:r>
              <a:rPr kumimoji="0" lang="en-US" altLang="en-US" sz="4400" b="1" i="0" u="sng"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hostile</a:t>
            </a:r>
            <a:r>
              <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(12-20).</a:t>
            </a:r>
          </a:p>
          <a:p>
            <a:pPr marL="466725" marR="0" lvl="0" indent="-466725" algn="l" defTabSz="914400" rtl="0" eaLnBrk="1" fontAlgn="base" latinLnBrk="0" hangingPunct="1">
              <a:lnSpc>
                <a:spcPct val="100000"/>
              </a:lnSpc>
              <a:spcBef>
                <a:spcPct val="0"/>
              </a:spcBef>
              <a:spcAft>
                <a:spcPct val="0"/>
              </a:spcAft>
              <a:buClrTx/>
              <a:buSzTx/>
              <a:buFontTx/>
              <a:buNone/>
              <a:defRPr/>
            </a:pPr>
            <a:r>
              <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Many </a:t>
            </a:r>
            <a:r>
              <a:rPr kumimoji="0" lang="en-US" altLang="en-US" sz="4400" b="1" i="0" u="sng"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believe</a:t>
            </a:r>
            <a:r>
              <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(21-30).</a:t>
            </a:r>
          </a:p>
          <a:p>
            <a:pPr marL="466725" marR="0" lvl="0" indent="-466725" algn="l" defTabSz="914400" rtl="0" eaLnBrk="1" fontAlgn="base" latinLnBrk="0" hangingPunct="1">
              <a:lnSpc>
                <a:spcPct val="100000"/>
              </a:lnSpc>
              <a:spcBef>
                <a:spcPct val="0"/>
              </a:spcBef>
              <a:spcAft>
                <a:spcPct val="0"/>
              </a:spcAft>
              <a:buClrTx/>
              <a:buSzTx/>
              <a:buFontTx/>
              <a:buNone/>
              <a:defRPr/>
            </a:pPr>
            <a:r>
              <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All are </a:t>
            </a:r>
            <a:r>
              <a:rPr kumimoji="0" lang="en-US" altLang="en-US" sz="4400" b="1" i="0" u="sng"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revealed</a:t>
            </a:r>
            <a:r>
              <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as of God or Satan (31-59).</a:t>
            </a:r>
          </a:p>
        </p:txBody>
      </p:sp>
    </p:spTree>
    <p:extLst>
      <p:ext uri="{BB962C8B-B14F-4D97-AF65-F5344CB8AC3E}">
        <p14:creationId xmlns:p14="http://schemas.microsoft.com/office/powerpoint/2010/main" val="1422106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9859ECB5-D910-4BA7-82F5-C409B373B940}"/>
              </a:ext>
            </a:extLst>
          </p:cNvPr>
          <p:cNvSpPr>
            <a:spLocks noGrp="1"/>
          </p:cNvSpPr>
          <p:nvPr>
            <p:ph type="ctrTitle"/>
          </p:nvPr>
        </p:nvSpPr>
        <p:spPr>
          <a:xfrm>
            <a:off x="609600" y="1371600"/>
            <a:ext cx="7772400" cy="1470025"/>
          </a:xfrm>
        </p:spPr>
        <p:txBody>
          <a:bodyPr/>
          <a:lstStyle/>
          <a:p>
            <a:r>
              <a:rPr lang="en-US" altLang="en-US" sz="6000" b="1"/>
              <a:t>Walk to the light!</a:t>
            </a:r>
          </a:p>
        </p:txBody>
      </p:sp>
    </p:spTree>
    <p:extLst>
      <p:ext uri="{BB962C8B-B14F-4D97-AF65-F5344CB8AC3E}">
        <p14:creationId xmlns:p14="http://schemas.microsoft.com/office/powerpoint/2010/main" val="36350840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eat chicago fire.jpg">
            <a:extLst>
              <a:ext uri="{FF2B5EF4-FFF2-40B4-BE49-F238E27FC236}">
                <a16:creationId xmlns:a16="http://schemas.microsoft.com/office/drawing/2014/main" id="{76BB74A2-E646-45D6-AEAB-A5E38313C0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857653E-2B3E-41AF-BE0F-4DFA6635E200}"/>
              </a:ext>
            </a:extLst>
          </p:cNvPr>
          <p:cNvSpPr>
            <a:spLocks noGrp="1"/>
          </p:cNvSpPr>
          <p:nvPr>
            <p:ph type="title"/>
          </p:nvPr>
        </p:nvSpPr>
        <p:spPr>
          <a:xfrm>
            <a:off x="-152400" y="4572000"/>
            <a:ext cx="3733800" cy="990600"/>
          </a:xfrm>
        </p:spPr>
        <p:txBody>
          <a:bodyPr/>
          <a:lstStyle/>
          <a:p>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D.L. Moody</a:t>
            </a:r>
          </a:p>
        </p:txBody>
      </p:sp>
      <p:pic>
        <p:nvPicPr>
          <p:cNvPr id="73732" name="Picture 3" descr="bi_dlmoody1.jpg">
            <a:extLst>
              <a:ext uri="{FF2B5EF4-FFF2-40B4-BE49-F238E27FC236}">
                <a16:creationId xmlns:a16="http://schemas.microsoft.com/office/drawing/2014/main" id="{646BB485-4873-434B-B985-08D4E526DE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413" y="852488"/>
            <a:ext cx="3179762"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677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8F9F0C6-342F-45E8-ADFD-EFA6948F1B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E. Conflict Over the Healing of the Blind Man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102</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9:1-41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By healing a man born blind on the Sabbath, Christ authenticates His claim as Light to those in darkness and is worshipped as God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EE6876B1-2FE1-4652-B7CB-F507C2CF3204}"/>
              </a:ext>
            </a:extLst>
          </p:cNvPr>
          <p:cNvSpPr>
            <a:spLocks noGrp="1" noChangeArrowheads="1"/>
          </p:cNvSpPr>
          <p:nvPr>
            <p:ph type="title"/>
          </p:nvPr>
        </p:nvSpPr>
        <p:spPr>
          <a:xfrm>
            <a:off x="-76200" y="277813"/>
            <a:ext cx="9220200" cy="1143000"/>
          </a:xfrm>
          <a:effectLst>
            <a:outerShdw blurRad="63500" dist="107763" dir="8100000" algn="ctr" rotWithShape="0">
              <a:srgbClr val="000005">
                <a:alpha val="74998"/>
              </a:srgbClr>
            </a:outerShdw>
          </a:effectLst>
        </p:spPr>
        <p:txBody>
          <a:bodyPr/>
          <a:lstStyle/>
          <a:p>
            <a:pPr eaLnBrk="1" hangingPunct="1"/>
            <a:r>
              <a:rPr lang="en-US" altLang="en-US" sz="4000" b="1">
                <a:solidFill>
                  <a:srgbClr val="FFFF66"/>
                </a:solidFill>
                <a:effectLst/>
              </a:rPr>
              <a:t>Don’t the Blind Know They’re Blind?</a:t>
            </a:r>
            <a:br>
              <a:rPr lang="en-US" altLang="en-US" sz="3600">
                <a:solidFill>
                  <a:srgbClr val="FFFF66"/>
                </a:solidFill>
                <a:effectLst/>
              </a:rPr>
            </a:br>
            <a:r>
              <a:rPr lang="en-US" altLang="en-US" sz="3600" b="1" i="1">
                <a:solidFill>
                  <a:srgbClr val="FFFF66"/>
                </a:solidFill>
                <a:effectLst/>
              </a:rPr>
              <a:t>John 9</a:t>
            </a:r>
            <a:endParaRPr lang="en-US" altLang="en-US" sz="3600" b="1" i="1">
              <a:solidFill>
                <a:srgbClr val="FFFF66"/>
              </a:solidFill>
              <a:effectLst>
                <a:outerShdw blurRad="38100" dist="38100" dir="2700000" algn="tl">
                  <a:srgbClr val="FFFFFF"/>
                </a:outerShdw>
              </a:effectLst>
            </a:endParaRPr>
          </a:p>
        </p:txBody>
      </p:sp>
      <p:pic>
        <p:nvPicPr>
          <p:cNvPr id="49155" name="Picture 6" descr="Blind%20Man%20Healed%20Sketch">
            <a:extLst>
              <a:ext uri="{FF2B5EF4-FFF2-40B4-BE49-F238E27FC236}">
                <a16:creationId xmlns:a16="http://schemas.microsoft.com/office/drawing/2014/main" id="{7E006565-75E7-4C26-9481-BD7D89DEC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9550" y="1828800"/>
            <a:ext cx="33210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12" descr="Jesus healing blind man">
            <a:extLst>
              <a:ext uri="{FF2B5EF4-FFF2-40B4-BE49-F238E27FC236}">
                <a16:creationId xmlns:a16="http://schemas.microsoft.com/office/drawing/2014/main" id="{3DA752EB-7624-42D2-988C-7349BBF3620C}"/>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88950" y="1828800"/>
            <a:ext cx="4197350" cy="3886200"/>
          </a:xfrm>
        </p:spPr>
      </p:pic>
    </p:spTree>
    <p:extLst>
      <p:ext uri="{BB962C8B-B14F-4D97-AF65-F5344CB8AC3E}">
        <p14:creationId xmlns:p14="http://schemas.microsoft.com/office/powerpoint/2010/main" val="25366015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BD44-E45C-4372-83B2-32B5E1C6CCAC}"/>
              </a:ext>
            </a:extLst>
          </p:cNvPr>
          <p:cNvSpPr>
            <a:spLocks noGrp="1"/>
          </p:cNvSpPr>
          <p:nvPr>
            <p:ph type="title"/>
          </p:nvPr>
        </p:nvSpPr>
        <p:spPr>
          <a:xfrm>
            <a:off x="0" y="277813"/>
            <a:ext cx="9144000" cy="1143000"/>
          </a:xfrm>
        </p:spPr>
        <p:txBody>
          <a:bodyPr/>
          <a:lstStyle/>
          <a:p>
            <a:pPr eaLnBrk="1" hangingPunct="1">
              <a:defRPr/>
            </a:pPr>
            <a:r>
              <a:rPr lang="en-US" sz="6600" b="1" dirty="0">
                <a:solidFill>
                  <a:schemeClr val="tx1"/>
                </a:solidFill>
                <a:effectLst>
                  <a:outerShdw blurRad="38100" dist="38100" dir="2700000" algn="tl">
                    <a:srgbClr val="000000">
                      <a:alpha val="43137"/>
                    </a:srgbClr>
                  </a:outerShdw>
                </a:effectLst>
              </a:rPr>
              <a:t>Spiritual Blindness</a:t>
            </a:r>
          </a:p>
        </p:txBody>
      </p:sp>
    </p:spTree>
    <p:extLst>
      <p:ext uri="{BB962C8B-B14F-4D97-AF65-F5344CB8AC3E}">
        <p14:creationId xmlns:p14="http://schemas.microsoft.com/office/powerpoint/2010/main" val="271994915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B6499C8-42B3-943A-1CF7-2F8877D88542}"/>
              </a:ext>
            </a:extLst>
          </p:cNvPr>
          <p:cNvGrpSpPr/>
          <p:nvPr/>
        </p:nvGrpSpPr>
        <p:grpSpPr>
          <a:xfrm>
            <a:off x="0" y="1542197"/>
            <a:ext cx="4572000" cy="5315803"/>
            <a:chOff x="0" y="1542197"/>
            <a:chExt cx="4572000" cy="5315803"/>
          </a:xfrm>
        </p:grpSpPr>
        <p:pic>
          <p:nvPicPr>
            <p:cNvPr id="10" name="Picture 9" descr="forgiveness.jpg">
              <a:extLst>
                <a:ext uri="{FF2B5EF4-FFF2-40B4-BE49-F238E27FC236}">
                  <a16:creationId xmlns:a16="http://schemas.microsoft.com/office/drawing/2014/main" id="{44D59404-15C3-4463-844F-F3057864473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42197"/>
              <a:ext cx="4572000" cy="531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1CF77F21-D1A7-BFCC-768B-0F7B88EAD4D1}"/>
                </a:ext>
              </a:extLst>
            </p:cNvPr>
            <p:cNvSpPr txBox="1">
              <a:spLocks/>
            </p:cNvSpPr>
            <p:nvPr/>
          </p:nvSpPr>
          <p:spPr bwMode="auto">
            <a:xfrm>
              <a:off x="44968" y="1542197"/>
              <a:ext cx="3991131" cy="743804"/>
            </a:xfrm>
            <a:prstGeom prst="rect">
              <a:avLst/>
            </a:prstGeom>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a:lstStyle>
            <a:p>
              <a:pPr defTabSz="914400" eaLnBrk="1" hangingPunct="1">
                <a:defRPr/>
              </a:pPr>
              <a:r>
                <a:rPr lang="en-US" sz="4000" b="1" kern="0" dirty="0">
                  <a:solidFill>
                    <a:srgbClr val="1D2122"/>
                  </a:solidFill>
                  <a:effectLst/>
                </a:rPr>
                <a:t>forgiveness</a:t>
              </a:r>
            </a:p>
          </p:txBody>
        </p:sp>
      </p:grpSp>
      <p:sp>
        <p:nvSpPr>
          <p:cNvPr id="2" name="Title 1">
            <a:extLst>
              <a:ext uri="{FF2B5EF4-FFF2-40B4-BE49-F238E27FC236}">
                <a16:creationId xmlns:a16="http://schemas.microsoft.com/office/drawing/2014/main" id="{40541804-CAA4-4738-A373-3DD061C400A5}"/>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Healing from Spiritual Blindness</a:t>
            </a:r>
          </a:p>
        </p:txBody>
      </p:sp>
      <p:grpSp>
        <p:nvGrpSpPr>
          <p:cNvPr id="4" name="Group 6">
            <a:extLst>
              <a:ext uri="{FF2B5EF4-FFF2-40B4-BE49-F238E27FC236}">
                <a16:creationId xmlns:a16="http://schemas.microsoft.com/office/drawing/2014/main" id="{A1770131-BCC5-4CEE-8F25-4425D29FFA8E}"/>
              </a:ext>
            </a:extLst>
          </p:cNvPr>
          <p:cNvGrpSpPr>
            <a:grpSpLocks/>
          </p:cNvGrpSpPr>
          <p:nvPr/>
        </p:nvGrpSpPr>
        <p:grpSpPr bwMode="auto">
          <a:xfrm>
            <a:off x="3567113" y="2819400"/>
            <a:ext cx="5600700" cy="3733800"/>
            <a:chOff x="3567113" y="2819400"/>
            <a:chExt cx="5600700" cy="3733800"/>
          </a:xfrm>
        </p:grpSpPr>
        <p:pic>
          <p:nvPicPr>
            <p:cNvPr id="59400" name="Picture 4" descr="eternal lifeForest.jpg">
              <a:extLst>
                <a:ext uri="{FF2B5EF4-FFF2-40B4-BE49-F238E27FC236}">
                  <a16:creationId xmlns:a16="http://schemas.microsoft.com/office/drawing/2014/main" id="{DB89F36D-4E78-40EB-B64D-3F6D0E5F51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7113" y="2819400"/>
              <a:ext cx="56007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FDC7DA2B-D52B-4B38-BC25-967AEA318DF4}"/>
                </a:ext>
              </a:extLst>
            </p:cNvPr>
            <p:cNvSpPr txBox="1">
              <a:spLocks/>
            </p:cNvSpPr>
            <p:nvPr/>
          </p:nvSpPr>
          <p:spPr bwMode="auto">
            <a:xfrm>
              <a:off x="4038600" y="5638800"/>
              <a:ext cx="4876800" cy="914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cs typeface="Arial" charset="0"/>
                </a:rPr>
                <a:t>eternal life</a:t>
              </a:r>
            </a:p>
          </p:txBody>
        </p:sp>
      </p:grpSp>
      <p:grpSp>
        <p:nvGrpSpPr>
          <p:cNvPr id="5" name="Group 9">
            <a:extLst>
              <a:ext uri="{FF2B5EF4-FFF2-40B4-BE49-F238E27FC236}">
                <a16:creationId xmlns:a16="http://schemas.microsoft.com/office/drawing/2014/main" id="{E25DA8DF-520A-4B17-A21B-FE9190D8F6A4}"/>
              </a:ext>
            </a:extLst>
          </p:cNvPr>
          <p:cNvGrpSpPr>
            <a:grpSpLocks/>
          </p:cNvGrpSpPr>
          <p:nvPr/>
        </p:nvGrpSpPr>
        <p:grpSpPr bwMode="auto">
          <a:xfrm>
            <a:off x="3657600" y="990600"/>
            <a:ext cx="4876800" cy="2989263"/>
            <a:chOff x="3657600" y="990600"/>
            <a:chExt cx="4876800" cy="2989263"/>
          </a:xfrm>
        </p:grpSpPr>
        <p:pic>
          <p:nvPicPr>
            <p:cNvPr id="59398" name="Picture 7" descr="jumping joy best blog.jpg">
              <a:extLst>
                <a:ext uri="{FF2B5EF4-FFF2-40B4-BE49-F238E27FC236}">
                  <a16:creationId xmlns:a16="http://schemas.microsoft.com/office/drawing/2014/main" id="{1C5297B7-4175-4F52-8CCC-EF23BAAD15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6199" y="990600"/>
              <a:ext cx="4559893"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D66EA419-ABD8-4C01-84CD-01CB48F533C8}"/>
                </a:ext>
              </a:extLst>
            </p:cNvPr>
            <p:cNvSpPr txBox="1">
              <a:spLocks/>
            </p:cNvSpPr>
            <p:nvPr/>
          </p:nvSpPr>
          <p:spPr bwMode="auto">
            <a:xfrm>
              <a:off x="3657600" y="1371600"/>
              <a:ext cx="4876800" cy="914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cs typeface="Arial" charset="0"/>
                </a:rPr>
                <a:t>satisfying life</a:t>
              </a:r>
            </a:p>
          </p:txBody>
        </p:sp>
      </p:grpSp>
    </p:spTree>
    <p:extLst>
      <p:ext uri="{BB962C8B-B14F-4D97-AF65-F5344CB8AC3E}">
        <p14:creationId xmlns:p14="http://schemas.microsoft.com/office/powerpoint/2010/main" val="39727419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Blindness-1.JPG">
            <a:extLst>
              <a:ext uri="{FF2B5EF4-FFF2-40B4-BE49-F238E27FC236}">
                <a16:creationId xmlns:a16="http://schemas.microsoft.com/office/drawing/2014/main" id="{836798F8-6DF0-44D5-BF18-805679567D88}"/>
              </a:ext>
            </a:extLst>
          </p:cNvPr>
          <p:cNvPicPr>
            <a:picLocks noChangeAspect="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0" y="11113"/>
            <a:ext cx="56388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32E3AF2-C797-4CB5-81EA-AF201006C254}"/>
              </a:ext>
            </a:extLst>
          </p:cNvPr>
          <p:cNvSpPr>
            <a:spLocks noGrp="1"/>
          </p:cNvSpPr>
          <p:nvPr>
            <p:ph type="title"/>
          </p:nvPr>
        </p:nvSpPr>
        <p:spPr>
          <a:xfrm>
            <a:off x="2895600" y="0"/>
            <a:ext cx="6248400" cy="2971800"/>
          </a:xfrm>
        </p:spPr>
        <p:txBody>
          <a:bodyPr/>
          <a:lstStyle/>
          <a:p>
            <a:pPr eaLnBrk="1" hangingPunct="1"/>
            <a:r>
              <a:rPr lang="en-US" altLang="en-US" b="1" i="1">
                <a:effectLst>
                  <a:outerShdw blurRad="38100" dist="38100" dir="2700000" algn="tl">
                    <a:srgbClr val="000080"/>
                  </a:outerShdw>
                </a:effectLst>
              </a:rPr>
              <a:t>What must we see to </a:t>
            </a:r>
            <a:r>
              <a:rPr lang="en-US" altLang="en-US" b="1" i="1" u="sng">
                <a:solidFill>
                  <a:srgbClr val="FFFF00"/>
                </a:solidFill>
                <a:effectLst>
                  <a:outerShdw blurRad="38100" dist="38100" dir="2700000" algn="tl">
                    <a:srgbClr val="FFFFFF"/>
                  </a:outerShdw>
                </a:effectLst>
              </a:rPr>
              <a:t>prevent </a:t>
            </a:r>
            <a:r>
              <a:rPr lang="en-US" altLang="en-US" b="1" i="1">
                <a:effectLst>
                  <a:outerShdw blurRad="38100" dist="38100" dir="2700000" algn="tl">
                    <a:srgbClr val="000080"/>
                  </a:outerShdw>
                </a:effectLst>
              </a:rPr>
              <a:t>spiritual blindness</a:t>
            </a:r>
            <a:r>
              <a:rPr lang="en-US" altLang="en-US" b="1">
                <a:effectLst>
                  <a:outerShdw blurRad="38100" dist="38100" dir="2700000" algn="tl">
                    <a:srgbClr val="000080"/>
                  </a:outerShdw>
                </a:effectLst>
              </a:rPr>
              <a:t>—</a:t>
            </a:r>
            <a:br>
              <a:rPr lang="en-US" altLang="en-US" b="1">
                <a:effectLst>
                  <a:outerShdw blurRad="38100" dist="38100" dir="2700000" algn="tl">
                    <a:srgbClr val="000080"/>
                  </a:outerShdw>
                </a:effectLst>
              </a:rPr>
            </a:br>
            <a:r>
              <a:rPr lang="en-US" altLang="en-US" b="1">
                <a:effectLst>
                  <a:outerShdw blurRad="38100" dist="38100" dir="2700000" algn="tl">
                    <a:srgbClr val="000080"/>
                  </a:outerShdw>
                </a:effectLst>
              </a:rPr>
              <a:t>in ourselves &amp; others?</a:t>
            </a:r>
            <a:endParaRPr lang="en-US" altLang="en-US" b="1">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4172576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TOP SOTP.jpg">
            <a:extLst>
              <a:ext uri="{FF2B5EF4-FFF2-40B4-BE49-F238E27FC236}">
                <a16:creationId xmlns:a16="http://schemas.microsoft.com/office/drawing/2014/main" id="{C8D786E3-C5EE-43B3-9BFD-00113109F7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553200"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72B7BDC-DB02-4404-BE57-43134C8CAFE8}"/>
              </a:ext>
            </a:extLst>
          </p:cNvPr>
          <p:cNvSpPr>
            <a:spLocks noGrp="1"/>
          </p:cNvSpPr>
          <p:nvPr>
            <p:ph type="title" idx="4294967295"/>
          </p:nvPr>
        </p:nvSpPr>
        <p:spPr>
          <a:xfrm>
            <a:off x="4953000" y="3475038"/>
            <a:ext cx="4191000" cy="3382962"/>
          </a:xfrm>
          <a:solidFill>
            <a:srgbClr val="0000FF"/>
          </a:solidFill>
        </p:spPr>
        <p:txBody>
          <a:bodyPr/>
          <a:lstStyle/>
          <a:p>
            <a:pPr eaLnBrk="1" hangingPunct="1">
              <a:defRPr/>
            </a:pPr>
            <a:r>
              <a:rPr lang="en-US" dirty="0">
                <a:ea typeface="+mj-ea"/>
                <a:cs typeface="+mj-cs"/>
              </a:rPr>
              <a:t>And </a:t>
            </a:r>
            <a:r>
              <a:rPr lang="en-US" sz="5400" i="1" dirty="0">
                <a:ea typeface="+mj-ea"/>
                <a:cs typeface="+mj-cs"/>
              </a:rPr>
              <a:t>Christians </a:t>
            </a:r>
            <a:r>
              <a:rPr lang="en-US" dirty="0">
                <a:ea typeface="+mj-ea"/>
                <a:cs typeface="+mj-cs"/>
              </a:rPr>
              <a:t>are considered stupid?!</a:t>
            </a:r>
          </a:p>
        </p:txBody>
      </p:sp>
    </p:spTree>
    <p:extLst>
      <p:ext uri="{BB962C8B-B14F-4D97-AF65-F5344CB8AC3E}">
        <p14:creationId xmlns:p14="http://schemas.microsoft.com/office/powerpoint/2010/main" val="25569653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C78F-403F-4461-8F16-4E1F0DBF794E}"/>
              </a:ext>
            </a:extLst>
          </p:cNvPr>
          <p:cNvSpPr>
            <a:spLocks noGrp="1"/>
          </p:cNvSpPr>
          <p:nvPr>
            <p:ph type="title"/>
          </p:nvPr>
        </p:nvSpPr>
        <p:spPr>
          <a:xfrm>
            <a:off x="381000" y="152400"/>
            <a:ext cx="8610600" cy="1143000"/>
          </a:xfrm>
        </p:spPr>
        <p:txBody>
          <a:bodyPr/>
          <a:lstStyle/>
          <a:p>
            <a:pPr algn="l"/>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John 6–8</a:t>
            </a:r>
          </a:p>
        </p:txBody>
      </p:sp>
      <p:sp>
        <p:nvSpPr>
          <p:cNvPr id="5" name="Text Placeholder 2">
            <a:extLst>
              <a:ext uri="{FF2B5EF4-FFF2-40B4-BE49-F238E27FC236}">
                <a16:creationId xmlns:a16="http://schemas.microsoft.com/office/drawing/2014/main" id="{CC2CE4D8-0D33-4531-A8A5-A3FF10899571}"/>
              </a:ext>
            </a:extLst>
          </p:cNvPr>
          <p:cNvSpPr txBox="1">
            <a:spLocks/>
          </p:cNvSpPr>
          <p:nvPr/>
        </p:nvSpPr>
        <p:spPr bwMode="auto">
          <a:xfrm>
            <a:off x="2286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Bread</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6</a:t>
            </a:r>
          </a:p>
        </p:txBody>
      </p:sp>
      <p:sp>
        <p:nvSpPr>
          <p:cNvPr id="4" name="Text Placeholder 2">
            <a:extLst>
              <a:ext uri="{FF2B5EF4-FFF2-40B4-BE49-F238E27FC236}">
                <a16:creationId xmlns:a16="http://schemas.microsoft.com/office/drawing/2014/main" id="{DB5A2F2D-9329-42AA-B07B-2450C83C3BFF}"/>
              </a:ext>
            </a:extLst>
          </p:cNvPr>
          <p:cNvSpPr txBox="1">
            <a:spLocks/>
          </p:cNvSpPr>
          <p:nvPr/>
        </p:nvSpPr>
        <p:spPr bwMode="auto">
          <a:xfrm>
            <a:off x="31242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Water</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7</a:t>
            </a:r>
          </a:p>
        </p:txBody>
      </p:sp>
      <p:sp>
        <p:nvSpPr>
          <p:cNvPr id="6" name="Text Placeholder 2">
            <a:extLst>
              <a:ext uri="{FF2B5EF4-FFF2-40B4-BE49-F238E27FC236}">
                <a16:creationId xmlns:a16="http://schemas.microsoft.com/office/drawing/2014/main" id="{DD1B08A1-F182-4FBA-BF24-D41ADF99C6B6}"/>
              </a:ext>
            </a:extLst>
          </p:cNvPr>
          <p:cNvSpPr txBox="1">
            <a:spLocks/>
          </p:cNvSpPr>
          <p:nvPr/>
        </p:nvSpPr>
        <p:spPr bwMode="auto">
          <a:xfrm>
            <a:off x="60960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Light</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8</a:t>
            </a:r>
          </a:p>
        </p:txBody>
      </p:sp>
      <p:pic>
        <p:nvPicPr>
          <p:cNvPr id="7" name="Picture 6" descr="bread.jpg">
            <a:extLst>
              <a:ext uri="{FF2B5EF4-FFF2-40B4-BE49-F238E27FC236}">
                <a16:creationId xmlns:a16="http://schemas.microsoft.com/office/drawing/2014/main" id="{99E27128-E224-421E-B082-C479503E97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60600"/>
            <a:ext cx="2781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ater_3.jpg">
            <a:extLst>
              <a:ext uri="{FF2B5EF4-FFF2-40B4-BE49-F238E27FC236}">
                <a16:creationId xmlns:a16="http://schemas.microsoft.com/office/drawing/2014/main" id="{8F710792-FE34-46BB-A83D-006E421CB2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219200"/>
            <a:ext cx="28686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ight over ocean.JPG">
            <a:extLst>
              <a:ext uri="{FF2B5EF4-FFF2-40B4-BE49-F238E27FC236}">
                <a16:creationId xmlns:a16="http://schemas.microsoft.com/office/drawing/2014/main" id="{BBE18D61-8602-4872-A2B8-6D258EDD76E3}"/>
              </a:ext>
            </a:extLst>
          </p:cNvPr>
          <p:cNvPicPr>
            <a:picLocks noChangeAspect="1"/>
          </p:cNvPicPr>
          <p:nvPr/>
        </p:nvPicPr>
        <p:blipFill>
          <a:blip r:embed="rId4">
            <a:extLst>
              <a:ext uri="{28A0092B-C50C-407E-A947-70E740481C1C}">
                <a14:useLocalDpi xmlns:a14="http://schemas.microsoft.com/office/drawing/2010/main" val="0"/>
              </a:ext>
            </a:extLst>
          </a:blip>
          <a:srcRect l="30939" r="25937" b="35001"/>
          <a:stretch>
            <a:fillRect/>
          </a:stretch>
        </p:blipFill>
        <p:spPr bwMode="auto">
          <a:xfrm>
            <a:off x="5486400" y="381000"/>
            <a:ext cx="3505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2246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Blindness-1.JPG">
            <a:extLst>
              <a:ext uri="{FF2B5EF4-FFF2-40B4-BE49-F238E27FC236}">
                <a16:creationId xmlns:a16="http://schemas.microsoft.com/office/drawing/2014/main" id="{02021F96-6087-443E-8418-FF7756A265F3}"/>
              </a:ext>
            </a:extLst>
          </p:cNvPr>
          <p:cNvPicPr>
            <a:picLocks noChangeAspect="1"/>
          </p:cNvPicPr>
          <p:nvPr/>
        </p:nvPicPr>
        <p:blipFill>
          <a:blip r:embed="rId3">
            <a:lum bright="-30000"/>
            <a:extLst>
              <a:ext uri="{28A0092B-C50C-407E-A947-70E740481C1C}">
                <a14:useLocalDpi xmlns:a14="http://schemas.microsoft.com/office/drawing/2010/main" val="0"/>
              </a:ext>
            </a:extLst>
          </a:blip>
          <a:srcRect r="16216"/>
          <a:stretch>
            <a:fillRect/>
          </a:stretch>
        </p:blipFill>
        <p:spPr bwMode="auto">
          <a:xfrm>
            <a:off x="4419600" y="11113"/>
            <a:ext cx="47244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379B4B5-9AF7-463A-8353-56827F901BBA}"/>
              </a:ext>
            </a:extLst>
          </p:cNvPr>
          <p:cNvSpPr>
            <a:spLocks noGrp="1"/>
          </p:cNvSpPr>
          <p:nvPr>
            <p:ph type="title"/>
          </p:nvPr>
        </p:nvSpPr>
        <p:spPr>
          <a:xfrm>
            <a:off x="0" y="0"/>
            <a:ext cx="6248400" cy="2971800"/>
          </a:xfrm>
        </p:spPr>
        <p:txBody>
          <a:bodyPr/>
          <a:lstStyle/>
          <a:p>
            <a:pPr eaLnBrk="1" hangingPunct="1"/>
            <a:r>
              <a:rPr lang="en-US" altLang="en-US" b="1" i="1">
                <a:effectLst>
                  <a:outerShdw blurRad="38100" dist="38100" dir="2700000" algn="tl">
                    <a:srgbClr val="000080"/>
                  </a:outerShdw>
                </a:effectLst>
              </a:rPr>
              <a:t>What must we see to </a:t>
            </a:r>
            <a:r>
              <a:rPr lang="en-US" altLang="en-US" b="1" i="1" u="sng">
                <a:solidFill>
                  <a:srgbClr val="FFFF00"/>
                </a:solidFill>
                <a:effectLst>
                  <a:outerShdw blurRad="38100" dist="38100" dir="2700000" algn="tl">
                    <a:srgbClr val="FFFFFF"/>
                  </a:outerShdw>
                </a:effectLst>
              </a:rPr>
              <a:t>prevent </a:t>
            </a:r>
            <a:r>
              <a:rPr lang="en-US" altLang="en-US" b="1" i="1">
                <a:effectLst>
                  <a:outerShdw blurRad="38100" dist="38100" dir="2700000" algn="tl">
                    <a:srgbClr val="000080"/>
                  </a:outerShdw>
                </a:effectLst>
              </a:rPr>
              <a:t>spiritual blindness</a:t>
            </a:r>
            <a:r>
              <a:rPr lang="en-US" altLang="en-US" b="1">
                <a:effectLst>
                  <a:outerShdw blurRad="38100" dist="38100" dir="2700000" algn="tl">
                    <a:srgbClr val="000080"/>
                  </a:outerShdw>
                </a:effectLst>
              </a:rPr>
              <a:t>—</a:t>
            </a:r>
            <a:br>
              <a:rPr lang="en-US" altLang="en-US" b="1">
                <a:effectLst>
                  <a:outerShdw blurRad="38100" dist="38100" dir="2700000" algn="tl">
                    <a:srgbClr val="000080"/>
                  </a:outerShdw>
                </a:effectLst>
              </a:rPr>
            </a:br>
            <a:r>
              <a:rPr lang="en-US" altLang="en-US" b="1">
                <a:effectLst>
                  <a:outerShdw blurRad="38100" dist="38100" dir="2700000" algn="tl">
                    <a:srgbClr val="000080"/>
                  </a:outerShdw>
                </a:effectLst>
              </a:rPr>
              <a:t>in ourselves &amp; others?</a:t>
            </a:r>
            <a:endParaRPr lang="en-US" altLang="en-US" b="1">
              <a:solidFill>
                <a:schemeClr val="tx1"/>
              </a:solidFill>
              <a:effectLst>
                <a:outerShdw blurRad="38100" dist="38100" dir="2700000" algn="tl">
                  <a:srgbClr val="000080"/>
                </a:outerShdw>
              </a:effectLst>
            </a:endParaRPr>
          </a:p>
        </p:txBody>
      </p:sp>
      <p:sp>
        <p:nvSpPr>
          <p:cNvPr id="63492" name="TextBox 3">
            <a:extLst>
              <a:ext uri="{FF2B5EF4-FFF2-40B4-BE49-F238E27FC236}">
                <a16:creationId xmlns:a16="http://schemas.microsoft.com/office/drawing/2014/main" id="{88C024D2-6B3D-4687-B9C5-FB49468FF50C}"/>
              </a:ext>
            </a:extLst>
          </p:cNvPr>
          <p:cNvSpPr txBox="1">
            <a:spLocks noChangeArrowheads="1"/>
          </p:cNvSpPr>
          <p:nvPr/>
        </p:nvSpPr>
        <p:spPr bwMode="auto">
          <a:xfrm>
            <a:off x="2952750" y="4114800"/>
            <a:ext cx="268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 views:</a:t>
            </a:r>
          </a:p>
        </p:txBody>
      </p:sp>
      <p:grpSp>
        <p:nvGrpSpPr>
          <p:cNvPr id="3" name="Group 10">
            <a:extLst>
              <a:ext uri="{FF2B5EF4-FFF2-40B4-BE49-F238E27FC236}">
                <a16:creationId xmlns:a16="http://schemas.microsoft.com/office/drawing/2014/main" id="{2A4B40D3-896E-4EF9-83D1-964569F3D6CA}"/>
              </a:ext>
            </a:extLst>
          </p:cNvPr>
          <p:cNvGrpSpPr>
            <a:grpSpLocks/>
          </p:cNvGrpSpPr>
          <p:nvPr/>
        </p:nvGrpSpPr>
        <p:grpSpPr bwMode="auto">
          <a:xfrm>
            <a:off x="0" y="5372100"/>
            <a:ext cx="2895600" cy="1447800"/>
            <a:chOff x="76200" y="5334000"/>
            <a:chExt cx="2895600" cy="1447800"/>
          </a:xfrm>
        </p:grpSpPr>
        <p:sp>
          <p:nvSpPr>
            <p:cNvPr id="8" name="Right Arrow 7">
              <a:extLst>
                <a:ext uri="{FF2B5EF4-FFF2-40B4-BE49-F238E27FC236}">
                  <a16:creationId xmlns:a16="http://schemas.microsoft.com/office/drawing/2014/main" id="{F26CE420-2715-469F-A311-6D420039F344}"/>
                </a:ext>
              </a:extLst>
            </p:cNvPr>
            <p:cNvSpPr>
              <a:spLocks noChangeArrowheads="1"/>
            </p:cNvSpPr>
            <p:nvPr/>
          </p:nvSpPr>
          <p:spPr bwMode="auto">
            <a:xfrm>
              <a:off x="76200" y="5334000"/>
              <a:ext cx="2895600" cy="1447800"/>
            </a:xfrm>
            <a:prstGeom prst="rightArrow">
              <a:avLst>
                <a:gd name="adj1" fmla="val 50000"/>
                <a:gd name="adj2" fmla="val 50000"/>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FD95EA2-B3D7-42C3-9E4B-024CB80C0702}"/>
                </a:ext>
              </a:extLst>
            </p:cNvPr>
            <p:cNvSpPr txBox="1"/>
            <p:nvPr/>
          </p:nvSpPr>
          <p:spPr>
            <a:xfrm>
              <a:off x="381000" y="5600700"/>
              <a:ext cx="2168525" cy="830263"/>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cs typeface="Arial" charset="0"/>
                </a:rPr>
                <a:t>miracle</a:t>
              </a:r>
            </a:p>
          </p:txBody>
        </p:sp>
      </p:grpSp>
      <p:grpSp>
        <p:nvGrpSpPr>
          <p:cNvPr id="4" name="Group 11">
            <a:extLst>
              <a:ext uri="{FF2B5EF4-FFF2-40B4-BE49-F238E27FC236}">
                <a16:creationId xmlns:a16="http://schemas.microsoft.com/office/drawing/2014/main" id="{F47F52AB-59EF-4C95-AAB2-20A561A65CF9}"/>
              </a:ext>
            </a:extLst>
          </p:cNvPr>
          <p:cNvGrpSpPr>
            <a:grpSpLocks/>
          </p:cNvGrpSpPr>
          <p:nvPr/>
        </p:nvGrpSpPr>
        <p:grpSpPr bwMode="auto">
          <a:xfrm>
            <a:off x="2743200" y="5372100"/>
            <a:ext cx="3733800" cy="1447800"/>
            <a:chOff x="2819400" y="5410200"/>
            <a:chExt cx="3733800" cy="1447800"/>
          </a:xfrm>
        </p:grpSpPr>
        <p:sp>
          <p:nvSpPr>
            <p:cNvPr id="9" name="Right Arrow 8">
              <a:extLst>
                <a:ext uri="{FF2B5EF4-FFF2-40B4-BE49-F238E27FC236}">
                  <a16:creationId xmlns:a16="http://schemas.microsoft.com/office/drawing/2014/main" id="{7DB55364-D3EA-46BE-B303-F8DE44A19BBA}"/>
                </a:ext>
              </a:extLst>
            </p:cNvPr>
            <p:cNvSpPr>
              <a:spLocks noChangeArrowheads="1"/>
            </p:cNvSpPr>
            <p:nvPr/>
          </p:nvSpPr>
          <p:spPr bwMode="auto">
            <a:xfrm>
              <a:off x="2819400" y="5410200"/>
              <a:ext cx="3733800" cy="1447800"/>
            </a:xfrm>
            <a:prstGeom prst="rightArrow">
              <a:avLst>
                <a:gd name="adj1" fmla="val 50000"/>
                <a:gd name="adj2" fmla="val 50003"/>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D9B71D4-A030-47E0-949C-B024B8B6528A}"/>
                </a:ext>
              </a:extLst>
            </p:cNvPr>
            <p:cNvSpPr txBox="1"/>
            <p:nvPr/>
          </p:nvSpPr>
          <p:spPr>
            <a:xfrm>
              <a:off x="2868613" y="5646738"/>
              <a:ext cx="3365500" cy="830262"/>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cs typeface="Arial" charset="0"/>
                </a:rPr>
                <a:t>controversy</a:t>
              </a:r>
            </a:p>
          </p:txBody>
        </p:sp>
      </p:grpSp>
      <p:grpSp>
        <p:nvGrpSpPr>
          <p:cNvPr id="11" name="Group 12">
            <a:extLst>
              <a:ext uri="{FF2B5EF4-FFF2-40B4-BE49-F238E27FC236}">
                <a16:creationId xmlns:a16="http://schemas.microsoft.com/office/drawing/2014/main" id="{AEAB9C46-0302-4C10-B2F4-7AF7B7EB96D5}"/>
              </a:ext>
            </a:extLst>
          </p:cNvPr>
          <p:cNvGrpSpPr>
            <a:grpSpLocks/>
          </p:cNvGrpSpPr>
          <p:nvPr/>
        </p:nvGrpSpPr>
        <p:grpSpPr bwMode="auto">
          <a:xfrm>
            <a:off x="6248400" y="5372100"/>
            <a:ext cx="2895600" cy="1447800"/>
            <a:chOff x="6324600" y="5410200"/>
            <a:chExt cx="2895600" cy="1447800"/>
          </a:xfrm>
        </p:grpSpPr>
        <p:sp>
          <p:nvSpPr>
            <p:cNvPr id="10" name="Right Arrow 9">
              <a:extLst>
                <a:ext uri="{FF2B5EF4-FFF2-40B4-BE49-F238E27FC236}">
                  <a16:creationId xmlns:a16="http://schemas.microsoft.com/office/drawing/2014/main" id="{2B930B5B-D5D2-463C-BD9B-E281290B2657}"/>
                </a:ext>
              </a:extLst>
            </p:cNvPr>
            <p:cNvSpPr>
              <a:spLocks noChangeArrowheads="1"/>
            </p:cNvSpPr>
            <p:nvPr/>
          </p:nvSpPr>
          <p:spPr bwMode="auto">
            <a:xfrm>
              <a:off x="6324600" y="5410200"/>
              <a:ext cx="2895600" cy="1447800"/>
            </a:xfrm>
            <a:prstGeom prst="rightArrow">
              <a:avLst>
                <a:gd name="adj1" fmla="val 50000"/>
                <a:gd name="adj2" fmla="val 50000"/>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373E90A-7660-4116-9595-6473D5366B42}"/>
                </a:ext>
              </a:extLst>
            </p:cNvPr>
            <p:cNvSpPr txBox="1"/>
            <p:nvPr/>
          </p:nvSpPr>
          <p:spPr>
            <a:xfrm>
              <a:off x="6477000" y="5646738"/>
              <a:ext cx="2443163" cy="830262"/>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cs typeface="Arial" charset="0"/>
                </a:rPr>
                <a:t>decision</a:t>
              </a:r>
            </a:p>
          </p:txBody>
        </p:sp>
      </p:grpSp>
    </p:spTree>
    <p:extLst>
      <p:ext uri="{BB962C8B-B14F-4D97-AF65-F5344CB8AC3E}">
        <p14:creationId xmlns:p14="http://schemas.microsoft.com/office/powerpoint/2010/main" val="426452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fotolia_3995826_XS.jpg">
            <a:extLst>
              <a:ext uri="{FF2B5EF4-FFF2-40B4-BE49-F238E27FC236}">
                <a16:creationId xmlns:a16="http://schemas.microsoft.com/office/drawing/2014/main" id="{B59688B1-AB0A-4117-8DCD-CC12D57003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7BEA6E-6219-4FCB-8ED7-E26BC045B46D}"/>
              </a:ext>
            </a:extLst>
          </p:cNvPr>
          <p:cNvSpPr>
            <a:spLocks noGrp="1"/>
          </p:cNvSpPr>
          <p:nvPr>
            <p:ph type="title"/>
          </p:nvPr>
        </p:nvSpPr>
        <p:spPr>
          <a:xfrm>
            <a:off x="2362200" y="0"/>
            <a:ext cx="6781800" cy="2057400"/>
          </a:xfrm>
        </p:spPr>
        <p:txBody>
          <a:bodyPr/>
          <a:lstStyle/>
          <a:p>
            <a:pPr marL="715963" indent="-715963" algn="l" eaLnBrk="1" hangingPunct="1"/>
            <a:r>
              <a:rPr lang="en-US" altLang="en-US" sz="5400" b="1" dirty="0">
                <a:solidFill>
                  <a:schemeClr val="tx1"/>
                </a:solidFill>
              </a:rPr>
              <a:t>I.	</a:t>
            </a:r>
            <a:r>
              <a:rPr lang="en-US" altLang="en-US" sz="5400" b="1" dirty="0"/>
              <a:t>Jesus makes the </a:t>
            </a:r>
            <a:r>
              <a:rPr lang="en-US" altLang="en-US" sz="5400" b="1" u="sng" dirty="0">
                <a:solidFill>
                  <a:srgbClr val="FFFF00"/>
                </a:solidFill>
              </a:rPr>
              <a:t>blind</a:t>
            </a:r>
            <a:r>
              <a:rPr lang="en-US" altLang="en-US" sz="5400" b="1" dirty="0">
                <a:solidFill>
                  <a:srgbClr val="FFFF00"/>
                </a:solidFill>
              </a:rPr>
              <a:t> </a:t>
            </a:r>
            <a:r>
              <a:rPr lang="en-US" altLang="en-US" sz="5400" b="1" u="sng" dirty="0">
                <a:solidFill>
                  <a:srgbClr val="FFFF00"/>
                </a:solidFill>
              </a:rPr>
              <a:t>see</a:t>
            </a:r>
            <a:r>
              <a:rPr lang="en-US" altLang="en-US" sz="5400" b="1" dirty="0"/>
              <a:t>.</a:t>
            </a:r>
            <a:endParaRPr lang="en-US" altLang="en-US" sz="5400" b="1" dirty="0">
              <a:solidFill>
                <a:schemeClr val="tx1"/>
              </a:solidFill>
            </a:endParaRPr>
          </a:p>
        </p:txBody>
      </p:sp>
    </p:spTree>
    <p:extLst>
      <p:ext uri="{BB962C8B-B14F-4D97-AF65-F5344CB8AC3E}">
        <p14:creationId xmlns:p14="http://schemas.microsoft.com/office/powerpoint/2010/main" val="403382064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John 9.1 Beggar.jpg">
            <a:extLst>
              <a:ext uri="{FF2B5EF4-FFF2-40B4-BE49-F238E27FC236}">
                <a16:creationId xmlns:a16="http://schemas.microsoft.com/office/drawing/2014/main" id="{D3EE1DC8-3218-4495-A316-DD5712847D02}"/>
              </a:ext>
            </a:extLst>
          </p:cNvPr>
          <p:cNvPicPr>
            <a:picLocks noChangeAspect="1"/>
          </p:cNvPicPr>
          <p:nvPr/>
        </p:nvPicPr>
        <p:blipFill>
          <a:blip r:embed="rId2">
            <a:extLst>
              <a:ext uri="{28A0092B-C50C-407E-A947-70E740481C1C}">
                <a14:useLocalDpi xmlns:a14="http://schemas.microsoft.com/office/drawing/2010/main" val="0"/>
              </a:ext>
            </a:extLst>
          </a:blip>
          <a:srcRect r="17241"/>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2D071ED-AA57-4602-A53E-34C2D17991A9}"/>
              </a:ext>
            </a:extLst>
          </p:cNvPr>
          <p:cNvSpPr>
            <a:spLocks noGrp="1"/>
          </p:cNvSpPr>
          <p:nvPr>
            <p:ph type="title"/>
          </p:nvPr>
        </p:nvSpPr>
        <p:spPr>
          <a:xfrm>
            <a:off x="0" y="-76200"/>
            <a:ext cx="9144000" cy="2133600"/>
          </a:xfrm>
        </p:spPr>
        <p:txBody>
          <a:bodyPr/>
          <a:lstStyle/>
          <a:p>
            <a:pPr marL="715963" indent="-715963" algn="l" eaLnBrk="1" hangingPunct="1"/>
            <a:r>
              <a:rPr lang="en-US" altLang="en-US" b="1" dirty="0">
                <a:solidFill>
                  <a:schemeClr val="tx1"/>
                </a:solidFill>
                <a:effectLst>
                  <a:outerShdw blurRad="38100" dist="38100" dir="2700000" algn="tl">
                    <a:srgbClr val="000080"/>
                  </a:outerShdw>
                </a:effectLst>
              </a:rPr>
              <a:t>A.	</a:t>
            </a:r>
            <a:r>
              <a:rPr lang="en-US" altLang="en-US" b="1" dirty="0">
                <a:effectLst>
                  <a:outerShdw blurRad="38100" dist="38100" dir="2700000" algn="tl">
                    <a:srgbClr val="000080"/>
                  </a:outerShdw>
                </a:effectLst>
              </a:rPr>
              <a:t>Jesus’ healing a blind man proved he gives spiritual sight too (9:1-7).</a:t>
            </a:r>
            <a:endParaRPr lang="en-US" altLang="en-US" b="1" dirty="0">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294319490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John 9.7 Went to Siloam.jpg">
            <a:extLst>
              <a:ext uri="{FF2B5EF4-FFF2-40B4-BE49-F238E27FC236}">
                <a16:creationId xmlns:a16="http://schemas.microsoft.com/office/drawing/2014/main" id="{17340F43-0BD3-4D80-9ECE-D4693B7276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9144000"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32E860-6548-4F54-AA9B-F59158AB32BC}"/>
              </a:ext>
            </a:extLst>
          </p:cNvPr>
          <p:cNvSpPr>
            <a:spLocks noGrp="1"/>
          </p:cNvSpPr>
          <p:nvPr>
            <p:ph type="title"/>
          </p:nvPr>
        </p:nvSpPr>
        <p:spPr>
          <a:xfrm>
            <a:off x="0" y="0"/>
            <a:ext cx="9144000" cy="2133600"/>
          </a:xfrm>
        </p:spPr>
        <p:txBody>
          <a:bodyPr/>
          <a:lstStyle/>
          <a:p>
            <a:pPr marL="715963" indent="-715963" algn="l" eaLnBrk="1" hangingPunct="1"/>
            <a:r>
              <a:rPr lang="en-US" altLang="en-US" sz="4000" b="1" dirty="0">
                <a:solidFill>
                  <a:schemeClr val="tx1"/>
                </a:solidFill>
                <a:effectLst>
                  <a:outerShdw blurRad="38100" dist="38100" dir="2700000" algn="tl">
                    <a:srgbClr val="000080"/>
                  </a:outerShdw>
                </a:effectLst>
              </a:rPr>
              <a:t>1.	</a:t>
            </a:r>
            <a:r>
              <a:rPr lang="en-US" altLang="en-US" sz="4000" b="1" dirty="0">
                <a:effectLst>
                  <a:outerShdw blurRad="38100" dist="38100" dir="2700000" algn="tl">
                    <a:srgbClr val="000080"/>
                  </a:outerShdw>
                </a:effectLst>
              </a:rPr>
              <a:t>This man was born blind to show that God empowered Jesus to give eternal life (9:1-5).</a:t>
            </a:r>
            <a:endParaRPr lang="en-US" altLang="en-US" sz="4000" b="1" dirty="0">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30208174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1271-C1E5-4B69-80BD-F21AD8D6AC27}"/>
              </a:ext>
            </a:extLst>
          </p:cNvPr>
          <p:cNvSpPr>
            <a:spLocks noGrp="1"/>
          </p:cNvSpPr>
          <p:nvPr>
            <p:ph type="title"/>
          </p:nvPr>
        </p:nvSpPr>
        <p:spPr>
          <a:xfrm>
            <a:off x="0" y="22860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Why this blindness?</a:t>
            </a:r>
          </a:p>
        </p:txBody>
      </p:sp>
      <p:pic>
        <p:nvPicPr>
          <p:cNvPr id="67587" name="Picture 2" descr="John 9.2 Who's Sin?.jpg">
            <a:extLst>
              <a:ext uri="{FF2B5EF4-FFF2-40B4-BE49-F238E27FC236}">
                <a16:creationId xmlns:a16="http://schemas.microsoft.com/office/drawing/2014/main" id="{6F0A07EB-9B75-4BEE-B05D-2D289B633A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01800"/>
            <a:ext cx="91440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167398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8" descr="idol.jpg">
            <a:extLst>
              <a:ext uri="{FF2B5EF4-FFF2-40B4-BE49-F238E27FC236}">
                <a16:creationId xmlns:a16="http://schemas.microsoft.com/office/drawing/2014/main" id="{5FA5C739-C0C8-45CD-A900-901E0E2470D5}"/>
              </a:ext>
            </a:extLst>
          </p:cNvPr>
          <p:cNvPicPr>
            <a:picLocks noChangeAspect="1"/>
          </p:cNvPicPr>
          <p:nvPr/>
        </p:nvPicPr>
        <p:blipFill>
          <a:blip r:embed="rId2">
            <a:extLst>
              <a:ext uri="{28A0092B-C50C-407E-A947-70E740481C1C}">
                <a14:useLocalDpi xmlns:a14="http://schemas.microsoft.com/office/drawing/2010/main" val="0"/>
              </a:ext>
            </a:extLst>
          </a:blip>
          <a:srcRect l="49110" t="13303" r="27467" b="11111"/>
          <a:stretch>
            <a:fillRect/>
          </a:stretch>
        </p:blipFill>
        <p:spPr bwMode="auto">
          <a:xfrm>
            <a:off x="6400800" y="0"/>
            <a:ext cx="2743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67F99D-4928-4A02-B56E-C7179516FB07}"/>
              </a:ext>
            </a:extLst>
          </p:cNvPr>
          <p:cNvSpPr>
            <a:spLocks noGrp="1"/>
          </p:cNvSpPr>
          <p:nvPr>
            <p:ph type="title"/>
          </p:nvPr>
        </p:nvSpPr>
        <p:spPr>
          <a:xfrm>
            <a:off x="0" y="-228600"/>
            <a:ext cx="6400800" cy="1143000"/>
          </a:xfrm>
        </p:spPr>
        <p:txBody>
          <a:bodyPr/>
          <a:lstStyle/>
          <a:p>
            <a:pPr marL="715963" indent="-715963" eaLnBrk="1" hangingPunct="1">
              <a:defRPr/>
            </a:pPr>
            <a:r>
              <a:rPr lang="en-US" b="1" dirty="0">
                <a:solidFill>
                  <a:schemeClr val="tx1"/>
                </a:solidFill>
                <a:effectLst>
                  <a:outerShdw blurRad="38100" dist="38100" dir="2700000" algn="tl">
                    <a:srgbClr val="000000">
                      <a:alpha val="43137"/>
                    </a:srgbClr>
                  </a:outerShdw>
                </a:effectLst>
              </a:rPr>
              <a:t>Exodus 20:4-5</a:t>
            </a:r>
          </a:p>
        </p:txBody>
      </p:sp>
      <p:sp>
        <p:nvSpPr>
          <p:cNvPr id="3" name="Title 1">
            <a:extLst>
              <a:ext uri="{FF2B5EF4-FFF2-40B4-BE49-F238E27FC236}">
                <a16:creationId xmlns:a16="http://schemas.microsoft.com/office/drawing/2014/main" id="{56FE5309-5378-453B-AD90-D61A7E6FE917}"/>
              </a:ext>
            </a:extLst>
          </p:cNvPr>
          <p:cNvSpPr txBox="1">
            <a:spLocks/>
          </p:cNvSpPr>
          <p:nvPr/>
        </p:nvSpPr>
        <p:spPr bwMode="auto">
          <a:xfrm>
            <a:off x="228600" y="762000"/>
            <a:ext cx="6477000" cy="60198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“You must not make for yourself an idol.... </a:t>
            </a:r>
            <a:r>
              <a:rPr kumimoji="0" lang="en-US" altLang="en-US" sz="360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rPr>
              <a:t>5 </a:t>
            </a: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You must not bow down to them or worship them, for ... I lay the sins of the parents upon their children; </a:t>
            </a:r>
            <a:r>
              <a:rPr kumimoji="0" lang="en-US" altLang="en-US" sz="36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the entire family is affected</a:t>
            </a: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—even children in the third and fourth generations of those who reject me.’”</a:t>
            </a:r>
            <a:endPar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DBEF502-2D78-46CC-A557-FD7AF46E5711}"/>
              </a:ext>
            </a:extLst>
          </p:cNvPr>
          <p:cNvSpPr txBox="1">
            <a:spLocks/>
          </p:cNvSpPr>
          <p:nvPr/>
        </p:nvSpPr>
        <p:spPr bwMode="auto">
          <a:xfrm>
            <a:off x="6324600" y="0"/>
            <a:ext cx="2819400" cy="914400"/>
          </a:xfrm>
          <a:prstGeom prst="rect">
            <a:avLst/>
          </a:prstGeom>
          <a:noFill/>
          <a:ln w="9525">
            <a:noFill/>
            <a:miter lim="800000"/>
            <a:headEnd/>
            <a:tailEnd/>
          </a:ln>
          <a:effectLst/>
        </p:spPr>
        <p:txBody>
          <a:bodyPr anchor="ctr"/>
          <a:lstStyle/>
          <a:p>
            <a:pPr marL="715963" marR="0" lvl="0" indent="-715963"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Sin</a:t>
            </a:r>
          </a:p>
        </p:txBody>
      </p:sp>
      <p:sp>
        <p:nvSpPr>
          <p:cNvPr id="7" name="Title 1">
            <a:extLst>
              <a:ext uri="{FF2B5EF4-FFF2-40B4-BE49-F238E27FC236}">
                <a16:creationId xmlns:a16="http://schemas.microsoft.com/office/drawing/2014/main" id="{96E5F017-D30C-4514-BA80-E12054DB0F5A}"/>
              </a:ext>
            </a:extLst>
          </p:cNvPr>
          <p:cNvSpPr txBox="1">
            <a:spLocks/>
          </p:cNvSpPr>
          <p:nvPr/>
        </p:nvSpPr>
        <p:spPr bwMode="auto">
          <a:xfrm>
            <a:off x="6324600" y="5715000"/>
            <a:ext cx="2819400" cy="1143000"/>
          </a:xfrm>
          <a:prstGeom prst="rect">
            <a:avLst/>
          </a:prstGeom>
          <a:noFill/>
          <a:ln w="9525">
            <a:noFill/>
            <a:miter lim="800000"/>
            <a:headEnd/>
            <a:tailEnd/>
          </a:ln>
          <a:effectLst/>
        </p:spPr>
        <p:txBody>
          <a:bodyPr anchor="ctr"/>
          <a:lstStyle/>
          <a:p>
            <a:pPr marL="715963" marR="0" lvl="0" indent="-715963"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Suffering</a:t>
            </a:r>
          </a:p>
        </p:txBody>
      </p:sp>
      <p:sp>
        <p:nvSpPr>
          <p:cNvPr id="8" name="Down Arrow 7">
            <a:extLst>
              <a:ext uri="{FF2B5EF4-FFF2-40B4-BE49-F238E27FC236}">
                <a16:creationId xmlns:a16="http://schemas.microsoft.com/office/drawing/2014/main" id="{28F553FB-7F18-4013-BC6A-4623ABE44FEF}"/>
              </a:ext>
            </a:extLst>
          </p:cNvPr>
          <p:cNvSpPr>
            <a:spLocks noChangeArrowheads="1"/>
          </p:cNvSpPr>
          <p:nvPr/>
        </p:nvSpPr>
        <p:spPr bwMode="auto">
          <a:xfrm>
            <a:off x="7239000" y="838200"/>
            <a:ext cx="1143000" cy="5181600"/>
          </a:xfrm>
          <a:prstGeom prst="downArrow">
            <a:avLst>
              <a:gd name="adj1" fmla="val 50000"/>
              <a:gd name="adj2" fmla="val 49993"/>
            </a:avLst>
          </a:prstGeom>
          <a:gradFill rotWithShape="1">
            <a:gsLst>
              <a:gs pos="0">
                <a:srgbClr val="6D89FF"/>
              </a:gs>
              <a:gs pos="100000">
                <a:srgbClr val="1457FF"/>
              </a:gs>
            </a:gsLst>
            <a:lin ang="5400000"/>
          </a:gra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6009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John 9.6 Mud on Eyes.jpg">
            <a:extLst>
              <a:ext uri="{FF2B5EF4-FFF2-40B4-BE49-F238E27FC236}">
                <a16:creationId xmlns:a16="http://schemas.microsoft.com/office/drawing/2014/main" id="{F9D33220-3CD5-4017-BC14-5FC9688EEC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25650"/>
            <a:ext cx="91440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FC697B-A1F5-4252-8C3E-E5860868EC5D}"/>
              </a:ext>
            </a:extLst>
          </p:cNvPr>
          <p:cNvSpPr>
            <a:spLocks noGrp="1"/>
          </p:cNvSpPr>
          <p:nvPr>
            <p:ph type="title"/>
          </p:nvPr>
        </p:nvSpPr>
        <p:spPr>
          <a:xfrm>
            <a:off x="0" y="0"/>
            <a:ext cx="9144000" cy="2133600"/>
          </a:xfrm>
        </p:spPr>
        <p:txBody>
          <a:bodyPr/>
          <a:lstStyle/>
          <a:p>
            <a:pPr marL="715963" indent="-715963" algn="l" eaLnBrk="1" hangingPunct="1"/>
            <a:r>
              <a:rPr lang="en-US" altLang="en-US" sz="4000" b="1" dirty="0">
                <a:effectLst>
                  <a:outerShdw blurRad="38100" dist="38100" dir="2700000" algn="tl">
                    <a:srgbClr val="000080"/>
                  </a:outerShdw>
                </a:effectLst>
              </a:rPr>
              <a:t>2.	Jesus proved He was the way for eternal life by miraculously healing the man (9:6-7).</a:t>
            </a:r>
            <a:endParaRPr lang="en-US" altLang="en-US" sz="4000" b="1" dirty="0">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36541614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0262A-211C-4661-868B-3107106589C7}"/>
              </a:ext>
            </a:extLst>
          </p:cNvPr>
          <p:cNvSpPr>
            <a:spLocks noGrp="1"/>
          </p:cNvSpPr>
          <p:nvPr>
            <p:ph type="title"/>
          </p:nvPr>
        </p:nvSpPr>
        <p:spPr>
          <a:xfrm>
            <a:off x="0" y="152400"/>
            <a:ext cx="9144000" cy="1447800"/>
          </a:xfrm>
        </p:spPr>
        <p:txBody>
          <a:bodyPr/>
          <a:lstStyle/>
          <a:p>
            <a:pPr eaLnBrk="1" hangingPunct="1"/>
            <a:r>
              <a:rPr lang="en-US" altLang="en-US" b="1">
                <a:solidFill>
                  <a:schemeClr val="tx1"/>
                </a:solidFill>
                <a:effectLst>
                  <a:outerShdw blurRad="38100" dist="38100" dir="2700000" algn="tl">
                    <a:srgbClr val="000080"/>
                  </a:outerShdw>
                </a:effectLst>
              </a:rPr>
              <a:t>Why did Christ put mud on the man’s eyes (9:6)?</a:t>
            </a:r>
          </a:p>
        </p:txBody>
      </p:sp>
      <p:pic>
        <p:nvPicPr>
          <p:cNvPr id="70659" name="Picture 2" descr="John 9.7 Washed Eyes.jpg">
            <a:extLst>
              <a:ext uri="{FF2B5EF4-FFF2-40B4-BE49-F238E27FC236}">
                <a16:creationId xmlns:a16="http://schemas.microsoft.com/office/drawing/2014/main" id="{79B517C3-0994-4FD9-B82D-654143F31E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11325"/>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505675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descr="John 1.3 jesus creating_adam.jpg">
            <a:extLst>
              <a:ext uri="{FF2B5EF4-FFF2-40B4-BE49-F238E27FC236}">
                <a16:creationId xmlns:a16="http://schemas.microsoft.com/office/drawing/2014/main" id="{D144D53D-1C7A-4F34-9189-2711916C8955}"/>
              </a:ext>
            </a:extLst>
          </p:cNvPr>
          <p:cNvPicPr>
            <a:picLocks noChangeAspect="1"/>
          </p:cNvPicPr>
          <p:nvPr/>
        </p:nvPicPr>
        <p:blipFill>
          <a:blip r:embed="rId2">
            <a:extLst>
              <a:ext uri="{28A0092B-C50C-407E-A947-70E740481C1C}">
                <a14:useLocalDpi xmlns:a14="http://schemas.microsoft.com/office/drawing/2010/main" val="0"/>
              </a:ext>
            </a:extLst>
          </a:blip>
          <a:srcRect l="2223" t="112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a:extLst>
              <a:ext uri="{FF2B5EF4-FFF2-40B4-BE49-F238E27FC236}">
                <a16:creationId xmlns:a16="http://schemas.microsoft.com/office/drawing/2014/main" id="{6B587109-1259-4385-A2C3-D7D67D5F64C4}"/>
              </a:ext>
            </a:extLst>
          </p:cNvPr>
          <p:cNvSpPr>
            <a:spLocks noGrp="1" noChangeArrowheads="1"/>
          </p:cNvSpPr>
          <p:nvPr>
            <p:ph type="title"/>
          </p:nvPr>
        </p:nvSpPr>
        <p:spPr>
          <a:xfrm>
            <a:off x="0" y="0"/>
            <a:ext cx="2895600" cy="4648200"/>
          </a:xfrm>
        </p:spPr>
        <p:txBody>
          <a:bodyPr/>
          <a:lstStyle/>
          <a:p>
            <a:pPr eaLnBrk="1" hangingPunct="1"/>
            <a:r>
              <a:rPr lang="en-US" altLang="en-US" sz="4000" dirty="0">
                <a:solidFill>
                  <a:schemeClr val="bg1"/>
                </a:solidFill>
                <a:effectLst>
                  <a:outerShdw blurRad="38100" dist="38100" dir="2700000" algn="tl">
                    <a:schemeClr val="tx1"/>
                  </a:outerShdw>
                </a:effectLst>
              </a:rPr>
              <a:t>Jesus </a:t>
            </a:r>
            <a:r>
              <a:rPr lang="en-US" altLang="en-US" sz="4000" dirty="0">
                <a:effectLst>
                  <a:outerShdw blurRad="38100" dist="38100" dir="2700000" algn="tl">
                    <a:schemeClr val="tx1"/>
                  </a:outerShdw>
                </a:effectLst>
              </a:rPr>
              <a:t>formed </a:t>
            </a:r>
            <a:r>
              <a:rPr lang="en-US" altLang="en-US" sz="4000" dirty="0">
                <a:solidFill>
                  <a:schemeClr val="bg1"/>
                </a:solidFill>
                <a:effectLst>
                  <a:outerShdw blurRad="38100" dist="38100" dir="2700000" algn="tl">
                    <a:schemeClr val="tx1"/>
                  </a:outerShdw>
                </a:effectLst>
              </a:rPr>
              <a:t>Adam from the dust (John 1:3; Gen. 2:7).</a:t>
            </a:r>
          </a:p>
        </p:txBody>
      </p:sp>
    </p:spTree>
    <p:extLst>
      <p:ext uri="{BB962C8B-B14F-4D97-AF65-F5344CB8AC3E}">
        <p14:creationId xmlns:p14="http://schemas.microsoft.com/office/powerpoint/2010/main" val="4178343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80B88-23E3-4762-B81B-3F8D10B56746}"/>
              </a:ext>
            </a:extLst>
          </p:cNvPr>
          <p:cNvSpPr>
            <a:spLocks noGrp="1"/>
          </p:cNvSpPr>
          <p:nvPr>
            <p:ph type="title" idx="4294967295"/>
          </p:nvPr>
        </p:nvSpPr>
        <p:spPr/>
        <p:txBody>
          <a:bodyPr/>
          <a:lstStyle/>
          <a:p>
            <a:pPr eaLnBrk="1" hangingPunct="1">
              <a:defRPr/>
            </a:pPr>
            <a:r>
              <a:rPr lang="en-US" dirty="0">
                <a:ea typeface="+mj-ea"/>
                <a:cs typeface="+mj-cs"/>
              </a:rPr>
              <a:t>Four Christmases</a:t>
            </a:r>
          </a:p>
        </p:txBody>
      </p:sp>
      <p:pic>
        <p:nvPicPr>
          <p:cNvPr id="21507" name="Picture 3" descr="four_christmases02.jpg">
            <a:extLst>
              <a:ext uri="{FF2B5EF4-FFF2-40B4-BE49-F238E27FC236}">
                <a16:creationId xmlns:a16="http://schemas.microsoft.com/office/drawing/2014/main" id="{45DC02F8-FEB7-4811-BA26-F503D658AF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05264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27C73-B307-4B1D-B18D-2006A6B82D0D}"/>
              </a:ext>
            </a:extLst>
          </p:cNvPr>
          <p:cNvSpPr>
            <a:spLocks noGrp="1"/>
          </p:cNvSpPr>
          <p:nvPr>
            <p:ph type="title"/>
          </p:nvPr>
        </p:nvSpPr>
        <p:spPr>
          <a:xfrm>
            <a:off x="0" y="-1"/>
            <a:ext cx="9144000" cy="1724025"/>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Washing developed his faith</a:t>
            </a:r>
          </a:p>
        </p:txBody>
      </p:sp>
      <p:pic>
        <p:nvPicPr>
          <p:cNvPr id="72707" name="Picture 2" descr="John 9.7 Went to Siloam.jpg">
            <a:extLst>
              <a:ext uri="{FF2B5EF4-FFF2-40B4-BE49-F238E27FC236}">
                <a16:creationId xmlns:a16="http://schemas.microsoft.com/office/drawing/2014/main" id="{12BCD80F-AFD5-4FE0-9461-989D654F12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61230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descr="siloam-map.jpg">
            <a:extLst>
              <a:ext uri="{FF2B5EF4-FFF2-40B4-BE49-F238E27FC236}">
                <a16:creationId xmlns:a16="http://schemas.microsoft.com/office/drawing/2014/main" id="{A6E55CF4-1195-4D44-9F6A-BBE6ADA015C1}"/>
              </a:ext>
            </a:extLst>
          </p:cNvPr>
          <p:cNvPicPr>
            <a:picLocks noChangeAspect="1"/>
          </p:cNvPicPr>
          <p:nvPr/>
        </p:nvPicPr>
        <p:blipFill>
          <a:blip r:embed="rId2">
            <a:extLst>
              <a:ext uri="{28A0092B-C50C-407E-A947-70E740481C1C}">
                <a14:useLocalDpi xmlns:a14="http://schemas.microsoft.com/office/drawing/2010/main" val="0"/>
              </a:ext>
            </a:extLst>
          </a:blip>
          <a:srcRect t="874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19DF2B2-1369-4DFD-96E8-809B5822AEA6}"/>
              </a:ext>
            </a:extLst>
          </p:cNvPr>
          <p:cNvSpPr>
            <a:spLocks noGrp="1"/>
          </p:cNvSpPr>
          <p:nvPr>
            <p:ph type="title"/>
          </p:nvPr>
        </p:nvSpPr>
        <p:spPr>
          <a:xfrm>
            <a:off x="0" y="0"/>
            <a:ext cx="5181600" cy="1447800"/>
          </a:xfrm>
          <a:solidFill>
            <a:srgbClr val="800000"/>
          </a:solidFill>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Journey to the Pool of Siloam</a:t>
            </a:r>
          </a:p>
        </p:txBody>
      </p:sp>
      <p:sp>
        <p:nvSpPr>
          <p:cNvPr id="5" name="Title 1">
            <a:extLst>
              <a:ext uri="{FF2B5EF4-FFF2-40B4-BE49-F238E27FC236}">
                <a16:creationId xmlns:a16="http://schemas.microsoft.com/office/drawing/2014/main" id="{6338D6D5-1A7D-454A-80AA-668D4C51AEED}"/>
              </a:ext>
            </a:extLst>
          </p:cNvPr>
          <p:cNvSpPr txBox="1">
            <a:spLocks/>
          </p:cNvSpPr>
          <p:nvPr/>
        </p:nvSpPr>
        <p:spPr bwMode="auto">
          <a:xfrm>
            <a:off x="0" y="6248400"/>
            <a:ext cx="3352800" cy="609600"/>
          </a:xfrm>
          <a:prstGeom prst="rect">
            <a:avLst/>
          </a:prstGeom>
          <a:solidFill>
            <a:srgbClr val="80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Pool of Siloam</a:t>
            </a:r>
          </a:p>
        </p:txBody>
      </p:sp>
      <p:sp>
        <p:nvSpPr>
          <p:cNvPr id="6" name="Title 1">
            <a:extLst>
              <a:ext uri="{FF2B5EF4-FFF2-40B4-BE49-F238E27FC236}">
                <a16:creationId xmlns:a16="http://schemas.microsoft.com/office/drawing/2014/main" id="{5481002D-7048-452F-B735-523E43ABEF6D}"/>
              </a:ext>
            </a:extLst>
          </p:cNvPr>
          <p:cNvSpPr txBox="1">
            <a:spLocks/>
          </p:cNvSpPr>
          <p:nvPr/>
        </p:nvSpPr>
        <p:spPr bwMode="auto">
          <a:xfrm>
            <a:off x="5715000" y="533400"/>
            <a:ext cx="2438400" cy="609600"/>
          </a:xfrm>
          <a:prstGeom prst="rect">
            <a:avLst/>
          </a:prstGeom>
          <a:solidFill>
            <a:srgbClr val="80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Temple</a:t>
            </a:r>
          </a:p>
        </p:txBody>
      </p:sp>
      <p:sp>
        <p:nvSpPr>
          <p:cNvPr id="8" name="Freeform 7">
            <a:extLst>
              <a:ext uri="{FF2B5EF4-FFF2-40B4-BE49-F238E27FC236}">
                <a16:creationId xmlns:a16="http://schemas.microsoft.com/office/drawing/2014/main" id="{6776494A-0DAD-40B7-8CB3-D44CFE9EEB54}"/>
              </a:ext>
            </a:extLst>
          </p:cNvPr>
          <p:cNvSpPr>
            <a:spLocks noChangeArrowheads="1"/>
          </p:cNvSpPr>
          <p:nvPr/>
        </p:nvSpPr>
        <p:spPr bwMode="auto">
          <a:xfrm>
            <a:off x="1676400" y="1490663"/>
            <a:ext cx="5062538" cy="4251325"/>
          </a:xfrm>
          <a:custGeom>
            <a:avLst/>
            <a:gdLst>
              <a:gd name="T0" fmla="*/ 0 w 5063067"/>
              <a:gd name="T1" fmla="*/ 0 h 4252098"/>
              <a:gd name="T2" fmla="*/ 5063067 w 5063067"/>
              <a:gd name="T3" fmla="*/ 4252098 h 4252098"/>
            </a:gdLst>
            <a:ahLst/>
            <a:cxnLst/>
            <a:rect l="T0" t="T1" r="T2" b="T3"/>
            <a:pathLst>
              <a:path w="5063067" h="4252098">
                <a:moveTo>
                  <a:pt x="5063067" y="0"/>
                </a:moveTo>
                <a:cubicBezTo>
                  <a:pt x="5041370" y="5424"/>
                  <a:pt x="4968823" y="21722"/>
                  <a:pt x="4944533" y="33867"/>
                </a:cubicBezTo>
                <a:cubicBezTo>
                  <a:pt x="4813230" y="99518"/>
                  <a:pt x="4970620" y="42106"/>
                  <a:pt x="4842933" y="84667"/>
                </a:cubicBezTo>
                <a:cubicBezTo>
                  <a:pt x="4820355" y="118534"/>
                  <a:pt x="4803981" y="157486"/>
                  <a:pt x="4775200" y="186267"/>
                </a:cubicBezTo>
                <a:cubicBezTo>
                  <a:pt x="4713660" y="247807"/>
                  <a:pt x="4727907" y="228770"/>
                  <a:pt x="4673600" y="304800"/>
                </a:cubicBezTo>
                <a:cubicBezTo>
                  <a:pt x="4638304" y="354214"/>
                  <a:pt x="4594963" y="438256"/>
                  <a:pt x="4538133" y="457200"/>
                </a:cubicBezTo>
                <a:lnTo>
                  <a:pt x="4487333" y="474134"/>
                </a:lnTo>
                <a:cubicBezTo>
                  <a:pt x="4470400" y="491067"/>
                  <a:pt x="4454930" y="509603"/>
                  <a:pt x="4436533" y="524934"/>
                </a:cubicBezTo>
                <a:cubicBezTo>
                  <a:pt x="4420899" y="537962"/>
                  <a:pt x="4398761" y="543166"/>
                  <a:pt x="4385733" y="558800"/>
                </a:cubicBezTo>
                <a:cubicBezTo>
                  <a:pt x="4279306" y="686514"/>
                  <a:pt x="4405514" y="571464"/>
                  <a:pt x="4334933" y="677334"/>
                </a:cubicBezTo>
                <a:cubicBezTo>
                  <a:pt x="4260032" y="789685"/>
                  <a:pt x="4305669" y="668130"/>
                  <a:pt x="4250267" y="778934"/>
                </a:cubicBezTo>
                <a:cubicBezTo>
                  <a:pt x="4242285" y="794899"/>
                  <a:pt x="4242001" y="814131"/>
                  <a:pt x="4233333" y="829734"/>
                </a:cubicBezTo>
                <a:cubicBezTo>
                  <a:pt x="4213566" y="865314"/>
                  <a:pt x="4188178" y="897467"/>
                  <a:pt x="4165600" y="931334"/>
                </a:cubicBezTo>
                <a:cubicBezTo>
                  <a:pt x="4093563" y="1183461"/>
                  <a:pt x="4167729" y="902159"/>
                  <a:pt x="4097867" y="1303867"/>
                </a:cubicBezTo>
                <a:cubicBezTo>
                  <a:pt x="4089892" y="1349724"/>
                  <a:pt x="4084816" y="1397703"/>
                  <a:pt x="4064000" y="1439334"/>
                </a:cubicBezTo>
                <a:cubicBezTo>
                  <a:pt x="4014168" y="1538996"/>
                  <a:pt x="4054080" y="1499085"/>
                  <a:pt x="3928533" y="1540934"/>
                </a:cubicBezTo>
                <a:lnTo>
                  <a:pt x="3877733" y="1557867"/>
                </a:lnTo>
                <a:cubicBezTo>
                  <a:pt x="3860800" y="1569156"/>
                  <a:pt x="3845530" y="1583469"/>
                  <a:pt x="3826933" y="1591734"/>
                </a:cubicBezTo>
                <a:cubicBezTo>
                  <a:pt x="3794311" y="1606232"/>
                  <a:pt x="3725333" y="1625600"/>
                  <a:pt x="3725333" y="1625600"/>
                </a:cubicBezTo>
                <a:cubicBezTo>
                  <a:pt x="3708400" y="1636889"/>
                  <a:pt x="3692736" y="1650366"/>
                  <a:pt x="3674533" y="1659467"/>
                </a:cubicBezTo>
                <a:cubicBezTo>
                  <a:pt x="3658568" y="1667449"/>
                  <a:pt x="3640953" y="1671704"/>
                  <a:pt x="3623733" y="1676400"/>
                </a:cubicBezTo>
                <a:cubicBezTo>
                  <a:pt x="3578828" y="1688647"/>
                  <a:pt x="3532424" y="1695548"/>
                  <a:pt x="3488267" y="1710267"/>
                </a:cubicBezTo>
                <a:cubicBezTo>
                  <a:pt x="3454400" y="1721556"/>
                  <a:pt x="3421300" y="1735476"/>
                  <a:pt x="3386667" y="1744134"/>
                </a:cubicBezTo>
                <a:cubicBezTo>
                  <a:pt x="3364089" y="1749778"/>
                  <a:pt x="3341224" y="1754380"/>
                  <a:pt x="3318933" y="1761067"/>
                </a:cubicBezTo>
                <a:cubicBezTo>
                  <a:pt x="3284740" y="1771325"/>
                  <a:pt x="3252338" y="1787933"/>
                  <a:pt x="3217333" y="1794934"/>
                </a:cubicBezTo>
                <a:cubicBezTo>
                  <a:pt x="3097659" y="1818869"/>
                  <a:pt x="3159974" y="1802765"/>
                  <a:pt x="3031067" y="1845734"/>
                </a:cubicBezTo>
                <a:lnTo>
                  <a:pt x="2980267" y="1862667"/>
                </a:lnTo>
                <a:cubicBezTo>
                  <a:pt x="2723488" y="2033852"/>
                  <a:pt x="2987024" y="1848568"/>
                  <a:pt x="2827867" y="1981200"/>
                </a:cubicBezTo>
                <a:cubicBezTo>
                  <a:pt x="2812233" y="1994229"/>
                  <a:pt x="2791458" y="2000676"/>
                  <a:pt x="2777067" y="2015067"/>
                </a:cubicBezTo>
                <a:cubicBezTo>
                  <a:pt x="2757111" y="2035023"/>
                  <a:pt x="2744634" y="2061372"/>
                  <a:pt x="2726267" y="2082800"/>
                </a:cubicBezTo>
                <a:cubicBezTo>
                  <a:pt x="2682807" y="2133504"/>
                  <a:pt x="2676925" y="2132628"/>
                  <a:pt x="2624667" y="2167467"/>
                </a:cubicBezTo>
                <a:cubicBezTo>
                  <a:pt x="2512351" y="2392097"/>
                  <a:pt x="2648610" y="2111599"/>
                  <a:pt x="2573867" y="2286000"/>
                </a:cubicBezTo>
                <a:cubicBezTo>
                  <a:pt x="2548086" y="2346156"/>
                  <a:pt x="2540145" y="2353516"/>
                  <a:pt x="2506133" y="2404534"/>
                </a:cubicBezTo>
                <a:cubicBezTo>
                  <a:pt x="2463572" y="2532221"/>
                  <a:pt x="2520984" y="2374831"/>
                  <a:pt x="2455333" y="2506134"/>
                </a:cubicBezTo>
                <a:cubicBezTo>
                  <a:pt x="2447351" y="2522099"/>
                  <a:pt x="2446382" y="2540969"/>
                  <a:pt x="2438400" y="2556934"/>
                </a:cubicBezTo>
                <a:cubicBezTo>
                  <a:pt x="2429299" y="2575137"/>
                  <a:pt x="2413634" y="2589531"/>
                  <a:pt x="2404533" y="2607734"/>
                </a:cubicBezTo>
                <a:cubicBezTo>
                  <a:pt x="2371906" y="2672988"/>
                  <a:pt x="2381638" y="2692758"/>
                  <a:pt x="2336800" y="2743200"/>
                </a:cubicBezTo>
                <a:cubicBezTo>
                  <a:pt x="2304980" y="2778997"/>
                  <a:pt x="2261767" y="2804949"/>
                  <a:pt x="2235200" y="2844800"/>
                </a:cubicBezTo>
                <a:cubicBezTo>
                  <a:pt x="2223911" y="2861733"/>
                  <a:pt x="2218266" y="2884311"/>
                  <a:pt x="2201333" y="2895600"/>
                </a:cubicBezTo>
                <a:cubicBezTo>
                  <a:pt x="2181969" y="2908509"/>
                  <a:pt x="2156178" y="2906889"/>
                  <a:pt x="2133600" y="2912534"/>
                </a:cubicBezTo>
                <a:cubicBezTo>
                  <a:pt x="1912279" y="3078526"/>
                  <a:pt x="2188363" y="2873419"/>
                  <a:pt x="2015067" y="2997200"/>
                </a:cubicBezTo>
                <a:cubicBezTo>
                  <a:pt x="1978726" y="3023157"/>
                  <a:pt x="1936437" y="3059064"/>
                  <a:pt x="1896533" y="3081867"/>
                </a:cubicBezTo>
                <a:cubicBezTo>
                  <a:pt x="1874616" y="3094391"/>
                  <a:pt x="1849341" y="3101062"/>
                  <a:pt x="1828800" y="3115734"/>
                </a:cubicBezTo>
                <a:cubicBezTo>
                  <a:pt x="1809313" y="3129653"/>
                  <a:pt x="1796397" y="3151203"/>
                  <a:pt x="1778000" y="3166534"/>
                </a:cubicBezTo>
                <a:cubicBezTo>
                  <a:pt x="1731176" y="3205554"/>
                  <a:pt x="1702382" y="3210327"/>
                  <a:pt x="1642533" y="3234267"/>
                </a:cubicBezTo>
                <a:cubicBezTo>
                  <a:pt x="1631244" y="3251200"/>
                  <a:pt x="1621695" y="3269433"/>
                  <a:pt x="1608667" y="3285067"/>
                </a:cubicBezTo>
                <a:cubicBezTo>
                  <a:pt x="1593336" y="3303464"/>
                  <a:pt x="1572235" y="3316709"/>
                  <a:pt x="1557867" y="3335867"/>
                </a:cubicBezTo>
                <a:cubicBezTo>
                  <a:pt x="1521235" y="3384710"/>
                  <a:pt x="1456267" y="3488267"/>
                  <a:pt x="1456267" y="3488267"/>
                </a:cubicBezTo>
                <a:cubicBezTo>
                  <a:pt x="1425047" y="3613141"/>
                  <a:pt x="1458595" y="3499768"/>
                  <a:pt x="1405467" y="3623734"/>
                </a:cubicBezTo>
                <a:cubicBezTo>
                  <a:pt x="1398436" y="3640140"/>
                  <a:pt x="1399960" y="3660822"/>
                  <a:pt x="1388533" y="3674534"/>
                </a:cubicBezTo>
                <a:cubicBezTo>
                  <a:pt x="1370466" y="3696215"/>
                  <a:pt x="1343920" y="3709150"/>
                  <a:pt x="1320800" y="3725334"/>
                </a:cubicBezTo>
                <a:cubicBezTo>
                  <a:pt x="1287455" y="3748675"/>
                  <a:pt x="1253067" y="3770489"/>
                  <a:pt x="1219200" y="3793067"/>
                </a:cubicBezTo>
                <a:lnTo>
                  <a:pt x="1168400" y="3826934"/>
                </a:lnTo>
                <a:cubicBezTo>
                  <a:pt x="1162756" y="3843867"/>
                  <a:pt x="1164088" y="3865113"/>
                  <a:pt x="1151467" y="3877734"/>
                </a:cubicBezTo>
                <a:cubicBezTo>
                  <a:pt x="1138846" y="3890355"/>
                  <a:pt x="1115803" y="3885207"/>
                  <a:pt x="1100667" y="3894667"/>
                </a:cubicBezTo>
                <a:cubicBezTo>
                  <a:pt x="1070018" y="3913822"/>
                  <a:pt x="1047729" y="3945093"/>
                  <a:pt x="1016000" y="3962400"/>
                </a:cubicBezTo>
                <a:cubicBezTo>
                  <a:pt x="984660" y="3979494"/>
                  <a:pt x="948267" y="3984978"/>
                  <a:pt x="914400" y="3996267"/>
                </a:cubicBezTo>
                <a:lnTo>
                  <a:pt x="863600" y="4013200"/>
                </a:lnTo>
                <a:cubicBezTo>
                  <a:pt x="846667" y="4024489"/>
                  <a:pt x="831397" y="4038801"/>
                  <a:pt x="812800" y="4047067"/>
                </a:cubicBezTo>
                <a:cubicBezTo>
                  <a:pt x="812790" y="4047072"/>
                  <a:pt x="685806" y="4089399"/>
                  <a:pt x="660400" y="4097867"/>
                </a:cubicBezTo>
                <a:cubicBezTo>
                  <a:pt x="643467" y="4103511"/>
                  <a:pt x="626173" y="4108171"/>
                  <a:pt x="609600" y="4114800"/>
                </a:cubicBezTo>
                <a:cubicBezTo>
                  <a:pt x="581378" y="4126089"/>
                  <a:pt x="553770" y="4139055"/>
                  <a:pt x="524933" y="4148667"/>
                </a:cubicBezTo>
                <a:cubicBezTo>
                  <a:pt x="502855" y="4156026"/>
                  <a:pt x="479778" y="4159956"/>
                  <a:pt x="457200" y="4165600"/>
                </a:cubicBezTo>
                <a:cubicBezTo>
                  <a:pt x="434622" y="4176889"/>
                  <a:pt x="412669" y="4189523"/>
                  <a:pt x="389467" y="4199467"/>
                </a:cubicBezTo>
                <a:cubicBezTo>
                  <a:pt x="266662" y="4252098"/>
                  <a:pt x="134582" y="4216400"/>
                  <a:pt x="0" y="4216400"/>
                </a:cubicBezTo>
              </a:path>
            </a:pathLst>
          </a:custGeom>
          <a:noFill/>
          <a:ln w="76200">
            <a:solidFill>
              <a:srgbClr val="000005"/>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3075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938_spiritual_blindness.jpg">
            <a:extLst>
              <a:ext uri="{FF2B5EF4-FFF2-40B4-BE49-F238E27FC236}">
                <a16:creationId xmlns:a16="http://schemas.microsoft.com/office/drawing/2014/main" id="{486228A9-D3DF-469B-97E6-C005933A7A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F912481-0557-49FC-A583-4343D8FE2835}"/>
              </a:ext>
            </a:extLst>
          </p:cNvPr>
          <p:cNvSpPr>
            <a:spLocks noGrp="1"/>
          </p:cNvSpPr>
          <p:nvPr>
            <p:ph type="title"/>
          </p:nvPr>
        </p:nvSpPr>
        <p:spPr>
          <a:xfrm>
            <a:off x="0" y="0"/>
            <a:ext cx="9144000" cy="2133600"/>
          </a:xfrm>
        </p:spPr>
        <p:txBody>
          <a:bodyPr/>
          <a:lstStyle/>
          <a:p>
            <a:pPr marL="715963" indent="-715963" algn="l" eaLnBrk="1" hangingPunct="1"/>
            <a:r>
              <a:rPr lang="en-US" altLang="en-US" b="1">
                <a:solidFill>
                  <a:schemeClr val="tx1"/>
                </a:solidFill>
                <a:effectLst>
                  <a:outerShdw blurRad="38100" dist="38100" dir="2700000" algn="tl">
                    <a:srgbClr val="000080"/>
                  </a:outerShdw>
                </a:effectLst>
              </a:rPr>
              <a:t>B.	</a:t>
            </a:r>
            <a:r>
              <a:rPr lang="en-US" altLang="en-US" b="1">
                <a:effectLst>
                  <a:outerShdw blurRad="38100" dist="38100" dir="2700000" algn="tl">
                    <a:srgbClr val="000080"/>
                  </a:outerShdw>
                </a:effectLst>
              </a:rPr>
              <a:t>Do you believe that God sent Jesus to cure your own blindness? </a:t>
            </a:r>
            <a:endParaRPr lang="en-US" altLang="en-US" b="1">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126664972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8" descr="signs.jpg">
            <a:extLst>
              <a:ext uri="{FF2B5EF4-FFF2-40B4-BE49-F238E27FC236}">
                <a16:creationId xmlns:a16="http://schemas.microsoft.com/office/drawing/2014/main" id="{66CE5E8C-6F5B-46C4-9824-8CCB24BF25F6}"/>
              </a:ext>
            </a:extLst>
          </p:cNvPr>
          <p:cNvPicPr>
            <a:picLocks noChangeAspect="1"/>
          </p:cNvPicPr>
          <p:nvPr/>
        </p:nvPicPr>
        <p:blipFill>
          <a:blip r:embed="rId3">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lack cross.jpg">
            <a:extLst>
              <a:ext uri="{FF2B5EF4-FFF2-40B4-BE49-F238E27FC236}">
                <a16:creationId xmlns:a16="http://schemas.microsoft.com/office/drawing/2014/main" id="{577DC319-5F14-4FB3-A4BF-2FE6190A58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F9F0ADF7-41E7-4EBB-BB9A-EC7DAC0CAC02}"/>
              </a:ext>
            </a:extLst>
          </p:cNvPr>
          <p:cNvSpPr>
            <a:spLocks noGrp="1"/>
          </p:cNvSpPr>
          <p:nvPr>
            <p:ph type="title" idx="4294967295"/>
          </p:nvPr>
        </p:nvSpPr>
        <p:spPr>
          <a:xfrm>
            <a:off x="685800" y="0"/>
            <a:ext cx="7772400" cy="838200"/>
          </a:xfrm>
        </p:spPr>
        <p:txBody>
          <a:bodyPr/>
          <a:lstStyle/>
          <a:p>
            <a:r>
              <a:rPr lang="en-US" altLang="en-US" b="1">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rPr>
              <a:t>Signs in John’s Gospel</a:t>
            </a:r>
          </a:p>
        </p:txBody>
      </p:sp>
      <p:sp>
        <p:nvSpPr>
          <p:cNvPr id="75781" name="TextBox 5">
            <a:extLst>
              <a:ext uri="{FF2B5EF4-FFF2-40B4-BE49-F238E27FC236}">
                <a16:creationId xmlns:a16="http://schemas.microsoft.com/office/drawing/2014/main" id="{CD485D25-9544-44BC-AA17-15619CB4F689}"/>
              </a:ext>
            </a:extLst>
          </p:cNvPr>
          <p:cNvSpPr txBox="1">
            <a:spLocks noChangeArrowheads="1"/>
          </p:cNvSpPr>
          <p:nvPr/>
        </p:nvSpPr>
        <p:spPr bwMode="auto">
          <a:xfrm>
            <a:off x="0" y="685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Signs unique to John's Gospel in yellow (6 of the 9 miracles)</a:t>
            </a:r>
          </a:p>
        </p:txBody>
      </p:sp>
      <p:sp>
        <p:nvSpPr>
          <p:cNvPr id="9" name="Diamond 8">
            <a:extLst>
              <a:ext uri="{FF2B5EF4-FFF2-40B4-BE49-F238E27FC236}">
                <a16:creationId xmlns:a16="http://schemas.microsoft.com/office/drawing/2014/main" id="{74417067-B616-4824-97C4-D006CE73F5F9}"/>
              </a:ext>
            </a:extLst>
          </p:cNvPr>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WATER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TO WINE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2:1-11</a:t>
            </a:r>
          </a:p>
        </p:txBody>
      </p:sp>
      <p:sp>
        <p:nvSpPr>
          <p:cNvPr id="10" name="Diamond 9">
            <a:extLst>
              <a:ext uri="{FF2B5EF4-FFF2-40B4-BE49-F238E27FC236}">
                <a16:creationId xmlns:a16="http://schemas.microsoft.com/office/drawing/2014/main" id="{28F44DD9-33B4-4C5D-8B86-4729B6538A12}"/>
              </a:ext>
            </a:extLst>
          </p:cNvPr>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HEALING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OFFICIAL’S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SON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4:46-54</a:t>
            </a:r>
          </a:p>
        </p:txBody>
      </p:sp>
      <p:sp>
        <p:nvSpPr>
          <p:cNvPr id="11" name="Diamond 10">
            <a:extLst>
              <a:ext uri="{FF2B5EF4-FFF2-40B4-BE49-F238E27FC236}">
                <a16:creationId xmlns:a16="http://schemas.microsoft.com/office/drawing/2014/main" id="{0A189ECE-DABF-4AF7-BE30-8F8F91B07E26}"/>
              </a:ext>
            </a:extLst>
          </p:cNvPr>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HEALING</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PARALYTIC</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5:1-18</a:t>
            </a:r>
          </a:p>
        </p:txBody>
      </p:sp>
      <p:sp>
        <p:nvSpPr>
          <p:cNvPr id="12" name="Diamond 11">
            <a:extLst>
              <a:ext uri="{FF2B5EF4-FFF2-40B4-BE49-F238E27FC236}">
                <a16:creationId xmlns:a16="http://schemas.microsoft.com/office/drawing/2014/main" id="{B1906618-448C-4A7C-83C0-222024F19C89}"/>
              </a:ext>
            </a:extLst>
          </p:cNvPr>
          <p:cNvSpPr/>
          <p:nvPr/>
        </p:nvSpPr>
        <p:spPr bwMode="auto">
          <a:xfrm>
            <a:off x="-304800" y="2743200"/>
            <a:ext cx="2743200" cy="25908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EXT"/>
                <a:ea typeface="Arial" charset="0"/>
                <a:cs typeface="TEXT"/>
              </a:rPr>
              <a:t>FEEDING</a:t>
            </a:r>
            <a:br>
              <a:rPr kumimoji="0" lang="en-US" sz="2400" b="1" i="0" u="none" strike="noStrike" kern="1200" cap="none" spc="0" normalizeH="0" baseline="0" noProof="0" dirty="0">
                <a:ln>
                  <a:noFill/>
                </a:ln>
                <a:solidFill>
                  <a:srgbClr val="000000"/>
                </a:solidFill>
                <a:effectLst/>
                <a:uLnTx/>
                <a:uFillTx/>
                <a:latin typeface="TEXT"/>
                <a:ea typeface="Arial" charset="0"/>
                <a:cs typeface="TEXT"/>
              </a:rPr>
            </a:br>
            <a:r>
              <a:rPr kumimoji="0" lang="en-US" sz="2400" b="1" i="0" u="none" strike="noStrike" kern="1200" cap="none" spc="0" normalizeH="0" baseline="0" noProof="0" dirty="0">
                <a:ln>
                  <a:noFill/>
                </a:ln>
                <a:solidFill>
                  <a:srgbClr val="000000"/>
                </a:solidFill>
                <a:effectLst/>
                <a:uLnTx/>
                <a:uFillTx/>
                <a:latin typeface="TEXT"/>
                <a:ea typeface="Arial" charset="0"/>
                <a:cs typeface="TEXT"/>
              </a:rPr>
              <a:t>5000</a:t>
            </a:r>
            <a:br>
              <a:rPr kumimoji="0" lang="en-US" sz="2400" b="1" i="0" u="none" strike="noStrike" kern="1200" cap="none" spc="0" normalizeH="0" baseline="0" noProof="0" dirty="0">
                <a:ln>
                  <a:noFill/>
                </a:ln>
                <a:solidFill>
                  <a:srgbClr val="000000"/>
                </a:solidFill>
                <a:effectLst/>
                <a:uLnTx/>
                <a:uFillTx/>
                <a:latin typeface="TEXT"/>
                <a:ea typeface="Arial" charset="0"/>
                <a:cs typeface="TEXT"/>
              </a:rPr>
            </a:br>
            <a:r>
              <a:rPr kumimoji="0" lang="en-US" sz="2400" b="1" i="0" u="none" strike="noStrike" kern="1200" cap="none" spc="0" normalizeH="0" baseline="0" noProof="0" dirty="0">
                <a:ln>
                  <a:noFill/>
                </a:ln>
                <a:solidFill>
                  <a:srgbClr val="000000"/>
                </a:solidFill>
                <a:effectLst/>
                <a:uLnTx/>
                <a:uFillTx/>
                <a:latin typeface="TEXT"/>
                <a:ea typeface="Arial" charset="0"/>
                <a:cs typeface="TEXT"/>
              </a:rPr>
              <a:t>6:1-15</a:t>
            </a:r>
          </a:p>
        </p:txBody>
      </p:sp>
      <p:sp>
        <p:nvSpPr>
          <p:cNvPr id="13" name="Diamond 12">
            <a:extLst>
              <a:ext uri="{FF2B5EF4-FFF2-40B4-BE49-F238E27FC236}">
                <a16:creationId xmlns:a16="http://schemas.microsoft.com/office/drawing/2014/main" id="{C0DAE5AE-46F1-42C4-A6A4-76CC18536053}"/>
              </a:ext>
            </a:extLst>
          </p:cNvPr>
          <p:cNvSpPr/>
          <p:nvPr/>
        </p:nvSpPr>
        <p:spPr bwMode="auto">
          <a:xfrm>
            <a:off x="2133600" y="2743200"/>
            <a:ext cx="2743200" cy="25908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EXT"/>
                <a:ea typeface="Arial" charset="0"/>
                <a:cs typeface="TEXT"/>
              </a:rPr>
              <a:t>WALKING</a:t>
            </a:r>
            <a:br>
              <a:rPr kumimoji="0" lang="en-US" sz="2400" b="1" i="0" u="none" strike="noStrike" kern="1200" cap="none" spc="0" normalizeH="0" baseline="0" noProof="0" dirty="0">
                <a:ln>
                  <a:noFill/>
                </a:ln>
                <a:solidFill>
                  <a:srgbClr val="000000"/>
                </a:solidFill>
                <a:effectLst/>
                <a:uLnTx/>
                <a:uFillTx/>
                <a:latin typeface="TEXT"/>
                <a:ea typeface="Arial" charset="0"/>
                <a:cs typeface="TEXT"/>
              </a:rPr>
            </a:br>
            <a:r>
              <a:rPr kumimoji="0" lang="en-US" sz="2400" b="1" i="0" u="none" strike="noStrike" kern="1200" cap="none" spc="0" normalizeH="0" baseline="0" noProof="0" dirty="0">
                <a:ln>
                  <a:noFill/>
                </a:ln>
                <a:solidFill>
                  <a:srgbClr val="000000"/>
                </a:solidFill>
                <a:effectLst/>
                <a:uLnTx/>
                <a:uFillTx/>
                <a:latin typeface="TEXT"/>
                <a:ea typeface="Arial" charset="0"/>
                <a:cs typeface="TEXT"/>
              </a:rPr>
              <a:t>ON WATER</a:t>
            </a:r>
            <a:br>
              <a:rPr kumimoji="0" lang="en-US" sz="2400" b="1" i="0" u="none" strike="noStrike" kern="1200" cap="none" spc="0" normalizeH="0" baseline="0" noProof="0" dirty="0">
                <a:ln>
                  <a:noFill/>
                </a:ln>
                <a:solidFill>
                  <a:srgbClr val="000000"/>
                </a:solidFill>
                <a:effectLst/>
                <a:uLnTx/>
                <a:uFillTx/>
                <a:latin typeface="TEXT"/>
                <a:ea typeface="Arial" charset="0"/>
                <a:cs typeface="TEXT"/>
              </a:rPr>
            </a:br>
            <a:r>
              <a:rPr kumimoji="0" lang="en-US" sz="2400" b="1" i="0" u="none" strike="noStrike" kern="1200" cap="none" spc="0" normalizeH="0" baseline="0" noProof="0" dirty="0">
                <a:ln>
                  <a:noFill/>
                </a:ln>
                <a:solidFill>
                  <a:srgbClr val="000000"/>
                </a:solidFill>
                <a:effectLst/>
                <a:uLnTx/>
                <a:uFillTx/>
                <a:latin typeface="TEXT"/>
                <a:ea typeface="Arial" charset="0"/>
                <a:cs typeface="TEXT"/>
              </a:rPr>
              <a:t>6:16-24</a:t>
            </a:r>
          </a:p>
        </p:txBody>
      </p:sp>
      <p:sp>
        <p:nvSpPr>
          <p:cNvPr id="14" name="Diamond 13">
            <a:extLst>
              <a:ext uri="{FF2B5EF4-FFF2-40B4-BE49-F238E27FC236}">
                <a16:creationId xmlns:a16="http://schemas.microsoft.com/office/drawing/2014/main" id="{400B71DF-A92C-4C3F-8A86-A948B363FEE3}"/>
              </a:ext>
            </a:extLst>
          </p:cNvPr>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HEALING</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BLIND MAN</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9:1-7</a:t>
            </a:r>
          </a:p>
        </p:txBody>
      </p:sp>
      <p:sp>
        <p:nvSpPr>
          <p:cNvPr id="16" name="Diamond 15">
            <a:extLst>
              <a:ext uri="{FF2B5EF4-FFF2-40B4-BE49-F238E27FC236}">
                <a16:creationId xmlns:a16="http://schemas.microsoft.com/office/drawing/2014/main" id="{5D6C58F3-9E67-4EF7-BBE1-F635BD7D31F3}"/>
              </a:ext>
            </a:extLst>
          </p:cNvPr>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RAISING</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LAZARUS</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11:1-45</a:t>
            </a:r>
          </a:p>
        </p:txBody>
      </p:sp>
      <p:sp>
        <p:nvSpPr>
          <p:cNvPr id="17" name="Diamond 16">
            <a:extLst>
              <a:ext uri="{FF2B5EF4-FFF2-40B4-BE49-F238E27FC236}">
                <a16:creationId xmlns:a16="http://schemas.microsoft.com/office/drawing/2014/main" id="{CC87BCF8-C960-4B6A-92BA-BBFBFF04057A}"/>
              </a:ext>
            </a:extLst>
          </p:cNvPr>
          <p:cNvSpPr>
            <a:spLocks noChangeArrowheads="1"/>
          </p:cNvSpPr>
          <p:nvPr/>
        </p:nvSpPr>
        <p:spPr bwMode="auto">
          <a:xfrm>
            <a:off x="3276600" y="4419600"/>
            <a:ext cx="2743200" cy="2590800"/>
          </a:xfrm>
          <a:prstGeom prst="diamond">
            <a:avLst/>
          </a:prstGeom>
          <a:solidFill>
            <a:srgbClr val="FFAE0D"/>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CHRIST’S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RESURRECTION</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20:1-31</a:t>
            </a:r>
          </a:p>
        </p:txBody>
      </p:sp>
      <p:sp>
        <p:nvSpPr>
          <p:cNvPr id="18" name="Diamond 17">
            <a:extLst>
              <a:ext uri="{FF2B5EF4-FFF2-40B4-BE49-F238E27FC236}">
                <a16:creationId xmlns:a16="http://schemas.microsoft.com/office/drawing/2014/main" id="{65F47820-7B49-4D11-BB9A-0F230AA1978A}"/>
              </a:ext>
            </a:extLst>
          </p:cNvPr>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FISH</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CATCH</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21:1-3</a:t>
            </a:r>
          </a:p>
        </p:txBody>
      </p:sp>
    </p:spTree>
    <p:extLst>
      <p:ext uri="{BB962C8B-B14F-4D97-AF65-F5344CB8AC3E}">
        <p14:creationId xmlns:p14="http://schemas.microsoft.com/office/powerpoint/2010/main" val="4089457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fotolia_3995826_XS.jpg">
            <a:extLst>
              <a:ext uri="{FF2B5EF4-FFF2-40B4-BE49-F238E27FC236}">
                <a16:creationId xmlns:a16="http://schemas.microsoft.com/office/drawing/2014/main" id="{B59688B1-AB0A-4117-8DCD-CC12D57003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7BEA6E-6219-4FCB-8ED7-E26BC045B46D}"/>
              </a:ext>
            </a:extLst>
          </p:cNvPr>
          <p:cNvSpPr>
            <a:spLocks noGrp="1"/>
          </p:cNvSpPr>
          <p:nvPr>
            <p:ph type="title"/>
          </p:nvPr>
        </p:nvSpPr>
        <p:spPr>
          <a:xfrm>
            <a:off x="2362200" y="0"/>
            <a:ext cx="6781800" cy="2057400"/>
          </a:xfrm>
        </p:spPr>
        <p:txBody>
          <a:bodyPr/>
          <a:lstStyle/>
          <a:p>
            <a:pPr marL="715963" indent="-715963" algn="l" eaLnBrk="1" hangingPunct="1"/>
            <a:r>
              <a:rPr lang="en-US" altLang="en-US" sz="5400" b="1" dirty="0">
                <a:solidFill>
                  <a:schemeClr val="tx1"/>
                </a:solidFill>
              </a:rPr>
              <a:t>I.	</a:t>
            </a:r>
            <a:r>
              <a:rPr lang="en-US" altLang="en-US" sz="5400" b="1" dirty="0"/>
              <a:t>Jesus makes the </a:t>
            </a:r>
            <a:r>
              <a:rPr lang="en-US" altLang="en-US" sz="5400" b="1" u="sng" dirty="0">
                <a:solidFill>
                  <a:srgbClr val="FFFF00"/>
                </a:solidFill>
              </a:rPr>
              <a:t>blind</a:t>
            </a:r>
            <a:r>
              <a:rPr lang="en-US" altLang="en-US" sz="5400" b="1" dirty="0">
                <a:solidFill>
                  <a:srgbClr val="FFFF00"/>
                </a:solidFill>
              </a:rPr>
              <a:t> </a:t>
            </a:r>
            <a:r>
              <a:rPr lang="en-US" altLang="en-US" sz="5400" b="1" u="sng" dirty="0">
                <a:solidFill>
                  <a:srgbClr val="FFFF00"/>
                </a:solidFill>
              </a:rPr>
              <a:t>see</a:t>
            </a:r>
            <a:r>
              <a:rPr lang="en-US" altLang="en-US" sz="5400" b="1" dirty="0"/>
              <a:t>.</a:t>
            </a:r>
            <a:endParaRPr lang="en-US" altLang="en-US" sz="5400" b="1" dirty="0">
              <a:solidFill>
                <a:schemeClr val="tx1"/>
              </a:solidFill>
            </a:endParaRPr>
          </a:p>
        </p:txBody>
      </p:sp>
    </p:spTree>
    <p:extLst>
      <p:ext uri="{BB962C8B-B14F-4D97-AF65-F5344CB8AC3E}">
        <p14:creationId xmlns:p14="http://schemas.microsoft.com/office/powerpoint/2010/main" val="1166847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86E8C-A601-40F5-B76C-67B9EB37F8D1}"/>
              </a:ext>
            </a:extLst>
          </p:cNvPr>
          <p:cNvSpPr>
            <a:spLocks noGrp="1"/>
          </p:cNvSpPr>
          <p:nvPr>
            <p:ph type="title"/>
          </p:nvPr>
        </p:nvSpPr>
        <p:spPr>
          <a:xfrm>
            <a:off x="0" y="0"/>
            <a:ext cx="9144000" cy="1600200"/>
          </a:xfrm>
        </p:spPr>
        <p:txBody>
          <a:bodyPr/>
          <a:lstStyle/>
          <a:p>
            <a:pPr eaLnBrk="1" hangingPunct="1"/>
            <a:r>
              <a:rPr lang="en-US" altLang="en-US" b="1" dirty="0">
                <a:solidFill>
                  <a:schemeClr val="tx1"/>
                </a:solidFill>
                <a:effectLst/>
              </a:rPr>
              <a:t>II. </a:t>
            </a:r>
            <a:r>
              <a:rPr lang="en-US" altLang="en-US" b="1" dirty="0">
                <a:effectLst/>
              </a:rPr>
              <a:t>Jesus </a:t>
            </a:r>
            <a:r>
              <a:rPr lang="en-US" altLang="en-US" b="1" u="sng" dirty="0">
                <a:solidFill>
                  <a:srgbClr val="FFFF00"/>
                </a:solidFill>
                <a:effectLst/>
              </a:rPr>
              <a:t>changes</a:t>
            </a:r>
            <a:r>
              <a:rPr lang="en-US" altLang="en-US" b="1" dirty="0">
                <a:solidFill>
                  <a:srgbClr val="FFFF00"/>
                </a:solidFill>
                <a:effectLst/>
              </a:rPr>
              <a:t> </a:t>
            </a:r>
            <a:r>
              <a:rPr lang="en-US" altLang="en-US" b="1" dirty="0">
                <a:effectLst/>
              </a:rPr>
              <a:t>people’s </a:t>
            </a:r>
            <a:r>
              <a:rPr lang="en-US" altLang="en-US" b="1" u="sng" dirty="0">
                <a:solidFill>
                  <a:srgbClr val="FFFF00"/>
                </a:solidFill>
                <a:effectLst/>
              </a:rPr>
              <a:t>lives </a:t>
            </a:r>
            <a:r>
              <a:rPr lang="en-US" altLang="en-US" b="1" dirty="0">
                <a:effectLst/>
              </a:rPr>
              <a:t>(9:8-34).</a:t>
            </a:r>
            <a:endParaRPr lang="en-US" altLang="en-US" b="1" dirty="0">
              <a:solidFill>
                <a:schemeClr val="tx1"/>
              </a:solidFill>
              <a:effectLst/>
            </a:endParaRPr>
          </a:p>
        </p:txBody>
      </p:sp>
      <p:pic>
        <p:nvPicPr>
          <p:cNvPr id="78851" name="Picture 2" descr="spirituality.jpg">
            <a:extLst>
              <a:ext uri="{FF2B5EF4-FFF2-40B4-BE49-F238E27FC236}">
                <a16:creationId xmlns:a16="http://schemas.microsoft.com/office/drawing/2014/main" id="{C99765D7-18DC-48C1-BAFD-88EDD9B558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050" y="1620838"/>
            <a:ext cx="936625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121235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6DA7-04A8-4F3C-8509-78854396D3F4}"/>
              </a:ext>
            </a:extLst>
          </p:cNvPr>
          <p:cNvSpPr>
            <a:spLocks noGrp="1"/>
          </p:cNvSpPr>
          <p:nvPr>
            <p:ph type="title"/>
          </p:nvPr>
        </p:nvSpPr>
        <p:spPr>
          <a:xfrm>
            <a:off x="0" y="0"/>
            <a:ext cx="4572000" cy="2514600"/>
          </a:xfrm>
        </p:spPr>
        <p:txBody>
          <a:bodyPr/>
          <a:lstStyle/>
          <a:p>
            <a:pPr marL="715963" indent="-715963" algn="l" eaLnBrk="1" hangingPunct="1"/>
            <a:r>
              <a:rPr lang="en-US" altLang="en-US" sz="3200" b="1">
                <a:solidFill>
                  <a:schemeClr val="tx1"/>
                </a:solidFill>
                <a:effectLst>
                  <a:outerShdw blurRad="38100" dist="38100" dir="2700000" algn="tl">
                    <a:srgbClr val="000080"/>
                  </a:outerShdw>
                </a:effectLst>
              </a:rPr>
              <a:t>A.	</a:t>
            </a:r>
            <a:r>
              <a:rPr lang="en-US" altLang="en-US" sz="3200" b="1">
                <a:effectLst>
                  <a:outerShdw blurRad="38100" dist="38100" dir="2700000" algn="tl">
                    <a:srgbClr val="000080"/>
                  </a:outerShdw>
                </a:effectLst>
              </a:rPr>
              <a:t>The blind man increasingly gained spiritual insight...</a:t>
            </a:r>
            <a:endParaRPr lang="en-US" altLang="en-US" sz="3200" b="1">
              <a:solidFill>
                <a:schemeClr val="tx1"/>
              </a:solidFill>
              <a:effectLst>
                <a:outerShdw blurRad="38100" dist="38100" dir="2700000" algn="tl">
                  <a:srgbClr val="000080"/>
                </a:outerShdw>
              </a:effectLst>
            </a:endParaRPr>
          </a:p>
        </p:txBody>
      </p:sp>
      <p:pic>
        <p:nvPicPr>
          <p:cNvPr id="79875" name="Picture 3" descr="John 9.10 Neighbors Asking.jpg">
            <a:extLst>
              <a:ext uri="{FF2B5EF4-FFF2-40B4-BE49-F238E27FC236}">
                <a16:creationId xmlns:a16="http://schemas.microsoft.com/office/drawing/2014/main" id="{E52C2EA2-5D02-4A21-AFEE-D06CFA5C9C59}"/>
              </a:ext>
            </a:extLst>
          </p:cNvPr>
          <p:cNvPicPr>
            <a:picLocks noChangeAspect="1"/>
          </p:cNvPicPr>
          <p:nvPr/>
        </p:nvPicPr>
        <p:blipFill>
          <a:blip r:embed="rId2">
            <a:extLst>
              <a:ext uri="{28A0092B-C50C-407E-A947-70E740481C1C}">
                <a14:useLocalDpi xmlns:a14="http://schemas.microsoft.com/office/drawing/2010/main" val="0"/>
              </a:ext>
            </a:extLst>
          </a:blip>
          <a:srcRect b="16377"/>
          <a:stretch>
            <a:fillRect/>
          </a:stretch>
        </p:blipFill>
        <p:spPr bwMode="auto">
          <a:xfrm>
            <a:off x="0" y="2578100"/>
            <a:ext cx="91440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5">
            <a:extLst>
              <a:ext uri="{FF2B5EF4-FFF2-40B4-BE49-F238E27FC236}">
                <a16:creationId xmlns:a16="http://schemas.microsoft.com/office/drawing/2014/main" id="{D88141F2-2D31-44DB-9514-5AFE184A504D}"/>
              </a:ext>
            </a:extLst>
          </p:cNvPr>
          <p:cNvGrpSpPr>
            <a:grpSpLocks/>
          </p:cNvGrpSpPr>
          <p:nvPr/>
        </p:nvGrpSpPr>
        <p:grpSpPr bwMode="auto">
          <a:xfrm>
            <a:off x="4572000" y="76200"/>
            <a:ext cx="4572000" cy="6907213"/>
            <a:chOff x="4572000" y="0"/>
            <a:chExt cx="4572000" cy="6906419"/>
          </a:xfrm>
        </p:grpSpPr>
        <p:sp>
          <p:nvSpPr>
            <p:cNvPr id="3" name="Title 1">
              <a:extLst>
                <a:ext uri="{FF2B5EF4-FFF2-40B4-BE49-F238E27FC236}">
                  <a16:creationId xmlns:a16="http://schemas.microsoft.com/office/drawing/2014/main" id="{E8A3235B-B208-411D-8051-09C5D7C6AC3E}"/>
                </a:ext>
              </a:extLst>
            </p:cNvPr>
            <p:cNvSpPr txBox="1">
              <a:spLocks/>
            </p:cNvSpPr>
            <p:nvPr/>
          </p:nvSpPr>
          <p:spPr bwMode="auto">
            <a:xfrm>
              <a:off x="4572000" y="0"/>
              <a:ext cx="4572000" cy="2514311"/>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a:t>
              </a: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while the Pharisees increasingly rejected his testimony and became more spiritually blind (8-34).</a:t>
              </a:r>
              <a:endPar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pic>
          <p:nvPicPr>
            <p:cNvPr id="79878" name="Picture 4" descr="John 9.15 Sabbath Indictment.jpg">
              <a:extLst>
                <a:ext uri="{FF2B5EF4-FFF2-40B4-BE49-F238E27FC236}">
                  <a16:creationId xmlns:a16="http://schemas.microsoft.com/office/drawing/2014/main" id="{505F4D15-1B21-480F-ABF8-4D2A8F59D152}"/>
                </a:ext>
              </a:extLst>
            </p:cNvPr>
            <p:cNvPicPr>
              <a:picLocks noChangeAspect="1"/>
            </p:cNvPicPr>
            <p:nvPr/>
          </p:nvPicPr>
          <p:blipFill>
            <a:blip r:embed="rId3">
              <a:extLst>
                <a:ext uri="{28A0092B-C50C-407E-A947-70E740481C1C}">
                  <a14:useLocalDpi xmlns:a14="http://schemas.microsoft.com/office/drawing/2010/main" val="0"/>
                </a:ext>
              </a:extLst>
            </a:blip>
            <a:srcRect l="11818" t="5981" r="33636"/>
            <a:stretch>
              <a:fillRect/>
            </a:stretch>
          </p:blipFill>
          <p:spPr bwMode="auto">
            <a:xfrm>
              <a:off x="4572000" y="2514600"/>
              <a:ext cx="4572000" cy="439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29357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John 9.28 We are Moses' Disciples.jpg">
            <a:extLst>
              <a:ext uri="{FF2B5EF4-FFF2-40B4-BE49-F238E27FC236}">
                <a16:creationId xmlns:a16="http://schemas.microsoft.com/office/drawing/2014/main" id="{00442AA4-C401-4F90-A3BA-BAD5879D8D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134D1B6-A29B-420A-8ADB-9EFE90F1C550}"/>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Evidence of Spiritual Blindness</a:t>
            </a:r>
          </a:p>
        </p:txBody>
      </p:sp>
      <p:sp>
        <p:nvSpPr>
          <p:cNvPr id="3" name="Title 1">
            <a:extLst>
              <a:ext uri="{FF2B5EF4-FFF2-40B4-BE49-F238E27FC236}">
                <a16:creationId xmlns:a16="http://schemas.microsoft.com/office/drawing/2014/main" id="{97E12476-9587-480E-B122-1C2188F24706}"/>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Trusting rules over God’s work (8-16)</a:t>
            </a:r>
          </a:p>
        </p:txBody>
      </p:sp>
      <p:sp>
        <p:nvSpPr>
          <p:cNvPr id="6" name="Title 1">
            <a:extLst>
              <a:ext uri="{FF2B5EF4-FFF2-40B4-BE49-F238E27FC236}">
                <a16:creationId xmlns:a16="http://schemas.microsoft.com/office/drawing/2014/main" id="{4962159A-550D-4FC7-98AF-A6DFAF28B569}"/>
              </a:ext>
            </a:extLst>
          </p:cNvPr>
          <p:cNvSpPr txBox="1">
            <a:spLocks/>
          </p:cNvSpPr>
          <p:nvPr/>
        </p:nvSpPr>
        <p:spPr bwMode="auto">
          <a:xfrm>
            <a:off x="2667000" y="4419600"/>
            <a:ext cx="6248400" cy="1981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“This man Jesus is not from God, for he is working on the Sabbath” (16a). </a:t>
            </a:r>
          </a:p>
        </p:txBody>
      </p:sp>
    </p:spTree>
    <p:extLst>
      <p:ext uri="{BB962C8B-B14F-4D97-AF65-F5344CB8AC3E}">
        <p14:creationId xmlns:p14="http://schemas.microsoft.com/office/powerpoint/2010/main" val="4027413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descr="John 9.13 Sabbath Trial.jpg">
            <a:extLst>
              <a:ext uri="{FF2B5EF4-FFF2-40B4-BE49-F238E27FC236}">
                <a16:creationId xmlns:a16="http://schemas.microsoft.com/office/drawing/2014/main" id="{AED2B5E4-4060-4698-820A-9952B20EDE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F83D31C-FC4E-4B32-BB0F-3B9ABE2598A2}"/>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Evidence of Spiritual Blindness</a:t>
            </a:r>
          </a:p>
        </p:txBody>
      </p:sp>
      <p:sp>
        <p:nvSpPr>
          <p:cNvPr id="3" name="Title 1">
            <a:extLst>
              <a:ext uri="{FF2B5EF4-FFF2-40B4-BE49-F238E27FC236}">
                <a16:creationId xmlns:a16="http://schemas.microsoft.com/office/drawing/2014/main" id="{44590F54-ACEA-45EF-AABF-E6F6F3862127}"/>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Persecuting God’s witnesses (17-23)</a:t>
            </a:r>
          </a:p>
        </p:txBody>
      </p:sp>
    </p:spTree>
    <p:extLst>
      <p:ext uri="{BB962C8B-B14F-4D97-AF65-F5344CB8AC3E}">
        <p14:creationId xmlns:p14="http://schemas.microsoft.com/office/powerpoint/2010/main" val="91856430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John 9.14 Pharisees.jpg">
            <a:extLst>
              <a:ext uri="{FF2B5EF4-FFF2-40B4-BE49-F238E27FC236}">
                <a16:creationId xmlns:a16="http://schemas.microsoft.com/office/drawing/2014/main" id="{259D7119-6475-4F68-B638-CDF204FF80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5C596E3-1A1F-4021-982E-86F86059569C}"/>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Evidence of Spiritual Blindness</a:t>
            </a:r>
          </a:p>
        </p:txBody>
      </p:sp>
      <p:sp>
        <p:nvSpPr>
          <p:cNvPr id="3" name="Title 1">
            <a:extLst>
              <a:ext uri="{FF2B5EF4-FFF2-40B4-BE49-F238E27FC236}">
                <a16:creationId xmlns:a16="http://schemas.microsoft.com/office/drawing/2014/main" id="{45C43A1B-EC58-4BBC-85F0-556A000CFED6}"/>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cs typeface="Arial" charset="0"/>
              </a:rPr>
              <a:t>Rejecting Christ despite evidence (24-34)</a:t>
            </a:r>
          </a:p>
        </p:txBody>
      </p:sp>
    </p:spTree>
    <p:extLst>
      <p:ext uri="{BB962C8B-B14F-4D97-AF65-F5344CB8AC3E}">
        <p14:creationId xmlns:p14="http://schemas.microsoft.com/office/powerpoint/2010/main" val="4194970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four_christmases02 pastor phil.jpg">
            <a:extLst>
              <a:ext uri="{FF2B5EF4-FFF2-40B4-BE49-F238E27FC236}">
                <a16:creationId xmlns:a16="http://schemas.microsoft.com/office/drawing/2014/main" id="{3E73CBE7-592B-4793-8C3E-F2ACB30824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109B652-C5E9-4D75-AB13-DC68A7EA5A9A}"/>
              </a:ext>
            </a:extLst>
          </p:cNvPr>
          <p:cNvSpPr>
            <a:spLocks noGrp="1"/>
          </p:cNvSpPr>
          <p:nvPr>
            <p:ph type="title" idx="4294967295"/>
          </p:nvPr>
        </p:nvSpPr>
        <p:spPr>
          <a:xfrm>
            <a:off x="381000" y="6019800"/>
            <a:ext cx="8229600" cy="838200"/>
          </a:xfrm>
          <a:effectLst/>
        </p:spPr>
        <p:txBody>
          <a:bodyPr/>
          <a:lstStyle/>
          <a:p>
            <a:pPr eaLnBrk="1" hangingPunct="1"/>
            <a:r>
              <a:rPr lang="en-US" altLang="en-US" dirty="0">
                <a:effectLst/>
                <a:ea typeface="ＭＳ Ｐゴシック" panose="020B0600070205080204" pitchFamily="34" charset="-128"/>
              </a:rPr>
              <a:t>“Four Christmases” Pastor Phil</a:t>
            </a:r>
          </a:p>
        </p:txBody>
      </p:sp>
    </p:spTree>
    <p:extLst>
      <p:ext uri="{BB962C8B-B14F-4D97-AF65-F5344CB8AC3E}">
        <p14:creationId xmlns:p14="http://schemas.microsoft.com/office/powerpoint/2010/main" val="7249328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John 9.27 Now I See!.jpg">
            <a:extLst>
              <a:ext uri="{FF2B5EF4-FFF2-40B4-BE49-F238E27FC236}">
                <a16:creationId xmlns:a16="http://schemas.microsoft.com/office/drawing/2014/main" id="{A9748DAD-9F64-4D33-908D-05762B786816}"/>
              </a:ext>
            </a:extLst>
          </p:cNvPr>
          <p:cNvPicPr>
            <a:picLocks noChangeAspect="1"/>
          </p:cNvPicPr>
          <p:nvPr/>
        </p:nvPicPr>
        <p:blipFill>
          <a:blip r:embed="rId2">
            <a:extLst>
              <a:ext uri="{28A0092B-C50C-407E-A947-70E740481C1C}">
                <a14:useLocalDpi xmlns:a14="http://schemas.microsoft.com/office/drawing/2010/main" val="0"/>
              </a:ext>
            </a:extLst>
          </a:blip>
          <a:srcRect l="25417"/>
          <a:stretch>
            <a:fillRect/>
          </a:stretch>
        </p:blipFill>
        <p:spPr bwMode="auto">
          <a:xfrm>
            <a:off x="0" y="0"/>
            <a:ext cx="9144000" cy="685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FCB57D3-A043-4A1F-990D-238BB72F5E55}"/>
              </a:ext>
            </a:extLst>
          </p:cNvPr>
          <p:cNvSpPr>
            <a:spLocks noGrp="1"/>
          </p:cNvSpPr>
          <p:nvPr>
            <p:ph type="title"/>
          </p:nvPr>
        </p:nvSpPr>
        <p:spPr>
          <a:xfrm>
            <a:off x="5029200" y="0"/>
            <a:ext cx="4114800" cy="6553200"/>
          </a:xfrm>
        </p:spPr>
        <p:txBody>
          <a:bodyPr/>
          <a:lstStyle/>
          <a:p>
            <a:r>
              <a:rPr lang="en-US" altLang="en-US" sz="3200" b="1" dirty="0">
                <a:effectLst>
                  <a:outerShdw blurRad="38100" dist="38100" dir="2700000" algn="tl">
                    <a:srgbClr val="000080"/>
                  </a:outerShdw>
                </a:effectLst>
              </a:rPr>
              <a:t>"Ever since the world began, no one has been able to open the eyes of someone born blind. </a:t>
            </a:r>
            <a:r>
              <a:rPr lang="en-US" altLang="en-US" sz="3200" b="1" baseline="30000" dirty="0">
                <a:effectLst>
                  <a:outerShdw blurRad="38100" dist="38100" dir="2700000" algn="tl">
                    <a:srgbClr val="000080"/>
                  </a:outerShdw>
                </a:effectLst>
              </a:rPr>
              <a:t>33 </a:t>
            </a:r>
            <a:r>
              <a:rPr lang="en-US" altLang="en-US" sz="3200" b="1" dirty="0">
                <a:effectLst>
                  <a:outerShdw blurRad="38100" dist="38100" dir="2700000" algn="tl">
                    <a:srgbClr val="000080"/>
                  </a:outerShdw>
                </a:effectLst>
              </a:rPr>
              <a:t>If this man were not from God, he couldn’t have done it" (32-33).</a:t>
            </a:r>
          </a:p>
        </p:txBody>
      </p:sp>
      <p:sp>
        <p:nvSpPr>
          <p:cNvPr id="8" name="Title 1">
            <a:extLst>
              <a:ext uri="{FF2B5EF4-FFF2-40B4-BE49-F238E27FC236}">
                <a16:creationId xmlns:a16="http://schemas.microsoft.com/office/drawing/2014/main" id="{993D9585-9135-46BA-B33C-69E6A69B346E}"/>
              </a:ext>
            </a:extLst>
          </p:cNvPr>
          <p:cNvSpPr txBox="1">
            <a:spLocks/>
          </p:cNvSpPr>
          <p:nvPr/>
        </p:nvSpPr>
        <p:spPr bwMode="auto">
          <a:xfrm>
            <a:off x="0" y="121920"/>
            <a:ext cx="4800600" cy="3200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200" b="1">
                <a:solidFill>
                  <a:schemeClr val="tx2"/>
                </a:solidFill>
                <a:effectLst>
                  <a:outerShdw blurRad="38100" dist="38100" dir="2700000" algn="tl">
                    <a:srgbClr val="000080"/>
                  </a:outerShdw>
                </a:effectLst>
                <a:latin typeface="+mj-lt"/>
                <a:ea typeface="+mj-ea"/>
                <a:cs typeface="+mj-cs"/>
              </a:defRPr>
            </a:lvl1pPr>
            <a:lvl2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a:lstStyle>
          <a:p>
            <a:pPr marL="457200" indent="-457200" algn="l">
              <a:buFont typeface="Arial" panose="020B0604020202020204" pitchFamily="34" charset="0"/>
              <a:buChar char="•"/>
            </a:pPr>
            <a:r>
              <a:rPr lang="en-US" altLang="en-US" dirty="0"/>
              <a:t>No OT sight restored</a:t>
            </a:r>
          </a:p>
          <a:p>
            <a:pPr marL="457200" indent="-457200" algn="l">
              <a:buFont typeface="Arial" panose="020B0604020202020204" pitchFamily="34" charset="0"/>
              <a:buChar char="•"/>
            </a:pPr>
            <a:r>
              <a:rPr lang="en-US" altLang="en-US" dirty="0"/>
              <a:t>No disciples healed blindness</a:t>
            </a:r>
          </a:p>
        </p:txBody>
      </p:sp>
      <p:sp>
        <p:nvSpPr>
          <p:cNvPr id="9" name="Title 1">
            <a:extLst>
              <a:ext uri="{FF2B5EF4-FFF2-40B4-BE49-F238E27FC236}">
                <a16:creationId xmlns:a16="http://schemas.microsoft.com/office/drawing/2014/main" id="{3A0290EE-309D-476C-9E5A-F8B478BCF2C2}"/>
              </a:ext>
            </a:extLst>
          </p:cNvPr>
          <p:cNvSpPr txBox="1">
            <a:spLocks/>
          </p:cNvSpPr>
          <p:nvPr/>
        </p:nvSpPr>
        <p:spPr bwMode="auto">
          <a:xfrm>
            <a:off x="0" y="3657600"/>
            <a:ext cx="4800600" cy="3200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457200" indent="-457200" eaLnBrk="0" fontAlgn="base" hangingPunct="0">
              <a:spcBef>
                <a:spcPct val="0"/>
              </a:spcBef>
              <a:spcAft>
                <a:spcPct val="0"/>
              </a:spcAft>
              <a:buFont typeface="Arial" panose="020B0604020202020204" pitchFamily="34" charset="0"/>
              <a:buChar char="•"/>
              <a:defRPr sz="3200" b="1">
                <a:solidFill>
                  <a:schemeClr val="tx2"/>
                </a:solidFill>
                <a:effectLst>
                  <a:outerShdw blurRad="38100" dist="38100" dir="2700000" algn="tl">
                    <a:srgbClr val="000080"/>
                  </a:outerShdw>
                </a:effectLst>
                <a:latin typeface="+mj-lt"/>
                <a:ea typeface="+mj-ea"/>
                <a:cs typeface="+mj-cs"/>
              </a:defRPr>
            </a:lvl1pPr>
            <a:lvl2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a:lstStyle>
          <a:p>
            <a:r>
              <a:rPr lang="en-US" altLang="en-US" dirty="0"/>
              <a:t>Healing blindness was Christ’s most common miracle!</a:t>
            </a:r>
          </a:p>
          <a:p>
            <a:r>
              <a:rPr lang="en-US" altLang="en-US" dirty="0"/>
              <a:t>Evidence of being Messiah</a:t>
            </a:r>
          </a:p>
        </p:txBody>
      </p:sp>
    </p:spTree>
    <p:extLst>
      <p:ext uri="{BB962C8B-B14F-4D97-AF65-F5344CB8AC3E}">
        <p14:creationId xmlns:p14="http://schemas.microsoft.com/office/powerpoint/2010/main" val="677414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Julianne_Moore_in_Blindness_Wallpaper_1_800.jpg">
            <a:extLst>
              <a:ext uri="{FF2B5EF4-FFF2-40B4-BE49-F238E27FC236}">
                <a16:creationId xmlns:a16="http://schemas.microsoft.com/office/drawing/2014/main" id="{6B328FAC-204F-41B0-BC90-9CE7CED752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itle 1">
            <a:extLst>
              <a:ext uri="{FF2B5EF4-FFF2-40B4-BE49-F238E27FC236}">
                <a16:creationId xmlns:a16="http://schemas.microsoft.com/office/drawing/2014/main" id="{FE1157B9-C1D9-459B-8766-0532183558B1}"/>
              </a:ext>
            </a:extLst>
          </p:cNvPr>
          <p:cNvSpPr>
            <a:spLocks noGrp="1"/>
          </p:cNvSpPr>
          <p:nvPr>
            <p:ph type="title"/>
          </p:nvPr>
        </p:nvSpPr>
        <p:spPr>
          <a:xfrm>
            <a:off x="0" y="0"/>
            <a:ext cx="9144000" cy="2133600"/>
          </a:xfrm>
        </p:spPr>
        <p:txBody>
          <a:bodyPr/>
          <a:lstStyle/>
          <a:p>
            <a:pPr marL="715963" indent="-715963" algn="l" eaLnBrk="1" hangingPunct="1"/>
            <a:r>
              <a:rPr lang="en-US" altLang="en-US" b="1">
                <a:solidFill>
                  <a:srgbClr val="000005"/>
                </a:solidFill>
                <a:effectLst/>
              </a:rPr>
              <a:t>B.	Does seeing evidence for Jesus help you gain or lose spiritual insight?</a:t>
            </a:r>
          </a:p>
        </p:txBody>
      </p:sp>
    </p:spTree>
    <p:extLst>
      <p:ext uri="{BB962C8B-B14F-4D97-AF65-F5344CB8AC3E}">
        <p14:creationId xmlns:p14="http://schemas.microsoft.com/office/powerpoint/2010/main" val="73527718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umility.jpg">
            <a:extLst>
              <a:ext uri="{FF2B5EF4-FFF2-40B4-BE49-F238E27FC236}">
                <a16:creationId xmlns:a16="http://schemas.microsoft.com/office/drawing/2014/main" id="{D80AE6DE-A6D2-44F2-F04F-A9D940C647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 y="-12700"/>
            <a:ext cx="86106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568013"/>
            <a:ext cx="9144000" cy="949731"/>
          </a:xfrm>
          <a:solidFill>
            <a:schemeClr val="tx1"/>
          </a:solid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HUMILITY</a:t>
            </a:r>
          </a:p>
        </p:txBody>
      </p:sp>
      <p:sp>
        <p:nvSpPr>
          <p:cNvPr id="6" name="Rectangle 2"/>
          <p:cNvSpPr txBox="1">
            <a:spLocks noChangeArrowheads="1"/>
          </p:cNvSpPr>
          <p:nvPr/>
        </p:nvSpPr>
        <p:spPr bwMode="auto">
          <a:xfrm>
            <a:off x="0" y="5375565"/>
            <a:ext cx="9144000" cy="1463386"/>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I'm not so arrogant to think I've arrived at the truth about anything, but I'm pretty sure everything </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you</a:t>
            </a:r>
            <a:r>
              <a:rPr kumimoji="0" lang="en-US" sz="2400" b="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say is not only dead wrong, but really, really stupid, too.</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57225710"/>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B7826E7B-4632-439C-9AFB-C84A516129D7}"/>
              </a:ext>
            </a:extLst>
          </p:cNvPr>
          <p:cNvSpPr>
            <a:spLocks noGrp="1"/>
          </p:cNvSpPr>
          <p:nvPr>
            <p:ph type="title"/>
          </p:nvPr>
        </p:nvSpPr>
        <p:spPr>
          <a:xfrm>
            <a:off x="0" y="0"/>
            <a:ext cx="9144000" cy="533400"/>
          </a:xfrm>
        </p:spPr>
        <p:txBody>
          <a:bodyPr/>
          <a:lstStyle/>
          <a:p>
            <a:r>
              <a:rPr lang="en-US" altLang="en-US" sz="3200">
                <a:solidFill>
                  <a:srgbClr val="FFFF00"/>
                </a:solidFill>
                <a:latin typeface="Arial" panose="020B0604020202020204" pitchFamily="34" charset="0"/>
                <a:ea typeface="ＭＳ Ｐゴシック" panose="020B0600070205080204" pitchFamily="34" charset="-128"/>
                <a:cs typeface="Arial" panose="020B0604020202020204" pitchFamily="34" charset="0"/>
              </a:rPr>
              <a:t>Did life originate as an accident?</a:t>
            </a:r>
          </a:p>
        </p:txBody>
      </p:sp>
      <p:sp>
        <p:nvSpPr>
          <p:cNvPr id="4" name="Content Placeholder 2">
            <a:extLst>
              <a:ext uri="{FF2B5EF4-FFF2-40B4-BE49-F238E27FC236}">
                <a16:creationId xmlns:a16="http://schemas.microsoft.com/office/drawing/2014/main" id="{4E07F717-B10F-49DF-9315-B0AC2DC9CA3A}"/>
              </a:ext>
            </a:extLst>
          </p:cNvPr>
          <p:cNvSpPr txBox="1">
            <a:spLocks/>
          </p:cNvSpPr>
          <p:nvPr/>
        </p:nvSpPr>
        <p:spPr bwMode="auto">
          <a:xfrm>
            <a:off x="228600" y="609600"/>
            <a:ext cx="6096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“There are only two possible explanations as to how life arose: Spontaneous generation arising to evolution or a supernatural creative act of God…. There is no other possibility. Spontaneous generation was scientifically disproved 120 years ago by Louis Pasteur and others, but that just leaves us with only one other possibility… that life came as an act of supernatural creation by God, but I can’t accept that philosophy because I do not want to believe in God.  Therefore, I choose to believe that which I know is scientifically impossible, spontaneous generation leading to evolution.”</a:t>
            </a:r>
          </a:p>
        </p:txBody>
      </p:sp>
      <p:sp>
        <p:nvSpPr>
          <p:cNvPr id="88068" name="Content Placeholder 2">
            <a:extLst>
              <a:ext uri="{FF2B5EF4-FFF2-40B4-BE49-F238E27FC236}">
                <a16:creationId xmlns:a16="http://schemas.microsoft.com/office/drawing/2014/main" id="{48CABB37-2BAF-4724-85C0-67845B532371}"/>
              </a:ext>
            </a:extLst>
          </p:cNvPr>
          <p:cNvSpPr txBox="1">
            <a:spLocks/>
          </p:cNvSpPr>
          <p:nvPr/>
        </p:nvSpPr>
        <p:spPr bwMode="auto">
          <a:xfrm>
            <a:off x="5867400" y="5105400"/>
            <a:ext cx="3429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Dr. George Wald</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Professor Emeritus of Biology, Harvard</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Nobel Prize winner in Biology, 1971</a:t>
            </a:r>
          </a:p>
        </p:txBody>
      </p:sp>
      <p:pic>
        <p:nvPicPr>
          <p:cNvPr id="88069" name="Picture 6" descr="wald.jpg">
            <a:extLst>
              <a:ext uri="{FF2B5EF4-FFF2-40B4-BE49-F238E27FC236}">
                <a16:creationId xmlns:a16="http://schemas.microsoft.com/office/drawing/2014/main" id="{34AE20C3-0D2F-4524-9C80-406376F0BF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1219200"/>
            <a:ext cx="24765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685523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fotolia_3995826_XS.jpg">
            <a:extLst>
              <a:ext uri="{FF2B5EF4-FFF2-40B4-BE49-F238E27FC236}">
                <a16:creationId xmlns:a16="http://schemas.microsoft.com/office/drawing/2014/main" id="{9E51429A-B1AC-45AD-AD99-1E82CBAE7B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8C81527-9D8B-41CF-BEDD-2D6F1789E05B}"/>
              </a:ext>
            </a:extLst>
          </p:cNvPr>
          <p:cNvSpPr>
            <a:spLocks noGrp="1"/>
          </p:cNvSpPr>
          <p:nvPr>
            <p:ph type="title"/>
          </p:nvPr>
        </p:nvSpPr>
        <p:spPr>
          <a:xfrm>
            <a:off x="2362200" y="0"/>
            <a:ext cx="6781800" cy="2057400"/>
          </a:xfrm>
        </p:spPr>
        <p:txBody>
          <a:bodyPr/>
          <a:lstStyle/>
          <a:p>
            <a:pPr marL="715963" indent="-715963" algn="l" eaLnBrk="1" hangingPunct="1"/>
            <a:r>
              <a:rPr lang="en-US" altLang="en-US" sz="5400" b="1">
                <a:solidFill>
                  <a:schemeClr val="tx1"/>
                </a:solidFill>
                <a:effectLst>
                  <a:outerShdw blurRad="38100" dist="38100" dir="2700000" algn="tl">
                    <a:srgbClr val="000080"/>
                  </a:outerShdw>
                </a:effectLst>
              </a:rPr>
              <a:t>I.	</a:t>
            </a:r>
            <a:r>
              <a:rPr lang="en-US" altLang="en-US" sz="5400" b="1">
                <a:effectLst>
                  <a:outerShdw blurRad="38100" dist="38100" dir="2700000" algn="tl">
                    <a:srgbClr val="000080"/>
                  </a:outerShdw>
                </a:effectLst>
              </a:rPr>
              <a:t>Jesus makes the </a:t>
            </a:r>
            <a:r>
              <a:rPr lang="en-US" altLang="en-US" sz="5400" b="1" u="sng">
                <a:solidFill>
                  <a:srgbClr val="FFFF00"/>
                </a:solidFill>
                <a:effectLst>
                  <a:outerShdw blurRad="38100" dist="38100" dir="2700000" algn="tl">
                    <a:srgbClr val="FFFFFF"/>
                  </a:outerShdw>
                </a:effectLst>
              </a:rPr>
              <a:t>blind</a:t>
            </a:r>
            <a:r>
              <a:rPr lang="en-US" altLang="en-US" sz="5400" b="1">
                <a:solidFill>
                  <a:srgbClr val="FFFF00"/>
                </a:solidFill>
                <a:effectLst>
                  <a:outerShdw blurRad="38100" dist="38100" dir="2700000" algn="tl">
                    <a:srgbClr val="FFFFFF"/>
                  </a:outerShdw>
                </a:effectLst>
              </a:rPr>
              <a:t> </a:t>
            </a:r>
            <a:r>
              <a:rPr lang="en-US" altLang="en-US" sz="5400" b="1" u="sng">
                <a:solidFill>
                  <a:srgbClr val="FFFF00"/>
                </a:solidFill>
                <a:effectLst>
                  <a:outerShdw blurRad="38100" dist="38100" dir="2700000" algn="tl">
                    <a:srgbClr val="FFFFFF"/>
                  </a:outerShdw>
                </a:effectLst>
              </a:rPr>
              <a:t>see</a:t>
            </a:r>
            <a:r>
              <a:rPr lang="en-US" altLang="en-US" sz="5400" b="1">
                <a:effectLst>
                  <a:outerShdw blurRad="38100" dist="38100" dir="2700000" algn="tl">
                    <a:srgbClr val="000080"/>
                  </a:outerShdw>
                </a:effectLst>
              </a:rPr>
              <a:t>.</a:t>
            </a:r>
            <a:endParaRPr lang="en-US" altLang="en-US" sz="5400" b="1">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343485638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AFE67-C01E-4303-9662-43BDB1B81864}"/>
              </a:ext>
            </a:extLst>
          </p:cNvPr>
          <p:cNvSpPr>
            <a:spLocks noGrp="1"/>
          </p:cNvSpPr>
          <p:nvPr>
            <p:ph type="title"/>
          </p:nvPr>
        </p:nvSpPr>
        <p:spPr>
          <a:xfrm>
            <a:off x="0" y="0"/>
            <a:ext cx="9144000" cy="1600200"/>
          </a:xfrm>
        </p:spPr>
        <p:txBody>
          <a:bodyPr/>
          <a:lstStyle/>
          <a:p>
            <a:pPr eaLnBrk="1" hangingPunct="1"/>
            <a:r>
              <a:rPr lang="en-US" altLang="en-US" b="1">
                <a:solidFill>
                  <a:schemeClr val="tx1"/>
                </a:solidFill>
                <a:effectLst>
                  <a:outerShdw blurRad="38100" dist="38100" dir="2700000" algn="tl">
                    <a:srgbClr val="000080"/>
                  </a:outerShdw>
                </a:effectLst>
              </a:rPr>
              <a:t>II. </a:t>
            </a:r>
            <a:r>
              <a:rPr lang="en-US" altLang="en-US" b="1">
                <a:effectLst>
                  <a:outerShdw blurRad="38100" dist="38100" dir="2700000" algn="tl">
                    <a:srgbClr val="000080"/>
                  </a:outerShdw>
                </a:effectLst>
              </a:rPr>
              <a:t>Jesus </a:t>
            </a:r>
            <a:r>
              <a:rPr lang="en-US" altLang="en-US" b="1" u="sng">
                <a:solidFill>
                  <a:srgbClr val="FFFF00"/>
                </a:solidFill>
                <a:effectLst>
                  <a:outerShdw blurRad="38100" dist="38100" dir="2700000" algn="tl">
                    <a:srgbClr val="FFFFFF"/>
                  </a:outerShdw>
                </a:effectLst>
              </a:rPr>
              <a:t>changes</a:t>
            </a:r>
            <a:r>
              <a:rPr lang="en-US" altLang="en-US" b="1">
                <a:solidFill>
                  <a:srgbClr val="FFFF00"/>
                </a:solidFill>
                <a:effectLst>
                  <a:outerShdw blurRad="38100" dist="38100" dir="2700000" algn="tl">
                    <a:srgbClr val="FFFFFF"/>
                  </a:outerShdw>
                </a:effectLst>
              </a:rPr>
              <a:t> </a:t>
            </a:r>
            <a:r>
              <a:rPr lang="en-US" altLang="en-US" b="1">
                <a:effectLst>
                  <a:outerShdw blurRad="38100" dist="38100" dir="2700000" algn="tl">
                    <a:srgbClr val="000080"/>
                  </a:outerShdw>
                </a:effectLst>
              </a:rPr>
              <a:t>people’s </a:t>
            </a:r>
            <a:r>
              <a:rPr lang="en-US" altLang="en-US" b="1" u="sng">
                <a:solidFill>
                  <a:srgbClr val="FFFF00"/>
                </a:solidFill>
                <a:effectLst>
                  <a:outerShdw blurRad="38100" dist="38100" dir="2700000" algn="tl">
                    <a:srgbClr val="FFFFFF"/>
                  </a:outerShdw>
                </a:effectLst>
              </a:rPr>
              <a:t>lives</a:t>
            </a:r>
            <a:r>
              <a:rPr lang="en-US" altLang="en-US" b="1">
                <a:effectLst>
                  <a:outerShdw blurRad="38100" dist="38100" dir="2700000" algn="tl">
                    <a:srgbClr val="000080"/>
                  </a:outerShdw>
                </a:effectLst>
              </a:rPr>
              <a:t>(8-34).</a:t>
            </a:r>
            <a:endParaRPr lang="en-US" altLang="en-US" b="1">
              <a:solidFill>
                <a:schemeClr val="tx1"/>
              </a:solidFill>
              <a:effectLst>
                <a:outerShdw blurRad="38100" dist="38100" dir="2700000" algn="tl">
                  <a:srgbClr val="000080"/>
                </a:outerShdw>
              </a:effectLst>
            </a:endParaRPr>
          </a:p>
        </p:txBody>
      </p:sp>
      <p:pic>
        <p:nvPicPr>
          <p:cNvPr id="91139" name="Picture 2" descr="spirituality.jpg">
            <a:extLst>
              <a:ext uri="{FF2B5EF4-FFF2-40B4-BE49-F238E27FC236}">
                <a16:creationId xmlns:a16="http://schemas.microsoft.com/office/drawing/2014/main" id="{FC7715CB-EF33-4131-BF5C-AE3054691F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050" y="1620838"/>
            <a:ext cx="936625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95767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733E-436A-44AE-94E6-51A02B837D6D}"/>
              </a:ext>
            </a:extLst>
          </p:cNvPr>
          <p:cNvSpPr>
            <a:spLocks noGrp="1"/>
          </p:cNvSpPr>
          <p:nvPr>
            <p:ph type="title"/>
          </p:nvPr>
        </p:nvSpPr>
        <p:spPr>
          <a:xfrm>
            <a:off x="0" y="0"/>
            <a:ext cx="7239000" cy="1828800"/>
          </a:xfrm>
        </p:spPr>
        <p:txBody>
          <a:bodyPr/>
          <a:lstStyle/>
          <a:p>
            <a:pPr marL="715963" indent="-715963" algn="l" eaLnBrk="1" hangingPunct="1">
              <a:defRPr/>
            </a:pPr>
            <a:r>
              <a:rPr lang="en-US" b="1" dirty="0">
                <a:solidFill>
                  <a:schemeClr val="tx1"/>
                </a:solidFill>
                <a:effectLst>
                  <a:outerShdw blurRad="38100" dist="38100" dir="2700000" algn="tl">
                    <a:srgbClr val="000000">
                      <a:alpha val="43137"/>
                    </a:srgbClr>
                  </a:outerShdw>
                </a:effectLst>
              </a:rPr>
              <a:t>III. Jesus deserves </a:t>
            </a:r>
            <a:r>
              <a:rPr lang="en-US" b="1" dirty="0">
                <a:solidFill>
                  <a:srgbClr val="FFFF00"/>
                </a:solidFill>
                <a:effectLst>
                  <a:outerShdw blurRad="38100" dist="38100" dir="2700000" algn="tl">
                    <a:srgbClr val="000000">
                      <a:alpha val="43137"/>
                    </a:srgbClr>
                  </a:outerShdw>
                </a:effectLst>
              </a:rPr>
              <a:t>worship </a:t>
            </a:r>
            <a:r>
              <a:rPr lang="en-US" b="1" dirty="0">
                <a:solidFill>
                  <a:schemeClr val="tx1"/>
                </a:solidFill>
                <a:effectLst>
                  <a:outerShdw blurRad="38100" dist="38100" dir="2700000" algn="tl">
                    <a:srgbClr val="000000">
                      <a:alpha val="43137"/>
                    </a:srgbClr>
                  </a:outerShdw>
                </a:effectLst>
              </a:rPr>
              <a:t>as </a:t>
            </a:r>
            <a:r>
              <a:rPr lang="en-US" b="1" dirty="0">
                <a:solidFill>
                  <a:srgbClr val="FFFF00"/>
                </a:solidFill>
                <a:effectLst>
                  <a:outerShdw blurRad="38100" dist="38100" dir="2700000" algn="tl">
                    <a:srgbClr val="000000">
                      <a:alpha val="43137"/>
                    </a:srgbClr>
                  </a:outerShdw>
                </a:effectLst>
              </a:rPr>
              <a:t>God </a:t>
            </a:r>
            <a:r>
              <a:rPr lang="en-US" b="1" dirty="0">
                <a:solidFill>
                  <a:schemeClr val="tx1"/>
                </a:solidFill>
                <a:effectLst>
                  <a:outerShdw blurRad="38100" dist="38100" dir="2700000" algn="tl">
                    <a:srgbClr val="000000">
                      <a:alpha val="43137"/>
                    </a:srgbClr>
                  </a:outerShdw>
                </a:effectLst>
              </a:rPr>
              <a:t>(35-41). </a:t>
            </a:r>
          </a:p>
        </p:txBody>
      </p:sp>
      <p:pic>
        <p:nvPicPr>
          <p:cNvPr id="92163" name="Picture 2" descr="JESUSisGOD White Red Plasma.jpg">
            <a:extLst>
              <a:ext uri="{FF2B5EF4-FFF2-40B4-BE49-F238E27FC236}">
                <a16:creationId xmlns:a16="http://schemas.microsoft.com/office/drawing/2014/main" id="{BF16FEFE-6BC9-440E-8988-2AFADC1173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77088" y="152400"/>
            <a:ext cx="1814512"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3" descr="salvation.128155724_std.jpg">
            <a:extLst>
              <a:ext uri="{FF2B5EF4-FFF2-40B4-BE49-F238E27FC236}">
                <a16:creationId xmlns:a16="http://schemas.microsoft.com/office/drawing/2014/main" id="{2B2270FF-EB70-4478-BB33-A0D38FF18C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133600"/>
            <a:ext cx="6400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481807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John 9.28 Other Pharisee.jpg">
            <a:extLst>
              <a:ext uri="{FF2B5EF4-FFF2-40B4-BE49-F238E27FC236}">
                <a16:creationId xmlns:a16="http://schemas.microsoft.com/office/drawing/2014/main" id="{74C3169B-569B-49C7-93A2-C41AD475AB8D}"/>
              </a:ext>
            </a:extLst>
          </p:cNvPr>
          <p:cNvPicPr>
            <a:picLocks noChangeAspect="1"/>
          </p:cNvPicPr>
          <p:nvPr/>
        </p:nvPicPr>
        <p:blipFill>
          <a:blip r:embed="rId2">
            <a:extLst>
              <a:ext uri="{28A0092B-C50C-407E-A947-70E740481C1C}">
                <a14:useLocalDpi xmlns:a14="http://schemas.microsoft.com/office/drawing/2010/main" val="0"/>
              </a:ext>
            </a:extLst>
          </a:blip>
          <a:srcRect l="10718" t="7634" r="56496" b="18205"/>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John 9.34 Stood Up to Pharisees.jpg">
            <a:extLst>
              <a:ext uri="{FF2B5EF4-FFF2-40B4-BE49-F238E27FC236}">
                <a16:creationId xmlns:a16="http://schemas.microsoft.com/office/drawing/2014/main" id="{4551AF3D-FD9A-4339-9A56-1FBF4155D22F}"/>
              </a:ext>
            </a:extLst>
          </p:cNvPr>
          <p:cNvPicPr>
            <a:picLocks noChangeAspect="1"/>
          </p:cNvPicPr>
          <p:nvPr/>
        </p:nvPicPr>
        <p:blipFill>
          <a:blip r:embed="rId3">
            <a:extLst>
              <a:ext uri="{28A0092B-C50C-407E-A947-70E740481C1C}">
                <a14:useLocalDpi xmlns:a14="http://schemas.microsoft.com/office/drawing/2010/main" val="0"/>
              </a:ext>
            </a:extLst>
          </a:blip>
          <a:srcRect l="43333" r="14166"/>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Callout 6">
            <a:extLst>
              <a:ext uri="{FF2B5EF4-FFF2-40B4-BE49-F238E27FC236}">
                <a16:creationId xmlns:a16="http://schemas.microsoft.com/office/drawing/2014/main" id="{63E7061D-1769-4EB6-A005-80AC04CD9756}"/>
              </a:ext>
            </a:extLst>
          </p:cNvPr>
          <p:cNvSpPr>
            <a:spLocks noChangeArrowheads="1"/>
          </p:cNvSpPr>
          <p:nvPr/>
        </p:nvSpPr>
        <p:spPr bwMode="auto">
          <a:xfrm>
            <a:off x="2057400" y="1600200"/>
            <a:ext cx="4953000" cy="2438400"/>
          </a:xfrm>
          <a:prstGeom prst="leftRightArrowCallout">
            <a:avLst>
              <a:gd name="adj1" fmla="val 25000"/>
              <a:gd name="adj2" fmla="val 25000"/>
              <a:gd name="adj3" fmla="val 15968"/>
              <a:gd name="adj4" fmla="val 77407"/>
            </a:avLst>
          </a:prstGeom>
          <a:solidFill>
            <a:srgbClr val="371F5E"/>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B04224B-C560-461B-9450-ECEF2859ECB2}"/>
              </a:ext>
            </a:extLst>
          </p:cNvPr>
          <p:cNvSpPr>
            <a:spLocks noGrp="1"/>
          </p:cNvSpPr>
          <p:nvPr>
            <p:ph type="title"/>
          </p:nvPr>
        </p:nvSpPr>
        <p:spPr>
          <a:xfrm>
            <a:off x="2552700" y="2133600"/>
            <a:ext cx="4038600" cy="12192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Opposite Responses</a:t>
            </a:r>
          </a:p>
        </p:txBody>
      </p:sp>
    </p:spTree>
    <p:extLst>
      <p:ext uri="{BB962C8B-B14F-4D97-AF65-F5344CB8AC3E}">
        <p14:creationId xmlns:p14="http://schemas.microsoft.com/office/powerpoint/2010/main" val="3623284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86E3C-4E89-4EA6-9A74-1C149460BE44}"/>
              </a:ext>
            </a:extLst>
          </p:cNvPr>
          <p:cNvSpPr>
            <a:spLocks noGrp="1"/>
          </p:cNvSpPr>
          <p:nvPr>
            <p:ph type="title"/>
          </p:nvPr>
        </p:nvSpPr>
        <p:spPr>
          <a:xfrm>
            <a:off x="0" y="22860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The former blind man confesses Jesus as God (35-38).</a:t>
            </a:r>
          </a:p>
        </p:txBody>
      </p:sp>
      <p:pic>
        <p:nvPicPr>
          <p:cNvPr id="94211" name="Picture 2" descr="John 9.38 I believe, Lord.jpg">
            <a:extLst>
              <a:ext uri="{FF2B5EF4-FFF2-40B4-BE49-F238E27FC236}">
                <a16:creationId xmlns:a16="http://schemas.microsoft.com/office/drawing/2014/main" id="{99FF15CB-D6D0-4419-A690-7C21437632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7200"/>
            <a:ext cx="91440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52545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CB0D6-4E20-4419-9EBD-D646D404EB8E}"/>
              </a:ext>
            </a:extLst>
          </p:cNvPr>
          <p:cNvSpPr>
            <a:spLocks noGrp="1"/>
          </p:cNvSpPr>
          <p:nvPr>
            <p:ph type="title"/>
          </p:nvPr>
        </p:nvSpPr>
        <p:spPr>
          <a:xfrm>
            <a:off x="0" y="22860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Jesus condemns the Pharisees for rejecting him as God (39-41).</a:t>
            </a:r>
          </a:p>
        </p:txBody>
      </p:sp>
      <p:pic>
        <p:nvPicPr>
          <p:cNvPr id="95235" name="Picture 3" descr="John 9.41 You ARE blind.jpg">
            <a:extLst>
              <a:ext uri="{FF2B5EF4-FFF2-40B4-BE49-F238E27FC236}">
                <a16:creationId xmlns:a16="http://schemas.microsoft.com/office/drawing/2014/main" id="{228C4369-B8B1-45B7-9902-E093DF4A5D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49425"/>
            <a:ext cx="914400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664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08A5A9B-EFF5-4A2A-9425-A599A0F3320C}"/>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291911361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John 9.40 Are you saying we are blind?.jpg">
            <a:extLst>
              <a:ext uri="{FF2B5EF4-FFF2-40B4-BE49-F238E27FC236}">
                <a16:creationId xmlns:a16="http://schemas.microsoft.com/office/drawing/2014/main" id="{361B4F78-57F9-49FF-8025-E795CF4467A7}"/>
              </a:ext>
            </a:extLst>
          </p:cNvPr>
          <p:cNvPicPr>
            <a:picLocks noChangeAspect="1"/>
          </p:cNvPicPr>
          <p:nvPr/>
        </p:nvPicPr>
        <p:blipFill>
          <a:blip r:embed="rId2">
            <a:extLst>
              <a:ext uri="{28A0092B-C50C-407E-A947-70E740481C1C}">
                <a14:useLocalDpi xmlns:a14="http://schemas.microsoft.com/office/drawing/2010/main" val="0"/>
              </a:ext>
            </a:extLst>
          </a:blip>
          <a:srcRect l="15379" r="8270"/>
          <a:stretch>
            <a:fillRect/>
          </a:stretch>
        </p:blipFill>
        <p:spPr bwMode="auto">
          <a:xfrm>
            <a:off x="0" y="92075"/>
            <a:ext cx="9144000"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C07568F0-53A5-4978-B94C-4135F2ABA20A}"/>
              </a:ext>
            </a:extLst>
          </p:cNvPr>
          <p:cNvSpPr txBox="1">
            <a:spLocks/>
          </p:cNvSpPr>
          <p:nvPr/>
        </p:nvSpPr>
        <p:spPr bwMode="auto">
          <a:xfrm>
            <a:off x="304800" y="304800"/>
            <a:ext cx="8610600" cy="6248400"/>
          </a:xfrm>
          <a:prstGeom prst="rect">
            <a:avLst/>
          </a:prstGeom>
          <a:solidFill>
            <a:srgbClr val="000005">
              <a:alpha val="42000"/>
            </a:srgbClr>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39 </a:t>
            </a: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Then Jesus told him, “I entered this world to render judgment—to give sight to the blind and to show those who think they see (Greek: “those who see”) that they are blind.”</a:t>
            </a: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r>
              <a:rPr kumimoji="0" lang="en-US" altLang="en-US" sz="32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40 </a:t>
            </a: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Some Pharisees who were standing nearby heard him and asked, “Are you saying we’re blind?”</a:t>
            </a: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r>
              <a:rPr kumimoji="0" lang="en-US" altLang="en-US" sz="32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41 </a:t>
            </a: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“If you were blind, you wouldn’t be guilty,” Jesus replied. “But you remain guilty because you claim you can see” </a:t>
            </a: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endPar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B3AACCCB-5253-478D-9804-20FA34B0651A}"/>
              </a:ext>
            </a:extLst>
          </p:cNvPr>
          <p:cNvSpPr>
            <a:spLocks noGrp="1"/>
          </p:cNvSpPr>
          <p:nvPr>
            <p:ph type="title"/>
          </p:nvPr>
        </p:nvSpPr>
        <p:spPr>
          <a:xfrm>
            <a:off x="457200" y="5715000"/>
            <a:ext cx="8229600" cy="1143000"/>
          </a:xfrm>
        </p:spPr>
        <p:txBody>
          <a:bodyPr/>
          <a:lstStyle/>
          <a:p>
            <a:r>
              <a:rPr lang="en-US" altLang="en-US" b="1">
                <a:effectLst>
                  <a:outerShdw blurRad="38100" dist="38100" dir="2700000" algn="tl">
                    <a:srgbClr val="000080"/>
                  </a:outerShdw>
                </a:effectLst>
              </a:rPr>
              <a:t>John 9:39-41 </a:t>
            </a:r>
            <a:r>
              <a:rPr lang="en-US" altLang="en-US" sz="3600" b="1">
                <a:effectLst>
                  <a:outerShdw blurRad="38100" dist="38100" dir="2700000" algn="tl">
                    <a:srgbClr val="000080"/>
                  </a:outerShdw>
                </a:effectLst>
              </a:rPr>
              <a:t>NLT</a:t>
            </a:r>
            <a:endParaRPr lang="en-US" altLang="en-US">
              <a:effectLst>
                <a:outerShdw blurRad="38100" dist="38100" dir="2700000" algn="tl">
                  <a:srgbClr val="000080"/>
                </a:outerShdw>
              </a:effectLst>
            </a:endParaRPr>
          </a:p>
        </p:txBody>
      </p:sp>
    </p:spTree>
    <p:extLst>
      <p:ext uri="{BB962C8B-B14F-4D97-AF65-F5344CB8AC3E}">
        <p14:creationId xmlns:p14="http://schemas.microsoft.com/office/powerpoint/2010/main" val="3833288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212D2-AEC3-44DE-9E2A-A31A09F3D54C}"/>
              </a:ext>
            </a:extLst>
          </p:cNvPr>
          <p:cNvSpPr>
            <a:spLocks noGrp="1"/>
          </p:cNvSpPr>
          <p:nvPr>
            <p:ph type="title"/>
          </p:nvPr>
        </p:nvSpPr>
        <p:spPr>
          <a:xfrm>
            <a:off x="304800" y="0"/>
            <a:ext cx="8686800" cy="2362200"/>
          </a:xfrm>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rPr>
              <a:t>How should we respond when we see that Jesus is truly God Himself?</a:t>
            </a:r>
          </a:p>
        </p:txBody>
      </p:sp>
      <p:pic>
        <p:nvPicPr>
          <p:cNvPr id="97283" name="Picture 2" descr="Genetic-Disorders-And-Color-Blindness.jpg">
            <a:extLst>
              <a:ext uri="{FF2B5EF4-FFF2-40B4-BE49-F238E27FC236}">
                <a16:creationId xmlns:a16="http://schemas.microsoft.com/office/drawing/2014/main" id="{36D1694D-3E9C-4DAF-ACA1-92B69DE97D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3863" y="2825750"/>
            <a:ext cx="5621337"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822329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John 9.28 Other Pharisee.jpg">
            <a:extLst>
              <a:ext uri="{FF2B5EF4-FFF2-40B4-BE49-F238E27FC236}">
                <a16:creationId xmlns:a16="http://schemas.microsoft.com/office/drawing/2014/main" id="{28D443FD-53E0-4C94-AC93-6796241ACB75}"/>
              </a:ext>
            </a:extLst>
          </p:cNvPr>
          <p:cNvPicPr>
            <a:picLocks noChangeAspect="1"/>
          </p:cNvPicPr>
          <p:nvPr/>
        </p:nvPicPr>
        <p:blipFill>
          <a:blip r:embed="rId2">
            <a:extLst>
              <a:ext uri="{28A0092B-C50C-407E-A947-70E740481C1C}">
                <a14:useLocalDpi xmlns:a14="http://schemas.microsoft.com/office/drawing/2010/main" val="0"/>
              </a:ext>
            </a:extLst>
          </a:blip>
          <a:srcRect l="10718" t="7634" r="56496" b="18205"/>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5" descr="John 9.34 Stood Up to Pharisees.jpg">
            <a:extLst>
              <a:ext uri="{FF2B5EF4-FFF2-40B4-BE49-F238E27FC236}">
                <a16:creationId xmlns:a16="http://schemas.microsoft.com/office/drawing/2014/main" id="{6748E3B7-1AAE-4E00-A06D-350A444D2FC2}"/>
              </a:ext>
            </a:extLst>
          </p:cNvPr>
          <p:cNvPicPr>
            <a:picLocks noChangeAspect="1"/>
          </p:cNvPicPr>
          <p:nvPr/>
        </p:nvPicPr>
        <p:blipFill>
          <a:blip r:embed="rId3">
            <a:extLst>
              <a:ext uri="{28A0092B-C50C-407E-A947-70E740481C1C}">
                <a14:useLocalDpi xmlns:a14="http://schemas.microsoft.com/office/drawing/2010/main" val="0"/>
              </a:ext>
            </a:extLst>
          </a:blip>
          <a:srcRect l="43333" r="14166"/>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Callout 6">
            <a:extLst>
              <a:ext uri="{FF2B5EF4-FFF2-40B4-BE49-F238E27FC236}">
                <a16:creationId xmlns:a16="http://schemas.microsoft.com/office/drawing/2014/main" id="{FDBD9362-6908-4DE2-9292-FB309BD88A59}"/>
              </a:ext>
            </a:extLst>
          </p:cNvPr>
          <p:cNvSpPr>
            <a:spLocks noChangeArrowheads="1"/>
          </p:cNvSpPr>
          <p:nvPr/>
        </p:nvSpPr>
        <p:spPr bwMode="auto">
          <a:xfrm>
            <a:off x="2057400" y="1600200"/>
            <a:ext cx="4953000" cy="2438400"/>
          </a:xfrm>
          <a:prstGeom prst="leftRightArrowCallout">
            <a:avLst>
              <a:gd name="adj1" fmla="val 25000"/>
              <a:gd name="adj2" fmla="val 25000"/>
              <a:gd name="adj3" fmla="val 15968"/>
              <a:gd name="adj4" fmla="val 77407"/>
            </a:avLst>
          </a:prstGeom>
          <a:solidFill>
            <a:srgbClr val="371F5E"/>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D223F4EB-8BA0-44D4-9154-D38283B55C2C}"/>
              </a:ext>
            </a:extLst>
          </p:cNvPr>
          <p:cNvSpPr>
            <a:spLocks noGrp="1"/>
          </p:cNvSpPr>
          <p:nvPr>
            <p:ph type="title"/>
          </p:nvPr>
        </p:nvSpPr>
        <p:spPr>
          <a:xfrm>
            <a:off x="2552700" y="2133600"/>
            <a:ext cx="4038600" cy="1219200"/>
          </a:xfrm>
        </p:spPr>
        <p:txBody>
          <a:bodyPr/>
          <a:lstStyle/>
          <a:p>
            <a:pPr eaLnBrk="1" hangingPunct="1">
              <a:defRPr/>
            </a:pPr>
            <a:r>
              <a:rPr lang="en-US" sz="6600" b="1" dirty="0">
                <a:solidFill>
                  <a:schemeClr val="tx1"/>
                </a:solidFill>
                <a:effectLst>
                  <a:outerShdw blurRad="38100" dist="38100" dir="2700000" algn="tl">
                    <a:srgbClr val="000000">
                      <a:alpha val="43137"/>
                    </a:srgbClr>
                  </a:outerShdw>
                </a:effectLst>
              </a:rPr>
              <a:t>???????</a:t>
            </a:r>
          </a:p>
        </p:txBody>
      </p:sp>
      <p:sp>
        <p:nvSpPr>
          <p:cNvPr id="8" name="Title 1">
            <a:extLst>
              <a:ext uri="{FF2B5EF4-FFF2-40B4-BE49-F238E27FC236}">
                <a16:creationId xmlns:a16="http://schemas.microsoft.com/office/drawing/2014/main" id="{A4FD3563-3073-4D56-8DBF-304BADFC39FB}"/>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Who’s the real blind man?</a:t>
            </a:r>
          </a:p>
        </p:txBody>
      </p:sp>
    </p:spTree>
    <p:extLst>
      <p:ext uri="{BB962C8B-B14F-4D97-AF65-F5344CB8AC3E}">
        <p14:creationId xmlns:p14="http://schemas.microsoft.com/office/powerpoint/2010/main" val="15780680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5" descr="John 9.17 Prophet.jpg">
            <a:extLst>
              <a:ext uri="{FF2B5EF4-FFF2-40B4-BE49-F238E27FC236}">
                <a16:creationId xmlns:a16="http://schemas.microsoft.com/office/drawing/2014/main" id="{75AADA22-8210-4481-9D5F-58516D0F4996}"/>
              </a:ext>
            </a:extLst>
          </p:cNvPr>
          <p:cNvPicPr>
            <a:picLocks noChangeAspect="1"/>
          </p:cNvPicPr>
          <p:nvPr/>
        </p:nvPicPr>
        <p:blipFill>
          <a:blip r:embed="rId2">
            <a:extLst>
              <a:ext uri="{28A0092B-C50C-407E-A947-70E740481C1C}">
                <a14:useLocalDpi xmlns:a14="http://schemas.microsoft.com/office/drawing/2010/main" val="0"/>
              </a:ext>
            </a:extLst>
          </a:blip>
          <a:srcRect r="26830"/>
          <a:stretch>
            <a:fillRect/>
          </a:stretch>
        </p:blipFill>
        <p:spPr bwMode="auto">
          <a:xfrm>
            <a:off x="0" y="0"/>
            <a:ext cx="914400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EDF20F5-375D-460D-A14A-E44400E30FF2}"/>
              </a:ext>
            </a:extLst>
          </p:cNvPr>
          <p:cNvSpPr>
            <a:spLocks noGrp="1"/>
          </p:cNvSpPr>
          <p:nvPr>
            <p:ph type="title"/>
          </p:nvPr>
        </p:nvSpPr>
        <p:spPr>
          <a:xfrm>
            <a:off x="4572000" y="0"/>
            <a:ext cx="4572000" cy="13716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The blind man sees!</a:t>
            </a:r>
          </a:p>
        </p:txBody>
      </p:sp>
      <p:sp>
        <p:nvSpPr>
          <p:cNvPr id="3" name="Title 1">
            <a:extLst>
              <a:ext uri="{FF2B5EF4-FFF2-40B4-BE49-F238E27FC236}">
                <a16:creationId xmlns:a16="http://schemas.microsoft.com/office/drawing/2014/main" id="{220F79EA-5FD8-4233-9976-B954083B9378}"/>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Who’s the real blind man?</a:t>
            </a:r>
          </a:p>
        </p:txBody>
      </p:sp>
      <p:sp>
        <p:nvSpPr>
          <p:cNvPr id="7" name="Title 1">
            <a:extLst>
              <a:ext uri="{FF2B5EF4-FFF2-40B4-BE49-F238E27FC236}">
                <a16:creationId xmlns:a16="http://schemas.microsoft.com/office/drawing/2014/main" id="{A9C56D9F-8E5E-4E18-B6C2-A5CFC09B33BD}"/>
              </a:ext>
            </a:extLst>
          </p:cNvPr>
          <p:cNvSpPr txBox="1">
            <a:spLocks/>
          </p:cNvSpPr>
          <p:nvPr/>
        </p:nvSpPr>
        <p:spPr bwMode="auto">
          <a:xfrm>
            <a:off x="0" y="60960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man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called Jesus” (7)</a:t>
            </a:r>
          </a:p>
        </p:txBody>
      </p:sp>
      <p:sp>
        <p:nvSpPr>
          <p:cNvPr id="8" name="Title 1">
            <a:extLst>
              <a:ext uri="{FF2B5EF4-FFF2-40B4-BE49-F238E27FC236}">
                <a16:creationId xmlns:a16="http://schemas.microsoft.com/office/drawing/2014/main" id="{9B15D862-AD5F-4ABD-A05D-FC4481F9141B}"/>
              </a:ext>
            </a:extLst>
          </p:cNvPr>
          <p:cNvSpPr txBox="1">
            <a:spLocks/>
          </p:cNvSpPr>
          <p:nvPr/>
        </p:nvSpPr>
        <p:spPr bwMode="auto">
          <a:xfrm>
            <a:off x="0" y="53848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prophet</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(17)</a:t>
            </a:r>
          </a:p>
        </p:txBody>
      </p:sp>
      <p:sp>
        <p:nvSpPr>
          <p:cNvPr id="9" name="Title 1">
            <a:extLst>
              <a:ext uri="{FF2B5EF4-FFF2-40B4-BE49-F238E27FC236}">
                <a16:creationId xmlns:a16="http://schemas.microsoft.com/office/drawing/2014/main" id="{5FAEA47B-051D-4AB7-A637-5769DDF1796C}"/>
              </a:ext>
            </a:extLst>
          </p:cNvPr>
          <p:cNvSpPr txBox="1">
            <a:spLocks/>
          </p:cNvSpPr>
          <p:nvPr/>
        </p:nvSpPr>
        <p:spPr bwMode="auto">
          <a:xfrm>
            <a:off x="0" y="46736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 man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from God</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(33)</a:t>
            </a:r>
          </a:p>
        </p:txBody>
      </p:sp>
      <p:sp>
        <p:nvSpPr>
          <p:cNvPr id="10" name="Title 1">
            <a:extLst>
              <a:ext uri="{FF2B5EF4-FFF2-40B4-BE49-F238E27FC236}">
                <a16:creationId xmlns:a16="http://schemas.microsoft.com/office/drawing/2014/main" id="{F6CE819F-E46A-4CD8-8B6E-34B83BD454A7}"/>
              </a:ext>
            </a:extLst>
          </p:cNvPr>
          <p:cNvSpPr txBox="1">
            <a:spLocks/>
          </p:cNvSpPr>
          <p:nvPr/>
        </p:nvSpPr>
        <p:spPr bwMode="auto">
          <a:xfrm>
            <a:off x="0" y="3962400"/>
            <a:ext cx="8915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God</a:t>
            </a: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“worshipped Jesus” (38)</a:t>
            </a:r>
          </a:p>
        </p:txBody>
      </p:sp>
    </p:spTree>
    <p:extLst>
      <p:ext uri="{BB962C8B-B14F-4D97-AF65-F5344CB8AC3E}">
        <p14:creationId xmlns:p14="http://schemas.microsoft.com/office/powerpoint/2010/main" val="24703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0" descr="John 9.24 Pharisee.jpg">
            <a:extLst>
              <a:ext uri="{FF2B5EF4-FFF2-40B4-BE49-F238E27FC236}">
                <a16:creationId xmlns:a16="http://schemas.microsoft.com/office/drawing/2014/main" id="{665D5C9D-6389-468F-991D-EAE9631E428A}"/>
              </a:ext>
            </a:extLst>
          </p:cNvPr>
          <p:cNvPicPr>
            <a:picLocks noChangeAspect="1"/>
          </p:cNvPicPr>
          <p:nvPr/>
        </p:nvPicPr>
        <p:blipFill>
          <a:blip r:embed="rId2">
            <a:extLst>
              <a:ext uri="{28A0092B-C50C-407E-A947-70E740481C1C}">
                <a14:useLocalDpi xmlns:a14="http://schemas.microsoft.com/office/drawing/2010/main" val="0"/>
              </a:ext>
            </a:extLst>
          </a:blip>
          <a:srcRect l="24167"/>
          <a:stretch>
            <a:fillRect/>
          </a:stretch>
        </p:blipFill>
        <p:spPr bwMode="auto">
          <a:xfrm>
            <a:off x="0" y="0"/>
            <a:ext cx="9144000" cy="6858000"/>
          </a:xfrm>
          <a:prstGeom prst="rect">
            <a:avLst/>
          </a:prstGeom>
          <a:noFill/>
          <a:ln>
            <a:noFill/>
          </a:ln>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3C19439-C452-488F-9B57-F5DC891AEE76}"/>
              </a:ext>
            </a:extLst>
          </p:cNvPr>
          <p:cNvSpPr>
            <a:spLocks noGrp="1"/>
          </p:cNvSpPr>
          <p:nvPr>
            <p:ph type="title"/>
          </p:nvPr>
        </p:nvSpPr>
        <p:spPr>
          <a:xfrm>
            <a:off x="4572000" y="0"/>
            <a:ext cx="4572000" cy="1447800"/>
          </a:xfrm>
          <a:effectLst>
            <a:outerShdw blurRad="50800" dist="50800" dir="5400000" algn="ctr" rotWithShape="0">
              <a:srgbClr val="000000"/>
            </a:outerShdw>
          </a:effectLst>
        </p:spPr>
        <p:txBody>
          <a:bodyPr/>
          <a:lstStyle/>
          <a:p>
            <a:pPr eaLnBrk="1" hangingPunct="1">
              <a:defRPr/>
            </a:pPr>
            <a:r>
              <a:rPr lang="en-US" b="1" dirty="0">
                <a:solidFill>
                  <a:schemeClr val="tx1"/>
                </a:solidFill>
              </a:rPr>
              <a:t>The Pharisees are blind!</a:t>
            </a:r>
          </a:p>
        </p:txBody>
      </p:sp>
      <p:sp>
        <p:nvSpPr>
          <p:cNvPr id="3" name="Title 1">
            <a:extLst>
              <a:ext uri="{FF2B5EF4-FFF2-40B4-BE49-F238E27FC236}">
                <a16:creationId xmlns:a16="http://schemas.microsoft.com/office/drawing/2014/main" id="{64DD4287-3249-4535-A56B-AA3785578422}"/>
              </a:ext>
            </a:extLst>
          </p:cNvPr>
          <p:cNvSpPr txBox="1">
            <a:spLocks/>
          </p:cNvSpPr>
          <p:nvPr/>
        </p:nvSpPr>
        <p:spPr bwMode="auto">
          <a:xfrm>
            <a:off x="0" y="0"/>
            <a:ext cx="4572000" cy="1447800"/>
          </a:xfrm>
          <a:prstGeom prst="rect">
            <a:avLst/>
          </a:prstGeom>
          <a:solidFill>
            <a:srgbClr val="000005"/>
          </a:solid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Who’s the real blind man?</a:t>
            </a:r>
          </a:p>
        </p:txBody>
      </p:sp>
      <p:sp>
        <p:nvSpPr>
          <p:cNvPr id="7" name="Title 1">
            <a:extLst>
              <a:ext uri="{FF2B5EF4-FFF2-40B4-BE49-F238E27FC236}">
                <a16:creationId xmlns:a16="http://schemas.microsoft.com/office/drawing/2014/main" id="{273D0641-2803-4BF6-B508-A56906C621AD}"/>
              </a:ext>
            </a:extLst>
          </p:cNvPr>
          <p:cNvSpPr txBox="1">
            <a:spLocks/>
          </p:cNvSpPr>
          <p:nvPr/>
        </p:nvSpPr>
        <p:spPr bwMode="auto">
          <a:xfrm>
            <a:off x="0" y="2133600"/>
            <a:ext cx="9144000"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con man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(15, 18)</a:t>
            </a:r>
          </a:p>
        </p:txBody>
      </p:sp>
      <p:sp>
        <p:nvSpPr>
          <p:cNvPr id="8" name="Title 1">
            <a:extLst>
              <a:ext uri="{FF2B5EF4-FFF2-40B4-BE49-F238E27FC236}">
                <a16:creationId xmlns:a16="http://schemas.microsoft.com/office/drawing/2014/main" id="{DCF58831-D69D-4F08-A7E7-10CF8756506F}"/>
              </a:ext>
            </a:extLst>
          </p:cNvPr>
          <p:cNvSpPr txBox="1">
            <a:spLocks/>
          </p:cNvSpPr>
          <p:nvPr/>
        </p:nvSpPr>
        <p:spPr bwMode="auto">
          <a:xfrm>
            <a:off x="0" y="2911475"/>
            <a:ext cx="9144000"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Sabbath breaker</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(16)</a:t>
            </a:r>
          </a:p>
        </p:txBody>
      </p:sp>
      <p:sp>
        <p:nvSpPr>
          <p:cNvPr id="9" name="Title 1">
            <a:extLst>
              <a:ext uri="{FF2B5EF4-FFF2-40B4-BE49-F238E27FC236}">
                <a16:creationId xmlns:a16="http://schemas.microsoft.com/office/drawing/2014/main" id="{95421697-C266-4F25-87BD-5AC8D7C638DF}"/>
              </a:ext>
            </a:extLst>
          </p:cNvPr>
          <p:cNvSpPr txBox="1">
            <a:spLocks/>
          </p:cNvSpPr>
          <p:nvPr/>
        </p:nvSpPr>
        <p:spPr bwMode="auto">
          <a:xfrm>
            <a:off x="0" y="3687763"/>
            <a:ext cx="9144000"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Blind man was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deceived</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(17)</a:t>
            </a:r>
          </a:p>
        </p:txBody>
      </p:sp>
      <p:sp>
        <p:nvSpPr>
          <p:cNvPr id="10" name="Title 1">
            <a:extLst>
              <a:ext uri="{FF2B5EF4-FFF2-40B4-BE49-F238E27FC236}">
                <a16:creationId xmlns:a16="http://schemas.microsoft.com/office/drawing/2014/main" id="{57768F08-97F3-4C73-8DA6-47D8BF5915BC}"/>
              </a:ext>
            </a:extLst>
          </p:cNvPr>
          <p:cNvSpPr txBox="1">
            <a:spLocks/>
          </p:cNvSpPr>
          <p:nvPr/>
        </p:nvSpPr>
        <p:spPr bwMode="auto">
          <a:xfrm>
            <a:off x="0" y="4465638"/>
            <a:ext cx="9223375"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Parents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will discredit him (19)</a:t>
            </a:r>
          </a:p>
        </p:txBody>
      </p:sp>
      <p:sp>
        <p:nvSpPr>
          <p:cNvPr id="12" name="Title 1">
            <a:extLst>
              <a:ext uri="{FF2B5EF4-FFF2-40B4-BE49-F238E27FC236}">
                <a16:creationId xmlns:a16="http://schemas.microsoft.com/office/drawing/2014/main" id="{272925C0-EE49-4A08-A7DF-7FF9A7A79C0B}"/>
              </a:ext>
            </a:extLst>
          </p:cNvPr>
          <p:cNvSpPr txBox="1">
            <a:spLocks/>
          </p:cNvSpPr>
          <p:nvPr/>
        </p:nvSpPr>
        <p:spPr bwMode="auto">
          <a:xfrm>
            <a:off x="0" y="5241925"/>
            <a:ext cx="9223375"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Excommunication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threat (22)</a:t>
            </a:r>
          </a:p>
        </p:txBody>
      </p:sp>
      <p:sp>
        <p:nvSpPr>
          <p:cNvPr id="13" name="Title 1">
            <a:extLst>
              <a:ext uri="{FF2B5EF4-FFF2-40B4-BE49-F238E27FC236}">
                <a16:creationId xmlns:a16="http://schemas.microsoft.com/office/drawing/2014/main" id="{D1BED56D-C645-4CAE-BC58-28373CBDCD62}"/>
              </a:ext>
            </a:extLst>
          </p:cNvPr>
          <p:cNvSpPr txBox="1">
            <a:spLocks/>
          </p:cNvSpPr>
          <p:nvPr/>
        </p:nvSpPr>
        <p:spPr bwMode="auto">
          <a:xfrm>
            <a:off x="0" y="6019800"/>
            <a:ext cx="9223375"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Curse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in God’s name (24a)</a:t>
            </a:r>
          </a:p>
        </p:txBody>
      </p:sp>
    </p:spTree>
    <p:extLst>
      <p:ext uri="{BB962C8B-B14F-4D97-AF65-F5344CB8AC3E}">
        <p14:creationId xmlns:p14="http://schemas.microsoft.com/office/powerpoint/2010/main" val="982441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0" descr="John 9.24 Pharisee.jpg">
            <a:extLst>
              <a:ext uri="{FF2B5EF4-FFF2-40B4-BE49-F238E27FC236}">
                <a16:creationId xmlns:a16="http://schemas.microsoft.com/office/drawing/2014/main" id="{758F8215-061A-4135-B324-369CE70DD2C6}"/>
              </a:ext>
            </a:extLst>
          </p:cNvPr>
          <p:cNvPicPr>
            <a:picLocks noChangeAspect="1"/>
          </p:cNvPicPr>
          <p:nvPr/>
        </p:nvPicPr>
        <p:blipFill>
          <a:blip r:embed="rId2">
            <a:extLst>
              <a:ext uri="{28A0092B-C50C-407E-A947-70E740481C1C}">
                <a14:useLocalDpi xmlns:a14="http://schemas.microsoft.com/office/drawing/2010/main" val="0"/>
              </a:ext>
            </a:extLst>
          </a:blip>
          <a:srcRect l="241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FCB4A3A-B19C-4081-9130-03A054E54FD6}"/>
              </a:ext>
            </a:extLst>
          </p:cNvPr>
          <p:cNvSpPr>
            <a:spLocks noGrp="1"/>
          </p:cNvSpPr>
          <p:nvPr>
            <p:ph type="title"/>
          </p:nvPr>
        </p:nvSpPr>
        <p:spPr>
          <a:xfrm>
            <a:off x="4572000" y="0"/>
            <a:ext cx="4572000" cy="1447800"/>
          </a:xfrm>
        </p:spPr>
        <p:txBody>
          <a:bodyPr/>
          <a:lstStyle/>
          <a:p>
            <a:pPr eaLnBrk="1" hangingPunct="1">
              <a:defRPr/>
            </a:pPr>
            <a:r>
              <a:rPr lang="en-US" b="1" dirty="0">
                <a:solidFill>
                  <a:schemeClr val="tx1"/>
                </a:solidFill>
              </a:rPr>
              <a:t>The Pharisees are blind!</a:t>
            </a:r>
          </a:p>
        </p:txBody>
      </p:sp>
      <p:sp>
        <p:nvSpPr>
          <p:cNvPr id="3" name="Title 1">
            <a:extLst>
              <a:ext uri="{FF2B5EF4-FFF2-40B4-BE49-F238E27FC236}">
                <a16:creationId xmlns:a16="http://schemas.microsoft.com/office/drawing/2014/main" id="{EFF8229E-5EE5-4242-B0DD-D5123E64C997}"/>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Who’s the real blind man?</a:t>
            </a:r>
          </a:p>
        </p:txBody>
      </p:sp>
      <p:sp>
        <p:nvSpPr>
          <p:cNvPr id="7" name="Title 1">
            <a:extLst>
              <a:ext uri="{FF2B5EF4-FFF2-40B4-BE49-F238E27FC236}">
                <a16:creationId xmlns:a16="http://schemas.microsoft.com/office/drawing/2014/main" id="{7A6F002B-8A0B-412C-BB81-131AC70DB570}"/>
              </a:ext>
            </a:extLst>
          </p:cNvPr>
          <p:cNvSpPr txBox="1">
            <a:spLocks/>
          </p:cNvSpPr>
          <p:nvPr/>
        </p:nvSpPr>
        <p:spPr bwMode="auto">
          <a:xfrm>
            <a:off x="0" y="21336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sinner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(24b)</a:t>
            </a:r>
          </a:p>
        </p:txBody>
      </p:sp>
      <p:sp>
        <p:nvSpPr>
          <p:cNvPr id="8" name="Title 1">
            <a:extLst>
              <a:ext uri="{FF2B5EF4-FFF2-40B4-BE49-F238E27FC236}">
                <a16:creationId xmlns:a16="http://schemas.microsoft.com/office/drawing/2014/main" id="{CFFF6928-D2E6-4E3B-BBB6-2D7F3E28405C}"/>
              </a:ext>
            </a:extLst>
          </p:cNvPr>
          <p:cNvSpPr txBox="1">
            <a:spLocks/>
          </p:cNvSpPr>
          <p:nvPr/>
        </p:nvSpPr>
        <p:spPr bwMode="auto">
          <a:xfrm>
            <a:off x="0" y="291147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deceiver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(26)</a:t>
            </a:r>
          </a:p>
        </p:txBody>
      </p:sp>
      <p:sp>
        <p:nvSpPr>
          <p:cNvPr id="9" name="Title 1">
            <a:extLst>
              <a:ext uri="{FF2B5EF4-FFF2-40B4-BE49-F238E27FC236}">
                <a16:creationId xmlns:a16="http://schemas.microsoft.com/office/drawing/2014/main" id="{3DE5FFEA-1307-44F4-BF1C-0F98AE2CD1B5}"/>
              </a:ext>
            </a:extLst>
          </p:cNvPr>
          <p:cNvSpPr txBox="1">
            <a:spLocks/>
          </p:cNvSpPr>
          <p:nvPr/>
        </p:nvSpPr>
        <p:spPr bwMode="auto">
          <a:xfrm>
            <a:off x="0" y="3687763"/>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Blind man was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deceived</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(26)</a:t>
            </a:r>
          </a:p>
        </p:txBody>
      </p:sp>
      <p:sp>
        <p:nvSpPr>
          <p:cNvPr id="10" name="Title 1">
            <a:extLst>
              <a:ext uri="{FF2B5EF4-FFF2-40B4-BE49-F238E27FC236}">
                <a16:creationId xmlns:a16="http://schemas.microsoft.com/office/drawing/2014/main" id="{327F12BB-6BBF-44FA-BE0B-D1828E7EB66C}"/>
              </a:ext>
            </a:extLst>
          </p:cNvPr>
          <p:cNvSpPr txBox="1">
            <a:spLocks/>
          </p:cNvSpPr>
          <p:nvPr/>
        </p:nvSpPr>
        <p:spPr bwMode="auto">
          <a:xfrm>
            <a:off x="0" y="4465638"/>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Cursed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the blind man (28)</a:t>
            </a:r>
          </a:p>
        </p:txBody>
      </p:sp>
      <p:sp>
        <p:nvSpPr>
          <p:cNvPr id="12" name="Title 1">
            <a:extLst>
              <a:ext uri="{FF2B5EF4-FFF2-40B4-BE49-F238E27FC236}">
                <a16:creationId xmlns:a16="http://schemas.microsoft.com/office/drawing/2014/main" id="{61D9241D-C792-4980-820E-FDC7F5954527}"/>
              </a:ext>
            </a:extLst>
          </p:cNvPr>
          <p:cNvSpPr txBox="1">
            <a:spLocks/>
          </p:cNvSpPr>
          <p:nvPr/>
        </p:nvSpPr>
        <p:spPr bwMode="auto">
          <a:xfrm>
            <a:off x="0" y="5241925"/>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Lied</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about Jesus’ origin (29)</a:t>
            </a:r>
          </a:p>
        </p:txBody>
      </p:sp>
      <p:sp>
        <p:nvSpPr>
          <p:cNvPr id="13" name="Title 1">
            <a:extLst>
              <a:ext uri="{FF2B5EF4-FFF2-40B4-BE49-F238E27FC236}">
                <a16:creationId xmlns:a16="http://schemas.microsoft.com/office/drawing/2014/main" id="{62E306C6-4F41-4C21-882D-F4CB89FD696C}"/>
              </a:ext>
            </a:extLst>
          </p:cNvPr>
          <p:cNvSpPr txBox="1">
            <a:spLocks/>
          </p:cNvSpPr>
          <p:nvPr/>
        </p:nvSpPr>
        <p:spPr bwMode="auto">
          <a:xfrm>
            <a:off x="0" y="6019800"/>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Excommunicated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blind man (34)</a:t>
            </a:r>
          </a:p>
        </p:txBody>
      </p:sp>
    </p:spTree>
    <p:extLst>
      <p:ext uri="{BB962C8B-B14F-4D97-AF65-F5344CB8AC3E}">
        <p14:creationId xmlns:p14="http://schemas.microsoft.com/office/powerpoint/2010/main" val="2378819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3" descr="John 9.19 Parents.jpg">
            <a:extLst>
              <a:ext uri="{FF2B5EF4-FFF2-40B4-BE49-F238E27FC236}">
                <a16:creationId xmlns:a16="http://schemas.microsoft.com/office/drawing/2014/main" id="{3E59D5B7-6826-4C3E-8BF8-3E87A69E4E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3675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D026E41-BF4D-41E1-BFAD-1CB52389CC63}"/>
              </a:ext>
            </a:extLst>
          </p:cNvPr>
          <p:cNvSpPr>
            <a:spLocks noGrp="1"/>
          </p:cNvSpPr>
          <p:nvPr>
            <p:ph type="title"/>
          </p:nvPr>
        </p:nvSpPr>
        <p:spPr>
          <a:xfrm>
            <a:off x="0" y="5791200"/>
            <a:ext cx="9144000" cy="1295400"/>
          </a:xfrm>
          <a:solidFill>
            <a:srgbClr val="000005"/>
          </a:solidFill>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The Main Idea of John 9</a:t>
            </a:r>
          </a:p>
        </p:txBody>
      </p:sp>
      <p:sp>
        <p:nvSpPr>
          <p:cNvPr id="3" name="Title 1">
            <a:extLst>
              <a:ext uri="{FF2B5EF4-FFF2-40B4-BE49-F238E27FC236}">
                <a16:creationId xmlns:a16="http://schemas.microsoft.com/office/drawing/2014/main" id="{900E5298-1E0E-4704-86D6-EB04BA22FD9F}"/>
              </a:ext>
            </a:extLst>
          </p:cNvPr>
          <p:cNvSpPr txBox="1">
            <a:spLocks/>
          </p:cNvSpPr>
          <p:nvPr/>
        </p:nvSpPr>
        <p:spPr bwMode="auto">
          <a:xfrm>
            <a:off x="0" y="-152400"/>
            <a:ext cx="9144000" cy="2133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How can you avoid spiritual blindness?  Respond in faith to what you </a:t>
            </a:r>
            <a:r>
              <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j-ea"/>
                <a:cs typeface="Arial"/>
              </a:rPr>
              <a:t>know now </a:t>
            </a: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about Jesus! </a:t>
            </a:r>
          </a:p>
        </p:txBody>
      </p:sp>
    </p:spTree>
    <p:extLst>
      <p:ext uri="{BB962C8B-B14F-4D97-AF65-F5344CB8AC3E}">
        <p14:creationId xmlns:p14="http://schemas.microsoft.com/office/powerpoint/2010/main" val="26795718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descr="color blindness test9962.jpg">
            <a:extLst>
              <a:ext uri="{FF2B5EF4-FFF2-40B4-BE49-F238E27FC236}">
                <a16:creationId xmlns:a16="http://schemas.microsoft.com/office/drawing/2014/main" id="{A942EDFD-B767-4215-8746-3AA8EF2B6E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163"/>
            <a:ext cx="86106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2" descr="darkcreed2.jpg">
            <a:extLst>
              <a:ext uri="{FF2B5EF4-FFF2-40B4-BE49-F238E27FC236}">
                <a16:creationId xmlns:a16="http://schemas.microsoft.com/office/drawing/2014/main" id="{DC09001D-6DDB-4B55-ABB8-B6A7D743A4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002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16BC5A4-33FA-4D34-A064-AD895AA9D5EC}"/>
              </a:ext>
            </a:extLst>
          </p:cNvPr>
          <p:cNvSpPr>
            <a:spLocks noGrp="1"/>
          </p:cNvSpPr>
          <p:nvPr>
            <p:ph type="title"/>
          </p:nvPr>
        </p:nvSpPr>
        <p:spPr>
          <a:xfrm>
            <a:off x="0" y="5791200"/>
            <a:ext cx="9144000" cy="1066800"/>
          </a:xfrm>
          <a:solidFill>
            <a:srgbClr val="000005"/>
          </a:solidFill>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Are you color blind?</a:t>
            </a:r>
          </a:p>
        </p:txBody>
      </p:sp>
      <p:sp>
        <p:nvSpPr>
          <p:cNvPr id="5" name="Title 1">
            <a:extLst>
              <a:ext uri="{FF2B5EF4-FFF2-40B4-BE49-F238E27FC236}">
                <a16:creationId xmlns:a16="http://schemas.microsoft.com/office/drawing/2014/main" id="{76C7D0CC-89CE-4D69-B2D0-4B900741531A}"/>
              </a:ext>
            </a:extLst>
          </p:cNvPr>
          <p:cNvSpPr txBox="1">
            <a:spLocks/>
          </p:cNvSpPr>
          <p:nvPr/>
        </p:nvSpPr>
        <p:spPr bwMode="auto">
          <a:xfrm>
            <a:off x="0" y="1371600"/>
            <a:ext cx="9144000" cy="1066800"/>
          </a:xfrm>
          <a:prstGeom prst="rect">
            <a:avLst/>
          </a:prstGeom>
          <a:solidFill>
            <a:srgbClr val="000005"/>
          </a:solid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I.  Jesus makes the blind see.</a:t>
            </a:r>
          </a:p>
        </p:txBody>
      </p:sp>
      <p:sp>
        <p:nvSpPr>
          <p:cNvPr id="6" name="Title 1">
            <a:extLst>
              <a:ext uri="{FF2B5EF4-FFF2-40B4-BE49-F238E27FC236}">
                <a16:creationId xmlns:a16="http://schemas.microsoft.com/office/drawing/2014/main" id="{45E60723-AEC9-4B12-AF17-1253ED5F7FC0}"/>
              </a:ext>
            </a:extLst>
          </p:cNvPr>
          <p:cNvSpPr txBox="1">
            <a:spLocks/>
          </p:cNvSpPr>
          <p:nvPr/>
        </p:nvSpPr>
        <p:spPr bwMode="auto">
          <a:xfrm>
            <a:off x="0" y="2438400"/>
            <a:ext cx="9144000" cy="1066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II.  Jesus changes people’s lives.</a:t>
            </a:r>
          </a:p>
        </p:txBody>
      </p:sp>
      <p:sp>
        <p:nvSpPr>
          <p:cNvPr id="7" name="Title 1">
            <a:extLst>
              <a:ext uri="{FF2B5EF4-FFF2-40B4-BE49-F238E27FC236}">
                <a16:creationId xmlns:a16="http://schemas.microsoft.com/office/drawing/2014/main" id="{25543776-AFE0-4A07-B80F-92F835AA52EE}"/>
              </a:ext>
            </a:extLst>
          </p:cNvPr>
          <p:cNvSpPr txBox="1">
            <a:spLocks/>
          </p:cNvSpPr>
          <p:nvPr/>
        </p:nvSpPr>
        <p:spPr bwMode="auto">
          <a:xfrm>
            <a:off x="0" y="3505200"/>
            <a:ext cx="9144000" cy="1066800"/>
          </a:xfrm>
          <a:prstGeom prst="rect">
            <a:avLst/>
          </a:prstGeom>
          <a:solidFill>
            <a:srgbClr val="000005"/>
          </a:solid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III.  Jesus deserves worship as God.</a:t>
            </a:r>
          </a:p>
        </p:txBody>
      </p:sp>
    </p:spTree>
    <p:extLst>
      <p:ext uri="{BB962C8B-B14F-4D97-AF65-F5344CB8AC3E}">
        <p14:creationId xmlns:p14="http://schemas.microsoft.com/office/powerpoint/2010/main" val="3626745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keller3.jpg">
            <a:extLst>
              <a:ext uri="{FF2B5EF4-FFF2-40B4-BE49-F238E27FC236}">
                <a16:creationId xmlns:a16="http://schemas.microsoft.com/office/drawing/2014/main" id="{7444AE31-E17B-4868-9237-AB7D7338B5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34000"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CD533BC-A94C-4251-9439-2E8DAB623294}"/>
              </a:ext>
            </a:extLst>
          </p:cNvPr>
          <p:cNvSpPr>
            <a:spLocks noGrp="1"/>
          </p:cNvSpPr>
          <p:nvPr>
            <p:ph type="title"/>
          </p:nvPr>
        </p:nvSpPr>
        <p:spPr>
          <a:xfrm>
            <a:off x="0" y="5638800"/>
            <a:ext cx="4572000" cy="12192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Helen Keller (1880-1968)</a:t>
            </a:r>
          </a:p>
        </p:txBody>
      </p:sp>
      <p:pic>
        <p:nvPicPr>
          <p:cNvPr id="104452" name="Picture 3" descr="anne sullivan helen_keller.jpg">
            <a:extLst>
              <a:ext uri="{FF2B5EF4-FFF2-40B4-BE49-F238E27FC236}">
                <a16:creationId xmlns:a16="http://schemas.microsoft.com/office/drawing/2014/main" id="{F37F8CBC-F899-444B-9460-E2A289900B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533400"/>
            <a:ext cx="4445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29965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4A7B4-5465-4A33-BF9F-79C267257CBB}"/>
              </a:ext>
            </a:extLst>
          </p:cNvPr>
          <p:cNvSpPr>
            <a:spLocks noGrp="1"/>
          </p:cNvSpPr>
          <p:nvPr>
            <p:ph type="title"/>
          </p:nvPr>
        </p:nvSpPr>
        <p:spPr>
          <a:xfrm>
            <a:off x="0" y="0"/>
            <a:ext cx="9144000" cy="21336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Whoever wants healing from spiritual blindness must believe that Jesus is God.</a:t>
            </a:r>
          </a:p>
        </p:txBody>
      </p:sp>
      <p:pic>
        <p:nvPicPr>
          <p:cNvPr id="105475" name="Picture 2" descr="lighttounite.jpg">
            <a:extLst>
              <a:ext uri="{FF2B5EF4-FFF2-40B4-BE49-F238E27FC236}">
                <a16:creationId xmlns:a16="http://schemas.microsoft.com/office/drawing/2014/main" id="{305CCC5C-E05E-4691-96CB-E46BD037B4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895600"/>
            <a:ext cx="41275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304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D23102-8D2D-4B20-8C7F-873B827D53F0}"/>
              </a:ext>
            </a:extLst>
          </p:cNvPr>
          <p:cNvSpPr>
            <a:spLocks noChangeArrowheads="1"/>
          </p:cNvSpPr>
          <p:nvPr/>
        </p:nvSpPr>
        <p:spPr bwMode="auto">
          <a:xfrm>
            <a:off x="0" y="0"/>
            <a:ext cx="9144000" cy="6858000"/>
          </a:xfrm>
          <a:prstGeom prst="rect">
            <a:avLst/>
          </a:prstGeom>
          <a:solidFill>
            <a:schemeClr val="bg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675DB045-5B9D-41A1-A165-EB6274510D6B}"/>
              </a:ext>
            </a:extLst>
          </p:cNvPr>
          <p:cNvSpPr>
            <a:spLocks noGrp="1"/>
          </p:cNvSpPr>
          <p:nvPr>
            <p:ph type="title" idx="4294967295"/>
          </p:nvPr>
        </p:nvSpPr>
        <p:spPr>
          <a:xfrm>
            <a:off x="457200" y="76200"/>
            <a:ext cx="8229600" cy="1143000"/>
          </a:xfrm>
        </p:spPr>
        <p:txBody>
          <a:bodyPr/>
          <a:lstStyle/>
          <a:p>
            <a:pPr eaLnBrk="1" hangingPunct="1">
              <a:defRPr/>
            </a:pPr>
            <a:r>
              <a:rPr lang="en-US" sz="4400" i="1" dirty="0">
                <a:solidFill>
                  <a:srgbClr val="000000"/>
                </a:solidFill>
                <a:ea typeface="+mj-ea"/>
                <a:cs typeface="+mj-cs"/>
              </a:rPr>
              <a:t>Our Subject Today</a:t>
            </a:r>
          </a:p>
        </p:txBody>
      </p:sp>
      <p:sp>
        <p:nvSpPr>
          <p:cNvPr id="3" name="Title 1">
            <a:extLst>
              <a:ext uri="{FF2B5EF4-FFF2-40B4-BE49-F238E27FC236}">
                <a16:creationId xmlns:a16="http://schemas.microsoft.com/office/drawing/2014/main" id="{0B00E54D-1BDA-4518-A256-3E5939E5BBD0}"/>
              </a:ext>
            </a:extLst>
          </p:cNvPr>
          <p:cNvSpPr txBox="1">
            <a:spLocks/>
          </p:cNvSpPr>
          <p:nvPr/>
        </p:nvSpPr>
        <p:spPr bwMode="auto">
          <a:xfrm>
            <a:off x="4343400" y="1447800"/>
            <a:ext cx="4876800" cy="4648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a:t>
            </a:r>
            <a:r>
              <a:rPr kumimoji="0" lang="en-US" sz="5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divided </a:t>
            </a: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opinions about Christ?</a:t>
            </a:r>
          </a:p>
        </p:txBody>
      </p:sp>
      <p:pic>
        <p:nvPicPr>
          <p:cNvPr id="24581" name="Picture 5" descr="divided-highway-ahead.jpg">
            <a:extLst>
              <a:ext uri="{FF2B5EF4-FFF2-40B4-BE49-F238E27FC236}">
                <a16:creationId xmlns:a16="http://schemas.microsoft.com/office/drawing/2014/main" id="{4DC404DB-E78C-4FAA-A83A-68A24B6800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41783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937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3" name="Rectangle 5">
            <a:extLst>
              <a:ext uri="{FF2B5EF4-FFF2-40B4-BE49-F238E27FC236}">
                <a16:creationId xmlns:a16="http://schemas.microsoft.com/office/drawing/2014/main" id="{BE32D10D-171F-49F6-AF01-A9276624F8DA}"/>
              </a:ext>
            </a:extLst>
          </p:cNvPr>
          <p:cNvSpPr>
            <a:spLocks noChangeArrowheads="1"/>
          </p:cNvSpPr>
          <p:nvPr/>
        </p:nvSpPr>
        <p:spPr bwMode="auto">
          <a:xfrm>
            <a:off x="609600" y="1752600"/>
            <a:ext cx="8229600" cy="4530725"/>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Tahoma" charset="-52"/>
              <a:cs typeface="Arial"/>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r>
              <a:rPr kumimoji="0" 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52"/>
                <a:cs typeface="Arial"/>
              </a:rPr>
              <a:t>Reveal the Truth</a:t>
            </a: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r>
              <a:rPr kumimoji="0" lang="en-US" sz="4800" b="0" i="1"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52"/>
                <a:cs typeface="Arial"/>
              </a:rPr>
              <a:t>9:1-7</a:t>
            </a:r>
          </a:p>
        </p:txBody>
      </p:sp>
      <p:sp>
        <p:nvSpPr>
          <p:cNvPr id="73734" name="Rectangle 6">
            <a:extLst>
              <a:ext uri="{FF2B5EF4-FFF2-40B4-BE49-F238E27FC236}">
                <a16:creationId xmlns:a16="http://schemas.microsoft.com/office/drawing/2014/main" id="{9E0626E9-111A-4188-8018-EC9A47B9B0BB}"/>
              </a:ext>
            </a:extLst>
          </p:cNvPr>
          <p:cNvSpPr>
            <a:spLocks noGrp="1" noChangeArrowheads="1"/>
          </p:cNvSpPr>
          <p:nvPr>
            <p:ph type="title"/>
          </p:nvPr>
        </p:nvSpPr>
        <p:spPr/>
        <p:txBody>
          <a:bodyPr/>
          <a:lstStyle/>
          <a:p>
            <a:pPr eaLnBrk="1" hangingPunct="1">
              <a:defRPr/>
            </a:pPr>
            <a:r>
              <a:rPr lang="en-US">
                <a:solidFill>
                  <a:srgbClr val="FFFF00"/>
                </a:solidFill>
              </a:rPr>
              <a:t>Purpose #1 </a:t>
            </a:r>
            <a:br>
              <a:rPr lang="en-US">
                <a:solidFill>
                  <a:srgbClr val="FFFF00"/>
                </a:solidFill>
              </a:rPr>
            </a:br>
            <a:r>
              <a:rPr lang="en-US">
                <a:solidFill>
                  <a:srgbClr val="FFFF00"/>
                </a:solidFill>
              </a:rPr>
              <a:t>Jesus Healed the Blind Man</a:t>
            </a:r>
          </a:p>
        </p:txBody>
      </p:sp>
    </p:spTree>
    <p:extLst>
      <p:ext uri="{BB962C8B-B14F-4D97-AF65-F5344CB8AC3E}">
        <p14:creationId xmlns:p14="http://schemas.microsoft.com/office/powerpoint/2010/main" val="1087543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additive="base">
                                        <p:cTn id="7" dur="500" fill="hold"/>
                                        <p:tgtEl>
                                          <p:spTgt spid="73733"/>
                                        </p:tgtEl>
                                        <p:attrNameLst>
                                          <p:attrName>ppt_x</p:attrName>
                                        </p:attrNameLst>
                                      </p:cBhvr>
                                      <p:tavLst>
                                        <p:tav tm="0">
                                          <p:val>
                                            <p:strVal val="#ppt_x"/>
                                          </p:val>
                                        </p:tav>
                                        <p:tav tm="100000">
                                          <p:val>
                                            <p:strVal val="#ppt_x"/>
                                          </p:val>
                                        </p:tav>
                                      </p:tavLst>
                                    </p:anim>
                                    <p:anim calcmode="lin" valueType="num">
                                      <p:cBhvr additive="base">
                                        <p:cTn id="8" dur="500" fill="hold"/>
                                        <p:tgtEl>
                                          <p:spTgt spid="737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2F5AFEC-54FB-4B65-97E0-6FD933C36B34}"/>
              </a:ext>
            </a:extLst>
          </p:cNvPr>
          <p:cNvSpPr>
            <a:spLocks noGrp="1" noChangeArrowheads="1"/>
          </p:cNvSpPr>
          <p:nvPr>
            <p:ph type="title"/>
          </p:nvPr>
        </p:nvSpPr>
        <p:spPr/>
        <p:txBody>
          <a:bodyPr/>
          <a:lstStyle/>
          <a:p>
            <a:pPr eaLnBrk="1" hangingPunct="1">
              <a:defRPr/>
            </a:pPr>
            <a:r>
              <a:rPr lang="en-US" b="1">
                <a:solidFill>
                  <a:srgbClr val="FFFF00"/>
                </a:solidFill>
                <a:effectLst/>
                <a:latin typeface="Tahoma" charset="-52"/>
              </a:rPr>
              <a:t>Deity of Christ</a:t>
            </a:r>
          </a:p>
        </p:txBody>
      </p:sp>
      <p:sp>
        <p:nvSpPr>
          <p:cNvPr id="21507" name="Rectangle 3">
            <a:extLst>
              <a:ext uri="{FF2B5EF4-FFF2-40B4-BE49-F238E27FC236}">
                <a16:creationId xmlns:a16="http://schemas.microsoft.com/office/drawing/2014/main" id="{49528C89-0D89-42A6-AE42-F85AF53C4B94}"/>
              </a:ext>
            </a:extLst>
          </p:cNvPr>
          <p:cNvSpPr>
            <a:spLocks noGrp="1" noChangeArrowheads="1"/>
          </p:cNvSpPr>
          <p:nvPr>
            <p:ph type="body" idx="1"/>
          </p:nvPr>
        </p:nvSpPr>
        <p:spPr/>
        <p:txBody>
          <a:bodyPr/>
          <a:lstStyle/>
          <a:p>
            <a:pPr eaLnBrk="1" hangingPunct="1">
              <a:lnSpc>
                <a:spcPct val="80000"/>
              </a:lnSpc>
              <a:buFont typeface="Wingdings" panose="05000000000000000000" pitchFamily="2" charset="2"/>
              <a:buNone/>
            </a:pPr>
            <a:r>
              <a:rPr lang="en-US" altLang="en-US" sz="2400" b="1">
                <a:solidFill>
                  <a:srgbClr val="FFFF66"/>
                </a:solidFill>
                <a:effectLst/>
                <a:latin typeface="Tahoma" panose="020B0604030504040204" pitchFamily="34" charset="0"/>
              </a:rPr>
              <a:t>9:1 Man born blind</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We are blind spiritually at birth thus need rebirth which only God can provide</a:t>
            </a:r>
          </a:p>
          <a:p>
            <a:pPr eaLnBrk="1" hangingPunct="1">
              <a:lnSpc>
                <a:spcPct val="80000"/>
              </a:lnSpc>
              <a:buFont typeface="Wingdings" panose="05000000000000000000" pitchFamily="2" charset="2"/>
              <a:buNone/>
            </a:pPr>
            <a:endParaRPr lang="en-US" altLang="en-US" sz="2400" b="1">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solidFill>
                  <a:srgbClr val="FFFF66"/>
                </a:solidFill>
                <a:effectLst/>
                <a:latin typeface="Tahoma" panose="020B0604030504040204" pitchFamily="34" charset="0"/>
              </a:rPr>
              <a:t>9:2-4a “Rabbi, who sinned.…? God might be displayed in Him.”</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Christ’s ability to cure our spiritual blindness shows him to be God </a:t>
            </a:r>
            <a:endParaRPr lang="en-US" altLang="en-US" sz="2400" b="1">
              <a:solidFill>
                <a:srgbClr val="FFFF66"/>
              </a:solidFill>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 </a:t>
            </a:r>
          </a:p>
          <a:p>
            <a:pPr eaLnBrk="1" hangingPunct="1">
              <a:lnSpc>
                <a:spcPct val="80000"/>
              </a:lnSpc>
              <a:buFont typeface="Wingdings" panose="05000000000000000000" pitchFamily="2" charset="2"/>
              <a:buNone/>
            </a:pPr>
            <a:r>
              <a:rPr lang="en-US" altLang="en-US" sz="2400" b="1">
                <a:solidFill>
                  <a:srgbClr val="FFFF66"/>
                </a:solidFill>
                <a:effectLst/>
                <a:latin typeface="Tahoma" panose="020B0604030504040204" pitchFamily="34" charset="0"/>
              </a:rPr>
              <a:t>9:4b-5 Day and Night</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He was sent by God to work but his work ceased during His crucifixion-resurrection</a:t>
            </a:r>
          </a:p>
          <a:p>
            <a:pPr eaLnBrk="1" hangingPunct="1">
              <a:lnSpc>
                <a:spcPct val="80000"/>
              </a:lnSpc>
              <a:buFont typeface="Wingdings" panose="05000000000000000000" pitchFamily="2" charset="2"/>
              <a:buNone/>
            </a:pPr>
            <a:endParaRPr lang="en-US" altLang="en-US" sz="2400" b="1">
              <a:effectLst/>
              <a:latin typeface="Tahoma" panose="020B0604030504040204" pitchFamily="34" charset="0"/>
            </a:endParaRPr>
          </a:p>
        </p:txBody>
      </p:sp>
    </p:spTree>
    <p:extLst>
      <p:ext uri="{BB962C8B-B14F-4D97-AF65-F5344CB8AC3E}">
        <p14:creationId xmlns:p14="http://schemas.microsoft.com/office/powerpoint/2010/main" val="2325651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box(in)">
                                      <p:cBhvr>
                                        <p:cTn id="7" dur="500"/>
                                        <p:tgtEl>
                                          <p:spTgt spid="21507">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21507">
                                            <p:txEl>
                                              <p:pRg st="1" end="1"/>
                                            </p:txEl>
                                          </p:spTgt>
                                        </p:tgtEl>
                                        <p:attrNameLst>
                                          <p:attrName>style.visibility</p:attrName>
                                        </p:attrNameLst>
                                      </p:cBhvr>
                                      <p:to>
                                        <p:strVal val="visible"/>
                                      </p:to>
                                    </p:set>
                                    <p:animEffect transition="in" filter="box(in)">
                                      <p:cBhvr>
                                        <p:cTn id="10" dur="500"/>
                                        <p:tgtEl>
                                          <p:spTgt spid="21507">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21507">
                                            <p:txEl>
                                              <p:pRg st="3" end="3"/>
                                            </p:txEl>
                                          </p:spTgt>
                                        </p:tgtEl>
                                        <p:attrNameLst>
                                          <p:attrName>style.visibility</p:attrName>
                                        </p:attrNameLst>
                                      </p:cBhvr>
                                      <p:to>
                                        <p:strVal val="visible"/>
                                      </p:to>
                                    </p:set>
                                    <p:animEffect transition="in" filter="box(in)">
                                      <p:cBhvr>
                                        <p:cTn id="15" dur="500"/>
                                        <p:tgtEl>
                                          <p:spTgt spid="21507">
                                            <p:txEl>
                                              <p:pRg st="3" end="3"/>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21507">
                                            <p:txEl>
                                              <p:pRg st="4" end="4"/>
                                            </p:txEl>
                                          </p:spTgt>
                                        </p:tgtEl>
                                        <p:attrNameLst>
                                          <p:attrName>style.visibility</p:attrName>
                                        </p:attrNameLst>
                                      </p:cBhvr>
                                      <p:to>
                                        <p:strVal val="visible"/>
                                      </p:to>
                                    </p:set>
                                    <p:animEffect transition="in" filter="box(in)">
                                      <p:cBhvr>
                                        <p:cTn id="18" dur="500"/>
                                        <p:tgtEl>
                                          <p:spTgt spid="21507">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21507">
                                            <p:txEl>
                                              <p:pRg st="6" end="6"/>
                                            </p:txEl>
                                          </p:spTgt>
                                        </p:tgtEl>
                                        <p:attrNameLst>
                                          <p:attrName>style.visibility</p:attrName>
                                        </p:attrNameLst>
                                      </p:cBhvr>
                                      <p:to>
                                        <p:strVal val="visible"/>
                                      </p:to>
                                    </p:set>
                                    <p:animEffect transition="in" filter="box(in)">
                                      <p:cBhvr>
                                        <p:cTn id="23" dur="500"/>
                                        <p:tgtEl>
                                          <p:spTgt spid="21507">
                                            <p:txEl>
                                              <p:pRg st="6" end="6"/>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21507">
                                            <p:txEl>
                                              <p:pRg st="7" end="7"/>
                                            </p:txEl>
                                          </p:spTgt>
                                        </p:tgtEl>
                                        <p:attrNameLst>
                                          <p:attrName>style.visibility</p:attrName>
                                        </p:attrNameLst>
                                      </p:cBhvr>
                                      <p:to>
                                        <p:strVal val="visible"/>
                                      </p:to>
                                    </p:set>
                                    <p:animEffect transition="in" filter="box(in)">
                                      <p:cBhvr>
                                        <p:cTn id="26" dur="500"/>
                                        <p:tgtEl>
                                          <p:spTgt spid="215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4BF98C6-5BBD-4F18-BC89-52897E0BD1CC}"/>
              </a:ext>
            </a:extLst>
          </p:cNvPr>
          <p:cNvSpPr>
            <a:spLocks noGrp="1" noChangeArrowheads="1"/>
          </p:cNvSpPr>
          <p:nvPr>
            <p:ph type="title"/>
          </p:nvPr>
        </p:nvSpPr>
        <p:spPr/>
        <p:txBody>
          <a:bodyPr/>
          <a:lstStyle/>
          <a:p>
            <a:pPr eaLnBrk="1" hangingPunct="1">
              <a:defRPr/>
            </a:pPr>
            <a:r>
              <a:rPr lang="en-US" b="1">
                <a:solidFill>
                  <a:srgbClr val="FFFF00"/>
                </a:solidFill>
                <a:effectLst/>
                <a:latin typeface="Tahoma" charset="-52"/>
              </a:rPr>
              <a:t>Deity of Christ</a:t>
            </a:r>
          </a:p>
        </p:txBody>
      </p:sp>
      <p:sp>
        <p:nvSpPr>
          <p:cNvPr id="72707" name="Rectangle 3">
            <a:extLst>
              <a:ext uri="{FF2B5EF4-FFF2-40B4-BE49-F238E27FC236}">
                <a16:creationId xmlns:a16="http://schemas.microsoft.com/office/drawing/2014/main" id="{35ADFC80-1521-47D8-9409-3ED5A4619B0B}"/>
              </a:ext>
            </a:extLst>
          </p:cNvPr>
          <p:cNvSpPr>
            <a:spLocks noGrp="1" noChangeArrowheads="1"/>
          </p:cNvSpPr>
          <p:nvPr>
            <p:ph type="body" idx="1"/>
          </p:nvPr>
        </p:nvSpPr>
        <p:spPr>
          <a:xfrm>
            <a:off x="457200" y="1447800"/>
            <a:ext cx="8229600" cy="4530725"/>
          </a:xfrm>
        </p:spPr>
        <p:txBody>
          <a:bodyPr/>
          <a:lstStyle/>
          <a:p>
            <a:pPr eaLnBrk="1" hangingPunct="1">
              <a:lnSpc>
                <a:spcPct val="80000"/>
              </a:lnSpc>
              <a:buFont typeface="Wingdings" panose="05000000000000000000" pitchFamily="2" charset="2"/>
              <a:buNone/>
            </a:pPr>
            <a:r>
              <a:rPr lang="en-US" altLang="en-US" sz="2400" b="1">
                <a:solidFill>
                  <a:srgbClr val="FFFF00"/>
                </a:solidFill>
                <a:effectLst/>
                <a:latin typeface="Tahoma" panose="020B0604030504040204" pitchFamily="34" charset="0"/>
              </a:rPr>
              <a:t>9:6 Mud and saliva</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Irenaeus believed the action was to show Christ is the Creator (cf. Gen. 2:7)</a:t>
            </a:r>
          </a:p>
          <a:p>
            <a:pPr eaLnBrk="1" hangingPunct="1">
              <a:lnSpc>
                <a:spcPct val="80000"/>
              </a:lnSpc>
              <a:buFont typeface="Wingdings" panose="05000000000000000000" pitchFamily="2" charset="2"/>
              <a:buNone/>
            </a:pPr>
            <a:endParaRPr lang="en-US" altLang="en-US" sz="2400" b="1">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solidFill>
                  <a:srgbClr val="FFFF00"/>
                </a:solidFill>
                <a:effectLst/>
                <a:latin typeface="Tahoma" panose="020B0604030504040204" pitchFamily="34" charset="0"/>
              </a:rPr>
              <a:t>9:7 Siloam means “Sent”</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Jesus was “Sent” by God</a:t>
            </a:r>
          </a:p>
          <a:p>
            <a:pPr eaLnBrk="1" hangingPunct="1">
              <a:lnSpc>
                <a:spcPct val="80000"/>
              </a:lnSpc>
              <a:buFont typeface="Wingdings" panose="05000000000000000000" pitchFamily="2" charset="2"/>
              <a:buNone/>
            </a:pPr>
            <a:endParaRPr lang="en-US" altLang="en-US" sz="2400" b="1">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Water symbolized the Holy Spirit so that the blind man was born of water and the Spirit (cf. 3:5)</a:t>
            </a:r>
            <a:endParaRPr lang="en-US" altLang="en-US" sz="2400">
              <a:effectLst/>
              <a:latin typeface="Tahoma" panose="020B0604030504040204" pitchFamily="34" charset="0"/>
            </a:endParaRPr>
          </a:p>
        </p:txBody>
      </p:sp>
    </p:spTree>
    <p:extLst>
      <p:ext uri="{BB962C8B-B14F-4D97-AF65-F5344CB8AC3E}">
        <p14:creationId xmlns:p14="http://schemas.microsoft.com/office/powerpoint/2010/main" val="3632264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additive="base">
                                        <p:cTn id="7" dur="5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70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2707">
                                            <p:txEl>
                                              <p:pRg st="1" end="1"/>
                                            </p:txEl>
                                          </p:spTgt>
                                        </p:tgtEl>
                                        <p:attrNameLst>
                                          <p:attrName>style.visibility</p:attrName>
                                        </p:attrNameLst>
                                      </p:cBhvr>
                                      <p:to>
                                        <p:strVal val="visible"/>
                                      </p:to>
                                    </p:set>
                                    <p:anim calcmode="lin" valueType="num">
                                      <p:cBhvr additive="base">
                                        <p:cTn id="11" dur="5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27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72707">
                                            <p:txEl>
                                              <p:pRg st="3" end="3"/>
                                            </p:txEl>
                                          </p:spTgt>
                                        </p:tgtEl>
                                        <p:attrNameLst>
                                          <p:attrName>style.visibility</p:attrName>
                                        </p:attrNameLst>
                                      </p:cBhvr>
                                      <p:to>
                                        <p:strVal val="visible"/>
                                      </p:to>
                                    </p:set>
                                    <p:animEffect transition="in" filter="diamond(in)">
                                      <p:cBhvr>
                                        <p:cTn id="17" dur="2000"/>
                                        <p:tgtEl>
                                          <p:spTgt spid="72707">
                                            <p:txEl>
                                              <p:pRg st="3" end="3"/>
                                            </p:txEl>
                                          </p:spTgt>
                                        </p:tgtEl>
                                      </p:cBhvr>
                                    </p:animEffect>
                                  </p:childTnLst>
                                </p:cTn>
                              </p:par>
                              <p:par>
                                <p:cTn id="18" presetID="8" presetClass="entr" presetSubtype="16" fill="hold" nodeType="withEffect">
                                  <p:stCondLst>
                                    <p:cond delay="0"/>
                                  </p:stCondLst>
                                  <p:childTnLst>
                                    <p:set>
                                      <p:cBhvr>
                                        <p:cTn id="19" dur="1" fill="hold">
                                          <p:stCondLst>
                                            <p:cond delay="0"/>
                                          </p:stCondLst>
                                        </p:cTn>
                                        <p:tgtEl>
                                          <p:spTgt spid="72707">
                                            <p:txEl>
                                              <p:pRg st="4" end="4"/>
                                            </p:txEl>
                                          </p:spTgt>
                                        </p:tgtEl>
                                        <p:attrNameLst>
                                          <p:attrName>style.visibility</p:attrName>
                                        </p:attrNameLst>
                                      </p:cBhvr>
                                      <p:to>
                                        <p:strVal val="visible"/>
                                      </p:to>
                                    </p:set>
                                    <p:animEffect transition="in" filter="diamond(in)">
                                      <p:cBhvr>
                                        <p:cTn id="20" dur="2000"/>
                                        <p:tgtEl>
                                          <p:spTgt spid="72707">
                                            <p:txEl>
                                              <p:pRg st="4" end="4"/>
                                            </p:txEl>
                                          </p:spTgt>
                                        </p:tgtEl>
                                      </p:cBhvr>
                                    </p:animEffect>
                                  </p:childTnLst>
                                </p:cTn>
                              </p:par>
                              <p:par>
                                <p:cTn id="21" presetID="8" presetClass="entr" presetSubtype="16" fill="hold" nodeType="withEffect">
                                  <p:stCondLst>
                                    <p:cond delay="0"/>
                                  </p:stCondLst>
                                  <p:childTnLst>
                                    <p:set>
                                      <p:cBhvr>
                                        <p:cTn id="22" dur="1" fill="hold">
                                          <p:stCondLst>
                                            <p:cond delay="0"/>
                                          </p:stCondLst>
                                        </p:cTn>
                                        <p:tgtEl>
                                          <p:spTgt spid="72707">
                                            <p:txEl>
                                              <p:pRg st="6" end="6"/>
                                            </p:txEl>
                                          </p:spTgt>
                                        </p:tgtEl>
                                        <p:attrNameLst>
                                          <p:attrName>style.visibility</p:attrName>
                                        </p:attrNameLst>
                                      </p:cBhvr>
                                      <p:to>
                                        <p:strVal val="visible"/>
                                      </p:to>
                                    </p:set>
                                    <p:animEffect transition="in" filter="diamond(in)">
                                      <p:cBhvr>
                                        <p:cTn id="23" dur="2000"/>
                                        <p:tgtEl>
                                          <p:spTgt spid="727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5">
            <a:extLst>
              <a:ext uri="{FF2B5EF4-FFF2-40B4-BE49-F238E27FC236}">
                <a16:creationId xmlns:a16="http://schemas.microsoft.com/office/drawing/2014/main" id="{1CF55DD7-1D89-4B95-9D31-36E9C93D1C98}"/>
              </a:ext>
            </a:extLst>
          </p:cNvPr>
          <p:cNvSpPr>
            <a:spLocks noGrp="1" noChangeArrowheads="1"/>
          </p:cNvSpPr>
          <p:nvPr>
            <p:ph type="title"/>
          </p:nvPr>
        </p:nvSpPr>
        <p:spPr>
          <a:xfrm>
            <a:off x="457200" y="76200"/>
            <a:ext cx="8229600" cy="990600"/>
          </a:xfrm>
          <a:gradFill rotWithShape="0">
            <a:gsLst>
              <a:gs pos="0">
                <a:schemeClr val="accent2">
                  <a:gamma/>
                  <a:shade val="46275"/>
                  <a:invGamma/>
                </a:schemeClr>
              </a:gs>
              <a:gs pos="50000">
                <a:schemeClr val="accent2"/>
              </a:gs>
              <a:gs pos="100000">
                <a:schemeClr val="accent2">
                  <a:gamma/>
                  <a:shade val="46275"/>
                  <a:invGamma/>
                </a:schemeClr>
              </a:gs>
            </a:gsLst>
            <a:lin ang="5400000" scaled="1"/>
          </a:gradFill>
        </p:spPr>
        <p:txBody>
          <a:bodyPr/>
          <a:lstStyle/>
          <a:p>
            <a:pPr eaLnBrk="1" hangingPunct="1"/>
            <a:r>
              <a:rPr lang="en-US" altLang="en-US" sz="3600" b="1" i="1">
                <a:solidFill>
                  <a:schemeClr val="tx1"/>
                </a:solidFill>
                <a:latin typeface="Tahoma" panose="020B0604030504040204" pitchFamily="34" charset="0"/>
              </a:rPr>
              <a:t>What is the Truth of Verses 1-7?</a:t>
            </a:r>
            <a:endParaRPr lang="en-US" altLang="en-US" sz="3600">
              <a:solidFill>
                <a:srgbClr val="FFFF66"/>
              </a:solidFill>
              <a:effectLst/>
              <a:latin typeface="Tahoma" panose="020B0604030504040204" pitchFamily="34" charset="0"/>
            </a:endParaRPr>
          </a:p>
        </p:txBody>
      </p:sp>
      <p:sp>
        <p:nvSpPr>
          <p:cNvPr id="22534" name="Rectangle 6">
            <a:extLst>
              <a:ext uri="{FF2B5EF4-FFF2-40B4-BE49-F238E27FC236}">
                <a16:creationId xmlns:a16="http://schemas.microsoft.com/office/drawing/2014/main" id="{4A7BD0DC-86C5-4CA9-9EB3-2BC78898D279}"/>
              </a:ext>
            </a:extLst>
          </p:cNvPr>
          <p:cNvSpPr>
            <a:spLocks noGrp="1" noChangeArrowheads="1"/>
          </p:cNvSpPr>
          <p:nvPr>
            <p:ph type="body" idx="1"/>
          </p:nvPr>
        </p:nvSpPr>
        <p:spPr>
          <a:xfrm>
            <a:off x="152400" y="1260475"/>
            <a:ext cx="8839200" cy="5597525"/>
          </a:xfrm>
        </p:spPr>
        <p:txBody>
          <a:bodyPr/>
          <a:lstStyle/>
          <a:p>
            <a:pPr algn="ctr" eaLnBrk="1" hangingPunct="1">
              <a:buFont typeface="Wingdings" panose="05000000000000000000" pitchFamily="2" charset="2"/>
              <a:buNone/>
            </a:pPr>
            <a:r>
              <a:rPr lang="en-US" altLang="en-US" sz="4000" b="1">
                <a:solidFill>
                  <a:srgbClr val="FFFF66"/>
                </a:solidFill>
                <a:effectLst/>
                <a:latin typeface="Tahoma" panose="020B0604030504040204" pitchFamily="34" charset="0"/>
              </a:rPr>
              <a:t>Jesus is the Son of God because He was sent by God to give Spiritual Truth to the blind</a:t>
            </a:r>
            <a:endParaRPr lang="en-US" altLang="en-US" sz="4400">
              <a:effectLst>
                <a:outerShdw blurRad="38100" dist="38100" dir="2700000" algn="tl">
                  <a:srgbClr val="000080"/>
                </a:outerShdw>
              </a:effectLst>
            </a:endParaRPr>
          </a:p>
          <a:p>
            <a:pPr eaLnBrk="1" hangingPunct="1">
              <a:buFont typeface="Wingdings" panose="05000000000000000000" pitchFamily="2" charset="2"/>
              <a:buNone/>
            </a:pPr>
            <a:endParaRPr lang="en-US" altLang="en-US" sz="2800">
              <a:effectLst>
                <a:outerShdw blurRad="38100" dist="38100" dir="2700000" algn="tl">
                  <a:srgbClr val="000080"/>
                </a:outerShdw>
              </a:effectLst>
            </a:endParaRPr>
          </a:p>
          <a:p>
            <a:pPr eaLnBrk="1" hangingPunct="1"/>
            <a:r>
              <a:rPr lang="en-US" altLang="en-US" sz="2800" b="1">
                <a:effectLst>
                  <a:outerShdw blurRad="38100" dist="38100" dir="2700000" algn="tl">
                    <a:srgbClr val="000080"/>
                  </a:outerShdw>
                </a:effectLst>
              </a:rPr>
              <a:t>“There was the true Light which coming into the world, enlightens every man” (1:9)</a:t>
            </a:r>
          </a:p>
          <a:p>
            <a:pPr eaLnBrk="1" hangingPunct="1">
              <a:buFont typeface="Wingdings" panose="05000000000000000000" pitchFamily="2" charset="2"/>
              <a:buNone/>
            </a:pPr>
            <a:endParaRPr lang="en-US" altLang="en-US" sz="2800" b="1">
              <a:effectLst>
                <a:outerShdw blurRad="38100" dist="38100" dir="2700000" algn="tl">
                  <a:srgbClr val="000080"/>
                </a:outerShdw>
              </a:effectLst>
            </a:endParaRPr>
          </a:p>
          <a:p>
            <a:pPr eaLnBrk="1" hangingPunct="1"/>
            <a:r>
              <a:rPr lang="en-US" altLang="en-US" sz="2800" b="1">
                <a:effectLst>
                  <a:outerShdw blurRad="38100" dist="38100" dir="2700000" algn="tl">
                    <a:srgbClr val="000080"/>
                  </a:outerShdw>
                </a:effectLst>
              </a:rPr>
              <a:t>“Truly, truly, I say to you, unless one is born again he cannot see the kingdom of God” (3:3)</a:t>
            </a:r>
            <a:endParaRPr lang="en-US" altLang="en-US" sz="2800">
              <a:effectLst>
                <a:outerShdw blurRad="38100" dist="38100" dir="2700000" algn="tl">
                  <a:srgbClr val="000080"/>
                </a:outerShdw>
              </a:effectLst>
            </a:endParaRPr>
          </a:p>
        </p:txBody>
      </p:sp>
    </p:spTree>
    <p:extLst>
      <p:ext uri="{BB962C8B-B14F-4D97-AF65-F5344CB8AC3E}">
        <p14:creationId xmlns:p14="http://schemas.microsoft.com/office/powerpoint/2010/main" val="541694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2534">
                                            <p:txEl>
                                              <p:pRg st="0" end="0"/>
                                            </p:txEl>
                                          </p:spTgt>
                                        </p:tgtEl>
                                        <p:attrNameLst>
                                          <p:attrName>style.visibility</p:attrName>
                                        </p:attrNameLst>
                                      </p:cBhvr>
                                      <p:to>
                                        <p:strVal val="visible"/>
                                      </p:to>
                                    </p:set>
                                    <p:animEffect transition="in" filter="box(in)">
                                      <p:cBhvr>
                                        <p:cTn id="7" dur="500"/>
                                        <p:tgtEl>
                                          <p:spTgt spid="225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2534">
                                            <p:txEl>
                                              <p:pRg st="2" end="2"/>
                                            </p:txEl>
                                          </p:spTgt>
                                        </p:tgtEl>
                                        <p:attrNameLst>
                                          <p:attrName>style.visibility</p:attrName>
                                        </p:attrNameLst>
                                      </p:cBhvr>
                                      <p:to>
                                        <p:strVal val="visible"/>
                                      </p:to>
                                    </p:set>
                                    <p:animEffect transition="in" filter="diamond(in)">
                                      <p:cBhvr>
                                        <p:cTn id="12" dur="2000"/>
                                        <p:tgtEl>
                                          <p:spTgt spid="22534">
                                            <p:txEl>
                                              <p:pRg st="2" end="2"/>
                                            </p:txEl>
                                          </p:spTgt>
                                        </p:tgtEl>
                                      </p:cBhvr>
                                    </p:animEffect>
                                  </p:childTnLst>
                                </p:cTn>
                              </p:par>
                              <p:par>
                                <p:cTn id="13" presetID="8" presetClass="entr" presetSubtype="16" fill="hold" nodeType="withEffect">
                                  <p:stCondLst>
                                    <p:cond delay="0"/>
                                  </p:stCondLst>
                                  <p:childTnLst>
                                    <p:set>
                                      <p:cBhvr>
                                        <p:cTn id="14" dur="1" fill="hold">
                                          <p:stCondLst>
                                            <p:cond delay="0"/>
                                          </p:stCondLst>
                                        </p:cTn>
                                        <p:tgtEl>
                                          <p:spTgt spid="22534">
                                            <p:txEl>
                                              <p:pRg st="4" end="4"/>
                                            </p:txEl>
                                          </p:spTgt>
                                        </p:tgtEl>
                                        <p:attrNameLst>
                                          <p:attrName>style.visibility</p:attrName>
                                        </p:attrNameLst>
                                      </p:cBhvr>
                                      <p:to>
                                        <p:strVal val="visible"/>
                                      </p:to>
                                    </p:set>
                                    <p:animEffect transition="in" filter="diamond(in)">
                                      <p:cBhvr>
                                        <p:cTn id="15" dur="2000"/>
                                        <p:tgtEl>
                                          <p:spTgt spid="225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0DD785B0-2EAE-475E-BAFF-6C826F6E1965}"/>
              </a:ext>
            </a:extLst>
          </p:cNvPr>
          <p:cNvSpPr>
            <a:spLocks noGrp="1" noChangeArrowheads="1"/>
          </p:cNvSpPr>
          <p:nvPr>
            <p:ph type="title"/>
          </p:nvPr>
        </p:nvSpPr>
        <p:spPr>
          <a:xfrm>
            <a:off x="457200" y="381000"/>
            <a:ext cx="8229600" cy="1143000"/>
          </a:xfrm>
        </p:spPr>
        <p:txBody>
          <a:bodyPr/>
          <a:lstStyle/>
          <a:p>
            <a:pPr eaLnBrk="1" hangingPunct="1">
              <a:defRPr/>
            </a:pPr>
            <a:r>
              <a:rPr lang="en-US">
                <a:solidFill>
                  <a:srgbClr val="FFFF00"/>
                </a:solidFill>
              </a:rPr>
              <a:t>Purpose #2 </a:t>
            </a:r>
            <a:br>
              <a:rPr lang="en-US">
                <a:solidFill>
                  <a:srgbClr val="FFFF00"/>
                </a:solidFill>
              </a:rPr>
            </a:br>
            <a:r>
              <a:rPr lang="en-US">
                <a:solidFill>
                  <a:srgbClr val="FFFF00"/>
                </a:solidFill>
              </a:rPr>
              <a:t>Jesus Healed the Blind Man</a:t>
            </a:r>
          </a:p>
        </p:txBody>
      </p:sp>
      <p:sp>
        <p:nvSpPr>
          <p:cNvPr id="53252" name="Rectangle 4">
            <a:extLst>
              <a:ext uri="{FF2B5EF4-FFF2-40B4-BE49-F238E27FC236}">
                <a16:creationId xmlns:a16="http://schemas.microsoft.com/office/drawing/2014/main" id="{CA35D677-8C38-4092-93C6-F16DAF6B0029}"/>
              </a:ext>
            </a:extLst>
          </p:cNvPr>
          <p:cNvSpPr>
            <a:spLocks noGrp="1" noChangeArrowheads="1"/>
          </p:cNvSpPr>
          <p:nvPr>
            <p:ph type="body" idx="1"/>
          </p:nvPr>
        </p:nvSpPr>
        <p:spPr>
          <a:xfrm>
            <a:off x="457200" y="2438400"/>
            <a:ext cx="8229600" cy="3692525"/>
          </a:xfrm>
        </p:spPr>
        <p:txBody>
          <a:bodyPr/>
          <a:lstStyle/>
          <a:p>
            <a:pPr algn="ctr" eaLnBrk="1" hangingPunct="1">
              <a:buFont typeface="Wingdings" charset="2"/>
              <a:buNone/>
              <a:defRPr/>
            </a:pPr>
            <a:endParaRPr lang="en-US" b="1">
              <a:solidFill>
                <a:srgbClr val="FFFF00"/>
              </a:solidFill>
              <a:latin typeface="Tahoma" charset="-52"/>
            </a:endParaRPr>
          </a:p>
          <a:p>
            <a:pPr algn="ctr" eaLnBrk="1" hangingPunct="1">
              <a:buFont typeface="Wingdings" charset="2"/>
              <a:buNone/>
              <a:defRPr/>
            </a:pPr>
            <a:r>
              <a:rPr lang="en-US" sz="4800" b="1">
                <a:latin typeface="Tahoma" charset="-52"/>
              </a:rPr>
              <a:t>Reveal the Blind</a:t>
            </a:r>
          </a:p>
          <a:p>
            <a:pPr algn="ctr" eaLnBrk="1" hangingPunct="1">
              <a:buFont typeface="Wingdings" charset="2"/>
              <a:buNone/>
              <a:defRPr/>
            </a:pPr>
            <a:r>
              <a:rPr lang="en-US" sz="4800" i="1">
                <a:latin typeface="Tahoma" charset="-52"/>
              </a:rPr>
              <a:t>9:8-34</a:t>
            </a:r>
          </a:p>
        </p:txBody>
      </p:sp>
    </p:spTree>
    <p:extLst>
      <p:ext uri="{BB962C8B-B14F-4D97-AF65-F5344CB8AC3E}">
        <p14:creationId xmlns:p14="http://schemas.microsoft.com/office/powerpoint/2010/main" val="1923480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53252">
                                            <p:txEl>
                                              <p:pRg st="1" end="1"/>
                                            </p:txEl>
                                          </p:spTgt>
                                        </p:tgtEl>
                                        <p:attrNameLst>
                                          <p:attrName>style.visibility</p:attrName>
                                        </p:attrNameLst>
                                      </p:cBhvr>
                                      <p:to>
                                        <p:strVal val="visible"/>
                                      </p:to>
                                    </p:set>
                                    <p:anim to="" calcmode="lin" valueType="num">
                                      <p:cBhvr>
                                        <p:cTn id="7" dur="1" fill="hold"/>
                                        <p:tgtEl>
                                          <p:spTgt spid="53252">
                                            <p:txEl>
                                              <p:pRg st="1" end="1"/>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53252">
                                            <p:txEl>
                                              <p:pRg st="2" end="2"/>
                                            </p:txEl>
                                          </p:spTgt>
                                        </p:tgtEl>
                                        <p:attrNameLst>
                                          <p:attrName>style.visibility</p:attrName>
                                        </p:attrNameLst>
                                      </p:cBhvr>
                                      <p:to>
                                        <p:strVal val="visible"/>
                                      </p:to>
                                    </p:set>
                                    <p:anim to="" calcmode="lin" valueType="num">
                                      <p:cBhvr>
                                        <p:cTn id="10" dur="1" fill="hold"/>
                                        <p:tgtEl>
                                          <p:spTgt spid="53252">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3B071009-3D0D-43DB-9C58-A86D46AF0C9F}"/>
              </a:ext>
            </a:extLst>
          </p:cNvPr>
          <p:cNvSpPr>
            <a:spLocks noGrp="1"/>
          </p:cNvSpPr>
          <p:nvPr>
            <p:ph type="title"/>
          </p:nvPr>
        </p:nvSpPr>
        <p:spPr/>
        <p:txBody>
          <a:bodyPr/>
          <a:lstStyle/>
          <a:p>
            <a:pPr eaLnBrk="1" hangingPunct="1"/>
            <a:r>
              <a:rPr lang="en-US" altLang="en-US">
                <a:solidFill>
                  <a:srgbClr val="000005"/>
                </a:solidFill>
                <a:effectLst/>
              </a:rPr>
              <a:t>Black</a:t>
            </a:r>
          </a:p>
        </p:txBody>
      </p:sp>
    </p:spTree>
    <p:extLst>
      <p:ext uri="{BB962C8B-B14F-4D97-AF65-F5344CB8AC3E}">
        <p14:creationId xmlns:p14="http://schemas.microsoft.com/office/powerpoint/2010/main" val="230727840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193D11F8-9C61-41F2-AC5B-C8DD71365119}"/>
              </a:ext>
            </a:extLst>
          </p:cNvPr>
          <p:cNvSpPr>
            <a:spLocks noGrp="1"/>
          </p:cNvSpPr>
          <p:nvPr>
            <p:ph type="title"/>
          </p:nvPr>
        </p:nvSpPr>
        <p:spPr/>
        <p:txBody>
          <a:bodyPr/>
          <a:lstStyle/>
          <a:p>
            <a:pPr eaLnBrk="1" hangingPunct="1"/>
            <a:r>
              <a:rPr lang="en-US" altLang="en-US">
                <a:solidFill>
                  <a:srgbClr val="000005"/>
                </a:solidFill>
                <a:effectLst/>
              </a:rPr>
              <a:t>Black</a:t>
            </a:r>
          </a:p>
        </p:txBody>
      </p:sp>
    </p:spTree>
    <p:extLst>
      <p:ext uri="{BB962C8B-B14F-4D97-AF65-F5344CB8AC3E}">
        <p14:creationId xmlns:p14="http://schemas.microsoft.com/office/powerpoint/2010/main" val="314617538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a:extLst>
              <a:ext uri="{FF2B5EF4-FFF2-40B4-BE49-F238E27FC236}">
                <a16:creationId xmlns:a16="http://schemas.microsoft.com/office/drawing/2014/main" id="{E0447ECC-40DF-42E0-A3A8-D106943309BA}"/>
              </a:ext>
            </a:extLst>
          </p:cNvPr>
          <p:cNvSpPr>
            <a:spLocks noGrp="1" noChangeArrowheads="1"/>
          </p:cNvSpPr>
          <p:nvPr>
            <p:ph type="title" idx="4294967295"/>
          </p:nvPr>
        </p:nvSpPr>
        <p:spPr>
          <a:xfrm>
            <a:off x="0" y="152400"/>
            <a:ext cx="8229600" cy="1143000"/>
          </a:xfrm>
        </p:spPr>
        <p:txBody>
          <a:bodyPr/>
          <a:lstStyle/>
          <a:p>
            <a:pPr eaLnBrk="1" hangingPunct="1"/>
            <a:r>
              <a:rPr lang="en-US" altLang="en-US" b="1">
                <a:solidFill>
                  <a:srgbClr val="FFFF00"/>
                </a:solidFill>
              </a:rPr>
              <a:t>  WHO WAS TRULY BLIND? </a:t>
            </a:r>
            <a:endParaRPr lang="en-US" altLang="en-US" b="1">
              <a:solidFill>
                <a:schemeClr val="tx1"/>
              </a:solidFill>
            </a:endParaRPr>
          </a:p>
        </p:txBody>
      </p:sp>
      <p:sp>
        <p:nvSpPr>
          <p:cNvPr id="20487" name="Text Box 7">
            <a:extLst>
              <a:ext uri="{FF2B5EF4-FFF2-40B4-BE49-F238E27FC236}">
                <a16:creationId xmlns:a16="http://schemas.microsoft.com/office/drawing/2014/main" id="{CAD7531E-1D6E-43B7-84DB-235A6EA548E1}"/>
              </a:ext>
            </a:extLst>
          </p:cNvPr>
          <p:cNvSpPr txBox="1">
            <a:spLocks noChangeArrowheads="1"/>
          </p:cNvSpPr>
          <p:nvPr/>
        </p:nvSpPr>
        <p:spPr bwMode="auto">
          <a:xfrm>
            <a:off x="2895600" y="2743200"/>
            <a:ext cx="5715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Pharisees? </a:t>
            </a:r>
            <a:r>
              <a:rPr kumimoji="0" lang="en-US" altLang="en-US" sz="2800" b="1" i="0" u="none" strike="noStrike" kern="1200" cap="none" spc="0" normalizeH="0" baseline="0" noProof="0">
                <a:ln>
                  <a:noFill/>
                </a:ln>
                <a:solidFill>
                  <a:srgbClr val="6666CC"/>
                </a:solidFill>
                <a:effectLst/>
                <a:uLnTx/>
                <a:uFillTx/>
                <a:latin typeface="Tahoma" panose="020B0604030504040204" pitchFamily="34" charset="0"/>
                <a:cs typeface="Arial" panose="020B0604020202020204" pitchFamily="34" charset="0"/>
              </a:rPr>
              <a:t>or</a:t>
            </a:r>
            <a:r>
              <a:rPr kumimoji="0" lang="en-US" altLang="en-US" sz="28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 </a:t>
            </a:r>
            <a:r>
              <a:rPr kumimoji="0" lang="en-US" altLang="en-US" sz="2800" b="1" i="0" u="none" strike="noStrike" kern="1200" cap="none" spc="0" normalizeH="0" baseline="0" noProof="0">
                <a:ln>
                  <a:noFill/>
                </a:ln>
                <a:solidFill>
                  <a:srgbClr val="FF0000"/>
                </a:solidFill>
                <a:effectLst/>
                <a:uLnTx/>
                <a:uFillTx/>
                <a:latin typeface="Tahoma" panose="020B0604030504040204" pitchFamily="34" charset="0"/>
                <a:cs typeface="Arial" panose="020B0604020202020204" pitchFamily="34" charset="0"/>
              </a:rPr>
              <a:t>the</a:t>
            </a:r>
            <a:r>
              <a:rPr kumimoji="0" lang="en-US" altLang="en-US" sz="28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 </a:t>
            </a:r>
            <a:r>
              <a:rPr kumimoji="0" lang="en-US" altLang="en-US" sz="2800" b="1" i="0" u="none" strike="noStrike" kern="1200" cap="none" spc="0" normalizeH="0" baseline="0" noProof="0">
                <a:ln>
                  <a:noFill/>
                </a:ln>
                <a:solidFill>
                  <a:srgbClr val="FF0000"/>
                </a:solidFill>
                <a:effectLst/>
                <a:uLnTx/>
                <a:uFillTx/>
                <a:latin typeface="Tahoma" panose="020B0604030504040204" pitchFamily="34" charset="0"/>
                <a:cs typeface="Arial" panose="020B0604020202020204" pitchFamily="34" charset="0"/>
              </a:rPr>
              <a:t>Blind Man?</a:t>
            </a:r>
          </a:p>
        </p:txBody>
      </p:sp>
      <p:pic>
        <p:nvPicPr>
          <p:cNvPr id="20488" name="Picture 8" descr="pharisees">
            <a:extLst>
              <a:ext uri="{FF2B5EF4-FFF2-40B4-BE49-F238E27FC236}">
                <a16:creationId xmlns:a16="http://schemas.microsoft.com/office/drawing/2014/main" id="{61667445-A3C4-4DE1-9C8A-855B750F1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47800"/>
            <a:ext cx="17907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9" descr="blindman">
            <a:extLst>
              <a:ext uri="{FF2B5EF4-FFF2-40B4-BE49-F238E27FC236}">
                <a16:creationId xmlns:a16="http://schemas.microsoft.com/office/drawing/2014/main" id="{5959061D-48C5-4193-9A5D-F0B1425CE5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352800"/>
            <a:ext cx="2438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765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additive="base">
                                        <p:cTn id="7" dur="500" fill="hold"/>
                                        <p:tgtEl>
                                          <p:spTgt spid="20488"/>
                                        </p:tgtEl>
                                        <p:attrNameLst>
                                          <p:attrName>ppt_x</p:attrName>
                                        </p:attrNameLst>
                                      </p:cBhvr>
                                      <p:tavLst>
                                        <p:tav tm="0">
                                          <p:val>
                                            <p:strVal val="#ppt_x"/>
                                          </p:val>
                                        </p:tav>
                                        <p:tav tm="100000">
                                          <p:val>
                                            <p:strVal val="#ppt_x"/>
                                          </p:val>
                                        </p:tav>
                                      </p:tavLst>
                                    </p:anim>
                                    <p:anim calcmode="lin" valueType="num">
                                      <p:cBhvr additive="base">
                                        <p:cTn id="8" dur="500" fill="hold"/>
                                        <p:tgtEl>
                                          <p:spTgt spid="2048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0489"/>
                                        </p:tgtEl>
                                        <p:attrNameLst>
                                          <p:attrName>style.visibility</p:attrName>
                                        </p:attrNameLst>
                                      </p:cBhvr>
                                      <p:to>
                                        <p:strVal val="visible"/>
                                      </p:to>
                                    </p:set>
                                  </p:childTnLst>
                                </p:cTn>
                              </p:par>
                              <p:par>
                                <p:cTn id="13" presetID="8" presetClass="emph" presetSubtype="0" fill="hold" nodeType="withEffect">
                                  <p:stCondLst>
                                    <p:cond delay="0"/>
                                  </p:stCondLst>
                                  <p:childTnLst>
                                    <p:animRot by="21600000">
                                      <p:cBhvr>
                                        <p:cTn id="14" dur="2000" fill="hold"/>
                                        <p:tgtEl>
                                          <p:spTgt spid="20489"/>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mph" presetSubtype="0" fill="hold" grpId="0" nodeType="clickEffect">
                                  <p:stCondLst>
                                    <p:cond delay="0"/>
                                  </p:stCondLst>
                                  <p:childTnLst>
                                    <p:animRot by="21600000">
                                      <p:cBhvr>
                                        <p:cTn id="18" dur="2000" fill="hold"/>
                                        <p:tgtEl>
                                          <p:spTgt spid="2048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0A22A6E8-AFE8-4AF0-8C99-4118E5EE6EFF}"/>
              </a:ext>
            </a:extLst>
          </p:cNvPr>
          <p:cNvSpPr>
            <a:spLocks noGrp="1" noChangeArrowheads="1"/>
          </p:cNvSpPr>
          <p:nvPr>
            <p:ph type="title"/>
          </p:nvPr>
        </p:nvSpPr>
        <p:spPr>
          <a:xfrm>
            <a:off x="0" y="228600"/>
            <a:ext cx="8643938" cy="914400"/>
          </a:xfrm>
        </p:spPr>
        <p:txBody>
          <a:bodyPr/>
          <a:lstStyle/>
          <a:p>
            <a:pPr eaLnBrk="1" hangingPunct="1"/>
            <a:r>
              <a:rPr lang="en-US" altLang="en-US" sz="3800" b="1">
                <a:solidFill>
                  <a:srgbClr val="FFFF66"/>
                </a:solidFill>
              </a:rPr>
              <a:t>Steps in the Blind Man’s Belief</a:t>
            </a:r>
            <a:endParaRPr lang="en-US" altLang="en-US">
              <a:solidFill>
                <a:srgbClr val="FFFF99"/>
              </a:solidFill>
            </a:endParaRPr>
          </a:p>
        </p:txBody>
      </p:sp>
      <p:sp>
        <p:nvSpPr>
          <p:cNvPr id="49155" name="Rectangle 3">
            <a:extLst>
              <a:ext uri="{FF2B5EF4-FFF2-40B4-BE49-F238E27FC236}">
                <a16:creationId xmlns:a16="http://schemas.microsoft.com/office/drawing/2014/main" id="{DE22C85E-49AE-4006-90E7-D28EF9A74A2A}"/>
              </a:ext>
            </a:extLst>
          </p:cNvPr>
          <p:cNvSpPr>
            <a:spLocks noGrp="1" noChangeArrowheads="1"/>
          </p:cNvSpPr>
          <p:nvPr>
            <p:ph type="body" sz="half" idx="1"/>
          </p:nvPr>
        </p:nvSpPr>
        <p:spPr>
          <a:xfrm>
            <a:off x="457200" y="1600200"/>
            <a:ext cx="4419600" cy="4419600"/>
          </a:xfrm>
        </p:spPr>
        <p:txBody>
          <a:bodyPr/>
          <a:lstStyle/>
          <a:p>
            <a:pPr eaLnBrk="1" hangingPunct="1"/>
            <a:r>
              <a:rPr lang="en-US" altLang="en-US" sz="2400" b="1">
                <a:solidFill>
                  <a:schemeClr val="folHlink"/>
                </a:solidFill>
              </a:rPr>
              <a:t>Blind man interrogated </a:t>
            </a:r>
            <a:br>
              <a:rPr lang="en-US" altLang="en-US" sz="2400" b="1">
                <a:solidFill>
                  <a:schemeClr val="folHlink"/>
                </a:solidFill>
              </a:rPr>
            </a:br>
            <a:r>
              <a:rPr lang="en-US" altLang="en-US" sz="2400" b="1">
                <a:solidFill>
                  <a:schemeClr val="folHlink"/>
                </a:solidFill>
              </a:rPr>
              <a:t>by neighbors (8-12)</a:t>
            </a:r>
          </a:p>
          <a:p>
            <a:pPr eaLnBrk="1" hangingPunct="1">
              <a:buFont typeface="Wingdings" panose="05000000000000000000" pitchFamily="2" charset="2"/>
              <a:buNone/>
            </a:pPr>
            <a:endParaRPr lang="en-US" altLang="en-US" sz="2400" b="1">
              <a:solidFill>
                <a:schemeClr val="folHlink"/>
              </a:solidFill>
            </a:endParaRPr>
          </a:p>
          <a:p>
            <a:pPr eaLnBrk="1" hangingPunct="1"/>
            <a:r>
              <a:rPr lang="en-US" altLang="en-US" sz="2400" b="1">
                <a:solidFill>
                  <a:schemeClr val="folHlink"/>
                </a:solidFill>
              </a:rPr>
              <a:t>Blind man and parents interrogated </a:t>
            </a:r>
            <a:br>
              <a:rPr lang="en-US" altLang="en-US" sz="2400" b="1">
                <a:solidFill>
                  <a:schemeClr val="folHlink"/>
                </a:solidFill>
              </a:rPr>
            </a:br>
            <a:r>
              <a:rPr lang="en-US" altLang="en-US" sz="2400" b="1">
                <a:solidFill>
                  <a:schemeClr val="folHlink"/>
                </a:solidFill>
              </a:rPr>
              <a:t>by Pharisees (13-23)</a:t>
            </a:r>
          </a:p>
          <a:p>
            <a:pPr eaLnBrk="1" hangingPunct="1">
              <a:buFont typeface="Wingdings" panose="05000000000000000000" pitchFamily="2" charset="2"/>
              <a:buNone/>
            </a:pPr>
            <a:endParaRPr lang="en-US" altLang="en-US" sz="2400" b="1">
              <a:solidFill>
                <a:schemeClr val="folHlink"/>
              </a:solidFill>
            </a:endParaRPr>
          </a:p>
          <a:p>
            <a:pPr eaLnBrk="1" hangingPunct="1"/>
            <a:r>
              <a:rPr lang="en-US" altLang="en-US" sz="2400" b="1">
                <a:solidFill>
                  <a:schemeClr val="folHlink"/>
                </a:solidFill>
              </a:rPr>
              <a:t>Blind man interrogated </a:t>
            </a:r>
            <a:br>
              <a:rPr lang="en-US" altLang="en-US" sz="2400" b="1">
                <a:solidFill>
                  <a:schemeClr val="folHlink"/>
                </a:solidFill>
              </a:rPr>
            </a:br>
            <a:r>
              <a:rPr lang="en-US" altLang="en-US" sz="2400" b="1">
                <a:solidFill>
                  <a:schemeClr val="folHlink"/>
                </a:solidFill>
              </a:rPr>
              <a:t>by Pharisees again (24-34)</a:t>
            </a:r>
          </a:p>
        </p:txBody>
      </p:sp>
      <p:sp>
        <p:nvSpPr>
          <p:cNvPr id="49156" name="Rectangle 4">
            <a:extLst>
              <a:ext uri="{FF2B5EF4-FFF2-40B4-BE49-F238E27FC236}">
                <a16:creationId xmlns:a16="http://schemas.microsoft.com/office/drawing/2014/main" id="{30D7ED4A-044F-4CCF-89D2-DAF0A36389FD}"/>
              </a:ext>
            </a:extLst>
          </p:cNvPr>
          <p:cNvSpPr>
            <a:spLocks noGrp="1" noChangeArrowheads="1"/>
          </p:cNvSpPr>
          <p:nvPr>
            <p:ph type="body" sz="half" idx="2"/>
          </p:nvPr>
        </p:nvSpPr>
        <p:spPr>
          <a:xfrm>
            <a:off x="4645025" y="1600200"/>
            <a:ext cx="3584575" cy="4419600"/>
          </a:xfrm>
        </p:spPr>
        <p:txBody>
          <a:bodyPr/>
          <a:lstStyle/>
          <a:p>
            <a:pPr eaLnBrk="1" hangingPunct="1">
              <a:lnSpc>
                <a:spcPct val="90000"/>
              </a:lnSpc>
              <a:buClr>
                <a:schemeClr val="tx1"/>
              </a:buClr>
              <a:buFont typeface="Wingdings" panose="05000000000000000000" pitchFamily="2" charset="2"/>
              <a:buChar char="Ø"/>
            </a:pPr>
            <a:r>
              <a:rPr lang="en-US" altLang="en-US" sz="2000" b="1">
                <a:solidFill>
                  <a:srgbClr val="FF0000"/>
                </a:solidFill>
                <a:latin typeface="Tahoma" panose="020B0604030504040204" pitchFamily="34" charset="0"/>
              </a:rPr>
              <a:t>“The man they call Jesus” (11)</a:t>
            </a:r>
          </a:p>
          <a:p>
            <a:pPr eaLnBrk="1" hangingPunct="1">
              <a:lnSpc>
                <a:spcPct val="90000"/>
              </a:lnSpc>
              <a:buClr>
                <a:schemeClr val="tx1"/>
              </a:buClr>
              <a:buFont typeface="Wingdings" panose="05000000000000000000" pitchFamily="2" charset="2"/>
              <a:buNone/>
            </a:pPr>
            <a:endParaRPr lang="en-US" altLang="en-US" sz="2000" b="1">
              <a:solidFill>
                <a:srgbClr val="FF0000"/>
              </a:solidFill>
              <a:latin typeface="Tahoma" panose="020B0604030504040204" pitchFamily="34" charset="0"/>
            </a:endParaRPr>
          </a:p>
          <a:p>
            <a:pPr eaLnBrk="1" hangingPunct="1">
              <a:lnSpc>
                <a:spcPct val="90000"/>
              </a:lnSpc>
              <a:buClr>
                <a:schemeClr val="tx1"/>
              </a:buClr>
              <a:buFont typeface="Wingdings" panose="05000000000000000000" pitchFamily="2" charset="2"/>
              <a:buChar char="Ø"/>
            </a:pPr>
            <a:r>
              <a:rPr lang="en-US" altLang="en-US" sz="2000" b="1">
                <a:solidFill>
                  <a:srgbClr val="FF0000"/>
                </a:solidFill>
                <a:latin typeface="Tahoma" panose="020B0604030504040204" pitchFamily="34" charset="0"/>
              </a:rPr>
              <a:t>“He is a prophet” (17)</a:t>
            </a:r>
          </a:p>
          <a:p>
            <a:pPr eaLnBrk="1" hangingPunct="1">
              <a:lnSpc>
                <a:spcPct val="90000"/>
              </a:lnSpc>
              <a:buFont typeface="Wingdings" panose="05000000000000000000" pitchFamily="2" charset="2"/>
              <a:buNone/>
            </a:pPr>
            <a:endParaRPr lang="en-US" altLang="en-US" sz="2000" b="1">
              <a:solidFill>
                <a:srgbClr val="FF0000"/>
              </a:solidFill>
              <a:latin typeface="Tahoma" panose="020B0604030504040204" pitchFamily="34" charset="0"/>
            </a:endParaRPr>
          </a:p>
          <a:p>
            <a:pPr eaLnBrk="1" hangingPunct="1">
              <a:lnSpc>
                <a:spcPct val="90000"/>
              </a:lnSpc>
              <a:buClr>
                <a:schemeClr val="tx1"/>
              </a:buClr>
              <a:buFont typeface="Wingdings" panose="05000000000000000000" pitchFamily="2" charset="2"/>
              <a:buBlip>
                <a:blip r:embed="rId3"/>
              </a:buBlip>
            </a:pPr>
            <a:r>
              <a:rPr lang="en-US" altLang="en-US" sz="2000" b="1">
                <a:solidFill>
                  <a:srgbClr val="FF0000"/>
                </a:solidFill>
                <a:latin typeface="Tahoma" panose="020B0604030504040204" pitchFamily="34" charset="0"/>
              </a:rPr>
              <a:t>“Whether he is a sinner or not, I don’t know.  One thing I do know.  I was blind but now I see!” (25)</a:t>
            </a:r>
          </a:p>
          <a:p>
            <a:pPr eaLnBrk="1" hangingPunct="1">
              <a:lnSpc>
                <a:spcPct val="90000"/>
              </a:lnSpc>
              <a:buFont typeface="Wingdings" panose="05000000000000000000" pitchFamily="2" charset="2"/>
              <a:buNone/>
            </a:pPr>
            <a:endParaRPr lang="en-US" altLang="en-US" sz="2000" b="1">
              <a:solidFill>
                <a:srgbClr val="FF0000"/>
              </a:solidFill>
              <a:latin typeface="Tahoma" panose="020B0604030504040204" pitchFamily="34" charset="0"/>
            </a:endParaRPr>
          </a:p>
          <a:p>
            <a:pPr eaLnBrk="1" hangingPunct="1">
              <a:lnSpc>
                <a:spcPct val="90000"/>
              </a:lnSpc>
              <a:buClr>
                <a:schemeClr val="tx1"/>
              </a:buClr>
              <a:buFont typeface="Wingdings" panose="05000000000000000000" pitchFamily="2" charset="2"/>
              <a:buChar char="Ø"/>
            </a:pPr>
            <a:r>
              <a:rPr lang="en-US" altLang="en-US" sz="2000" b="1">
                <a:solidFill>
                  <a:srgbClr val="FF0000"/>
                </a:solidFill>
                <a:latin typeface="Tahoma" panose="020B0604030504040204" pitchFamily="34" charset="0"/>
              </a:rPr>
              <a:t>“If this man were </a:t>
            </a:r>
            <a:br>
              <a:rPr lang="en-US" altLang="en-US" sz="2000" b="1">
                <a:solidFill>
                  <a:srgbClr val="FF0000"/>
                </a:solidFill>
                <a:latin typeface="Tahoma" panose="020B0604030504040204" pitchFamily="34" charset="0"/>
              </a:rPr>
            </a:br>
            <a:r>
              <a:rPr lang="en-US" altLang="en-US" sz="2000" b="1">
                <a:solidFill>
                  <a:srgbClr val="FF0000"/>
                </a:solidFill>
                <a:latin typeface="Tahoma" panose="020B0604030504040204" pitchFamily="34" charset="0"/>
              </a:rPr>
              <a:t>not from God, </a:t>
            </a:r>
            <a:br>
              <a:rPr lang="en-US" altLang="en-US" sz="2000" b="1">
                <a:solidFill>
                  <a:srgbClr val="FF0000"/>
                </a:solidFill>
                <a:latin typeface="Tahoma" panose="020B0604030504040204" pitchFamily="34" charset="0"/>
              </a:rPr>
            </a:br>
            <a:r>
              <a:rPr lang="en-US" altLang="en-US" sz="2000" b="1">
                <a:solidFill>
                  <a:srgbClr val="FF0000"/>
                </a:solidFill>
                <a:latin typeface="Tahoma" panose="020B0604030504040204" pitchFamily="34" charset="0"/>
              </a:rPr>
              <a:t>He could do </a:t>
            </a:r>
            <a:br>
              <a:rPr lang="en-US" altLang="en-US" sz="2000" b="1">
                <a:solidFill>
                  <a:srgbClr val="FF0000"/>
                </a:solidFill>
                <a:latin typeface="Tahoma" panose="020B0604030504040204" pitchFamily="34" charset="0"/>
              </a:rPr>
            </a:br>
            <a:r>
              <a:rPr lang="en-US" altLang="en-US" sz="2000" b="1">
                <a:solidFill>
                  <a:srgbClr val="FF0000"/>
                </a:solidFill>
                <a:latin typeface="Tahoma" panose="020B0604030504040204" pitchFamily="34" charset="0"/>
              </a:rPr>
              <a:t>nothing”(33)</a:t>
            </a:r>
          </a:p>
        </p:txBody>
      </p:sp>
      <p:pic>
        <p:nvPicPr>
          <p:cNvPr id="123909" name="Picture 5" descr="blindman">
            <a:extLst>
              <a:ext uri="{FF2B5EF4-FFF2-40B4-BE49-F238E27FC236}">
                <a16:creationId xmlns:a16="http://schemas.microsoft.com/office/drawing/2014/main" id="{51AE0E9A-A657-45F8-A8BD-2B31FA418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182"/>
          <a:stretch>
            <a:fillRect/>
          </a:stretch>
        </p:blipFill>
        <p:spPr bwMode="auto">
          <a:xfrm>
            <a:off x="7391400" y="4800600"/>
            <a:ext cx="13716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932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to="" calcmode="lin" valueType="num">
                                      <p:cBhvr>
                                        <p:cTn id="7" dur="1" fill="hold"/>
                                        <p:tgtEl>
                                          <p:spTgt spid="4915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9155">
                                            <p:txEl>
                                              <p:pRg st="2" end="2"/>
                                            </p:txEl>
                                          </p:spTgt>
                                        </p:tgtEl>
                                        <p:attrNameLst>
                                          <p:attrName>style.visibility</p:attrName>
                                        </p:attrNameLst>
                                      </p:cBhvr>
                                      <p:to>
                                        <p:strVal val="visible"/>
                                      </p:to>
                                    </p:set>
                                    <p:anim to="" calcmode="lin" valueType="num">
                                      <p:cBhvr>
                                        <p:cTn id="12" dur="1" fill="hold"/>
                                        <p:tgtEl>
                                          <p:spTgt spid="49155">
                                            <p:txEl>
                                              <p:pRg st="2" end="2"/>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9155">
                                            <p:txEl>
                                              <p:pRg st="4" end="4"/>
                                            </p:txEl>
                                          </p:spTgt>
                                        </p:tgtEl>
                                        <p:attrNameLst>
                                          <p:attrName>style.visibility</p:attrName>
                                        </p:attrNameLst>
                                      </p:cBhvr>
                                      <p:to>
                                        <p:strVal val="visible"/>
                                      </p:to>
                                    </p:set>
                                    <p:anim to="" calcmode="lin" valueType="num">
                                      <p:cBhvr>
                                        <p:cTn id="17" dur="1" fill="hold"/>
                                        <p:tgtEl>
                                          <p:spTgt spid="49155">
                                            <p:txEl>
                                              <p:pRg st="4" end="4"/>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49156">
                                            <p:txEl>
                                              <p:pRg st="0" end="0"/>
                                            </p:txEl>
                                          </p:spTgt>
                                        </p:tgtEl>
                                        <p:attrNameLst>
                                          <p:attrName>style.visibility</p:attrName>
                                        </p:attrNameLst>
                                      </p:cBhvr>
                                      <p:to>
                                        <p:strVal val="visible"/>
                                      </p:to>
                                    </p:set>
                                    <p:anim calcmode="lin" valueType="num">
                                      <p:cBhvr additive="base">
                                        <p:cTn id="22" dur="500" fill="hold"/>
                                        <p:tgtEl>
                                          <p:spTgt spid="4915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91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nodeType="clickEffect">
                                  <p:stCondLst>
                                    <p:cond delay="0"/>
                                  </p:stCondLst>
                                  <p:childTnLst>
                                    <p:set>
                                      <p:cBhvr>
                                        <p:cTn id="27" dur="1" fill="hold">
                                          <p:stCondLst>
                                            <p:cond delay="0"/>
                                          </p:stCondLst>
                                        </p:cTn>
                                        <p:tgtEl>
                                          <p:spTgt spid="49156">
                                            <p:txEl>
                                              <p:pRg st="2" end="2"/>
                                            </p:txEl>
                                          </p:spTgt>
                                        </p:tgtEl>
                                        <p:attrNameLst>
                                          <p:attrName>style.visibility</p:attrName>
                                        </p:attrNameLst>
                                      </p:cBhvr>
                                      <p:to>
                                        <p:strVal val="visible"/>
                                      </p:to>
                                    </p:set>
                                    <p:animEffect transition="in" filter="diamond(in)">
                                      <p:cBhvr>
                                        <p:cTn id="28" dur="2000"/>
                                        <p:tgtEl>
                                          <p:spTgt spid="49156">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nodeType="clickEffect">
                                  <p:stCondLst>
                                    <p:cond delay="0"/>
                                  </p:stCondLst>
                                  <p:childTnLst>
                                    <p:set>
                                      <p:cBhvr>
                                        <p:cTn id="32" dur="1" fill="hold">
                                          <p:stCondLst>
                                            <p:cond delay="0"/>
                                          </p:stCondLst>
                                        </p:cTn>
                                        <p:tgtEl>
                                          <p:spTgt spid="49156">
                                            <p:txEl>
                                              <p:pRg st="4" end="4"/>
                                            </p:txEl>
                                          </p:spTgt>
                                        </p:tgtEl>
                                        <p:attrNameLst>
                                          <p:attrName>style.visibility</p:attrName>
                                        </p:attrNameLst>
                                      </p:cBhvr>
                                      <p:to>
                                        <p:strVal val="visible"/>
                                      </p:to>
                                    </p:set>
                                    <p:animEffect transition="in" filter="diamond(in)">
                                      <p:cBhvr>
                                        <p:cTn id="33" dur="2000"/>
                                        <p:tgtEl>
                                          <p:spTgt spid="49156">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nodeType="clickEffect">
                                  <p:stCondLst>
                                    <p:cond delay="0"/>
                                  </p:stCondLst>
                                  <p:childTnLst>
                                    <p:set>
                                      <p:cBhvr>
                                        <p:cTn id="37" dur="1" fill="hold">
                                          <p:stCondLst>
                                            <p:cond delay="0"/>
                                          </p:stCondLst>
                                        </p:cTn>
                                        <p:tgtEl>
                                          <p:spTgt spid="49156">
                                            <p:txEl>
                                              <p:pRg st="6" end="6"/>
                                            </p:txEl>
                                          </p:spTgt>
                                        </p:tgtEl>
                                        <p:attrNameLst>
                                          <p:attrName>style.visibility</p:attrName>
                                        </p:attrNameLst>
                                      </p:cBhvr>
                                      <p:to>
                                        <p:strVal val="visible"/>
                                      </p:to>
                                    </p:set>
                                    <p:animEffect transition="in" filter="blinds(horizontal)">
                                      <p:cBhvr>
                                        <p:cTn id="38" dur="500"/>
                                        <p:tgtEl>
                                          <p:spTgt spid="4915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DC5A66CC-0E3D-451E-A8EC-A13F844397F3}"/>
              </a:ext>
            </a:extLst>
          </p:cNvPr>
          <p:cNvSpPr>
            <a:spLocks noGrp="1" noChangeArrowheads="1"/>
          </p:cNvSpPr>
          <p:nvPr>
            <p:ph type="title"/>
          </p:nvPr>
        </p:nvSpPr>
        <p:spPr/>
        <p:txBody>
          <a:bodyPr/>
          <a:lstStyle/>
          <a:p>
            <a:pPr eaLnBrk="1" hangingPunct="1"/>
            <a:r>
              <a:rPr lang="en-US" altLang="en-US" sz="3800" b="1">
                <a:solidFill>
                  <a:srgbClr val="FFFF66"/>
                </a:solidFill>
              </a:rPr>
              <a:t>Steps in the Pharisees’ Unbelief</a:t>
            </a:r>
            <a:r>
              <a:rPr lang="en-US" altLang="en-US" sz="3800" b="1"/>
              <a:t> </a:t>
            </a:r>
            <a:endParaRPr lang="en-US" altLang="en-US"/>
          </a:p>
        </p:txBody>
      </p:sp>
      <p:pic>
        <p:nvPicPr>
          <p:cNvPr id="125955" name="Picture 4" descr="pharisees">
            <a:extLst>
              <a:ext uri="{FF2B5EF4-FFF2-40B4-BE49-F238E27FC236}">
                <a16:creationId xmlns:a16="http://schemas.microsoft.com/office/drawing/2014/main" id="{0C5DCA95-F071-4AEF-B5C0-86DE3826A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667000"/>
            <a:ext cx="1992313"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7" name="Text Box 21">
            <a:extLst>
              <a:ext uri="{FF2B5EF4-FFF2-40B4-BE49-F238E27FC236}">
                <a16:creationId xmlns:a16="http://schemas.microsoft.com/office/drawing/2014/main" id="{0B9B216F-478F-40C6-ADE4-F2E92752FEB1}"/>
              </a:ext>
            </a:extLst>
          </p:cNvPr>
          <p:cNvSpPr txBox="1">
            <a:spLocks noChangeArrowheads="1"/>
          </p:cNvSpPr>
          <p:nvPr/>
        </p:nvSpPr>
        <p:spPr bwMode="auto">
          <a:xfrm>
            <a:off x="685800" y="1676400"/>
            <a:ext cx="510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6666CC"/>
                </a:solidFill>
                <a:effectLst/>
                <a:uLnTx/>
                <a:uFillTx/>
                <a:latin typeface="Tahoma" panose="020B0604030504040204" pitchFamily="34" charset="0"/>
                <a:cs typeface="Arial" panose="020B0604020202020204" pitchFamily="34" charset="0"/>
              </a:rPr>
              <a:t>“This man is not from God” (17)</a:t>
            </a:r>
          </a:p>
        </p:txBody>
      </p:sp>
      <p:sp>
        <p:nvSpPr>
          <p:cNvPr id="125957" name="Text Box 23">
            <a:extLst>
              <a:ext uri="{FF2B5EF4-FFF2-40B4-BE49-F238E27FC236}">
                <a16:creationId xmlns:a16="http://schemas.microsoft.com/office/drawing/2014/main" id="{3205ED7D-2C52-44B2-A650-D8C4A9C249EE}"/>
              </a:ext>
            </a:extLst>
          </p:cNvPr>
          <p:cNvSpPr txBox="1">
            <a:spLocks noChangeArrowheads="1"/>
          </p:cNvSpPr>
          <p:nvPr/>
        </p:nvSpPr>
        <p:spPr bwMode="auto">
          <a:xfrm>
            <a:off x="4953000" y="44958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601" name="Text Box 25">
            <a:extLst>
              <a:ext uri="{FF2B5EF4-FFF2-40B4-BE49-F238E27FC236}">
                <a16:creationId xmlns:a16="http://schemas.microsoft.com/office/drawing/2014/main" id="{D662036E-6F79-47ED-AB4C-D19BC55FA229}"/>
              </a:ext>
            </a:extLst>
          </p:cNvPr>
          <p:cNvSpPr txBox="1">
            <a:spLocks noChangeArrowheads="1"/>
          </p:cNvSpPr>
          <p:nvPr/>
        </p:nvSpPr>
        <p:spPr bwMode="auto">
          <a:xfrm>
            <a:off x="685800" y="2667000"/>
            <a:ext cx="472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ahoma" panose="020B0604030504040204" pitchFamily="34" charset="0"/>
                <a:cs typeface="Arial" panose="020B0604020202020204" pitchFamily="34" charset="0"/>
              </a:rPr>
              <a:t>“This man is a sinner” (25)</a:t>
            </a:r>
          </a:p>
        </p:txBody>
      </p:sp>
      <p:sp>
        <p:nvSpPr>
          <p:cNvPr id="24602" name="Text Box 26">
            <a:extLst>
              <a:ext uri="{FF2B5EF4-FFF2-40B4-BE49-F238E27FC236}">
                <a16:creationId xmlns:a16="http://schemas.microsoft.com/office/drawing/2014/main" id="{E137164B-F1BB-49B8-8A22-1E68F06BBC08}"/>
              </a:ext>
            </a:extLst>
          </p:cNvPr>
          <p:cNvSpPr txBox="1">
            <a:spLocks noChangeArrowheads="1"/>
          </p:cNvSpPr>
          <p:nvPr/>
        </p:nvSpPr>
        <p:spPr bwMode="auto">
          <a:xfrm>
            <a:off x="685800" y="3733800"/>
            <a:ext cx="52578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“You are His disciples but we are disciples of Moses” (29)</a:t>
            </a:r>
          </a:p>
        </p:txBody>
      </p:sp>
      <p:sp>
        <p:nvSpPr>
          <p:cNvPr id="24607" name="Text Box 31">
            <a:extLst>
              <a:ext uri="{FF2B5EF4-FFF2-40B4-BE49-F238E27FC236}">
                <a16:creationId xmlns:a16="http://schemas.microsoft.com/office/drawing/2014/main" id="{8B9CD3A8-034E-4F03-9D4A-A5C385377DF9}"/>
              </a:ext>
            </a:extLst>
          </p:cNvPr>
          <p:cNvSpPr txBox="1">
            <a:spLocks noChangeArrowheads="1"/>
          </p:cNvSpPr>
          <p:nvPr/>
        </p:nvSpPr>
        <p:spPr bwMode="auto">
          <a:xfrm>
            <a:off x="685800" y="4953000"/>
            <a:ext cx="54864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7301"/>
                </a:solidFill>
                <a:effectLst/>
                <a:uLnTx/>
                <a:uFillTx/>
                <a:latin typeface="Tahoma" panose="020B0604030504040204" pitchFamily="34" charset="0"/>
                <a:cs typeface="Arial" panose="020B0604020202020204" pitchFamily="34" charset="0"/>
              </a:rPr>
              <a:t>“You were born entirely in sin, and are you teaching us?” (34)</a:t>
            </a:r>
          </a:p>
        </p:txBody>
      </p:sp>
    </p:spTree>
    <p:extLst>
      <p:ext uri="{BB962C8B-B14F-4D97-AF65-F5344CB8AC3E}">
        <p14:creationId xmlns:p14="http://schemas.microsoft.com/office/powerpoint/2010/main" val="2535542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597"/>
                                        </p:tgtEl>
                                        <p:attrNameLst>
                                          <p:attrName>style.visibility</p:attrName>
                                        </p:attrNameLst>
                                      </p:cBhvr>
                                      <p:to>
                                        <p:strVal val="visible"/>
                                      </p:to>
                                    </p:set>
                                    <p:animEffect transition="in" filter="box(in)">
                                      <p:cBhvr>
                                        <p:cTn id="7" dur="500"/>
                                        <p:tgtEl>
                                          <p:spTgt spid="245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601"/>
                                        </p:tgtEl>
                                        <p:attrNameLst>
                                          <p:attrName>style.visibility</p:attrName>
                                        </p:attrNameLst>
                                      </p:cBhvr>
                                      <p:to>
                                        <p:strVal val="visible"/>
                                      </p:to>
                                    </p:set>
                                    <p:animEffect transition="in" filter="checkerboard(across)">
                                      <p:cBhvr>
                                        <p:cTn id="12" dur="500"/>
                                        <p:tgtEl>
                                          <p:spTgt spid="246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602"/>
                                        </p:tgtEl>
                                        <p:attrNameLst>
                                          <p:attrName>style.visibility</p:attrName>
                                        </p:attrNameLst>
                                      </p:cBhvr>
                                      <p:to>
                                        <p:strVal val="visible"/>
                                      </p:to>
                                    </p:set>
                                    <p:anim calcmode="lin" valueType="num">
                                      <p:cBhvr additive="base">
                                        <p:cTn id="17" dur="500" fill="hold"/>
                                        <p:tgtEl>
                                          <p:spTgt spid="24602"/>
                                        </p:tgtEl>
                                        <p:attrNameLst>
                                          <p:attrName>ppt_x</p:attrName>
                                        </p:attrNameLst>
                                      </p:cBhvr>
                                      <p:tavLst>
                                        <p:tav tm="0">
                                          <p:val>
                                            <p:strVal val="#ppt_x"/>
                                          </p:val>
                                        </p:tav>
                                        <p:tav tm="100000">
                                          <p:val>
                                            <p:strVal val="#ppt_x"/>
                                          </p:val>
                                        </p:tav>
                                      </p:tavLst>
                                    </p:anim>
                                    <p:anim calcmode="lin" valueType="num">
                                      <p:cBhvr additive="base">
                                        <p:cTn id="18" dur="500" fill="hold"/>
                                        <p:tgtEl>
                                          <p:spTgt spid="2460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4607"/>
                                        </p:tgtEl>
                                        <p:attrNameLst>
                                          <p:attrName>style.visibility</p:attrName>
                                        </p:attrNameLst>
                                      </p:cBhvr>
                                      <p:to>
                                        <p:strVal val="visible"/>
                                      </p:to>
                                    </p:set>
                                    <p:animEffect transition="in" filter="diamond(in)">
                                      <p:cBhvr>
                                        <p:cTn id="23" dur="2000"/>
                                        <p:tgtEl>
                                          <p:spTgt spid="24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7" grpId="0"/>
      <p:bldP spid="24601" grpId="0"/>
      <p:bldP spid="24602" grpId="0"/>
      <p:bldP spid="2460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ched Right Arrow 5">
            <a:extLst>
              <a:ext uri="{FF2B5EF4-FFF2-40B4-BE49-F238E27FC236}">
                <a16:creationId xmlns:a16="http://schemas.microsoft.com/office/drawing/2014/main" id="{87BA09A8-B026-487B-BE36-BFD050FAB08D}"/>
              </a:ext>
            </a:extLst>
          </p:cNvPr>
          <p:cNvSpPr>
            <a:spLocks noChangeArrowheads="1"/>
          </p:cNvSpPr>
          <p:nvPr/>
        </p:nvSpPr>
        <p:spPr bwMode="auto">
          <a:xfrm>
            <a:off x="0" y="3581400"/>
            <a:ext cx="8839200" cy="762000"/>
          </a:xfrm>
          <a:prstGeom prst="notchedRightArrow">
            <a:avLst>
              <a:gd name="adj1" fmla="val 50000"/>
              <a:gd name="adj2" fmla="val 49998"/>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AE9DA2AF-1393-46D6-828D-CCBC47F8E937}"/>
              </a:ext>
            </a:extLst>
          </p:cNvPr>
          <p:cNvSpPr>
            <a:spLocks noGrp="1"/>
          </p:cNvSpPr>
          <p:nvPr>
            <p:ph type="title" idx="4294967295"/>
          </p:nvPr>
        </p:nvSpPr>
        <p:spPr>
          <a:xfrm>
            <a:off x="0" y="0"/>
            <a:ext cx="9144000" cy="990600"/>
          </a:xfrm>
          <a:gradFill flip="none" rotWithShape="1">
            <a:gsLst>
              <a:gs pos="32000">
                <a:schemeClr val="tx1"/>
              </a:gs>
              <a:gs pos="100000">
                <a:srgbClr val="000090"/>
              </a:gs>
            </a:gsLst>
            <a:path path="circle">
              <a:fillToRect l="100000" t="100000"/>
            </a:path>
            <a:tileRect r="-100000" b="-100000"/>
          </a:gradFill>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a:solidFill>
                  <a:srgbClr val="FFFFFF"/>
                </a:solidFill>
                <a:effectLst>
                  <a:outerShdw blurRad="38100" dist="38100" dir="2700000" algn="tl">
                    <a:srgbClr val="808080"/>
                  </a:outerShdw>
                </a:effectLst>
              </a:rPr>
              <a:t>A Controversial Figure in John 1–6</a:t>
            </a:r>
          </a:p>
        </p:txBody>
      </p:sp>
      <p:sp>
        <p:nvSpPr>
          <p:cNvPr id="3" name="Title 1">
            <a:extLst>
              <a:ext uri="{FF2B5EF4-FFF2-40B4-BE49-F238E27FC236}">
                <a16:creationId xmlns:a16="http://schemas.microsoft.com/office/drawing/2014/main" id="{98B5CC6A-1B6D-420C-9663-B2650B6A0D09}"/>
              </a:ext>
            </a:extLst>
          </p:cNvPr>
          <p:cNvSpPr txBox="1">
            <a:spLocks/>
          </p:cNvSpPr>
          <p:nvPr/>
        </p:nvSpPr>
        <p:spPr bwMode="auto">
          <a:xfrm>
            <a:off x="0" y="1143000"/>
            <a:ext cx="3200400" cy="8382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Believers in</a:t>
            </a:r>
            <a:b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b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John 1–4:</a:t>
            </a:r>
          </a:p>
        </p:txBody>
      </p:sp>
      <p:sp>
        <p:nvSpPr>
          <p:cNvPr id="5" name="Title 1">
            <a:extLst>
              <a:ext uri="{FF2B5EF4-FFF2-40B4-BE49-F238E27FC236}">
                <a16:creationId xmlns:a16="http://schemas.microsoft.com/office/drawing/2014/main" id="{C198309C-6770-4BB1-8384-21BEB9BD05FE}"/>
              </a:ext>
            </a:extLst>
          </p:cNvPr>
          <p:cNvSpPr txBox="1">
            <a:spLocks/>
          </p:cNvSpPr>
          <p:nvPr/>
        </p:nvSpPr>
        <p:spPr bwMode="auto">
          <a:xfrm>
            <a:off x="152400" y="3657600"/>
            <a:ext cx="3733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The line of faith</a:t>
            </a:r>
          </a:p>
        </p:txBody>
      </p:sp>
      <p:sp>
        <p:nvSpPr>
          <p:cNvPr id="7" name="Title 1">
            <a:extLst>
              <a:ext uri="{FF2B5EF4-FFF2-40B4-BE49-F238E27FC236}">
                <a16:creationId xmlns:a16="http://schemas.microsoft.com/office/drawing/2014/main" id="{B3F79951-6206-49FD-B21C-D14CB1A558E5}"/>
              </a:ext>
            </a:extLst>
          </p:cNvPr>
          <p:cNvSpPr txBox="1">
            <a:spLocks/>
          </p:cNvSpPr>
          <p:nvPr/>
        </p:nvSpPr>
        <p:spPr bwMode="auto">
          <a:xfrm>
            <a:off x="381000" y="3200400"/>
            <a:ext cx="1981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Disciples</a:t>
            </a:r>
          </a:p>
        </p:txBody>
      </p:sp>
      <p:sp>
        <p:nvSpPr>
          <p:cNvPr id="8" name="Title 1">
            <a:extLst>
              <a:ext uri="{FF2B5EF4-FFF2-40B4-BE49-F238E27FC236}">
                <a16:creationId xmlns:a16="http://schemas.microsoft.com/office/drawing/2014/main" id="{558CB38D-59D0-42C4-8B0B-23D13A071987}"/>
              </a:ext>
            </a:extLst>
          </p:cNvPr>
          <p:cNvSpPr txBox="1">
            <a:spLocks/>
          </p:cNvSpPr>
          <p:nvPr/>
        </p:nvSpPr>
        <p:spPr bwMode="auto">
          <a:xfrm>
            <a:off x="1066800" y="2773363"/>
            <a:ext cx="3048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Passover Jews</a:t>
            </a:r>
          </a:p>
        </p:txBody>
      </p:sp>
      <p:sp>
        <p:nvSpPr>
          <p:cNvPr id="9" name="Title 1">
            <a:extLst>
              <a:ext uri="{FF2B5EF4-FFF2-40B4-BE49-F238E27FC236}">
                <a16:creationId xmlns:a16="http://schemas.microsoft.com/office/drawing/2014/main" id="{32B7AF40-DE34-45DE-9F5B-B9D59E11FD54}"/>
              </a:ext>
            </a:extLst>
          </p:cNvPr>
          <p:cNvSpPr txBox="1">
            <a:spLocks/>
          </p:cNvSpPr>
          <p:nvPr/>
        </p:nvSpPr>
        <p:spPr bwMode="auto">
          <a:xfrm>
            <a:off x="1524000" y="2346325"/>
            <a:ext cx="2590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Nicodemus</a:t>
            </a:r>
          </a:p>
        </p:txBody>
      </p:sp>
      <p:sp>
        <p:nvSpPr>
          <p:cNvPr id="10" name="Title 1">
            <a:extLst>
              <a:ext uri="{FF2B5EF4-FFF2-40B4-BE49-F238E27FC236}">
                <a16:creationId xmlns:a16="http://schemas.microsoft.com/office/drawing/2014/main" id="{F2045FDA-F972-4419-8375-DEA1942C649F}"/>
              </a:ext>
            </a:extLst>
          </p:cNvPr>
          <p:cNvSpPr txBox="1">
            <a:spLocks/>
          </p:cNvSpPr>
          <p:nvPr/>
        </p:nvSpPr>
        <p:spPr bwMode="auto">
          <a:xfrm>
            <a:off x="1981200" y="1920875"/>
            <a:ext cx="32766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John the Baptist</a:t>
            </a:r>
          </a:p>
        </p:txBody>
      </p:sp>
      <p:sp>
        <p:nvSpPr>
          <p:cNvPr id="11" name="Title 1">
            <a:extLst>
              <a:ext uri="{FF2B5EF4-FFF2-40B4-BE49-F238E27FC236}">
                <a16:creationId xmlns:a16="http://schemas.microsoft.com/office/drawing/2014/main" id="{FEEA1DB7-8CCC-4A3C-A82D-364CFA79E92D}"/>
              </a:ext>
            </a:extLst>
          </p:cNvPr>
          <p:cNvSpPr txBox="1">
            <a:spLocks/>
          </p:cNvSpPr>
          <p:nvPr/>
        </p:nvSpPr>
        <p:spPr bwMode="auto">
          <a:xfrm>
            <a:off x="2438400" y="1493838"/>
            <a:ext cx="39624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Samaritan Woman</a:t>
            </a:r>
          </a:p>
        </p:txBody>
      </p:sp>
      <p:sp>
        <p:nvSpPr>
          <p:cNvPr id="12" name="Title 1">
            <a:extLst>
              <a:ext uri="{FF2B5EF4-FFF2-40B4-BE49-F238E27FC236}">
                <a16:creationId xmlns:a16="http://schemas.microsoft.com/office/drawing/2014/main" id="{750E9BA0-79C4-44A7-BA87-A84B1D52BF85}"/>
              </a:ext>
            </a:extLst>
          </p:cNvPr>
          <p:cNvSpPr txBox="1">
            <a:spLocks/>
          </p:cNvSpPr>
          <p:nvPr/>
        </p:nvSpPr>
        <p:spPr bwMode="auto">
          <a:xfrm>
            <a:off x="3048000" y="1066800"/>
            <a:ext cx="1905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Galileans</a:t>
            </a:r>
          </a:p>
        </p:txBody>
      </p:sp>
      <p:sp>
        <p:nvSpPr>
          <p:cNvPr id="13" name="Title 1">
            <a:extLst>
              <a:ext uri="{FF2B5EF4-FFF2-40B4-BE49-F238E27FC236}">
                <a16:creationId xmlns:a16="http://schemas.microsoft.com/office/drawing/2014/main" id="{7D19F7D4-6CD0-401E-8275-27D05508AAB1}"/>
              </a:ext>
            </a:extLst>
          </p:cNvPr>
          <p:cNvSpPr txBox="1">
            <a:spLocks/>
          </p:cNvSpPr>
          <p:nvPr/>
        </p:nvSpPr>
        <p:spPr bwMode="auto">
          <a:xfrm>
            <a:off x="0" y="4495800"/>
            <a:ext cx="3200400" cy="8382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Unbelievers in</a:t>
            </a:r>
            <a:br>
              <a:rPr kumimoji="0" lang="en-US" altLang="en-US" sz="2800" b="1" i="1"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br>
            <a:r>
              <a:rPr kumimoji="0" lang="en-US" altLang="en-US" sz="2800" b="1" i="1"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John 5–6:</a:t>
            </a:r>
          </a:p>
        </p:txBody>
      </p:sp>
      <p:sp>
        <p:nvSpPr>
          <p:cNvPr id="14" name="Title 1">
            <a:extLst>
              <a:ext uri="{FF2B5EF4-FFF2-40B4-BE49-F238E27FC236}">
                <a16:creationId xmlns:a16="http://schemas.microsoft.com/office/drawing/2014/main" id="{3BC177C3-22C2-4783-BA06-17BF365ACE31}"/>
              </a:ext>
            </a:extLst>
          </p:cNvPr>
          <p:cNvSpPr txBox="1">
            <a:spLocks/>
          </p:cNvSpPr>
          <p:nvPr/>
        </p:nvSpPr>
        <p:spPr bwMode="auto">
          <a:xfrm>
            <a:off x="3810000" y="44196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Jerusalem Leaders</a:t>
            </a:r>
          </a:p>
        </p:txBody>
      </p:sp>
      <p:sp>
        <p:nvSpPr>
          <p:cNvPr id="15" name="Title 1">
            <a:extLst>
              <a:ext uri="{FF2B5EF4-FFF2-40B4-BE49-F238E27FC236}">
                <a16:creationId xmlns:a16="http://schemas.microsoft.com/office/drawing/2014/main" id="{616AC012-8682-40B4-8F43-B5FBA02AA413}"/>
              </a:ext>
            </a:extLst>
          </p:cNvPr>
          <p:cNvSpPr txBox="1">
            <a:spLocks/>
          </p:cNvSpPr>
          <p:nvPr/>
        </p:nvSpPr>
        <p:spPr bwMode="auto">
          <a:xfrm>
            <a:off x="4419600" y="49911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Galilean People</a:t>
            </a:r>
          </a:p>
        </p:txBody>
      </p:sp>
      <p:sp>
        <p:nvSpPr>
          <p:cNvPr id="16" name="Title 1">
            <a:extLst>
              <a:ext uri="{FF2B5EF4-FFF2-40B4-BE49-F238E27FC236}">
                <a16:creationId xmlns:a16="http://schemas.microsoft.com/office/drawing/2014/main" id="{B8A4A464-1A8C-4C2D-940C-8D2DD0658220}"/>
              </a:ext>
            </a:extLst>
          </p:cNvPr>
          <p:cNvSpPr txBox="1">
            <a:spLocks/>
          </p:cNvSpPr>
          <p:nvPr/>
        </p:nvSpPr>
        <p:spPr bwMode="auto">
          <a:xfrm>
            <a:off x="5029200" y="5562600"/>
            <a:ext cx="4191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Disciples desert Jesus</a:t>
            </a:r>
          </a:p>
        </p:txBody>
      </p:sp>
      <p:sp>
        <p:nvSpPr>
          <p:cNvPr id="17" name="Freeform 16">
            <a:extLst>
              <a:ext uri="{FF2B5EF4-FFF2-40B4-BE49-F238E27FC236}">
                <a16:creationId xmlns:a16="http://schemas.microsoft.com/office/drawing/2014/main" id="{D4885B12-9057-4149-B1A7-3A5A4A463DD4}"/>
              </a:ext>
            </a:extLst>
          </p:cNvPr>
          <p:cNvSpPr>
            <a:spLocks noChangeArrowheads="1"/>
          </p:cNvSpPr>
          <p:nvPr/>
        </p:nvSpPr>
        <p:spPr bwMode="auto">
          <a:xfrm>
            <a:off x="3810000" y="1344613"/>
            <a:ext cx="2543175" cy="3089275"/>
          </a:xfrm>
          <a:custGeom>
            <a:avLst/>
            <a:gdLst>
              <a:gd name="T0" fmla="*/ 1206481 w 2543214"/>
              <a:gd name="T1" fmla="*/ 21160 h 3090334"/>
              <a:gd name="T2" fmla="*/ 1418145 w 2543214"/>
              <a:gd name="T3" fmla="*/ 0 h 3090334"/>
              <a:gd name="T4" fmla="*/ 1820305 w 2543214"/>
              <a:gd name="T5" fmla="*/ 10580 h 3090334"/>
              <a:gd name="T6" fmla="*/ 2180134 w 2543214"/>
              <a:gd name="T7" fmla="*/ 42319 h 3090334"/>
              <a:gd name="T8" fmla="*/ 2317714 w 2543214"/>
              <a:gd name="T9" fmla="*/ 63478 h 3090334"/>
              <a:gd name="T10" fmla="*/ 2402380 w 2543214"/>
              <a:gd name="T11" fmla="*/ 84638 h 3090334"/>
              <a:gd name="T12" fmla="*/ 2444713 w 2543214"/>
              <a:gd name="T13" fmla="*/ 116377 h 3090334"/>
              <a:gd name="T14" fmla="*/ 2476462 w 2543214"/>
              <a:gd name="T15" fmla="*/ 190435 h 3090334"/>
              <a:gd name="T16" fmla="*/ 2508212 w 2543214"/>
              <a:gd name="T17" fmla="*/ 275073 h 3090334"/>
              <a:gd name="T18" fmla="*/ 2497629 w 2543214"/>
              <a:gd name="T19" fmla="*/ 814638 h 3090334"/>
              <a:gd name="T20" fmla="*/ 2476462 w 2543214"/>
              <a:gd name="T21" fmla="*/ 846377 h 3090334"/>
              <a:gd name="T22" fmla="*/ 2423546 w 2543214"/>
              <a:gd name="T23" fmla="*/ 973333 h 3090334"/>
              <a:gd name="T24" fmla="*/ 2391796 w 2543214"/>
              <a:gd name="T25" fmla="*/ 1026232 h 3090334"/>
              <a:gd name="T26" fmla="*/ 2317714 w 2543214"/>
              <a:gd name="T27" fmla="*/ 1174347 h 3090334"/>
              <a:gd name="T28" fmla="*/ 2243633 w 2543214"/>
              <a:gd name="T29" fmla="*/ 1280145 h 3090334"/>
              <a:gd name="T30" fmla="*/ 2211883 w 2543214"/>
              <a:gd name="T31" fmla="*/ 1322464 h 3090334"/>
              <a:gd name="T32" fmla="*/ 2148384 w 2543214"/>
              <a:gd name="T33" fmla="*/ 1407102 h 3090334"/>
              <a:gd name="T34" fmla="*/ 2127217 w 2543214"/>
              <a:gd name="T35" fmla="*/ 1438841 h 3090334"/>
              <a:gd name="T36" fmla="*/ 2053136 w 2543214"/>
              <a:gd name="T37" fmla="*/ 1502319 h 3090334"/>
              <a:gd name="T38" fmla="*/ 1968470 w 2543214"/>
              <a:gd name="T39" fmla="*/ 1597536 h 3090334"/>
              <a:gd name="T40" fmla="*/ 1799139 w 2543214"/>
              <a:gd name="T41" fmla="*/ 1724493 h 3090334"/>
              <a:gd name="T42" fmla="*/ 1619225 w 2543214"/>
              <a:gd name="T43" fmla="*/ 1872608 h 3090334"/>
              <a:gd name="T44" fmla="*/ 1449895 w 2543214"/>
              <a:gd name="T45" fmla="*/ 1967825 h 3090334"/>
              <a:gd name="T46" fmla="*/ 1386396 w 2543214"/>
              <a:gd name="T47" fmla="*/ 1999565 h 3090334"/>
              <a:gd name="T48" fmla="*/ 1333480 w 2543214"/>
              <a:gd name="T49" fmla="*/ 2010145 h 3090334"/>
              <a:gd name="T50" fmla="*/ 1238231 w 2543214"/>
              <a:gd name="T51" fmla="*/ 2041884 h 3090334"/>
              <a:gd name="T52" fmla="*/ 1164149 w 2543214"/>
              <a:gd name="T53" fmla="*/ 2073623 h 3090334"/>
              <a:gd name="T54" fmla="*/ 1058317 w 2543214"/>
              <a:gd name="T55" fmla="*/ 2094782 h 3090334"/>
              <a:gd name="T56" fmla="*/ 1015984 w 2543214"/>
              <a:gd name="T57" fmla="*/ 2105362 h 3090334"/>
              <a:gd name="T58" fmla="*/ 941903 w 2543214"/>
              <a:gd name="T59" fmla="*/ 2137101 h 3090334"/>
              <a:gd name="T60" fmla="*/ 814905 w 2543214"/>
              <a:gd name="T61" fmla="*/ 2200580 h 3090334"/>
              <a:gd name="T62" fmla="*/ 730239 w 2543214"/>
              <a:gd name="T63" fmla="*/ 2242898 h 3090334"/>
              <a:gd name="T64" fmla="*/ 624407 w 2543214"/>
              <a:gd name="T65" fmla="*/ 2295797 h 3090334"/>
              <a:gd name="T66" fmla="*/ 380994 w 2543214"/>
              <a:gd name="T67" fmla="*/ 2380434 h 3090334"/>
              <a:gd name="T68" fmla="*/ 211664 w 2543214"/>
              <a:gd name="T69" fmla="*/ 2486232 h 3090334"/>
              <a:gd name="T70" fmla="*/ 148165 w 2543214"/>
              <a:gd name="T71" fmla="*/ 2528550 h 3090334"/>
              <a:gd name="T72" fmla="*/ 95249 w 2543214"/>
              <a:gd name="T73" fmla="*/ 2592028 h 3090334"/>
              <a:gd name="T74" fmla="*/ 31750 w 2543214"/>
              <a:gd name="T75" fmla="*/ 2655507 h 3090334"/>
              <a:gd name="T76" fmla="*/ 0 w 2543214"/>
              <a:gd name="T77" fmla="*/ 2729564 h 3090334"/>
              <a:gd name="T78" fmla="*/ 21167 w 2543214"/>
              <a:gd name="T79" fmla="*/ 2867101 h 3090334"/>
              <a:gd name="T80" fmla="*/ 52916 w 2543214"/>
              <a:gd name="T81" fmla="*/ 2898840 h 3090334"/>
              <a:gd name="T82" fmla="*/ 63499 w 2543214"/>
              <a:gd name="T83" fmla="*/ 2930579 h 3090334"/>
              <a:gd name="T84" fmla="*/ 158748 w 2543214"/>
              <a:gd name="T85" fmla="*/ 3004637 h 3090334"/>
              <a:gd name="T86" fmla="*/ 190497 w 2543214"/>
              <a:gd name="T87" fmla="*/ 3089275 h 30903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3214"/>
              <a:gd name="T133" fmla="*/ 0 h 3090334"/>
              <a:gd name="T134" fmla="*/ 2543214 w 2543214"/>
              <a:gd name="T135" fmla="*/ 3090334 h 30903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3214" h="3090334">
                <a:moveTo>
                  <a:pt x="1206500" y="21167"/>
                </a:moveTo>
                <a:cubicBezTo>
                  <a:pt x="1278673" y="10857"/>
                  <a:pt x="1343195" y="0"/>
                  <a:pt x="1418167" y="0"/>
                </a:cubicBezTo>
                <a:cubicBezTo>
                  <a:pt x="1552269" y="0"/>
                  <a:pt x="1686278" y="7056"/>
                  <a:pt x="1820333" y="10584"/>
                </a:cubicBezTo>
                <a:cubicBezTo>
                  <a:pt x="2264556" y="59941"/>
                  <a:pt x="1772231" y="8339"/>
                  <a:pt x="2180167" y="42334"/>
                </a:cubicBezTo>
                <a:cubicBezTo>
                  <a:pt x="2227043" y="46240"/>
                  <a:pt x="2272133" y="52973"/>
                  <a:pt x="2317750" y="63500"/>
                </a:cubicBezTo>
                <a:cubicBezTo>
                  <a:pt x="2346096" y="70041"/>
                  <a:pt x="2402417" y="84667"/>
                  <a:pt x="2402417" y="84667"/>
                </a:cubicBezTo>
                <a:cubicBezTo>
                  <a:pt x="2416528" y="95250"/>
                  <a:pt x="2432277" y="103944"/>
                  <a:pt x="2444750" y="116417"/>
                </a:cubicBezTo>
                <a:cubicBezTo>
                  <a:pt x="2472653" y="144320"/>
                  <a:pt x="2464355" y="154065"/>
                  <a:pt x="2476500" y="190500"/>
                </a:cubicBezTo>
                <a:cubicBezTo>
                  <a:pt x="2486031" y="219095"/>
                  <a:pt x="2497667" y="246945"/>
                  <a:pt x="2508250" y="275167"/>
                </a:cubicBezTo>
                <a:cubicBezTo>
                  <a:pt x="2543214" y="484957"/>
                  <a:pt x="2532689" y="394651"/>
                  <a:pt x="2497667" y="814917"/>
                </a:cubicBezTo>
                <a:cubicBezTo>
                  <a:pt x="2496611" y="827593"/>
                  <a:pt x="2481879" y="835141"/>
                  <a:pt x="2476500" y="846667"/>
                </a:cubicBezTo>
                <a:cubicBezTo>
                  <a:pt x="2457106" y="888226"/>
                  <a:pt x="2447178" y="934341"/>
                  <a:pt x="2423583" y="973667"/>
                </a:cubicBezTo>
                <a:cubicBezTo>
                  <a:pt x="2413000" y="991306"/>
                  <a:pt x="2401032" y="1008185"/>
                  <a:pt x="2391833" y="1026584"/>
                </a:cubicBezTo>
                <a:cubicBezTo>
                  <a:pt x="2341041" y="1128168"/>
                  <a:pt x="2381710" y="1075901"/>
                  <a:pt x="2317750" y="1174750"/>
                </a:cubicBezTo>
                <a:cubicBezTo>
                  <a:pt x="2294357" y="1210904"/>
                  <a:pt x="2268696" y="1245543"/>
                  <a:pt x="2243667" y="1280584"/>
                </a:cubicBezTo>
                <a:cubicBezTo>
                  <a:pt x="2233415" y="1294937"/>
                  <a:pt x="2220992" y="1307792"/>
                  <a:pt x="2211917" y="1322917"/>
                </a:cubicBezTo>
                <a:cubicBezTo>
                  <a:pt x="2145200" y="1434113"/>
                  <a:pt x="2214552" y="1328223"/>
                  <a:pt x="2148417" y="1407584"/>
                </a:cubicBezTo>
                <a:cubicBezTo>
                  <a:pt x="2140274" y="1417355"/>
                  <a:pt x="2135393" y="1429563"/>
                  <a:pt x="2127250" y="1439334"/>
                </a:cubicBezTo>
                <a:cubicBezTo>
                  <a:pt x="2069648" y="1508456"/>
                  <a:pt x="2123241" y="1432760"/>
                  <a:pt x="2053167" y="1502834"/>
                </a:cubicBezTo>
                <a:cubicBezTo>
                  <a:pt x="1970933" y="1585068"/>
                  <a:pt x="2084118" y="1504488"/>
                  <a:pt x="1968500" y="1598084"/>
                </a:cubicBezTo>
                <a:cubicBezTo>
                  <a:pt x="1913661" y="1642477"/>
                  <a:pt x="1851901" y="1678210"/>
                  <a:pt x="1799167" y="1725084"/>
                </a:cubicBezTo>
                <a:cubicBezTo>
                  <a:pt x="1745227" y="1773030"/>
                  <a:pt x="1681698" y="1834220"/>
                  <a:pt x="1619250" y="1873250"/>
                </a:cubicBezTo>
                <a:cubicBezTo>
                  <a:pt x="1564333" y="1907573"/>
                  <a:pt x="1507841" y="1939538"/>
                  <a:pt x="1449917" y="1968500"/>
                </a:cubicBezTo>
                <a:cubicBezTo>
                  <a:pt x="1428750" y="1979083"/>
                  <a:pt x="1408657" y="1992163"/>
                  <a:pt x="1386417" y="2000250"/>
                </a:cubicBezTo>
                <a:cubicBezTo>
                  <a:pt x="1369512" y="2006397"/>
                  <a:pt x="1350796" y="2005892"/>
                  <a:pt x="1333500" y="2010834"/>
                </a:cubicBezTo>
                <a:cubicBezTo>
                  <a:pt x="1301320" y="2020028"/>
                  <a:pt x="1269587" y="2030833"/>
                  <a:pt x="1238250" y="2042584"/>
                </a:cubicBezTo>
                <a:cubicBezTo>
                  <a:pt x="1213094" y="2052018"/>
                  <a:pt x="1189942" y="2066753"/>
                  <a:pt x="1164167" y="2074334"/>
                </a:cubicBezTo>
                <a:cubicBezTo>
                  <a:pt x="1129652" y="2084485"/>
                  <a:pt x="1093511" y="2087962"/>
                  <a:pt x="1058333" y="2095500"/>
                </a:cubicBezTo>
                <a:cubicBezTo>
                  <a:pt x="1044111" y="2098548"/>
                  <a:pt x="1029670" y="2101113"/>
                  <a:pt x="1016000" y="2106084"/>
                </a:cubicBezTo>
                <a:cubicBezTo>
                  <a:pt x="990751" y="2115266"/>
                  <a:pt x="966197" y="2126333"/>
                  <a:pt x="941917" y="2137834"/>
                </a:cubicBezTo>
                <a:cubicBezTo>
                  <a:pt x="899143" y="2158095"/>
                  <a:pt x="857250" y="2180167"/>
                  <a:pt x="814917" y="2201334"/>
                </a:cubicBezTo>
                <a:lnTo>
                  <a:pt x="730250" y="2243667"/>
                </a:lnTo>
                <a:cubicBezTo>
                  <a:pt x="694972" y="2261306"/>
                  <a:pt x="662469" y="2286206"/>
                  <a:pt x="624417" y="2296584"/>
                </a:cubicBezTo>
                <a:cubicBezTo>
                  <a:pt x="528921" y="2322628"/>
                  <a:pt x="470829" y="2333127"/>
                  <a:pt x="381000" y="2381250"/>
                </a:cubicBezTo>
                <a:cubicBezTo>
                  <a:pt x="322327" y="2412682"/>
                  <a:pt x="267823" y="2451348"/>
                  <a:pt x="211667" y="2487084"/>
                </a:cubicBezTo>
                <a:cubicBezTo>
                  <a:pt x="190205" y="2500742"/>
                  <a:pt x="164453" y="2509874"/>
                  <a:pt x="148167" y="2529417"/>
                </a:cubicBezTo>
                <a:cubicBezTo>
                  <a:pt x="130528" y="2550584"/>
                  <a:pt x="113868" y="2572606"/>
                  <a:pt x="95250" y="2592917"/>
                </a:cubicBezTo>
                <a:cubicBezTo>
                  <a:pt x="75023" y="2614983"/>
                  <a:pt x="50450" y="2633042"/>
                  <a:pt x="31750" y="2656417"/>
                </a:cubicBezTo>
                <a:cubicBezTo>
                  <a:pt x="16802" y="2675101"/>
                  <a:pt x="7646" y="2707561"/>
                  <a:pt x="0" y="2730500"/>
                </a:cubicBezTo>
                <a:cubicBezTo>
                  <a:pt x="7056" y="2776361"/>
                  <a:pt x="7327" y="2823795"/>
                  <a:pt x="21167" y="2868084"/>
                </a:cubicBezTo>
                <a:cubicBezTo>
                  <a:pt x="25631" y="2882370"/>
                  <a:pt x="44615" y="2887381"/>
                  <a:pt x="52917" y="2899834"/>
                </a:cubicBezTo>
                <a:cubicBezTo>
                  <a:pt x="59105" y="2909116"/>
                  <a:pt x="55612" y="2923696"/>
                  <a:pt x="63500" y="2931584"/>
                </a:cubicBezTo>
                <a:cubicBezTo>
                  <a:pt x="91942" y="2960026"/>
                  <a:pt x="158750" y="3005667"/>
                  <a:pt x="158750" y="3005667"/>
                </a:cubicBezTo>
                <a:cubicBezTo>
                  <a:pt x="182412" y="3076651"/>
                  <a:pt x="169939" y="3049211"/>
                  <a:pt x="190500" y="3090334"/>
                </a:cubicBezTo>
              </a:path>
            </a:pathLst>
          </a:custGeom>
          <a:noFill/>
          <a:ln w="76200">
            <a:solidFill>
              <a:srgbClr val="FF0000"/>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02381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1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6EBB8ACF-DE78-469E-B1EB-DCFAE80D345D}"/>
              </a:ext>
            </a:extLst>
          </p:cNvPr>
          <p:cNvSpPr>
            <a:spLocks noGrp="1" noChangeArrowheads="1"/>
          </p:cNvSpPr>
          <p:nvPr>
            <p:ph type="title"/>
          </p:nvPr>
        </p:nvSpPr>
        <p:spPr/>
        <p:txBody>
          <a:bodyPr/>
          <a:lstStyle/>
          <a:p>
            <a:pPr eaLnBrk="1" hangingPunct="1"/>
            <a:r>
              <a:rPr lang="en-US" altLang="en-US">
                <a:solidFill>
                  <a:srgbClr val="FFFF00"/>
                </a:solidFill>
              </a:rPr>
              <a:t>Contrasts</a:t>
            </a:r>
          </a:p>
        </p:txBody>
      </p:sp>
      <p:sp>
        <p:nvSpPr>
          <p:cNvPr id="75780" name="Rectangle 4">
            <a:extLst>
              <a:ext uri="{FF2B5EF4-FFF2-40B4-BE49-F238E27FC236}">
                <a16:creationId xmlns:a16="http://schemas.microsoft.com/office/drawing/2014/main" id="{0BACCAF6-FAB9-4B80-B545-3104602D14D1}"/>
              </a:ext>
            </a:extLst>
          </p:cNvPr>
          <p:cNvSpPr>
            <a:spLocks noGrp="1" noChangeArrowheads="1"/>
          </p:cNvSpPr>
          <p:nvPr>
            <p:ph type="body" sz="half" idx="1"/>
          </p:nvPr>
        </p:nvSpPr>
        <p:spPr>
          <a:xfrm>
            <a:off x="609600" y="1600200"/>
            <a:ext cx="4038600" cy="4419600"/>
          </a:xfrm>
        </p:spPr>
        <p:txBody>
          <a:bodyPr/>
          <a:lstStyle/>
          <a:p>
            <a:pPr algn="ctr" eaLnBrk="1" hangingPunct="1">
              <a:buFont typeface="Wingdings" panose="05000000000000000000" pitchFamily="2" charset="2"/>
              <a:buNone/>
            </a:pPr>
            <a:r>
              <a:rPr lang="en-US" altLang="en-US" sz="2400" b="1" u="sng"/>
              <a:t>Blind Man </a:t>
            </a:r>
          </a:p>
          <a:p>
            <a:pPr eaLnBrk="1" hangingPunct="1"/>
            <a:r>
              <a:rPr lang="en-US" altLang="en-US" sz="2400" b="1">
                <a:solidFill>
                  <a:srgbClr val="000099"/>
                </a:solidFill>
                <a:latin typeface="Tahoma" panose="020B0604030504040204" pitchFamily="34" charset="0"/>
              </a:rPr>
              <a:t>Had not seen Jesus before being healed  </a:t>
            </a:r>
          </a:p>
          <a:p>
            <a:pPr eaLnBrk="1" hangingPunct="1"/>
            <a:r>
              <a:rPr lang="en-US" altLang="en-US" sz="2400" b="1">
                <a:solidFill>
                  <a:srgbClr val="000099"/>
                </a:solidFill>
                <a:latin typeface="Tahoma" panose="020B0604030504040204" pitchFamily="34" charset="0"/>
              </a:rPr>
              <a:t>Knew little about the Mosaic Law</a:t>
            </a:r>
          </a:p>
          <a:p>
            <a:pPr eaLnBrk="1" hangingPunct="1"/>
            <a:r>
              <a:rPr lang="en-US" altLang="en-US" sz="2400" b="1">
                <a:solidFill>
                  <a:srgbClr val="000099"/>
                </a:solidFill>
                <a:latin typeface="Tahoma" panose="020B0604030504040204" pitchFamily="34" charset="0"/>
              </a:rPr>
              <a:t>Beggar</a:t>
            </a: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Received Spiritual Truth </a:t>
            </a: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(Spiritual Sight)  </a:t>
            </a:r>
          </a:p>
        </p:txBody>
      </p:sp>
      <p:sp>
        <p:nvSpPr>
          <p:cNvPr id="75781" name="Rectangle 5">
            <a:extLst>
              <a:ext uri="{FF2B5EF4-FFF2-40B4-BE49-F238E27FC236}">
                <a16:creationId xmlns:a16="http://schemas.microsoft.com/office/drawing/2014/main" id="{CE296AC4-20D9-4707-9ABE-490C8423D368}"/>
              </a:ext>
            </a:extLst>
          </p:cNvPr>
          <p:cNvSpPr>
            <a:spLocks noGrp="1" noChangeArrowheads="1"/>
          </p:cNvSpPr>
          <p:nvPr>
            <p:ph type="body" sz="half" idx="2"/>
          </p:nvPr>
        </p:nvSpPr>
        <p:spPr/>
        <p:txBody>
          <a:bodyPr/>
          <a:lstStyle/>
          <a:p>
            <a:pPr algn="ctr" eaLnBrk="1" hangingPunct="1">
              <a:buFont typeface="Wingdings" panose="05000000000000000000" pitchFamily="2" charset="2"/>
              <a:buNone/>
            </a:pPr>
            <a:r>
              <a:rPr lang="en-US" altLang="en-US" sz="2400" b="1" u="sng"/>
              <a:t>Pharisees </a:t>
            </a:r>
          </a:p>
          <a:p>
            <a:pPr eaLnBrk="1" hangingPunct="1"/>
            <a:r>
              <a:rPr lang="en-US" altLang="en-US" sz="2400" b="1">
                <a:solidFill>
                  <a:srgbClr val="000099"/>
                </a:solidFill>
                <a:latin typeface="Tahoma" panose="020B0604030504040204" pitchFamily="34" charset="0"/>
              </a:rPr>
              <a:t>Witnessed Jesus’ miracles &amp; teaching  </a:t>
            </a:r>
          </a:p>
          <a:p>
            <a:pPr eaLnBrk="1" hangingPunct="1"/>
            <a:r>
              <a:rPr lang="en-US" altLang="en-US" sz="2400" b="1">
                <a:solidFill>
                  <a:srgbClr val="000099"/>
                </a:solidFill>
                <a:latin typeface="Tahoma" panose="020B0604030504040204" pitchFamily="34" charset="0"/>
              </a:rPr>
              <a:t>Claimed to know God’s Word</a:t>
            </a:r>
          </a:p>
          <a:p>
            <a:pPr eaLnBrk="1" hangingPunct="1"/>
            <a:r>
              <a:rPr lang="en-US" altLang="en-US" sz="2400" b="1">
                <a:solidFill>
                  <a:srgbClr val="000099"/>
                </a:solidFill>
                <a:latin typeface="Tahoma" panose="020B0604030504040204" pitchFamily="34" charset="0"/>
              </a:rPr>
              <a:t>Religious</a:t>
            </a: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Rejected Spiritual Truth</a:t>
            </a: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(Spiritual Blindness)</a:t>
            </a:r>
          </a:p>
        </p:txBody>
      </p:sp>
      <p:sp>
        <p:nvSpPr>
          <p:cNvPr id="75782" name="AutoShape 6">
            <a:extLst>
              <a:ext uri="{FF2B5EF4-FFF2-40B4-BE49-F238E27FC236}">
                <a16:creationId xmlns:a16="http://schemas.microsoft.com/office/drawing/2014/main" id="{AB119973-48E3-4AF3-85AB-43D2C9F076E8}"/>
              </a:ext>
            </a:extLst>
          </p:cNvPr>
          <p:cNvSpPr>
            <a:spLocks noChangeArrowheads="1"/>
          </p:cNvSpPr>
          <p:nvPr/>
        </p:nvSpPr>
        <p:spPr bwMode="auto">
          <a:xfrm>
            <a:off x="6096000" y="4419600"/>
            <a:ext cx="609600" cy="4572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5783" name="AutoShape 7">
            <a:extLst>
              <a:ext uri="{FF2B5EF4-FFF2-40B4-BE49-F238E27FC236}">
                <a16:creationId xmlns:a16="http://schemas.microsoft.com/office/drawing/2014/main" id="{1F23A356-24E7-485C-A1AB-67EE18CBC17F}"/>
              </a:ext>
            </a:extLst>
          </p:cNvPr>
          <p:cNvSpPr>
            <a:spLocks noChangeArrowheads="1"/>
          </p:cNvSpPr>
          <p:nvPr/>
        </p:nvSpPr>
        <p:spPr bwMode="auto">
          <a:xfrm>
            <a:off x="2286000" y="4419600"/>
            <a:ext cx="609600" cy="4572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28007" name="Picture 8" descr="pharisee">
            <a:extLst>
              <a:ext uri="{FF2B5EF4-FFF2-40B4-BE49-F238E27FC236}">
                <a16:creationId xmlns:a16="http://schemas.microsoft.com/office/drawing/2014/main" id="{1A38198D-C4CE-4C6C-83B3-BEFD260FD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3429000"/>
            <a:ext cx="6000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7821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5780">
                                            <p:txEl>
                                              <p:pRg st="0" end="0"/>
                                            </p:txEl>
                                          </p:spTgt>
                                        </p:tgtEl>
                                        <p:attrNameLst>
                                          <p:attrName>style.visibility</p:attrName>
                                        </p:attrNameLst>
                                      </p:cBhvr>
                                      <p:to>
                                        <p:strVal val="visible"/>
                                      </p:to>
                                    </p:set>
                                    <p:anim to="" calcmode="lin" valueType="num">
                                      <p:cBhvr>
                                        <p:cTn id="7" dur="1" fill="hold"/>
                                        <p:tgtEl>
                                          <p:spTgt spid="75780">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75780">
                                            <p:txEl>
                                              <p:pRg st="1" end="1"/>
                                            </p:txEl>
                                          </p:spTgt>
                                        </p:tgtEl>
                                        <p:attrNameLst>
                                          <p:attrName>style.visibility</p:attrName>
                                        </p:attrNameLst>
                                      </p:cBhvr>
                                      <p:to>
                                        <p:strVal val="visible"/>
                                      </p:to>
                                    </p:set>
                                    <p:anim to="" calcmode="lin" valueType="num">
                                      <p:cBhvr>
                                        <p:cTn id="12" dur="1" fill="hold"/>
                                        <p:tgtEl>
                                          <p:spTgt spid="75780">
                                            <p:txEl>
                                              <p:pRg st="1" end="1"/>
                                            </p:txEl>
                                          </p:spTgt>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75780">
                                            <p:txEl>
                                              <p:pRg st="2" end="2"/>
                                            </p:txEl>
                                          </p:spTgt>
                                        </p:tgtEl>
                                        <p:attrNameLst>
                                          <p:attrName>style.visibility</p:attrName>
                                        </p:attrNameLst>
                                      </p:cBhvr>
                                      <p:to>
                                        <p:strVal val="visible"/>
                                      </p:to>
                                    </p:set>
                                    <p:anim to="" calcmode="lin" valueType="num">
                                      <p:cBhvr>
                                        <p:cTn id="15" dur="1" fill="hold"/>
                                        <p:tgtEl>
                                          <p:spTgt spid="75780">
                                            <p:txEl>
                                              <p:pRg st="2" end="2"/>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75780">
                                            <p:txEl>
                                              <p:pRg st="3" end="3"/>
                                            </p:txEl>
                                          </p:spTgt>
                                        </p:tgtEl>
                                        <p:attrNameLst>
                                          <p:attrName>style.visibility</p:attrName>
                                        </p:attrNameLst>
                                      </p:cBhvr>
                                      <p:to>
                                        <p:strVal val="visible"/>
                                      </p:to>
                                    </p:set>
                                    <p:anim to="" calcmode="lin" valueType="num">
                                      <p:cBhvr>
                                        <p:cTn id="18" dur="1" fill="hold"/>
                                        <p:tgtEl>
                                          <p:spTgt spid="75780">
                                            <p:txEl>
                                              <p:pRg st="3" end="3"/>
                                            </p:txEl>
                                          </p:spTgt>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nodeType="clickEffect">
                                  <p:stCondLst>
                                    <p:cond delay="0"/>
                                  </p:stCondLst>
                                  <p:childTnLst>
                                    <p:set>
                                      <p:cBhvr>
                                        <p:cTn id="22" dur="1" fill="hold">
                                          <p:stCondLst>
                                            <p:cond delay="0"/>
                                          </p:stCondLst>
                                        </p:cTn>
                                        <p:tgtEl>
                                          <p:spTgt spid="75781">
                                            <p:txEl>
                                              <p:pRg st="0" end="0"/>
                                            </p:txEl>
                                          </p:spTgt>
                                        </p:tgtEl>
                                        <p:attrNameLst>
                                          <p:attrName>style.visibility</p:attrName>
                                        </p:attrNameLst>
                                      </p:cBhvr>
                                      <p:to>
                                        <p:strVal val="visible"/>
                                      </p:to>
                                    </p:set>
                                    <p:anim to="" calcmode="lin" valueType="num">
                                      <p:cBhvr>
                                        <p:cTn id="23" dur="1" fill="hold"/>
                                        <p:tgtEl>
                                          <p:spTgt spid="75781">
                                            <p:txEl>
                                              <p:pRg st="0" end="0"/>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nodeType="clickEffect">
                                  <p:stCondLst>
                                    <p:cond delay="0"/>
                                  </p:stCondLst>
                                  <p:childTnLst>
                                    <p:set>
                                      <p:cBhvr>
                                        <p:cTn id="27" dur="1" fill="hold">
                                          <p:stCondLst>
                                            <p:cond delay="0"/>
                                          </p:stCondLst>
                                        </p:cTn>
                                        <p:tgtEl>
                                          <p:spTgt spid="75781">
                                            <p:txEl>
                                              <p:pRg st="1" end="1"/>
                                            </p:txEl>
                                          </p:spTgt>
                                        </p:tgtEl>
                                        <p:attrNameLst>
                                          <p:attrName>style.visibility</p:attrName>
                                        </p:attrNameLst>
                                      </p:cBhvr>
                                      <p:to>
                                        <p:strVal val="visible"/>
                                      </p:to>
                                    </p:set>
                                    <p:anim to="" calcmode="lin" valueType="num">
                                      <p:cBhvr>
                                        <p:cTn id="28" dur="1" fill="hold"/>
                                        <p:tgtEl>
                                          <p:spTgt spid="75781">
                                            <p:txEl>
                                              <p:pRg st="1" end="1"/>
                                            </p:txEl>
                                          </p:spTgt>
                                        </p:tgtEl>
                                        <p:attrNameLst>
                                          <p:attrName/>
                                        </p:attrNameLst>
                                      </p:cBhvr>
                                    </p:anim>
                                  </p:childTnLst>
                                </p:cTn>
                              </p:par>
                              <p:par>
                                <p:cTn id="29" presetID="24" presetClass="entr" presetSubtype="0" fill="hold" nodeType="withEffect">
                                  <p:stCondLst>
                                    <p:cond delay="0"/>
                                  </p:stCondLst>
                                  <p:childTnLst>
                                    <p:set>
                                      <p:cBhvr>
                                        <p:cTn id="30" dur="1" fill="hold">
                                          <p:stCondLst>
                                            <p:cond delay="0"/>
                                          </p:stCondLst>
                                        </p:cTn>
                                        <p:tgtEl>
                                          <p:spTgt spid="75781">
                                            <p:txEl>
                                              <p:pRg st="2" end="2"/>
                                            </p:txEl>
                                          </p:spTgt>
                                        </p:tgtEl>
                                        <p:attrNameLst>
                                          <p:attrName>style.visibility</p:attrName>
                                        </p:attrNameLst>
                                      </p:cBhvr>
                                      <p:to>
                                        <p:strVal val="visible"/>
                                      </p:to>
                                    </p:set>
                                    <p:anim to="" calcmode="lin" valueType="num">
                                      <p:cBhvr>
                                        <p:cTn id="31" dur="1" fill="hold"/>
                                        <p:tgtEl>
                                          <p:spTgt spid="75781">
                                            <p:txEl>
                                              <p:pRg st="2" end="2"/>
                                            </p:txEl>
                                          </p:spTgt>
                                        </p:tgtEl>
                                        <p:attrNameLst>
                                          <p:attrName/>
                                        </p:attrNameLst>
                                      </p:cBhvr>
                                    </p:anim>
                                  </p:childTnLst>
                                </p:cTn>
                              </p:par>
                              <p:par>
                                <p:cTn id="32" presetID="24" presetClass="entr" presetSubtype="0" fill="hold" nodeType="withEffect">
                                  <p:stCondLst>
                                    <p:cond delay="0"/>
                                  </p:stCondLst>
                                  <p:childTnLst>
                                    <p:set>
                                      <p:cBhvr>
                                        <p:cTn id="33" dur="1" fill="hold">
                                          <p:stCondLst>
                                            <p:cond delay="0"/>
                                          </p:stCondLst>
                                        </p:cTn>
                                        <p:tgtEl>
                                          <p:spTgt spid="75781">
                                            <p:txEl>
                                              <p:pRg st="3" end="3"/>
                                            </p:txEl>
                                          </p:spTgt>
                                        </p:tgtEl>
                                        <p:attrNameLst>
                                          <p:attrName>style.visibility</p:attrName>
                                        </p:attrNameLst>
                                      </p:cBhvr>
                                      <p:to>
                                        <p:strVal val="visible"/>
                                      </p:to>
                                    </p:set>
                                    <p:anim to="" calcmode="lin" valueType="num">
                                      <p:cBhvr>
                                        <p:cTn id="34" dur="1" fill="hold"/>
                                        <p:tgtEl>
                                          <p:spTgt spid="75781">
                                            <p:txEl>
                                              <p:pRg st="3" end="3"/>
                                            </p:txEl>
                                          </p:spTgt>
                                        </p:tgtEl>
                                        <p:attrNameLst>
                                          <p:attrName/>
                                        </p:attrNameLst>
                                      </p:cBhvr>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4" presetClass="entr" presetSubtype="0" fill="hold" grpId="0" nodeType="clickEffect">
                                  <p:stCondLst>
                                    <p:cond delay="0"/>
                                  </p:stCondLst>
                                  <p:childTnLst>
                                    <p:set>
                                      <p:cBhvr>
                                        <p:cTn id="38" dur="1" fill="hold">
                                          <p:stCondLst>
                                            <p:cond delay="0"/>
                                          </p:stCondLst>
                                        </p:cTn>
                                        <p:tgtEl>
                                          <p:spTgt spid="75783"/>
                                        </p:tgtEl>
                                        <p:attrNameLst>
                                          <p:attrName>style.visibility</p:attrName>
                                        </p:attrNameLst>
                                      </p:cBhvr>
                                      <p:to>
                                        <p:strVal val="visible"/>
                                      </p:to>
                                    </p:set>
                                    <p:anim to="" calcmode="lin" valueType="num">
                                      <p:cBhvr>
                                        <p:cTn id="39" dur="1" fill="hold"/>
                                        <p:tgtEl>
                                          <p:spTgt spid="75783"/>
                                        </p:tgtEl>
                                        <p:attrNameLst>
                                          <p:attrName/>
                                        </p:attrNameLst>
                                      </p:cBhvr>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4" presetClass="entr" presetSubtype="0" fill="hold" nodeType="clickEffect">
                                  <p:stCondLst>
                                    <p:cond delay="0"/>
                                  </p:stCondLst>
                                  <p:childTnLst>
                                    <p:set>
                                      <p:cBhvr>
                                        <p:cTn id="43" dur="1" fill="hold">
                                          <p:stCondLst>
                                            <p:cond delay="0"/>
                                          </p:stCondLst>
                                        </p:cTn>
                                        <p:tgtEl>
                                          <p:spTgt spid="75780">
                                            <p:txEl>
                                              <p:pRg st="6" end="6"/>
                                            </p:txEl>
                                          </p:spTgt>
                                        </p:tgtEl>
                                        <p:attrNameLst>
                                          <p:attrName>style.visibility</p:attrName>
                                        </p:attrNameLst>
                                      </p:cBhvr>
                                      <p:to>
                                        <p:strVal val="visible"/>
                                      </p:to>
                                    </p:set>
                                    <p:anim to="" calcmode="lin" valueType="num">
                                      <p:cBhvr>
                                        <p:cTn id="44" dur="1" fill="hold"/>
                                        <p:tgtEl>
                                          <p:spTgt spid="75780">
                                            <p:txEl>
                                              <p:pRg st="6" end="6"/>
                                            </p:txEl>
                                          </p:spTgt>
                                        </p:tgtEl>
                                        <p:attrNameLst>
                                          <p:attrName/>
                                        </p:attrNameLst>
                                      </p:cBhvr>
                                    </p:anim>
                                  </p:childTnLst>
                                </p:cTn>
                              </p:par>
                              <p:par>
                                <p:cTn id="45" presetID="24" presetClass="entr" presetSubtype="0" fill="hold" nodeType="withEffect">
                                  <p:stCondLst>
                                    <p:cond delay="0"/>
                                  </p:stCondLst>
                                  <p:childTnLst>
                                    <p:set>
                                      <p:cBhvr>
                                        <p:cTn id="46" dur="1" fill="hold">
                                          <p:stCondLst>
                                            <p:cond delay="0"/>
                                          </p:stCondLst>
                                        </p:cTn>
                                        <p:tgtEl>
                                          <p:spTgt spid="75780">
                                            <p:txEl>
                                              <p:pRg st="7" end="7"/>
                                            </p:txEl>
                                          </p:spTgt>
                                        </p:tgtEl>
                                        <p:attrNameLst>
                                          <p:attrName>style.visibility</p:attrName>
                                        </p:attrNameLst>
                                      </p:cBhvr>
                                      <p:to>
                                        <p:strVal val="visible"/>
                                      </p:to>
                                    </p:set>
                                    <p:anim to="" calcmode="lin" valueType="num">
                                      <p:cBhvr>
                                        <p:cTn id="47" dur="1" fill="hold"/>
                                        <p:tgtEl>
                                          <p:spTgt spid="75780">
                                            <p:txEl>
                                              <p:pRg st="7" end="7"/>
                                            </p:txEl>
                                          </p:spTgt>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75782"/>
                                        </p:tgtEl>
                                        <p:attrNameLst>
                                          <p:attrName>style.visibility</p:attrName>
                                        </p:attrNameLst>
                                      </p:cBhvr>
                                      <p:to>
                                        <p:strVal val="visible"/>
                                      </p:to>
                                    </p:set>
                                    <p:anim to="" calcmode="lin" valueType="num">
                                      <p:cBhvr>
                                        <p:cTn id="52" dur="1" fill="hold"/>
                                        <p:tgtEl>
                                          <p:spTgt spid="75782"/>
                                        </p:tgtEl>
                                        <p:attrNameLst>
                                          <p:attrName/>
                                        </p:attrNameLst>
                                      </p:cBhvr>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8" presetClass="entr" presetSubtype="12" fill="hold" nodeType="clickEffect">
                                  <p:stCondLst>
                                    <p:cond delay="0"/>
                                  </p:stCondLst>
                                  <p:childTnLst>
                                    <p:set>
                                      <p:cBhvr>
                                        <p:cTn id="56" dur="1" fill="hold">
                                          <p:stCondLst>
                                            <p:cond delay="0"/>
                                          </p:stCondLst>
                                        </p:cTn>
                                        <p:tgtEl>
                                          <p:spTgt spid="75781">
                                            <p:txEl>
                                              <p:pRg st="6" end="6"/>
                                            </p:txEl>
                                          </p:spTgt>
                                        </p:tgtEl>
                                        <p:attrNameLst>
                                          <p:attrName>style.visibility</p:attrName>
                                        </p:attrNameLst>
                                      </p:cBhvr>
                                      <p:to>
                                        <p:strVal val="visible"/>
                                      </p:to>
                                    </p:set>
                                    <p:animEffect transition="in" filter="strips(downLeft)">
                                      <p:cBhvr>
                                        <p:cTn id="57" dur="500"/>
                                        <p:tgtEl>
                                          <p:spTgt spid="75781">
                                            <p:txEl>
                                              <p:pRg st="6" end="6"/>
                                            </p:txEl>
                                          </p:spTgt>
                                        </p:tgtEl>
                                      </p:cBhvr>
                                    </p:animEffect>
                                  </p:childTnLst>
                                </p:cTn>
                              </p:par>
                              <p:par>
                                <p:cTn id="58" presetID="18" presetClass="entr" presetSubtype="12" fill="hold" nodeType="withEffect">
                                  <p:stCondLst>
                                    <p:cond delay="0"/>
                                  </p:stCondLst>
                                  <p:childTnLst>
                                    <p:set>
                                      <p:cBhvr>
                                        <p:cTn id="59" dur="1" fill="hold">
                                          <p:stCondLst>
                                            <p:cond delay="0"/>
                                          </p:stCondLst>
                                        </p:cTn>
                                        <p:tgtEl>
                                          <p:spTgt spid="75781">
                                            <p:txEl>
                                              <p:pRg st="7" end="7"/>
                                            </p:txEl>
                                          </p:spTgt>
                                        </p:tgtEl>
                                        <p:attrNameLst>
                                          <p:attrName>style.visibility</p:attrName>
                                        </p:attrNameLst>
                                      </p:cBhvr>
                                      <p:to>
                                        <p:strVal val="visible"/>
                                      </p:to>
                                    </p:set>
                                    <p:animEffect transition="in" filter="strips(downLeft)">
                                      <p:cBhvr>
                                        <p:cTn id="60" dur="500"/>
                                        <p:tgtEl>
                                          <p:spTgt spid="7578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2" grpId="0" animBg="1"/>
      <p:bldP spid="75783"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8F0B8488-66D1-46BB-BBB8-1FECA93F5B35}"/>
              </a:ext>
            </a:extLst>
          </p:cNvPr>
          <p:cNvSpPr>
            <a:spLocks noGrp="1" noChangeArrowheads="1"/>
          </p:cNvSpPr>
          <p:nvPr>
            <p:ph type="title"/>
          </p:nvPr>
        </p:nvSpPr>
        <p:spPr/>
        <p:txBody>
          <a:bodyPr/>
          <a:lstStyle/>
          <a:p>
            <a:pPr eaLnBrk="1" hangingPunct="1"/>
            <a:r>
              <a:rPr lang="en-US" altLang="en-US">
                <a:solidFill>
                  <a:srgbClr val="FFFF66"/>
                </a:solidFill>
              </a:rPr>
              <a:t>What Caused the Blindness?</a:t>
            </a:r>
          </a:p>
        </p:txBody>
      </p:sp>
      <p:sp>
        <p:nvSpPr>
          <p:cNvPr id="61443" name="Rectangle 3">
            <a:extLst>
              <a:ext uri="{FF2B5EF4-FFF2-40B4-BE49-F238E27FC236}">
                <a16:creationId xmlns:a16="http://schemas.microsoft.com/office/drawing/2014/main" id="{F90473BE-D47B-42BA-A4A7-F32C17A91DBB}"/>
              </a:ext>
            </a:extLst>
          </p:cNvPr>
          <p:cNvSpPr>
            <a:spLocks noGrp="1" noChangeArrowheads="1"/>
          </p:cNvSpPr>
          <p:nvPr>
            <p:ph type="body" idx="1"/>
          </p:nvPr>
        </p:nvSpPr>
        <p:spPr/>
        <p:txBody>
          <a:bodyPr/>
          <a:lstStyle/>
          <a:p>
            <a:pPr eaLnBrk="1" hangingPunct="1">
              <a:lnSpc>
                <a:spcPct val="80000"/>
              </a:lnSpc>
            </a:pPr>
            <a:r>
              <a:rPr lang="en-US" altLang="en-US" sz="2800">
                <a:solidFill>
                  <a:srgbClr val="FF0000"/>
                </a:solidFill>
              </a:rPr>
              <a:t>His parents were afraid of the Jews; for the Jews had already decided that anyone who acknowledged Jesus was the Christ would be put out of the synagogue (22)</a:t>
            </a:r>
          </a:p>
          <a:p>
            <a:pPr eaLnBrk="1" hangingPunct="1">
              <a:lnSpc>
                <a:spcPct val="80000"/>
              </a:lnSpc>
            </a:pPr>
            <a:endParaRPr lang="en-US" altLang="en-US" sz="2800">
              <a:solidFill>
                <a:srgbClr val="FF0000"/>
              </a:solidFill>
            </a:endParaRPr>
          </a:p>
          <a:p>
            <a:pPr eaLnBrk="1" hangingPunct="1">
              <a:lnSpc>
                <a:spcPct val="80000"/>
              </a:lnSpc>
            </a:pPr>
            <a:r>
              <a:rPr lang="en-US" altLang="en-US" sz="2800">
                <a:solidFill>
                  <a:srgbClr val="FF0000"/>
                </a:solidFill>
              </a:rPr>
              <a:t>“If we let him go on like this, all men will come and take away both our place and our nation” (John 11:48)</a:t>
            </a:r>
          </a:p>
          <a:p>
            <a:pPr eaLnBrk="1" hangingPunct="1">
              <a:lnSpc>
                <a:spcPct val="80000"/>
              </a:lnSpc>
              <a:buFont typeface="Wingdings" panose="05000000000000000000" pitchFamily="2" charset="2"/>
              <a:buNone/>
            </a:pPr>
            <a:endParaRPr lang="en-US" altLang="en-US" sz="2800">
              <a:solidFill>
                <a:srgbClr val="FF0000"/>
              </a:solidFill>
            </a:endParaRPr>
          </a:p>
          <a:p>
            <a:pPr algn="ctr" eaLnBrk="1" hangingPunct="1">
              <a:lnSpc>
                <a:spcPct val="80000"/>
              </a:lnSpc>
              <a:buFont typeface="Wingdings" panose="05000000000000000000" pitchFamily="2" charset="2"/>
              <a:buNone/>
            </a:pPr>
            <a:r>
              <a:rPr lang="en-US" altLang="en-US" sz="2800">
                <a:solidFill>
                  <a:srgbClr val="FF0000"/>
                </a:solidFill>
              </a:rPr>
              <a:t>  	</a:t>
            </a:r>
            <a:r>
              <a:rPr lang="en-US" altLang="en-US" sz="2800">
                <a:solidFill>
                  <a:srgbClr val="000099"/>
                </a:solidFill>
              </a:rPr>
              <a:t>REPUTATION, PRIDE and WEALTH </a:t>
            </a:r>
            <a:br>
              <a:rPr lang="en-US" altLang="en-US" sz="2800">
                <a:solidFill>
                  <a:srgbClr val="000099"/>
                </a:solidFill>
              </a:rPr>
            </a:br>
            <a:r>
              <a:rPr lang="en-US" altLang="en-US" sz="2800">
                <a:solidFill>
                  <a:srgbClr val="000099"/>
                </a:solidFill>
              </a:rPr>
              <a:t>caused their spiritual blindness</a:t>
            </a:r>
          </a:p>
        </p:txBody>
      </p:sp>
    </p:spTree>
    <p:extLst>
      <p:ext uri="{BB962C8B-B14F-4D97-AF65-F5344CB8AC3E}">
        <p14:creationId xmlns:p14="http://schemas.microsoft.com/office/powerpoint/2010/main" val="2344739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 to="" calcmode="lin" valueType="num">
                                      <p:cBhvr>
                                        <p:cTn id="7" dur="1" fill="hold"/>
                                        <p:tgtEl>
                                          <p:spTgt spid="6144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1443">
                                            <p:txEl>
                                              <p:pRg st="2" end="2"/>
                                            </p:txEl>
                                          </p:spTgt>
                                        </p:tgtEl>
                                        <p:attrNameLst>
                                          <p:attrName>style.visibility</p:attrName>
                                        </p:attrNameLst>
                                      </p:cBhvr>
                                      <p:to>
                                        <p:strVal val="visible"/>
                                      </p:to>
                                    </p:set>
                                    <p:anim calcmode="lin" valueType="num">
                                      <p:cBhvr additive="base">
                                        <p:cTn id="12" dur="500" fill="hold"/>
                                        <p:tgtEl>
                                          <p:spTgt spid="6144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nodeType="clickEffect">
                                  <p:stCondLst>
                                    <p:cond delay="0"/>
                                  </p:stCondLst>
                                  <p:childTnLst>
                                    <p:set>
                                      <p:cBhvr>
                                        <p:cTn id="17" dur="1" fill="hold">
                                          <p:stCondLst>
                                            <p:cond delay="0"/>
                                          </p:stCondLst>
                                        </p:cTn>
                                        <p:tgtEl>
                                          <p:spTgt spid="61443">
                                            <p:txEl>
                                              <p:pRg st="4" end="4"/>
                                            </p:txEl>
                                          </p:spTgt>
                                        </p:tgtEl>
                                        <p:attrNameLst>
                                          <p:attrName>style.visibility</p:attrName>
                                        </p:attrNameLst>
                                      </p:cBhvr>
                                      <p:to>
                                        <p:strVal val="visible"/>
                                      </p:to>
                                    </p:set>
                                    <p:anim to="" calcmode="lin" valueType="num">
                                      <p:cBhvr>
                                        <p:cTn id="18" dur="1" fill="hold"/>
                                        <p:tgtEl>
                                          <p:spTgt spid="6144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B8A12108-96D5-48D5-8E79-12BC6BDAA64A}"/>
              </a:ext>
            </a:extLst>
          </p:cNvPr>
          <p:cNvSpPr>
            <a:spLocks noGrp="1" noChangeArrowheads="1"/>
          </p:cNvSpPr>
          <p:nvPr>
            <p:ph type="title"/>
          </p:nvPr>
        </p:nvSpPr>
        <p:spPr/>
        <p:txBody>
          <a:bodyPr/>
          <a:lstStyle/>
          <a:p>
            <a:pPr eaLnBrk="1" hangingPunct="1"/>
            <a:r>
              <a:rPr lang="en-US" altLang="en-US">
                <a:solidFill>
                  <a:srgbClr val="FFFF00"/>
                </a:solidFill>
              </a:rPr>
              <a:t>Pharisees Lived in Darkness</a:t>
            </a:r>
          </a:p>
        </p:txBody>
      </p:sp>
      <p:sp>
        <p:nvSpPr>
          <p:cNvPr id="62467" name="Rectangle 3">
            <a:extLst>
              <a:ext uri="{FF2B5EF4-FFF2-40B4-BE49-F238E27FC236}">
                <a16:creationId xmlns:a16="http://schemas.microsoft.com/office/drawing/2014/main" id="{4F71E27E-288F-452B-9B73-E5FD1A05466C}"/>
              </a:ext>
            </a:extLst>
          </p:cNvPr>
          <p:cNvSpPr>
            <a:spLocks noGrp="1" noChangeArrowheads="1"/>
          </p:cNvSpPr>
          <p:nvPr>
            <p:ph type="body" idx="1"/>
          </p:nvPr>
        </p:nvSpPr>
        <p:spPr>
          <a:xfrm>
            <a:off x="304800" y="1600200"/>
            <a:ext cx="8458200" cy="4419600"/>
          </a:xfrm>
        </p:spPr>
        <p:txBody>
          <a:bodyPr/>
          <a:lstStyle/>
          <a:p>
            <a:pPr algn="ctr" eaLnBrk="1" hangingPunct="1">
              <a:buFont typeface="Wingdings" panose="05000000000000000000" pitchFamily="2" charset="2"/>
              <a:buNone/>
            </a:pPr>
            <a:endParaRPr lang="en-US" altLang="en-US" sz="2400" b="1">
              <a:solidFill>
                <a:srgbClr val="FF0000"/>
              </a:solidFill>
            </a:endParaRPr>
          </a:p>
          <a:p>
            <a:pPr algn="ctr" eaLnBrk="1" hangingPunct="1">
              <a:buFont typeface="Wingdings" panose="05000000000000000000" pitchFamily="2" charset="2"/>
              <a:buNone/>
            </a:pPr>
            <a:r>
              <a:rPr lang="en-US" altLang="en-US" b="1">
                <a:solidFill>
                  <a:srgbClr val="FF0000"/>
                </a:solidFill>
              </a:rPr>
              <a:t>He came to his own but those who were His own did not receive Him.</a:t>
            </a:r>
            <a:r>
              <a:rPr lang="en-US" altLang="en-US" sz="2400" b="1">
                <a:solidFill>
                  <a:srgbClr val="FF0000"/>
                </a:solidFill>
              </a:rPr>
              <a:t> </a:t>
            </a:r>
          </a:p>
          <a:p>
            <a:pPr eaLnBrk="1" hangingPunct="1">
              <a:buFont typeface="Wingdings" panose="05000000000000000000" pitchFamily="2" charset="2"/>
              <a:buNone/>
            </a:pPr>
            <a:r>
              <a:rPr lang="en-US" altLang="en-US" sz="2400" b="1">
                <a:solidFill>
                  <a:srgbClr val="FF0000"/>
                </a:solidFill>
              </a:rPr>
              <a:t>                                    </a:t>
            </a:r>
            <a:r>
              <a:rPr lang="en-US" altLang="en-US" sz="2400" b="1">
                <a:solidFill>
                  <a:srgbClr val="000099"/>
                </a:solidFill>
              </a:rPr>
              <a:t>John 1:11</a:t>
            </a:r>
          </a:p>
          <a:p>
            <a:pPr algn="ctr" eaLnBrk="1" hangingPunct="1">
              <a:buFont typeface="Wingdings" panose="05000000000000000000" pitchFamily="2" charset="2"/>
              <a:buNone/>
            </a:pPr>
            <a:endParaRPr lang="en-US" altLang="en-US" sz="2400" b="1">
              <a:solidFill>
                <a:srgbClr val="000099"/>
              </a:solidFill>
            </a:endParaRPr>
          </a:p>
          <a:p>
            <a:pPr algn="ctr" eaLnBrk="1" hangingPunct="1">
              <a:buFont typeface="Wingdings" panose="05000000000000000000" pitchFamily="2" charset="2"/>
              <a:buNone/>
            </a:pPr>
            <a:r>
              <a:rPr lang="en-US" altLang="en-US" b="1">
                <a:solidFill>
                  <a:srgbClr val="FF0000"/>
                </a:solidFill>
              </a:rPr>
              <a:t>For everyone who does evil hates the Light, and does not come to the Light for fear that his deeds will be exposed.</a:t>
            </a:r>
            <a:endParaRPr lang="en-US" altLang="en-US" sz="2400" b="1">
              <a:solidFill>
                <a:srgbClr val="FF0000"/>
              </a:solidFill>
            </a:endParaRPr>
          </a:p>
          <a:p>
            <a:pPr algn="ctr" eaLnBrk="1" hangingPunct="1">
              <a:buFont typeface="Wingdings" panose="05000000000000000000" pitchFamily="2" charset="2"/>
              <a:buNone/>
            </a:pPr>
            <a:r>
              <a:rPr lang="en-US" altLang="en-US" sz="2400" b="1">
                <a:solidFill>
                  <a:srgbClr val="000099"/>
                </a:solidFill>
              </a:rPr>
              <a:t>John 3:20</a:t>
            </a:r>
            <a:endParaRPr lang="en-US" altLang="en-US"/>
          </a:p>
        </p:txBody>
      </p:sp>
    </p:spTree>
    <p:extLst>
      <p:ext uri="{BB962C8B-B14F-4D97-AF65-F5344CB8AC3E}">
        <p14:creationId xmlns:p14="http://schemas.microsoft.com/office/powerpoint/2010/main" val="414206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2467">
                                            <p:txEl>
                                              <p:pRg st="1" end="1"/>
                                            </p:txEl>
                                          </p:spTgt>
                                        </p:tgtEl>
                                        <p:attrNameLst>
                                          <p:attrName>style.visibility</p:attrName>
                                        </p:attrNameLst>
                                      </p:cBhvr>
                                      <p:to>
                                        <p:strVal val="visible"/>
                                      </p:to>
                                    </p:set>
                                    <p:animEffect transition="in" filter="box(in)">
                                      <p:cBhvr>
                                        <p:cTn id="7" dur="500"/>
                                        <p:tgtEl>
                                          <p:spTgt spid="62467">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62467">
                                            <p:txEl>
                                              <p:pRg st="2" end="2"/>
                                            </p:txEl>
                                          </p:spTgt>
                                        </p:tgtEl>
                                        <p:attrNameLst>
                                          <p:attrName>style.visibility</p:attrName>
                                        </p:attrNameLst>
                                      </p:cBhvr>
                                      <p:to>
                                        <p:strVal val="visible"/>
                                      </p:to>
                                    </p:set>
                                    <p:animEffect transition="in" filter="box(in)">
                                      <p:cBhvr>
                                        <p:cTn id="10" dur="500"/>
                                        <p:tgtEl>
                                          <p:spTgt spid="62467">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62467">
                                            <p:txEl>
                                              <p:pRg st="4" end="4"/>
                                            </p:txEl>
                                          </p:spTgt>
                                        </p:tgtEl>
                                        <p:attrNameLst>
                                          <p:attrName>style.visibility</p:attrName>
                                        </p:attrNameLst>
                                      </p:cBhvr>
                                      <p:to>
                                        <p:strVal val="visible"/>
                                      </p:to>
                                    </p:set>
                                    <p:animEffect transition="in" filter="strips(downLeft)">
                                      <p:cBhvr>
                                        <p:cTn id="15" dur="500"/>
                                        <p:tgtEl>
                                          <p:spTgt spid="62467">
                                            <p:txEl>
                                              <p:pRg st="4" end="4"/>
                                            </p:txEl>
                                          </p:spTgt>
                                        </p:tgtEl>
                                      </p:cBhvr>
                                    </p:animEffect>
                                  </p:childTnLst>
                                </p:cTn>
                              </p:par>
                              <p:par>
                                <p:cTn id="16" presetID="18" presetClass="entr" presetSubtype="12" fill="hold" nodeType="withEffect">
                                  <p:stCondLst>
                                    <p:cond delay="0"/>
                                  </p:stCondLst>
                                  <p:childTnLst>
                                    <p:set>
                                      <p:cBhvr>
                                        <p:cTn id="17" dur="1" fill="hold">
                                          <p:stCondLst>
                                            <p:cond delay="0"/>
                                          </p:stCondLst>
                                        </p:cTn>
                                        <p:tgtEl>
                                          <p:spTgt spid="62467">
                                            <p:txEl>
                                              <p:pRg st="5" end="5"/>
                                            </p:txEl>
                                          </p:spTgt>
                                        </p:tgtEl>
                                        <p:attrNameLst>
                                          <p:attrName>style.visibility</p:attrName>
                                        </p:attrNameLst>
                                      </p:cBhvr>
                                      <p:to>
                                        <p:strVal val="visible"/>
                                      </p:to>
                                    </p:set>
                                    <p:animEffect transition="in" filter="strips(downLeft)">
                                      <p:cBhvr>
                                        <p:cTn id="18" dur="500"/>
                                        <p:tgtEl>
                                          <p:spTgt spid="624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2" name="Rectangle 8">
            <a:extLst>
              <a:ext uri="{FF2B5EF4-FFF2-40B4-BE49-F238E27FC236}">
                <a16:creationId xmlns:a16="http://schemas.microsoft.com/office/drawing/2014/main" id="{15AA9F6B-958D-4F63-AF1E-6A4E23CDBB0B}"/>
              </a:ext>
            </a:extLst>
          </p:cNvPr>
          <p:cNvSpPr>
            <a:spLocks noGrp="1" noChangeArrowheads="1"/>
          </p:cNvSpPr>
          <p:nvPr>
            <p:ph type="title"/>
          </p:nvPr>
        </p:nvSpPr>
        <p:spPr/>
        <p:txBody>
          <a:bodyPr/>
          <a:lstStyle/>
          <a:p>
            <a:pPr eaLnBrk="1" hangingPunct="1">
              <a:defRPr/>
            </a:pPr>
            <a:r>
              <a:rPr lang="en-US">
                <a:solidFill>
                  <a:srgbClr val="FFFF00"/>
                </a:solidFill>
              </a:rPr>
              <a:t>Why Were They Blind?</a:t>
            </a:r>
          </a:p>
        </p:txBody>
      </p:sp>
      <p:sp>
        <p:nvSpPr>
          <p:cNvPr id="52233" name="Rectangle 9">
            <a:extLst>
              <a:ext uri="{FF2B5EF4-FFF2-40B4-BE49-F238E27FC236}">
                <a16:creationId xmlns:a16="http://schemas.microsoft.com/office/drawing/2014/main" id="{508F7D96-0365-4BAC-8F5B-5C5A3F0B3FFA}"/>
              </a:ext>
            </a:extLst>
          </p:cNvPr>
          <p:cNvSpPr>
            <a:spLocks noGrp="1" noChangeArrowheads="1"/>
          </p:cNvSpPr>
          <p:nvPr>
            <p:ph type="body" idx="1"/>
          </p:nvPr>
        </p:nvSpPr>
        <p:spPr/>
        <p:txBody>
          <a:bodyPr/>
          <a:lstStyle/>
          <a:p>
            <a:pPr algn="ctr" eaLnBrk="1" hangingPunct="1">
              <a:buFont typeface="Wingdings" charset="2"/>
              <a:buNone/>
              <a:defRPr/>
            </a:pPr>
            <a:r>
              <a:rPr lang="en-US" sz="3600" b="1"/>
              <a:t>Pharisees were spiritually blind because they rejected the testimony of the blind man and the Deity of Christ. </a:t>
            </a:r>
            <a:br>
              <a:rPr lang="en-US" sz="3600" b="1"/>
            </a:br>
            <a:endParaRPr lang="en-US" sz="3600" b="1"/>
          </a:p>
        </p:txBody>
      </p:sp>
    </p:spTree>
    <p:extLst>
      <p:ext uri="{BB962C8B-B14F-4D97-AF65-F5344CB8AC3E}">
        <p14:creationId xmlns:p14="http://schemas.microsoft.com/office/powerpoint/2010/main" val="2099682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2233">
                                            <p:txEl>
                                              <p:pRg st="0" end="0"/>
                                            </p:txEl>
                                          </p:spTgt>
                                        </p:tgtEl>
                                        <p:attrNameLst>
                                          <p:attrName>style.visibility</p:attrName>
                                        </p:attrNameLst>
                                      </p:cBhvr>
                                      <p:to>
                                        <p:strVal val="visible"/>
                                      </p:to>
                                    </p:set>
                                    <p:anim to="" calcmode="lin" valueType="num">
                                      <p:cBhvr>
                                        <p:cTn id="7" dur="1" fill="hold"/>
                                        <p:tgtEl>
                                          <p:spTgt spid="5223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3"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WordArt 4">
            <a:extLst>
              <a:ext uri="{FF2B5EF4-FFF2-40B4-BE49-F238E27FC236}">
                <a16:creationId xmlns:a16="http://schemas.microsoft.com/office/drawing/2014/main" id="{800B0F93-76FB-4C2D-AD96-23B028D479C5}"/>
              </a:ext>
            </a:extLst>
          </p:cNvPr>
          <p:cNvSpPr>
            <a:spLocks noChangeArrowheads="1" noChangeShapeType="1" noTextEdit="1"/>
          </p:cNvSpPr>
          <p:nvPr/>
        </p:nvSpPr>
        <p:spPr bwMode="auto">
          <a:xfrm>
            <a:off x="2133600" y="381000"/>
            <a:ext cx="4953000" cy="4267200"/>
          </a:xfrm>
          <a:prstGeom prst="rect">
            <a:avLst/>
          </a:prstGeom>
        </p:spPr>
        <p:txBody>
          <a:bodyPr wrap="none" fromWordArt="1">
            <a:prstTxWarp prst="textInflate">
              <a:avLst>
                <a:gd name="adj" fmla="val 1363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0000"/>
                  </a:solidFill>
                  <a:round/>
                  <a:headEnd/>
                  <a:tailEnd/>
                </a:ln>
                <a:solidFill>
                  <a:srgbClr val="FFFFFF"/>
                </a:solidFill>
                <a:effectLst/>
                <a:uLnTx/>
                <a:uFillTx/>
                <a:latin typeface="Arial Black" panose="020B0A04020102020204" pitchFamily="34" charset="0"/>
                <a:cs typeface="Arial" panose="020B0604020202020204" pitchFamily="34"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0000"/>
                  </a:solidFill>
                  <a:round/>
                  <a:headEnd/>
                  <a:tailEnd/>
                </a:ln>
                <a:solidFill>
                  <a:srgbClr val="FFFFFF"/>
                </a:solidFill>
                <a:effectLst/>
                <a:uLnTx/>
                <a:uFillTx/>
                <a:latin typeface="Arial Black" panose="020B0A04020102020204" pitchFamily="34" charset="0"/>
                <a:cs typeface="Arial" panose="020B0604020202020204" pitchFamily="34" charset="0"/>
              </a:rPr>
              <a:t>OUTCOME</a:t>
            </a:r>
          </a:p>
        </p:txBody>
      </p:sp>
      <p:sp>
        <p:nvSpPr>
          <p:cNvPr id="136195" name="WordArt 5">
            <a:extLst>
              <a:ext uri="{FF2B5EF4-FFF2-40B4-BE49-F238E27FC236}">
                <a16:creationId xmlns:a16="http://schemas.microsoft.com/office/drawing/2014/main" id="{D091D3D9-249C-4B6F-BD71-70D873B9D65F}"/>
              </a:ext>
            </a:extLst>
          </p:cNvPr>
          <p:cNvSpPr>
            <a:spLocks noChangeArrowheads="1" noChangeShapeType="1" noTextEdit="1"/>
          </p:cNvSpPr>
          <p:nvPr/>
        </p:nvSpPr>
        <p:spPr bwMode="auto">
          <a:xfrm>
            <a:off x="2667000" y="5410200"/>
            <a:ext cx="36576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alpha val="74997"/>
                    </a:srgbClr>
                  </a:outerShdw>
                </a:effectLst>
                <a:uLnTx/>
                <a:uFillTx/>
                <a:latin typeface="Impact" panose="020B0806030902050204" pitchFamily="34" charset="0"/>
                <a:cs typeface="Arial" panose="020B0604020202020204" pitchFamily="34" charset="0"/>
              </a:rPr>
              <a:t>(35-41)</a:t>
            </a:r>
          </a:p>
        </p:txBody>
      </p:sp>
    </p:spTree>
    <p:extLst>
      <p:ext uri="{BB962C8B-B14F-4D97-AF65-F5344CB8AC3E}">
        <p14:creationId xmlns:p14="http://schemas.microsoft.com/office/powerpoint/2010/main" val="139189656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1CAF787D-4C7E-493E-B14D-81B881F475AC}"/>
              </a:ext>
            </a:extLst>
          </p:cNvPr>
          <p:cNvSpPr>
            <a:spLocks noGrp="1" noChangeArrowheads="1"/>
          </p:cNvSpPr>
          <p:nvPr>
            <p:ph type="title"/>
          </p:nvPr>
        </p:nvSpPr>
        <p:spPr/>
        <p:txBody>
          <a:bodyPr/>
          <a:lstStyle/>
          <a:p>
            <a:pPr eaLnBrk="1" hangingPunct="1">
              <a:defRPr/>
            </a:pPr>
            <a:r>
              <a:rPr lang="en-US"/>
              <a:t>Outcome for the Blind Man </a:t>
            </a:r>
            <a:r>
              <a:rPr lang="en-US" sz="2800"/>
              <a:t>(35-38)</a:t>
            </a:r>
          </a:p>
        </p:txBody>
      </p:sp>
      <p:sp>
        <p:nvSpPr>
          <p:cNvPr id="63491" name="Rectangle 3">
            <a:extLst>
              <a:ext uri="{FF2B5EF4-FFF2-40B4-BE49-F238E27FC236}">
                <a16:creationId xmlns:a16="http://schemas.microsoft.com/office/drawing/2014/main" id="{DB77E362-C0FD-41E4-B60B-A3283123C953}"/>
              </a:ext>
            </a:extLst>
          </p:cNvPr>
          <p:cNvSpPr>
            <a:spLocks noGrp="1" noChangeArrowheads="1"/>
          </p:cNvSpPr>
          <p:nvPr>
            <p:ph type="body" idx="1"/>
          </p:nvPr>
        </p:nvSpPr>
        <p:spPr>
          <a:xfrm>
            <a:off x="304800" y="1600200"/>
            <a:ext cx="8534400" cy="5029200"/>
          </a:xfrm>
        </p:spPr>
        <p:txBody>
          <a:bodyPr/>
          <a:lstStyle/>
          <a:p>
            <a:pPr eaLnBrk="1" hangingPunct="1"/>
            <a:r>
              <a:rPr lang="en-US" altLang="en-US">
                <a:solidFill>
                  <a:srgbClr val="FFFF00"/>
                </a:solidFill>
              </a:rPr>
              <a:t>The blind man could see the kingdom of God because he became born again.</a:t>
            </a:r>
          </a:p>
          <a:p>
            <a:pPr eaLnBrk="1" hangingPunct="1">
              <a:buFont typeface="Wingdings" panose="05000000000000000000" pitchFamily="2" charset="2"/>
              <a:buNone/>
            </a:pPr>
            <a:r>
              <a:rPr lang="en-US" altLang="en-US">
                <a:solidFill>
                  <a:srgbClr val="FFFF00"/>
                </a:solidFill>
              </a:rPr>
              <a:t> </a:t>
            </a:r>
          </a:p>
          <a:p>
            <a:pPr eaLnBrk="1" hangingPunct="1"/>
            <a:r>
              <a:rPr lang="en-US" altLang="en-US">
                <a:solidFill>
                  <a:srgbClr val="FFFF00"/>
                </a:solidFill>
              </a:rPr>
              <a:t>The blind beggar become a child of God.</a:t>
            </a:r>
          </a:p>
          <a:p>
            <a:pPr eaLnBrk="1" hangingPunct="1"/>
            <a:endParaRPr lang="en-US" altLang="en-US">
              <a:solidFill>
                <a:srgbClr val="FFFF00"/>
              </a:solidFill>
            </a:endParaRPr>
          </a:p>
          <a:p>
            <a:pPr eaLnBrk="1" hangingPunct="1"/>
            <a:r>
              <a:rPr lang="en-US" altLang="en-US">
                <a:solidFill>
                  <a:srgbClr val="FFFF00"/>
                </a:solidFill>
              </a:rPr>
              <a:t>The blind man worshiped the Son of God.</a:t>
            </a:r>
          </a:p>
          <a:p>
            <a:pPr eaLnBrk="1" hangingPunct="1"/>
            <a:endParaRPr lang="en-US" altLang="en-US">
              <a:solidFill>
                <a:srgbClr val="FFFF00"/>
              </a:solidFill>
            </a:endParaRPr>
          </a:p>
          <a:p>
            <a:pPr eaLnBrk="1" hangingPunct="1">
              <a:buFont typeface="Wingdings" panose="05000000000000000000" pitchFamily="2" charset="2"/>
              <a:buNone/>
            </a:pPr>
            <a:endParaRPr lang="en-US" altLang="en-US">
              <a:solidFill>
                <a:srgbClr val="FFFF00"/>
              </a:solidFill>
            </a:endParaRPr>
          </a:p>
        </p:txBody>
      </p:sp>
    </p:spTree>
    <p:extLst>
      <p:ext uri="{BB962C8B-B14F-4D97-AF65-F5344CB8AC3E}">
        <p14:creationId xmlns:p14="http://schemas.microsoft.com/office/powerpoint/2010/main" val="2807728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diamond(in)">
                                      <p:cBhvr>
                                        <p:cTn id="7" dur="2000"/>
                                        <p:tgtEl>
                                          <p:spTgt spid="63491">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63491">
                                            <p:txEl>
                                              <p:pRg st="1" end="1"/>
                                            </p:txEl>
                                          </p:spTgt>
                                        </p:tgtEl>
                                        <p:attrNameLst>
                                          <p:attrName>style.visibility</p:attrName>
                                        </p:attrNameLst>
                                      </p:cBhvr>
                                      <p:to>
                                        <p:strVal val="visible"/>
                                      </p:to>
                                    </p:set>
                                    <p:animEffect transition="in" filter="diamond(in)">
                                      <p:cBhvr>
                                        <p:cTn id="10" dur="2000"/>
                                        <p:tgtEl>
                                          <p:spTgt spid="63491">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anim to="" calcmode="lin" valueType="num">
                                      <p:cBhvr>
                                        <p:cTn id="15" dur="1" fill="hold"/>
                                        <p:tgtEl>
                                          <p:spTgt spid="63491">
                                            <p:txEl>
                                              <p:pRg st="2" end="2"/>
                                            </p:txEl>
                                          </p:spTgt>
                                        </p:tgtEl>
                                        <p:attrNameLst>
                                          <p:attrName/>
                                        </p:attrNameLst>
                                      </p:cBhvr>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4" presetClass="entr" presetSubtype="0" fill="hold" nodeType="clickEffect">
                                  <p:stCondLst>
                                    <p:cond delay="0"/>
                                  </p:stCondLst>
                                  <p:childTnLst>
                                    <p:set>
                                      <p:cBhvr>
                                        <p:cTn id="19" dur="1" fill="hold">
                                          <p:stCondLst>
                                            <p:cond delay="0"/>
                                          </p:stCondLst>
                                        </p:cTn>
                                        <p:tgtEl>
                                          <p:spTgt spid="63491">
                                            <p:txEl>
                                              <p:pRg st="4" end="4"/>
                                            </p:txEl>
                                          </p:spTgt>
                                        </p:tgtEl>
                                        <p:attrNameLst>
                                          <p:attrName>style.visibility</p:attrName>
                                        </p:attrNameLst>
                                      </p:cBhvr>
                                      <p:to>
                                        <p:strVal val="visible"/>
                                      </p:to>
                                    </p:set>
                                    <p:anim to="" calcmode="lin" valueType="num">
                                      <p:cBhvr>
                                        <p:cTn id="20" dur="1" fill="hold"/>
                                        <p:tgtEl>
                                          <p:spTgt spid="63491">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C6212E33-0CE4-48E3-A12B-D90683C0493F}"/>
              </a:ext>
            </a:extLst>
          </p:cNvPr>
          <p:cNvSpPr>
            <a:spLocks noGrp="1" noChangeArrowheads="1"/>
          </p:cNvSpPr>
          <p:nvPr>
            <p:ph type="title"/>
          </p:nvPr>
        </p:nvSpPr>
        <p:spPr/>
        <p:txBody>
          <a:bodyPr/>
          <a:lstStyle/>
          <a:p>
            <a:pPr eaLnBrk="1" hangingPunct="1">
              <a:defRPr/>
            </a:pPr>
            <a:r>
              <a:rPr lang="en-US"/>
              <a:t>Outcome for the Pharisees </a:t>
            </a:r>
            <a:r>
              <a:rPr lang="en-US" sz="2800"/>
              <a:t>(39-41)</a:t>
            </a:r>
          </a:p>
        </p:txBody>
      </p:sp>
      <p:sp>
        <p:nvSpPr>
          <p:cNvPr id="67587" name="Rectangle 3">
            <a:extLst>
              <a:ext uri="{FF2B5EF4-FFF2-40B4-BE49-F238E27FC236}">
                <a16:creationId xmlns:a16="http://schemas.microsoft.com/office/drawing/2014/main" id="{A4FF2AFD-498F-441B-8563-94585565426C}"/>
              </a:ext>
            </a:extLst>
          </p:cNvPr>
          <p:cNvSpPr>
            <a:spLocks noGrp="1" noChangeArrowheads="1"/>
          </p:cNvSpPr>
          <p:nvPr>
            <p:ph type="body" idx="1"/>
          </p:nvPr>
        </p:nvSpPr>
        <p:spPr>
          <a:xfrm>
            <a:off x="381000" y="1600200"/>
            <a:ext cx="8305800" cy="4876800"/>
          </a:xfrm>
        </p:spPr>
        <p:txBody>
          <a:bodyPr/>
          <a:lstStyle/>
          <a:p>
            <a:pPr algn="ctr" eaLnBrk="1" hangingPunct="1">
              <a:lnSpc>
                <a:spcPct val="90000"/>
              </a:lnSpc>
            </a:pPr>
            <a:r>
              <a:rPr lang="en-US" altLang="en-US">
                <a:solidFill>
                  <a:srgbClr val="FFFF00"/>
                </a:solidFill>
              </a:rPr>
              <a:t>The Pharisees would be judged and condemned because they willfully rejected Jesus as the Son of God (39a) </a:t>
            </a:r>
          </a:p>
          <a:p>
            <a:pPr algn="ctr" eaLnBrk="1" hangingPunct="1">
              <a:lnSpc>
                <a:spcPct val="90000"/>
              </a:lnSpc>
            </a:pPr>
            <a:endParaRPr lang="en-US" altLang="en-US">
              <a:solidFill>
                <a:srgbClr val="FFFF00"/>
              </a:solidFill>
            </a:endParaRPr>
          </a:p>
          <a:p>
            <a:pPr algn="ctr" eaLnBrk="1" hangingPunct="1">
              <a:lnSpc>
                <a:spcPct val="90000"/>
              </a:lnSpc>
            </a:pPr>
            <a:r>
              <a:rPr lang="en-US" altLang="en-US">
                <a:solidFill>
                  <a:srgbClr val="FFFF00"/>
                </a:solidFill>
              </a:rPr>
              <a:t>The Pharisees’ ability to see spiritual truth degenerated (39b)</a:t>
            </a:r>
          </a:p>
          <a:p>
            <a:pPr algn="ctr" eaLnBrk="1" hangingPunct="1">
              <a:lnSpc>
                <a:spcPct val="90000"/>
              </a:lnSpc>
            </a:pPr>
            <a:endParaRPr lang="en-US" altLang="en-US">
              <a:solidFill>
                <a:srgbClr val="FFFF00"/>
              </a:solidFill>
            </a:endParaRPr>
          </a:p>
          <a:p>
            <a:pPr algn="ctr" eaLnBrk="1" hangingPunct="1">
              <a:lnSpc>
                <a:spcPct val="90000"/>
              </a:lnSpc>
            </a:pPr>
            <a:r>
              <a:rPr lang="en-US" altLang="en-US">
                <a:solidFill>
                  <a:srgbClr val="FFFF00"/>
                </a:solidFill>
              </a:rPr>
              <a:t>The Pharisees continued with their guilt upon them (41b)</a:t>
            </a:r>
          </a:p>
        </p:txBody>
      </p:sp>
    </p:spTree>
    <p:extLst>
      <p:ext uri="{BB962C8B-B14F-4D97-AF65-F5344CB8AC3E}">
        <p14:creationId xmlns:p14="http://schemas.microsoft.com/office/powerpoint/2010/main" val="3280864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 to="" calcmode="lin" valueType="num">
                                      <p:cBhvr>
                                        <p:cTn id="7" dur="1" fill="hold"/>
                                        <p:tgtEl>
                                          <p:spTgt spid="6758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67587">
                                            <p:txEl>
                                              <p:pRg st="2" end="2"/>
                                            </p:txEl>
                                          </p:spTgt>
                                        </p:tgtEl>
                                        <p:attrNameLst>
                                          <p:attrName>style.visibility</p:attrName>
                                        </p:attrNameLst>
                                      </p:cBhvr>
                                      <p:to>
                                        <p:strVal val="visible"/>
                                      </p:to>
                                    </p:set>
                                    <p:anim to="" calcmode="lin" valueType="num">
                                      <p:cBhvr>
                                        <p:cTn id="12" dur="1" fill="hold"/>
                                        <p:tgtEl>
                                          <p:spTgt spid="67587">
                                            <p:txEl>
                                              <p:pRg st="2" end="2"/>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67587">
                                            <p:txEl>
                                              <p:pRg st="4" end="4"/>
                                            </p:txEl>
                                          </p:spTgt>
                                        </p:tgtEl>
                                        <p:attrNameLst>
                                          <p:attrName>style.visibility</p:attrName>
                                        </p:attrNameLst>
                                      </p:cBhvr>
                                      <p:to>
                                        <p:strVal val="visible"/>
                                      </p:to>
                                    </p:set>
                                    <p:anim to="" calcmode="lin" valueType="num">
                                      <p:cBhvr>
                                        <p:cTn id="17" dur="1" fill="hold"/>
                                        <p:tgtEl>
                                          <p:spTgt spid="6758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086FA14C-E7B9-42EA-A4E3-8F558AA3CED3}"/>
              </a:ext>
            </a:extLst>
          </p:cNvPr>
          <p:cNvSpPr>
            <a:spLocks noGrp="1" noChangeArrowheads="1"/>
          </p:cNvSpPr>
          <p:nvPr>
            <p:ph type="title"/>
          </p:nvPr>
        </p:nvSpPr>
        <p:spPr/>
        <p:txBody>
          <a:bodyPr/>
          <a:lstStyle/>
          <a:p>
            <a:pPr eaLnBrk="1" hangingPunct="1">
              <a:defRPr/>
            </a:pPr>
            <a:r>
              <a:rPr lang="en-US"/>
              <a:t>John 3:17-18</a:t>
            </a:r>
          </a:p>
        </p:txBody>
      </p:sp>
      <p:sp>
        <p:nvSpPr>
          <p:cNvPr id="74755" name="Rectangle 3">
            <a:extLst>
              <a:ext uri="{FF2B5EF4-FFF2-40B4-BE49-F238E27FC236}">
                <a16:creationId xmlns:a16="http://schemas.microsoft.com/office/drawing/2014/main" id="{7A2C81FB-9161-4505-A778-E74A35F84869}"/>
              </a:ext>
            </a:extLst>
          </p:cNvPr>
          <p:cNvSpPr>
            <a:spLocks noGrp="1" noChangeArrowheads="1"/>
          </p:cNvSpPr>
          <p:nvPr>
            <p:ph type="body" idx="1"/>
          </p:nvPr>
        </p:nvSpPr>
        <p:spPr>
          <a:xfrm>
            <a:off x="685800" y="1600200"/>
            <a:ext cx="7848600" cy="4876800"/>
          </a:xfrm>
          <a:solidFill>
            <a:srgbClr val="000005"/>
          </a:solidFill>
        </p:spPr>
        <p:txBody>
          <a:bodyPr/>
          <a:lstStyle/>
          <a:p>
            <a:pPr algn="ctr" eaLnBrk="1" hangingPunct="1">
              <a:lnSpc>
                <a:spcPct val="90000"/>
              </a:lnSpc>
              <a:buFont typeface="Wingdings" panose="05000000000000000000" pitchFamily="2" charset="2"/>
              <a:buNone/>
            </a:pPr>
            <a:r>
              <a:rPr lang="en-US" altLang="en-US" sz="3600" b="1">
                <a:effectLst/>
                <a:latin typeface="Arial" panose="020B0604020202020204" pitchFamily="34" charset="0"/>
              </a:rPr>
              <a:t>For God did not send the Son into the world to judge the world, but that the world might be saved through Him. He who believes in Him is not judged; he who does not believe has been judged already, because he has not believed in the name of the only begotten Son of God.</a:t>
            </a:r>
          </a:p>
        </p:txBody>
      </p:sp>
    </p:spTree>
    <p:extLst>
      <p:ext uri="{BB962C8B-B14F-4D97-AF65-F5344CB8AC3E}">
        <p14:creationId xmlns:p14="http://schemas.microsoft.com/office/powerpoint/2010/main" val="2178877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 to="" calcmode="lin" valueType="num">
                                      <p:cBhvr>
                                        <p:cTn id="7" dur="1" fill="hold"/>
                                        <p:tgtEl>
                                          <p:spTgt spid="74755">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AC4C25C2-AA26-4968-9CCA-F717770D1A18}"/>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John’s Message</a:t>
            </a:r>
          </a:p>
        </p:txBody>
      </p:sp>
      <p:sp>
        <p:nvSpPr>
          <p:cNvPr id="88067" name="Rectangle 3">
            <a:extLst>
              <a:ext uri="{FF2B5EF4-FFF2-40B4-BE49-F238E27FC236}">
                <a16:creationId xmlns:a16="http://schemas.microsoft.com/office/drawing/2014/main" id="{43B9C2A4-AA32-41C1-8BCE-1EE7EFFA92D4}"/>
              </a:ext>
            </a:extLst>
          </p:cNvPr>
          <p:cNvSpPr>
            <a:spLocks noGrp="1" noChangeArrowheads="1"/>
          </p:cNvSpPr>
          <p:nvPr>
            <p:ph type="body" idx="1"/>
          </p:nvPr>
        </p:nvSpPr>
        <p:spPr>
          <a:xfrm>
            <a:off x="1279525" y="1600200"/>
            <a:ext cx="5883275" cy="685800"/>
          </a:xfrm>
        </p:spPr>
        <p:txBody>
          <a:bodyPr/>
          <a:lstStyle/>
          <a:p>
            <a:pPr eaLnBrk="1" hangingPunct="1">
              <a:buFontTx/>
              <a:buNone/>
            </a:pPr>
            <a:r>
              <a:rPr lang="en-US" altLang="en-US" b="1">
                <a:solidFill>
                  <a:srgbClr val="000099"/>
                </a:solidFill>
                <a:ea typeface="ＭＳ Ｐゴシック" panose="020B0600070205080204" pitchFamily="34" charset="-128"/>
              </a:rPr>
              <a:t>Jesus is the Truth.  Therefore…</a:t>
            </a:r>
          </a:p>
        </p:txBody>
      </p:sp>
      <p:sp>
        <p:nvSpPr>
          <p:cNvPr id="88068" name="Rectangle 4">
            <a:extLst>
              <a:ext uri="{FF2B5EF4-FFF2-40B4-BE49-F238E27FC236}">
                <a16:creationId xmlns:a16="http://schemas.microsoft.com/office/drawing/2014/main" id="{9C869D34-6DEA-49BF-BD61-18844D28E280}"/>
              </a:ext>
            </a:extLst>
          </p:cNvPr>
          <p:cNvSpPr>
            <a:spLocks noChangeArrowheads="1"/>
          </p:cNvSpPr>
          <p:nvPr/>
        </p:nvSpPr>
        <p:spPr bwMode="auto">
          <a:xfrm>
            <a:off x="1219200" y="2514600"/>
            <a:ext cx="5257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Those who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believe</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 in Jesus shall know the truth and the truth will set them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free</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But those who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reject</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 Jesus as the Son of God shall be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judged</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987613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circle(in)">
                                      <p:cBhvr>
                                        <p:cTn id="7" dur="2000"/>
                                        <p:tgtEl>
                                          <p:spTgt spid="88067">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8068">
                                            <p:txEl>
                                              <p:pRg st="0" end="0"/>
                                            </p:txEl>
                                          </p:spTgt>
                                        </p:tgtEl>
                                        <p:attrNameLst>
                                          <p:attrName>style.visibility</p:attrName>
                                        </p:attrNameLst>
                                      </p:cBhvr>
                                      <p:to>
                                        <p:strVal val="visible"/>
                                      </p:to>
                                    </p:set>
                                    <p:animEffect transition="in" filter="circle(in)">
                                      <p:cBhvr>
                                        <p:cTn id="10" dur="2000"/>
                                        <p:tgtEl>
                                          <p:spTgt spid="88068">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88068">
                                            <p:txEl>
                                              <p:pRg st="2" end="2"/>
                                            </p:txEl>
                                          </p:spTgt>
                                        </p:tgtEl>
                                        <p:attrNameLst>
                                          <p:attrName>style.visibility</p:attrName>
                                        </p:attrNameLst>
                                      </p:cBhvr>
                                      <p:to>
                                        <p:strVal val="visible"/>
                                      </p:to>
                                    </p:set>
                                    <p:animEffect transition="in" filter="circle(in)">
                                      <p:cBhvr>
                                        <p:cTn id="13" dur="2000"/>
                                        <p:tgtEl>
                                          <p:spTgt spid="880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89E61ADA-FC3E-4FF9-B347-81B10D46A06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Application</a:t>
            </a:r>
          </a:p>
        </p:txBody>
      </p:sp>
      <p:sp>
        <p:nvSpPr>
          <p:cNvPr id="77827" name="Rectangle 3">
            <a:extLst>
              <a:ext uri="{FF2B5EF4-FFF2-40B4-BE49-F238E27FC236}">
                <a16:creationId xmlns:a16="http://schemas.microsoft.com/office/drawing/2014/main" id="{136723AF-7A8C-4692-8CF3-D2CDB4274C07}"/>
              </a:ext>
            </a:extLst>
          </p:cNvPr>
          <p:cNvSpPr>
            <a:spLocks noGrp="1" noChangeArrowheads="1"/>
          </p:cNvSpPr>
          <p:nvPr>
            <p:ph type="body" idx="1"/>
          </p:nvPr>
        </p:nvSpPr>
        <p:spPr>
          <a:xfrm>
            <a:off x="1066800" y="1600200"/>
            <a:ext cx="5715000" cy="4525963"/>
          </a:xfrm>
        </p:spPr>
        <p:txBody>
          <a:bodyPr/>
          <a:lstStyle/>
          <a:p>
            <a:pPr algn="ctr" eaLnBrk="1" hangingPunct="1">
              <a:buFontTx/>
              <a:buNone/>
            </a:pPr>
            <a:r>
              <a:rPr lang="en-US" altLang="en-US" b="1">
                <a:solidFill>
                  <a:srgbClr val="000099"/>
                </a:solidFill>
                <a:ea typeface="ＭＳ Ｐゴシック" panose="020B0600070205080204" pitchFamily="34" charset="-128"/>
              </a:rPr>
              <a:t>Let’s not follow in the footsteps of the Pharisees--blinded by their pride, reputation and wealth.</a:t>
            </a:r>
          </a:p>
          <a:p>
            <a:pPr algn="ctr" eaLnBrk="1" hangingPunct="1">
              <a:buFontTx/>
              <a:buNone/>
            </a:pPr>
            <a:endParaRPr lang="en-US" altLang="en-US" b="1">
              <a:solidFill>
                <a:srgbClr val="000099"/>
              </a:solidFill>
              <a:ea typeface="ＭＳ Ｐゴシック" panose="020B0600070205080204" pitchFamily="34" charset="-128"/>
            </a:endParaRPr>
          </a:p>
          <a:p>
            <a:pPr algn="ctr" eaLnBrk="1" hangingPunct="1">
              <a:buFontTx/>
              <a:buNone/>
            </a:pPr>
            <a:r>
              <a:rPr lang="en-US" altLang="en-US" b="1">
                <a:solidFill>
                  <a:srgbClr val="000099"/>
                </a:solidFill>
                <a:ea typeface="ＭＳ Ｐゴシック" panose="020B0600070205080204" pitchFamily="34" charset="-128"/>
              </a:rPr>
              <a:t>Let’s follow the example of the blind man--humbly obey and believe His Word.</a:t>
            </a:r>
          </a:p>
        </p:txBody>
      </p:sp>
    </p:spTree>
    <p:extLst>
      <p:ext uri="{BB962C8B-B14F-4D97-AF65-F5344CB8AC3E}">
        <p14:creationId xmlns:p14="http://schemas.microsoft.com/office/powerpoint/2010/main" val="287851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to="" calcmode="lin" valueType="num">
                                      <p:cBhvr>
                                        <p:cTn id="7" dur="1" fill="hold"/>
                                        <p:tgtEl>
                                          <p:spTgt spid="77827">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77827">
                                            <p:txEl>
                                              <p:pRg st="2" end="2"/>
                                            </p:txEl>
                                          </p:spTgt>
                                        </p:tgtEl>
                                        <p:attrNameLst>
                                          <p:attrName>style.visibility</p:attrName>
                                        </p:attrNameLst>
                                      </p:cBhvr>
                                      <p:to>
                                        <p:strVal val="visible"/>
                                      </p:to>
                                    </p:set>
                                    <p:anim to="" calcmode="lin" valueType="num">
                                      <p:cBhvr>
                                        <p:cTn id="10" dur="1" fill="hold"/>
                                        <p:tgtEl>
                                          <p:spTgt spid="77827">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5C64D2-81F7-474B-9D64-E42F42B9A95C}"/>
              </a:ext>
            </a:extLst>
          </p:cNvPr>
          <p:cNvSpPr>
            <a:spLocks noChangeArrowheads="1"/>
          </p:cNvSpPr>
          <p:nvPr/>
        </p:nvSpPr>
        <p:spPr bwMode="auto">
          <a:xfrm>
            <a:off x="0" y="0"/>
            <a:ext cx="9144000" cy="6858000"/>
          </a:xfrm>
          <a:prstGeom prst="rect">
            <a:avLst/>
          </a:prstGeom>
          <a:solidFill>
            <a:schemeClr val="bg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26627" name="Picture 7" descr="divided-highway-ahead.jpg">
            <a:extLst>
              <a:ext uri="{FF2B5EF4-FFF2-40B4-BE49-F238E27FC236}">
                <a16:creationId xmlns:a16="http://schemas.microsoft.com/office/drawing/2014/main" id="{7D9C7ACA-E54E-43DE-9892-55D5FFBCB9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41783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9218C9D-CC4F-410F-A2C9-3D48239C7967}"/>
              </a:ext>
            </a:extLst>
          </p:cNvPr>
          <p:cNvSpPr>
            <a:spLocks noGrp="1"/>
          </p:cNvSpPr>
          <p:nvPr>
            <p:ph type="title" idx="4294967295"/>
          </p:nvPr>
        </p:nvSpPr>
        <p:spPr>
          <a:xfrm>
            <a:off x="457200" y="76200"/>
            <a:ext cx="8229600" cy="1143000"/>
          </a:xfrm>
        </p:spPr>
        <p:txBody>
          <a:bodyPr/>
          <a:lstStyle/>
          <a:p>
            <a:pPr eaLnBrk="1" hangingPunct="1">
              <a:defRPr/>
            </a:pPr>
            <a:r>
              <a:rPr lang="en-US" sz="4400" i="1" dirty="0">
                <a:solidFill>
                  <a:srgbClr val="000000"/>
                </a:solidFill>
                <a:ea typeface="+mj-ea"/>
                <a:cs typeface="+mj-cs"/>
              </a:rPr>
              <a:t>Our Subject Today</a:t>
            </a:r>
          </a:p>
        </p:txBody>
      </p:sp>
      <p:sp>
        <p:nvSpPr>
          <p:cNvPr id="3" name="Title 1">
            <a:extLst>
              <a:ext uri="{FF2B5EF4-FFF2-40B4-BE49-F238E27FC236}">
                <a16:creationId xmlns:a16="http://schemas.microsoft.com/office/drawing/2014/main" id="{035C0049-5003-4F99-AB57-47A3881D95A0}"/>
              </a:ext>
            </a:extLst>
          </p:cNvPr>
          <p:cNvSpPr txBox="1">
            <a:spLocks/>
          </p:cNvSpPr>
          <p:nvPr/>
        </p:nvSpPr>
        <p:spPr bwMode="auto">
          <a:xfrm>
            <a:off x="4343400" y="1447800"/>
            <a:ext cx="4876800" cy="4648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a:t>
            </a:r>
            <a:r>
              <a:rPr kumimoji="0" lang="en-US" sz="5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divided </a:t>
            </a: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opinions about Christ?</a:t>
            </a:r>
          </a:p>
        </p:txBody>
      </p:sp>
      <p:sp>
        <p:nvSpPr>
          <p:cNvPr id="7" name="Title 1">
            <a:extLst>
              <a:ext uri="{FF2B5EF4-FFF2-40B4-BE49-F238E27FC236}">
                <a16:creationId xmlns:a16="http://schemas.microsoft.com/office/drawing/2014/main" id="{A4EBBEEF-3026-4953-BF93-0BD597227948}"/>
              </a:ext>
            </a:extLst>
          </p:cNvPr>
          <p:cNvSpPr txBox="1">
            <a:spLocks/>
          </p:cNvSpPr>
          <p:nvPr/>
        </p:nvSpPr>
        <p:spPr bwMode="auto">
          <a:xfrm rot="20343348">
            <a:off x="30163" y="4725988"/>
            <a:ext cx="4876800" cy="1066800"/>
          </a:xfrm>
          <a:prstGeom prst="rect">
            <a:avLst/>
          </a:prstGeom>
          <a:solidFill>
            <a:schemeClr val="tx1"/>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9DC55"/>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3 reasons!</a:t>
            </a:r>
          </a:p>
        </p:txBody>
      </p:sp>
    </p:spTree>
    <p:extLst>
      <p:ext uri="{BB962C8B-B14F-4D97-AF65-F5344CB8AC3E}">
        <p14:creationId xmlns:p14="http://schemas.microsoft.com/office/powerpoint/2010/main" val="3926814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6" descr="pd_darkness_071029_ms.jpg">
            <a:extLst>
              <a:ext uri="{FF2B5EF4-FFF2-40B4-BE49-F238E27FC236}">
                <a16:creationId xmlns:a16="http://schemas.microsoft.com/office/drawing/2014/main" id="{D78B396D-0D24-40A9-BD79-E88B3D1C33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73D4B81-B1C9-41D9-9625-F95909D3734F}"/>
              </a:ext>
            </a:extLst>
          </p:cNvPr>
          <p:cNvSpPr>
            <a:spLocks noGrp="1"/>
          </p:cNvSpPr>
          <p:nvPr>
            <p:ph type="title"/>
          </p:nvPr>
        </p:nvSpPr>
        <p:spPr>
          <a:xfrm>
            <a:off x="0" y="76200"/>
            <a:ext cx="9144000" cy="9144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The Great Transfer</a:t>
            </a:r>
          </a:p>
        </p:txBody>
      </p:sp>
      <p:sp>
        <p:nvSpPr>
          <p:cNvPr id="148484" name="Text Placeholder 2">
            <a:extLst>
              <a:ext uri="{FF2B5EF4-FFF2-40B4-BE49-F238E27FC236}">
                <a16:creationId xmlns:a16="http://schemas.microsoft.com/office/drawing/2014/main" id="{9A2AF544-87A3-4593-88C7-E8B9401C8B54}"/>
              </a:ext>
            </a:extLst>
          </p:cNvPr>
          <p:cNvSpPr txBox="1">
            <a:spLocks/>
          </p:cNvSpPr>
          <p:nvPr/>
        </p:nvSpPr>
        <p:spPr bwMode="auto">
          <a:xfrm>
            <a:off x="304800" y="121920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For he has rescued us from the kingdom of darkness</a:t>
            </a:r>
          </a:p>
        </p:txBody>
      </p:sp>
      <p:sp>
        <p:nvSpPr>
          <p:cNvPr id="148485" name="Text Placeholder 2">
            <a:extLst>
              <a:ext uri="{FF2B5EF4-FFF2-40B4-BE49-F238E27FC236}">
                <a16:creationId xmlns:a16="http://schemas.microsoft.com/office/drawing/2014/main" id="{1C000F1A-45B8-45BF-A666-651BAE3EB97C}"/>
              </a:ext>
            </a:extLst>
          </p:cNvPr>
          <p:cNvSpPr txBox="1">
            <a:spLocks/>
          </p:cNvSpPr>
          <p:nvPr/>
        </p:nvSpPr>
        <p:spPr bwMode="auto">
          <a:xfrm>
            <a:off x="6477000" y="12192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and transferred us into the Kingdom of his dear Son</a:t>
            </a:r>
          </a:p>
        </p:txBody>
      </p:sp>
      <p:sp>
        <p:nvSpPr>
          <p:cNvPr id="148486" name="Text Placeholder 2">
            <a:extLst>
              <a:ext uri="{FF2B5EF4-FFF2-40B4-BE49-F238E27FC236}">
                <a16:creationId xmlns:a16="http://schemas.microsoft.com/office/drawing/2014/main" id="{5767CB8F-6445-42BB-BC21-636DEFFBE986}"/>
              </a:ext>
            </a:extLst>
          </p:cNvPr>
          <p:cNvSpPr txBox="1">
            <a:spLocks/>
          </p:cNvSpPr>
          <p:nvPr/>
        </p:nvSpPr>
        <p:spPr bwMode="auto">
          <a:xfrm>
            <a:off x="5562600" y="4800600"/>
            <a:ext cx="3581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rPr>
              <a:t>14 </a:t>
            </a: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who purchased our freedom and forgave our sins (Col 1:13-14)</a:t>
            </a:r>
          </a:p>
        </p:txBody>
      </p:sp>
    </p:spTree>
    <p:extLst>
      <p:ext uri="{BB962C8B-B14F-4D97-AF65-F5344CB8AC3E}">
        <p14:creationId xmlns:p14="http://schemas.microsoft.com/office/powerpoint/2010/main" val="397934048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75A102D-A067-4E4B-A58D-CDBBC0A4EE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F. Conflict Over the Shepherd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103</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10:1-21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Israel's remnant follows Jesus as the true, good, and obedient Shepherd, so He calls Pharisee followers from their false shepherds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98869825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23CB454-68C9-FD4A-A82B-8D48AF9CA2B0}"/>
              </a:ext>
            </a:extLst>
          </p:cNvPr>
          <p:cNvSpPr>
            <a:spLocks noGrp="1" noChangeArrowheads="1"/>
          </p:cNvSpPr>
          <p:nvPr>
            <p:ph type="title"/>
          </p:nvPr>
        </p:nvSpPr>
        <p:spPr>
          <a:xfrm>
            <a:off x="0" y="0"/>
            <a:ext cx="9144000" cy="762000"/>
          </a:xfrm>
        </p:spPr>
        <p:txBody>
          <a:bodyPr/>
          <a:lstStyle/>
          <a:p>
            <a:r>
              <a:rPr lang="en-US" altLang="en-US" sz="4000" b="1"/>
              <a:t>Who or what are you listening to?</a:t>
            </a:r>
          </a:p>
        </p:txBody>
      </p:sp>
      <p:sp>
        <p:nvSpPr>
          <p:cNvPr id="6147" name="Rectangle 3">
            <a:extLst>
              <a:ext uri="{FF2B5EF4-FFF2-40B4-BE49-F238E27FC236}">
                <a16:creationId xmlns:a16="http://schemas.microsoft.com/office/drawing/2014/main" id="{03D165CB-0D28-BC4F-B930-16B082CD12FA}"/>
              </a:ext>
            </a:extLst>
          </p:cNvPr>
          <p:cNvSpPr>
            <a:spLocks noGrp="1" noChangeArrowheads="1"/>
          </p:cNvSpPr>
          <p:nvPr>
            <p:ph type="body" idx="1"/>
          </p:nvPr>
        </p:nvSpPr>
        <p:spPr/>
        <p:txBody>
          <a:bodyPr/>
          <a:lstStyle/>
          <a:p>
            <a:endParaRPr lang="en-SG" altLang="en-US"/>
          </a:p>
        </p:txBody>
      </p:sp>
      <p:pic>
        <p:nvPicPr>
          <p:cNvPr id="6149" name="Picture 5" descr="listening">
            <a:extLst>
              <a:ext uri="{FF2B5EF4-FFF2-40B4-BE49-F238E27FC236}">
                <a16:creationId xmlns:a16="http://schemas.microsoft.com/office/drawing/2014/main" id="{F703DBF9-BA15-724D-9650-373C7FCBD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229548"/>
      </p:ext>
    </p:extLst>
  </p:cSld>
  <p:clrMapOvr>
    <a:masterClrMapping/>
  </p:clrMapOvr>
  <p:transition>
    <p:fad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D55269F9-5B40-2543-837D-51E7E4D1E30D}"/>
              </a:ext>
            </a:extLst>
          </p:cNvPr>
          <p:cNvSpPr>
            <a:spLocks noGrp="1" noChangeArrowheads="1"/>
          </p:cNvSpPr>
          <p:nvPr>
            <p:ph type="title"/>
          </p:nvPr>
        </p:nvSpPr>
        <p:spPr>
          <a:xfrm>
            <a:off x="0" y="0"/>
            <a:ext cx="9144000" cy="1417638"/>
          </a:xfrm>
        </p:spPr>
        <p:txBody>
          <a:bodyPr/>
          <a:lstStyle/>
          <a:p>
            <a:r>
              <a:rPr lang="en-US" altLang="en-US" sz="4000" b="1" dirty="0"/>
              <a:t>How does Jesus look at sheep?</a:t>
            </a:r>
          </a:p>
        </p:txBody>
      </p:sp>
      <p:pic>
        <p:nvPicPr>
          <p:cNvPr id="3" name="Picture 2">
            <a:extLst>
              <a:ext uri="{FF2B5EF4-FFF2-40B4-BE49-F238E27FC236}">
                <a16:creationId xmlns:a16="http://schemas.microsoft.com/office/drawing/2014/main" id="{59E1FCEA-B423-884D-8960-CA4344AB1DA2}"/>
              </a:ext>
            </a:extLst>
          </p:cNvPr>
          <p:cNvPicPr>
            <a:picLocks noChangeAspect="1"/>
          </p:cNvPicPr>
          <p:nvPr/>
        </p:nvPicPr>
        <p:blipFill>
          <a:blip r:embed="rId2"/>
          <a:stretch>
            <a:fillRect/>
          </a:stretch>
        </p:blipFill>
        <p:spPr>
          <a:xfrm>
            <a:off x="4104456" y="1467716"/>
            <a:ext cx="5292080" cy="5390284"/>
          </a:xfrm>
          <a:prstGeom prst="rect">
            <a:avLst/>
          </a:prstGeom>
        </p:spPr>
      </p:pic>
      <p:pic>
        <p:nvPicPr>
          <p:cNvPr id="5" name="Picture 4">
            <a:extLst>
              <a:ext uri="{FF2B5EF4-FFF2-40B4-BE49-F238E27FC236}">
                <a16:creationId xmlns:a16="http://schemas.microsoft.com/office/drawing/2014/main" id="{544E0A8B-70EA-B643-996D-F85F978CC005}"/>
              </a:ext>
            </a:extLst>
          </p:cNvPr>
          <p:cNvPicPr>
            <a:picLocks noChangeAspect="1"/>
          </p:cNvPicPr>
          <p:nvPr/>
        </p:nvPicPr>
        <p:blipFill>
          <a:blip r:embed="rId3"/>
          <a:stretch>
            <a:fillRect/>
          </a:stretch>
        </p:blipFill>
        <p:spPr>
          <a:xfrm>
            <a:off x="-326316" y="1467716"/>
            <a:ext cx="4646796" cy="5390284"/>
          </a:xfrm>
          <a:prstGeom prst="rect">
            <a:avLst/>
          </a:prstGeom>
        </p:spPr>
      </p:pic>
    </p:spTree>
    <p:extLst>
      <p:ext uri="{BB962C8B-B14F-4D97-AF65-F5344CB8AC3E}">
        <p14:creationId xmlns:p14="http://schemas.microsoft.com/office/powerpoint/2010/main" val="89290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CDEBAAE-AEBF-5B6E-DA63-89AD91669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BDC456-588C-B71F-8ADC-D3580D4D2BA5}"/>
              </a:ext>
            </a:extLst>
          </p:cNvPr>
          <p:cNvSpPr>
            <a:spLocks noGrp="1"/>
          </p:cNvSpPr>
          <p:nvPr>
            <p:ph type="title"/>
          </p:nvPr>
        </p:nvSpPr>
        <p:spPr>
          <a:xfrm>
            <a:off x="0" y="-97971"/>
            <a:ext cx="9144000" cy="1589313"/>
          </a:xfrm>
          <a:solidFill>
            <a:schemeClr val="tx1"/>
          </a:solidFill>
        </p:spPr>
        <p:txBody>
          <a:bodyPr>
            <a:noAutofit/>
          </a:bodyPr>
          <a:lstStyle/>
          <a:p>
            <a:pPr algn="ctr"/>
            <a:r>
              <a:rPr lang="en-US" sz="2800" b="1" dirty="0">
                <a:solidFill>
                  <a:schemeClr val="bg1"/>
                </a:solidFill>
                <a:latin typeface="Arial" panose="020B0604020202020204" pitchFamily="34" charset="0"/>
                <a:cs typeface="Arial" panose="020B0604020202020204" pitchFamily="34" charset="0"/>
              </a:rPr>
              <a:t>"After he has gathered his own flock, he walks ahead of them, and they follow him because they know his voice"—John 10:4 NLT</a:t>
            </a:r>
          </a:p>
        </p:txBody>
      </p:sp>
    </p:spTree>
    <p:extLst>
      <p:ext uri="{BB962C8B-B14F-4D97-AF65-F5344CB8AC3E}">
        <p14:creationId xmlns:p14="http://schemas.microsoft.com/office/powerpoint/2010/main" val="363871224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618563-37E1-0FB7-0764-5A9BA0CD06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0" r="252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BDC456-588C-B71F-8ADC-D3580D4D2BA5}"/>
              </a:ext>
            </a:extLst>
          </p:cNvPr>
          <p:cNvSpPr>
            <a:spLocks noGrp="1"/>
          </p:cNvSpPr>
          <p:nvPr>
            <p:ph type="title"/>
          </p:nvPr>
        </p:nvSpPr>
        <p:spPr>
          <a:xfrm>
            <a:off x="0" y="-97971"/>
            <a:ext cx="9144000" cy="1592233"/>
          </a:xfrm>
          <a:solidFill>
            <a:schemeClr val="tx1"/>
          </a:solidFill>
        </p:spPr>
        <p:txBody>
          <a:bodyPr>
            <a:noAutofit/>
          </a:bodyPr>
          <a:lstStyle/>
          <a:p>
            <a:pPr algn="ctr"/>
            <a:r>
              <a:rPr lang="en-US" sz="2800" b="1" dirty="0">
                <a:solidFill>
                  <a:schemeClr val="bg1"/>
                </a:solidFill>
                <a:latin typeface="Arial" panose="020B0604020202020204" pitchFamily="34" charset="0"/>
                <a:cs typeface="Arial" panose="020B0604020202020204" pitchFamily="34" charset="0"/>
              </a:rPr>
              <a:t>So he explained it to them: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“I tell you the truth, I am the gate for the sheep."</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—John 10:7 NLT</a:t>
            </a:r>
          </a:p>
        </p:txBody>
      </p:sp>
    </p:spTree>
    <p:extLst>
      <p:ext uri="{BB962C8B-B14F-4D97-AF65-F5344CB8AC3E}">
        <p14:creationId xmlns:p14="http://schemas.microsoft.com/office/powerpoint/2010/main" val="25169558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BCB2DCC9-AC2E-FF4C-B7A9-9992031FEC30}"/>
              </a:ext>
            </a:extLst>
          </p:cNvPr>
          <p:cNvSpPr>
            <a:spLocks noGrp="1" noChangeArrowheads="1"/>
          </p:cNvSpPr>
          <p:nvPr>
            <p:ph type="title"/>
          </p:nvPr>
        </p:nvSpPr>
        <p:spPr/>
        <p:txBody>
          <a:bodyPr/>
          <a:lstStyle/>
          <a:p>
            <a:endParaRPr lang="en-SG" altLang="en-US"/>
          </a:p>
        </p:txBody>
      </p:sp>
      <p:sp>
        <p:nvSpPr>
          <p:cNvPr id="40963" name="Rectangle 3">
            <a:extLst>
              <a:ext uri="{FF2B5EF4-FFF2-40B4-BE49-F238E27FC236}">
                <a16:creationId xmlns:a16="http://schemas.microsoft.com/office/drawing/2014/main" id="{59A3A385-61AF-B541-846E-14887AE09982}"/>
              </a:ext>
            </a:extLst>
          </p:cNvPr>
          <p:cNvSpPr>
            <a:spLocks noGrp="1" noChangeArrowheads="1"/>
          </p:cNvSpPr>
          <p:nvPr>
            <p:ph type="body" idx="1"/>
          </p:nvPr>
        </p:nvSpPr>
        <p:spPr/>
        <p:txBody>
          <a:bodyPr/>
          <a:lstStyle/>
          <a:p>
            <a:endParaRPr lang="en-SG" altLang="en-US"/>
          </a:p>
        </p:txBody>
      </p:sp>
      <p:pic>
        <p:nvPicPr>
          <p:cNvPr id="40965" name="Picture 5" descr="the-jews-took-up-rocks-to-stone-jesus">
            <a:extLst>
              <a:ext uri="{FF2B5EF4-FFF2-40B4-BE49-F238E27FC236}">
                <a16:creationId xmlns:a16="http://schemas.microsoft.com/office/drawing/2014/main" id="{A6DF9C50-CBD4-E74F-B421-4C3DD7902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110464"/>
      </p:ext>
    </p:extLst>
  </p:cSld>
  <p:clrMapOvr>
    <a:masterClrMapping/>
  </p:clrMapOvr>
  <p:transition>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4B113A0-F1F7-5D4D-85F0-3C237A0BBB0E}"/>
              </a:ext>
            </a:extLst>
          </p:cNvPr>
          <p:cNvSpPr>
            <a:spLocks noGrp="1" noChangeArrowheads="1"/>
          </p:cNvSpPr>
          <p:nvPr>
            <p:ph type="title"/>
          </p:nvPr>
        </p:nvSpPr>
        <p:spPr>
          <a:xfrm>
            <a:off x="0" y="274638"/>
            <a:ext cx="9144000" cy="1143000"/>
          </a:xfrm>
        </p:spPr>
        <p:txBody>
          <a:bodyPr/>
          <a:lstStyle/>
          <a:p>
            <a:r>
              <a:rPr lang="en-US" altLang="en-US" sz="3600" b="1">
                <a:latin typeface="Arial" panose="020B0604020202020204" pitchFamily="34" charset="0"/>
                <a:cs typeface="Arial" panose="020B0604020202020204" pitchFamily="34" charset="0"/>
              </a:rPr>
              <a:t>C. S. Lewis, </a:t>
            </a:r>
            <a:r>
              <a:rPr lang="en-US" altLang="en-US" sz="3600" b="1" i="1">
                <a:latin typeface="Arial" panose="020B0604020202020204" pitchFamily="34" charset="0"/>
                <a:cs typeface="Arial" panose="020B0604020202020204" pitchFamily="34" charset="0"/>
              </a:rPr>
              <a:t>Mere Christianity</a:t>
            </a:r>
            <a:r>
              <a:rPr lang="en-US" altLang="en-US" sz="3600" b="1">
                <a:latin typeface="Arial" panose="020B0604020202020204" pitchFamily="34" charset="0"/>
                <a:cs typeface="Arial" panose="020B0604020202020204" pitchFamily="34" charset="0"/>
              </a:rPr>
              <a:t>, 55-56</a:t>
            </a:r>
          </a:p>
        </p:txBody>
      </p:sp>
      <p:sp>
        <p:nvSpPr>
          <p:cNvPr id="12291" name="Rectangle 3">
            <a:extLst>
              <a:ext uri="{FF2B5EF4-FFF2-40B4-BE49-F238E27FC236}">
                <a16:creationId xmlns:a16="http://schemas.microsoft.com/office/drawing/2014/main" id="{20DDB575-FAA1-914B-98BE-E1FEA0FFD013}"/>
              </a:ext>
            </a:extLst>
          </p:cNvPr>
          <p:cNvSpPr>
            <a:spLocks noGrp="1" noChangeArrowheads="1"/>
          </p:cNvSpPr>
          <p:nvPr>
            <p:ph type="body" idx="1"/>
          </p:nvPr>
        </p:nvSpPr>
        <p:spPr>
          <a:xfrm>
            <a:off x="457200" y="1600200"/>
            <a:ext cx="8229600" cy="5257800"/>
          </a:xfrm>
        </p:spPr>
        <p:txBody>
          <a:bodyPr/>
          <a:lstStyle/>
          <a:p>
            <a:pPr>
              <a:lnSpc>
                <a:spcPct val="80000"/>
              </a:lnSpc>
              <a:buFont typeface="Wingdings" pitchFamily="2" charset="2"/>
              <a:buNone/>
            </a:pPr>
            <a:r>
              <a:rPr lang="en-US" altLang="ko-KR" sz="2300" b="1">
                <a:latin typeface="Arial" panose="020B0604020202020204" pitchFamily="34" charset="0"/>
                <a:ea typeface="굴림" panose="020B0600000101010101" pitchFamily="34" charset="-127"/>
                <a:cs typeface="Arial" panose="020B0604020202020204" pitchFamily="34" charset="0"/>
              </a:rPr>
              <a:t>	“I am here trying to prevent anyone saying the really foolish thing that people often say about Him: ‘I’m ready to accept Jesus as a great moral teacher, but I don’t accept His claim to be God.’  That is the one thing we must not say.  A man who was merely a man and said the sort of things Jesus said would not be a great moral teacher.  He would either be a </a:t>
            </a:r>
            <a:r>
              <a:rPr lang="en-US" altLang="ko-KR" sz="2300" b="1">
                <a:solidFill>
                  <a:srgbClr val="FFFF00"/>
                </a:solidFill>
                <a:latin typeface="Arial" panose="020B0604020202020204" pitchFamily="34" charset="0"/>
                <a:ea typeface="굴림" panose="020B0600000101010101" pitchFamily="34" charset="-127"/>
                <a:cs typeface="Arial" panose="020B0604020202020204" pitchFamily="34" charset="0"/>
              </a:rPr>
              <a:t>lunatic</a:t>
            </a:r>
            <a:r>
              <a:rPr lang="en-US" altLang="ko-KR" sz="2300" b="1">
                <a:latin typeface="Arial" panose="020B0604020202020204" pitchFamily="34" charset="0"/>
                <a:ea typeface="굴림" panose="020B0600000101010101" pitchFamily="34" charset="-127"/>
                <a:cs typeface="Arial" panose="020B0604020202020204" pitchFamily="34" charset="0"/>
              </a:rPr>
              <a:t>—on a level with the man who says he is a poached egg—or else he would be the </a:t>
            </a:r>
            <a:r>
              <a:rPr lang="en-US" altLang="ko-KR" sz="2300" b="1">
                <a:solidFill>
                  <a:srgbClr val="FFFF00"/>
                </a:solidFill>
                <a:latin typeface="Arial" panose="020B0604020202020204" pitchFamily="34" charset="0"/>
                <a:ea typeface="굴림" panose="020B0600000101010101" pitchFamily="34" charset="-127"/>
                <a:cs typeface="Arial" panose="020B0604020202020204" pitchFamily="34" charset="0"/>
              </a:rPr>
              <a:t>Devil</a:t>
            </a:r>
            <a:r>
              <a:rPr lang="en-US" altLang="ko-KR" sz="2300" b="1">
                <a:latin typeface="Arial" panose="020B0604020202020204" pitchFamily="34" charset="0"/>
                <a:ea typeface="굴림" panose="020B0600000101010101" pitchFamily="34" charset="-127"/>
                <a:cs typeface="Arial" panose="020B0604020202020204" pitchFamily="34" charset="0"/>
              </a:rPr>
              <a:t> of Hell.  You must make your choice.  Either this man was, and is, the Son of God: or else a madman or something worse.  You can shut Him up for a fool, you can spit at Him and kill Him as a demon; or you can fall at His feet and call Him Lord and God.  But let us not come with any patronising nonsense about His being a great human teacher.  He has not left that open to us.  He did not intend to.”</a:t>
            </a:r>
            <a:endParaRPr lang="en-US" altLang="en-US" sz="23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158325"/>
      </p:ext>
    </p:extLst>
  </p:cSld>
  <p:clrMapOvr>
    <a:masterClrMapping/>
  </p:clrMapOvr>
  <p:transition>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89E32-85AD-1A61-C506-01EEAFA9E094}"/>
            </a:ext>
          </a:extLst>
        </p:cNvPr>
        <p:cNvGrpSpPr/>
        <p:nvPr/>
      </p:nvGrpSpPr>
      <p:grpSpPr>
        <a:xfrm>
          <a:off x="0" y="0"/>
          <a:ext cx="0" cy="0"/>
          <a:chOff x="0" y="0"/>
          <a:chExt cx="0" cy="0"/>
        </a:xfrm>
      </p:grpSpPr>
      <p:pic>
        <p:nvPicPr>
          <p:cNvPr id="71683" name="Picture 2" descr="jesus.jpg">
            <a:extLst>
              <a:ext uri="{FF2B5EF4-FFF2-40B4-BE49-F238E27FC236}">
                <a16:creationId xmlns:a16="http://schemas.microsoft.com/office/drawing/2014/main" id="{621E1D17-D199-728F-2278-7C44225798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40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itle 1">
            <a:extLst>
              <a:ext uri="{FF2B5EF4-FFF2-40B4-BE49-F238E27FC236}">
                <a16:creationId xmlns:a16="http://schemas.microsoft.com/office/drawing/2014/main" id="{68F16E38-91AB-4F2F-34F9-8EA5ACCA4131}"/>
              </a:ext>
            </a:extLst>
          </p:cNvPr>
          <p:cNvSpPr>
            <a:spLocks noGrp="1"/>
          </p:cNvSpPr>
          <p:nvPr>
            <p:ph type="title"/>
          </p:nvPr>
        </p:nvSpPr>
        <p:spPr>
          <a:xfrm>
            <a:off x="0" y="-914400"/>
            <a:ext cx="9144000" cy="1143000"/>
          </a:xfrm>
        </p:spPr>
        <p:txBody>
          <a:bodyPr/>
          <a:lstStyle/>
          <a:p>
            <a:r>
              <a:rPr lang="en-US" altLang="en-US" dirty="0">
                <a:solidFill>
                  <a:srgbClr val="FFFFFF"/>
                </a:solidFill>
                <a:effectLst/>
                <a:latin typeface="Arial" panose="020B0604020202020204" pitchFamily="34" charset="0"/>
                <a:ea typeface="ＭＳ Ｐゴシック" panose="020B0600070205080204" pitchFamily="34" charset="-128"/>
              </a:rPr>
              <a:t>Liar–Lunatic–Lord</a:t>
            </a:r>
          </a:p>
        </p:txBody>
      </p:sp>
      <p:grpSp>
        <p:nvGrpSpPr>
          <p:cNvPr id="13" name="Group 12">
            <a:extLst>
              <a:ext uri="{FF2B5EF4-FFF2-40B4-BE49-F238E27FC236}">
                <a16:creationId xmlns:a16="http://schemas.microsoft.com/office/drawing/2014/main" id="{53CDF674-090C-A8C3-C7BD-ECDE8D878667}"/>
              </a:ext>
            </a:extLst>
          </p:cNvPr>
          <p:cNvGrpSpPr/>
          <p:nvPr/>
        </p:nvGrpSpPr>
        <p:grpSpPr>
          <a:xfrm>
            <a:off x="2511497" y="883225"/>
            <a:ext cx="3629891" cy="1475510"/>
            <a:chOff x="2553061" y="193963"/>
            <a:chExt cx="3629891" cy="1475510"/>
          </a:xfrm>
        </p:grpSpPr>
        <p:sp>
          <p:nvSpPr>
            <p:cNvPr id="3" name="Title 1">
              <a:extLst>
                <a:ext uri="{FF2B5EF4-FFF2-40B4-BE49-F238E27FC236}">
                  <a16:creationId xmlns:a16="http://schemas.microsoft.com/office/drawing/2014/main" id="{B0E61BB7-C560-6079-BC26-B5909C4F569C}"/>
                </a:ext>
              </a:extLst>
            </p:cNvPr>
            <p:cNvSpPr txBox="1">
              <a:spLocks/>
            </p:cNvSpPr>
            <p:nvPr/>
          </p:nvSpPr>
          <p:spPr bwMode="auto">
            <a:xfrm>
              <a:off x="2553061" y="193963"/>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Jesus said</a:t>
              </a:r>
            </a:p>
          </p:txBody>
        </p:sp>
        <p:sp>
          <p:nvSpPr>
            <p:cNvPr id="5" name="Title 1">
              <a:extLst>
                <a:ext uri="{FF2B5EF4-FFF2-40B4-BE49-F238E27FC236}">
                  <a16:creationId xmlns:a16="http://schemas.microsoft.com/office/drawing/2014/main" id="{CADC5835-3A81-3BFA-0B15-E14DF5809A8B}"/>
                </a:ext>
              </a:extLst>
            </p:cNvPr>
            <p:cNvSpPr txBox="1">
              <a:spLocks/>
            </p:cNvSpPr>
            <p:nvPr/>
          </p:nvSpPr>
          <p:spPr bwMode="auto">
            <a:xfrm>
              <a:off x="2553061" y="90054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I AM GOD</a:t>
              </a:r>
            </a:p>
          </p:txBody>
        </p:sp>
      </p:grpSp>
      <p:grpSp>
        <p:nvGrpSpPr>
          <p:cNvPr id="8" name="Group 7">
            <a:extLst>
              <a:ext uri="{FF2B5EF4-FFF2-40B4-BE49-F238E27FC236}">
                <a16:creationId xmlns:a16="http://schemas.microsoft.com/office/drawing/2014/main" id="{B84C630D-1D17-D0C9-D92C-51E783F101AD}"/>
              </a:ext>
            </a:extLst>
          </p:cNvPr>
          <p:cNvGrpSpPr/>
          <p:nvPr/>
        </p:nvGrpSpPr>
        <p:grpSpPr>
          <a:xfrm>
            <a:off x="-226687" y="5081153"/>
            <a:ext cx="3555603" cy="1475510"/>
            <a:chOff x="-2905629" y="4682835"/>
            <a:chExt cx="3629891" cy="1475510"/>
          </a:xfrm>
        </p:grpSpPr>
        <p:sp>
          <p:nvSpPr>
            <p:cNvPr id="6" name="Title 1">
              <a:extLst>
                <a:ext uri="{FF2B5EF4-FFF2-40B4-BE49-F238E27FC236}">
                  <a16:creationId xmlns:a16="http://schemas.microsoft.com/office/drawing/2014/main" id="{F1D24A61-AE69-76B7-EC75-DF39FBEF97BA}"/>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Jesus is God</a:t>
              </a:r>
            </a:p>
          </p:txBody>
        </p:sp>
        <p:sp>
          <p:nvSpPr>
            <p:cNvPr id="7" name="Title 1">
              <a:extLst>
                <a:ext uri="{FF2B5EF4-FFF2-40B4-BE49-F238E27FC236}">
                  <a16:creationId xmlns:a16="http://schemas.microsoft.com/office/drawing/2014/main" id="{D99AE63A-E9D2-4DF6-C18C-F66E3205C477}"/>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LORD</a:t>
              </a:r>
            </a:p>
          </p:txBody>
        </p:sp>
      </p:grpSp>
      <p:grpSp>
        <p:nvGrpSpPr>
          <p:cNvPr id="9" name="Group 8">
            <a:extLst>
              <a:ext uri="{FF2B5EF4-FFF2-40B4-BE49-F238E27FC236}">
                <a16:creationId xmlns:a16="http://schemas.microsoft.com/office/drawing/2014/main" id="{87EB90A9-2B7D-750D-F273-2A5D75C4B3F3}"/>
              </a:ext>
            </a:extLst>
          </p:cNvPr>
          <p:cNvGrpSpPr/>
          <p:nvPr/>
        </p:nvGrpSpPr>
        <p:grpSpPr>
          <a:xfrm>
            <a:off x="5790011" y="5081153"/>
            <a:ext cx="3477490" cy="1475510"/>
            <a:chOff x="-2905629" y="4682835"/>
            <a:chExt cx="3629891" cy="1475510"/>
          </a:xfrm>
        </p:grpSpPr>
        <p:sp>
          <p:nvSpPr>
            <p:cNvPr id="10" name="Title 1">
              <a:extLst>
                <a:ext uri="{FF2B5EF4-FFF2-40B4-BE49-F238E27FC236}">
                  <a16:creationId xmlns:a16="http://schemas.microsoft.com/office/drawing/2014/main" id="{AA39FAF5-A8E1-183A-96C5-E0A86081CAFE}"/>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Jesus is a</a:t>
              </a:r>
            </a:p>
          </p:txBody>
        </p:sp>
        <p:sp>
          <p:nvSpPr>
            <p:cNvPr id="11" name="Title 1">
              <a:extLst>
                <a:ext uri="{FF2B5EF4-FFF2-40B4-BE49-F238E27FC236}">
                  <a16:creationId xmlns:a16="http://schemas.microsoft.com/office/drawing/2014/main" id="{BD4FD637-A272-472F-B07B-43EE15880CB9}"/>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LUNATIC</a:t>
              </a:r>
            </a:p>
          </p:txBody>
        </p:sp>
      </p:grpSp>
      <p:sp>
        <p:nvSpPr>
          <p:cNvPr id="12" name="Title 1">
            <a:extLst>
              <a:ext uri="{FF2B5EF4-FFF2-40B4-BE49-F238E27FC236}">
                <a16:creationId xmlns:a16="http://schemas.microsoft.com/office/drawing/2014/main" id="{8590C88E-0D40-6960-0952-4EC724662E6A}"/>
              </a:ext>
            </a:extLst>
          </p:cNvPr>
          <p:cNvSpPr txBox="1">
            <a:spLocks/>
          </p:cNvSpPr>
          <p:nvPr/>
        </p:nvSpPr>
        <p:spPr bwMode="auto">
          <a:xfrm>
            <a:off x="239352" y="2660072"/>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If True</a:t>
            </a:r>
          </a:p>
        </p:txBody>
      </p:sp>
      <p:sp>
        <p:nvSpPr>
          <p:cNvPr id="14" name="Title 1">
            <a:extLst>
              <a:ext uri="{FF2B5EF4-FFF2-40B4-BE49-F238E27FC236}">
                <a16:creationId xmlns:a16="http://schemas.microsoft.com/office/drawing/2014/main" id="{E75F7F54-B2F4-350A-F9A3-86E01E0B3BEF}"/>
              </a:ext>
            </a:extLst>
          </p:cNvPr>
          <p:cNvSpPr txBox="1">
            <a:spLocks/>
          </p:cNvSpPr>
          <p:nvPr/>
        </p:nvSpPr>
        <p:spPr bwMode="auto">
          <a:xfrm>
            <a:off x="4769787" y="2660072"/>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If False</a:t>
            </a:r>
          </a:p>
        </p:txBody>
      </p:sp>
      <p:sp>
        <p:nvSpPr>
          <p:cNvPr id="15" name="Title 1">
            <a:extLst>
              <a:ext uri="{FF2B5EF4-FFF2-40B4-BE49-F238E27FC236}">
                <a16:creationId xmlns:a16="http://schemas.microsoft.com/office/drawing/2014/main" id="{9370B793-5F71-A165-E28F-8CE59E91D65B}"/>
              </a:ext>
            </a:extLst>
          </p:cNvPr>
          <p:cNvSpPr txBox="1">
            <a:spLocks/>
          </p:cNvSpPr>
          <p:nvPr/>
        </p:nvSpPr>
        <p:spPr bwMode="auto">
          <a:xfrm>
            <a:off x="2757048" y="3761511"/>
            <a:ext cx="3340859"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If Insincere</a:t>
            </a:r>
          </a:p>
        </p:txBody>
      </p:sp>
      <p:sp>
        <p:nvSpPr>
          <p:cNvPr id="16" name="Title 1">
            <a:extLst>
              <a:ext uri="{FF2B5EF4-FFF2-40B4-BE49-F238E27FC236}">
                <a16:creationId xmlns:a16="http://schemas.microsoft.com/office/drawing/2014/main" id="{DF76C363-4137-19DC-B509-992A35EF324A}"/>
              </a:ext>
            </a:extLst>
          </p:cNvPr>
          <p:cNvSpPr txBox="1">
            <a:spLocks/>
          </p:cNvSpPr>
          <p:nvPr/>
        </p:nvSpPr>
        <p:spPr bwMode="auto">
          <a:xfrm>
            <a:off x="6227019" y="3761511"/>
            <a:ext cx="297873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If Sincere</a:t>
            </a:r>
          </a:p>
        </p:txBody>
      </p:sp>
      <p:grpSp>
        <p:nvGrpSpPr>
          <p:cNvPr id="17" name="Group 16">
            <a:extLst>
              <a:ext uri="{FF2B5EF4-FFF2-40B4-BE49-F238E27FC236}">
                <a16:creationId xmlns:a16="http://schemas.microsoft.com/office/drawing/2014/main" id="{58942B3E-D878-DD26-436C-DC631FCCC87C}"/>
              </a:ext>
            </a:extLst>
          </p:cNvPr>
          <p:cNvGrpSpPr/>
          <p:nvPr/>
        </p:nvGrpSpPr>
        <p:grpSpPr>
          <a:xfrm>
            <a:off x="2827050" y="5081153"/>
            <a:ext cx="3464827" cy="1475510"/>
            <a:chOff x="-2905629" y="4682835"/>
            <a:chExt cx="3629891" cy="1475510"/>
          </a:xfrm>
        </p:grpSpPr>
        <p:sp>
          <p:nvSpPr>
            <p:cNvPr id="18" name="Title 1">
              <a:extLst>
                <a:ext uri="{FF2B5EF4-FFF2-40B4-BE49-F238E27FC236}">
                  <a16:creationId xmlns:a16="http://schemas.microsoft.com/office/drawing/2014/main" id="{335D908F-FFC1-D52D-2B21-5A1C4A71946D}"/>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Jesus is a</a:t>
              </a:r>
            </a:p>
          </p:txBody>
        </p:sp>
        <p:sp>
          <p:nvSpPr>
            <p:cNvPr id="19" name="Title 1">
              <a:extLst>
                <a:ext uri="{FF2B5EF4-FFF2-40B4-BE49-F238E27FC236}">
                  <a16:creationId xmlns:a16="http://schemas.microsoft.com/office/drawing/2014/main" id="{4275C7DB-55EE-DCBB-7C02-8DA32FA3D40B}"/>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LIAR</a:t>
              </a:r>
            </a:p>
          </p:txBody>
        </p:sp>
      </p:grpSp>
      <p:cxnSp>
        <p:nvCxnSpPr>
          <p:cNvPr id="21" name="Straight Arrow Connector 20">
            <a:extLst>
              <a:ext uri="{FF2B5EF4-FFF2-40B4-BE49-F238E27FC236}">
                <a16:creationId xmlns:a16="http://schemas.microsoft.com/office/drawing/2014/main" id="{210CD6AE-412F-546C-5EF0-2008C2096131}"/>
              </a:ext>
            </a:extLst>
          </p:cNvPr>
          <p:cNvCxnSpPr/>
          <p:nvPr/>
        </p:nvCxnSpPr>
        <p:spPr>
          <a:xfrm flipH="1">
            <a:off x="1246306" y="2549236"/>
            <a:ext cx="2480559" cy="2531917"/>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23" name="Straight Arrow Connector 22">
            <a:extLst>
              <a:ext uri="{FF2B5EF4-FFF2-40B4-BE49-F238E27FC236}">
                <a16:creationId xmlns:a16="http://schemas.microsoft.com/office/drawing/2014/main" id="{D368C42D-F471-E4BA-FD24-FC6F5EEB02D7}"/>
              </a:ext>
            </a:extLst>
          </p:cNvPr>
          <p:cNvCxnSpPr>
            <a:cxnSpLocks/>
          </p:cNvCxnSpPr>
          <p:nvPr/>
        </p:nvCxnSpPr>
        <p:spPr>
          <a:xfrm flipH="1">
            <a:off x="4917771" y="3848099"/>
            <a:ext cx="1205941" cy="1205345"/>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22" name="Straight Arrow Connector 21">
            <a:extLst>
              <a:ext uri="{FF2B5EF4-FFF2-40B4-BE49-F238E27FC236}">
                <a16:creationId xmlns:a16="http://schemas.microsoft.com/office/drawing/2014/main" id="{8DF33ABA-65AC-CA2B-0A97-123F323EE535}"/>
              </a:ext>
            </a:extLst>
          </p:cNvPr>
          <p:cNvCxnSpPr>
            <a:cxnSpLocks/>
          </p:cNvCxnSpPr>
          <p:nvPr/>
        </p:nvCxnSpPr>
        <p:spPr>
          <a:xfrm>
            <a:off x="4915686" y="2582141"/>
            <a:ext cx="2480559" cy="2531917"/>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540105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993D4ED-3C3A-4310-81E0-825133E39B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dirty="0">
                <a:solidFill>
                  <a:srgbClr val="FFFFFF"/>
                </a:solidFill>
                <a:effectLst>
                  <a:glow rad="228600">
                    <a:srgbClr val="000000"/>
                  </a:glow>
                </a:effectLst>
                <a:latin typeface="Arial"/>
                <a:cs typeface="Arial"/>
              </a:rPr>
              <a:t>G. Witness of the </a:t>
            </a:r>
          </a:p>
          <a:p>
            <a:pPr lvl="0" defTabSz="914400"/>
            <a:r>
              <a:rPr lang="en-US" sz="5400" b="1" kern="0" dirty="0">
                <a:solidFill>
                  <a:srgbClr val="FFFFFF"/>
                </a:solidFill>
                <a:effectLst>
                  <a:glow rad="228600">
                    <a:srgbClr val="000000"/>
                  </a:glow>
                </a:effectLst>
                <a:latin typeface="Arial"/>
                <a:cs typeface="Arial"/>
              </a:rPr>
              <a:t>Seventy-Two</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104</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10: 1-24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sends 72 men to tell the crowds that He is Messiah who offers the kingdom to show debate about Him from the leaders and people</a:t>
            </a:r>
          </a:p>
        </p:txBody>
      </p:sp>
    </p:spTree>
    <p:extLst>
      <p:ext uri="{BB962C8B-B14F-4D97-AF65-F5344CB8AC3E}">
        <p14:creationId xmlns:p14="http://schemas.microsoft.com/office/powerpoint/2010/main" val="660527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ivided views.jpg">
            <a:extLst>
              <a:ext uri="{FF2B5EF4-FFF2-40B4-BE49-F238E27FC236}">
                <a16:creationId xmlns:a16="http://schemas.microsoft.com/office/drawing/2014/main" id="{5A53B2FB-81F1-48B4-A256-2FDCCB771A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582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0CD62DF-1985-4ED9-80AE-AA50ABAEE59E}"/>
              </a:ext>
            </a:extLst>
          </p:cNvPr>
          <p:cNvSpPr>
            <a:spLocks noGrp="1"/>
          </p:cNvSpPr>
          <p:nvPr>
            <p:ph type="title" idx="4294967295"/>
          </p:nvPr>
        </p:nvSpPr>
        <p:spPr>
          <a:xfrm>
            <a:off x="152400" y="0"/>
            <a:ext cx="8686800" cy="1477963"/>
          </a:xfrm>
        </p:spPr>
        <p:txBody>
          <a:bodyPr/>
          <a:lstStyle/>
          <a:p>
            <a:pPr eaLnBrk="1" hangingPunct="1">
              <a:defRPr/>
            </a:pPr>
            <a:r>
              <a:rPr lang="en-US" dirty="0">
                <a:ea typeface="+mj-ea"/>
                <a:cs typeface="+mj-cs"/>
              </a:rPr>
              <a:t>I.  Everyone makes his or her </a:t>
            </a:r>
            <a:r>
              <a:rPr lang="en-US" u="sng" dirty="0">
                <a:solidFill>
                  <a:srgbClr val="FFFF00"/>
                </a:solidFill>
                <a:ea typeface="+mj-ea"/>
                <a:cs typeface="+mj-cs"/>
              </a:rPr>
              <a:t>own</a:t>
            </a:r>
            <a:r>
              <a:rPr lang="en-US" dirty="0">
                <a:solidFill>
                  <a:srgbClr val="FFFF00"/>
                </a:solidFill>
                <a:ea typeface="+mj-ea"/>
                <a:cs typeface="+mj-cs"/>
              </a:rPr>
              <a:t> </a:t>
            </a:r>
            <a:r>
              <a:rPr lang="en-US" dirty="0">
                <a:ea typeface="+mj-ea"/>
                <a:cs typeface="+mj-cs"/>
              </a:rPr>
              <a:t>decision about Christ (7:1-13).</a:t>
            </a:r>
          </a:p>
        </p:txBody>
      </p:sp>
      <p:sp>
        <p:nvSpPr>
          <p:cNvPr id="4" name="Title 1">
            <a:extLst>
              <a:ext uri="{FF2B5EF4-FFF2-40B4-BE49-F238E27FC236}">
                <a16:creationId xmlns:a16="http://schemas.microsoft.com/office/drawing/2014/main" id="{006119A4-36B1-45A0-AB0D-BBA0F00BA075}"/>
              </a:ext>
            </a:extLst>
          </p:cNvPr>
          <p:cNvSpPr txBox="1">
            <a:spLocks/>
          </p:cNvSpPr>
          <p:nvPr/>
        </p:nvSpPr>
        <p:spPr bwMode="auto">
          <a:xfrm>
            <a:off x="0" y="5334000"/>
            <a:ext cx="92202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spTree>
    <p:extLst>
      <p:ext uri="{BB962C8B-B14F-4D97-AF65-F5344CB8AC3E}">
        <p14:creationId xmlns:p14="http://schemas.microsoft.com/office/powerpoint/2010/main" val="339482959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8C5D5CD-03FF-4B5F-83D2-9C0214FEE4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H. Conflict Over the Question of Eternal Life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14910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105</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10:25-37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91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tells the Good Samaritan parable to a self-justifying lawyer that he must help all in need to be rewarded kingdom blessings</a:t>
            </a:r>
          </a:p>
        </p:txBody>
      </p:sp>
    </p:spTree>
    <p:extLst>
      <p:ext uri="{BB962C8B-B14F-4D97-AF65-F5344CB8AC3E}">
        <p14:creationId xmlns:p14="http://schemas.microsoft.com/office/powerpoint/2010/main" val="32505681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
            <a:ext cx="914400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6545" name="Title 1"/>
          <p:cNvSpPr>
            <a:spLocks noGrp="1"/>
          </p:cNvSpPr>
          <p:nvPr>
            <p:ph type="title"/>
          </p:nvPr>
        </p:nvSpPr>
        <p:spPr>
          <a:xfrm>
            <a:off x="323850" y="-26981"/>
            <a:ext cx="8229600" cy="849313"/>
          </a:xfrm>
        </p:spPr>
        <p:txBody>
          <a:bodyPr/>
          <a:lstStyle/>
          <a:p>
            <a:pPr>
              <a:defRPr/>
            </a:pPr>
            <a:r>
              <a:rPr lang="en-US" sz="4000" b="1" dirty="0">
                <a:solidFill>
                  <a:srgbClr val="FFFFFF"/>
                </a:solidFill>
                <a:effectLst>
                  <a:glow rad="266700">
                    <a:schemeClr val="tx1">
                      <a:alpha val="88000"/>
                    </a:schemeClr>
                  </a:glow>
                </a:effectLst>
                <a:latin typeface="Arial" charset="0"/>
                <a:ea typeface="ＭＳ Ｐゴシック" charset="0"/>
              </a:rPr>
              <a:t>The Good Samaritan (Luke 10)</a:t>
            </a:r>
          </a:p>
        </p:txBody>
      </p:sp>
      <p:sp>
        <p:nvSpPr>
          <p:cNvPr id="876546" name="Text Box 5"/>
          <p:cNvSpPr txBox="1">
            <a:spLocks noChangeArrowheads="1"/>
          </p:cNvSpPr>
          <p:nvPr/>
        </p:nvSpPr>
        <p:spPr bwMode="auto">
          <a:xfrm>
            <a:off x="8410581" y="44455"/>
            <a:ext cx="5269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88000"/>
                    </a:srgbClr>
                  </a:glow>
                </a:effectLst>
                <a:uLnTx/>
                <a:uFillTx/>
                <a:latin typeface="Arial" charset="0"/>
                <a:ea typeface="ＭＳ Ｐゴシック" charset="0"/>
              </a:rPr>
              <a:t>99</a:t>
            </a:r>
          </a:p>
        </p:txBody>
      </p:sp>
    </p:spTree>
    <p:extLst>
      <p:ext uri="{BB962C8B-B14F-4D97-AF65-F5344CB8AC3E}">
        <p14:creationId xmlns:p14="http://schemas.microsoft.com/office/powerpoint/2010/main" val="346352430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76200" y="-76200"/>
            <a:ext cx="8915400" cy="1981200"/>
          </a:xfrm>
        </p:spPr>
        <p:txBody>
          <a:bodyPr/>
          <a:lstStyle/>
          <a:p>
            <a:pPr eaLnBrk="1" hangingPunct="1"/>
            <a:r>
              <a:rPr lang="en-US" sz="3600" dirty="0">
                <a:solidFill>
                  <a:srgbClr val="FFFF00"/>
                </a:solidFill>
                <a:latin typeface="Arial" charset="0"/>
                <a:cs typeface="Arial" charset="0"/>
              </a:rPr>
              <a:t>Augustine</a:t>
            </a:r>
            <a:r>
              <a:rPr lang="fr-FR" sz="3600" dirty="0">
                <a:solidFill>
                  <a:srgbClr val="FFFF00"/>
                </a:solidFill>
                <a:latin typeface="Arial" charset="0"/>
                <a:cs typeface="Arial" charset="0"/>
              </a:rPr>
              <a:t>'</a:t>
            </a:r>
            <a:r>
              <a:rPr lang="en-US" sz="3600" dirty="0">
                <a:solidFill>
                  <a:srgbClr val="FFFF00"/>
                </a:solidFill>
                <a:latin typeface="Arial" charset="0"/>
                <a:cs typeface="Arial" charset="0"/>
              </a:rPr>
              <a:t>s Allegorical Interpretation of the Good Samaritan Parable (Luke 15)</a:t>
            </a:r>
          </a:p>
        </p:txBody>
      </p:sp>
      <p:sp>
        <p:nvSpPr>
          <p:cNvPr id="15363" name="Rectangle 3"/>
          <p:cNvSpPr>
            <a:spLocks noGrp="1" noChangeArrowheads="1"/>
          </p:cNvSpPr>
          <p:nvPr>
            <p:ph idx="1"/>
          </p:nvPr>
        </p:nvSpPr>
        <p:spPr>
          <a:xfrm>
            <a:off x="533400" y="1600201"/>
            <a:ext cx="8229600" cy="762000"/>
          </a:xfrm>
        </p:spPr>
        <p:txBody>
          <a:bodyPr/>
          <a:lstStyle/>
          <a:p>
            <a:pPr eaLnBrk="1" hangingPunct="1">
              <a:buFont typeface="Wingdings" charset="0"/>
              <a:buNone/>
            </a:pPr>
            <a:r>
              <a:rPr lang="en-US" b="1">
                <a:solidFill>
                  <a:schemeClr val="bg1"/>
                </a:solidFill>
                <a:latin typeface="Arial" charset="0"/>
                <a:cs typeface="Arial" charset="0"/>
              </a:rPr>
              <a:t>	</a:t>
            </a:r>
            <a:r>
              <a:rPr lang="en-US" sz="2800" b="1" u="sng">
                <a:solidFill>
                  <a:schemeClr val="bg1"/>
                </a:solidFill>
                <a:latin typeface="Arial" charset="0"/>
                <a:cs typeface="Arial" charset="0"/>
              </a:rPr>
              <a:t>Text				Interpretation</a:t>
            </a:r>
            <a:endParaRPr lang="en-US" b="1" u="sng">
              <a:solidFill>
                <a:schemeClr val="bg1"/>
              </a:solidFill>
              <a:latin typeface="Arial" charset="0"/>
              <a:cs typeface="Arial" charset="0"/>
            </a:endParaRPr>
          </a:p>
        </p:txBody>
      </p:sp>
      <p:sp>
        <p:nvSpPr>
          <p:cNvPr id="15365" name="Rectangle 5"/>
          <p:cNvSpPr>
            <a:spLocks noChangeArrowheads="1"/>
          </p:cNvSpPr>
          <p:nvPr/>
        </p:nvSpPr>
        <p:spPr bwMode="auto">
          <a:xfrm>
            <a:off x="533400" y="2209800"/>
            <a:ext cx="8458200" cy="4495800"/>
          </a:xfrm>
          <a:prstGeom prst="rect">
            <a:avLst/>
          </a:prstGeom>
          <a:noFill/>
          <a:ln w="9525">
            <a:noFill/>
            <a:miter lim="800000"/>
            <a:headEnd/>
            <a:tailEnd/>
          </a:ln>
          <a:effectLst/>
        </p:spPr>
        <p:txBody>
          <a:bodyPr lIns="91408" tIns="45704" rIns="91408" bIns="45704"/>
          <a:lstStyle/>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A "certain man"…			Adam</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Thieves…				the devil and demons</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Stripped him…			took his immortality</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Beat him…				tempted him to sin</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The priest and the Levite…		the ministry of the OT </a:t>
            </a:r>
          </a:p>
          <a:p>
            <a:pPr marL="342781" marR="0" lvl="0" indent="-342781" algn="l" defTabSz="914400" rtl="0" eaLnBrk="1" fontAlgn="base" latinLnBrk="0" hangingPunct="1">
              <a:lnSpc>
                <a:spcPct val="100000"/>
              </a:lnSpc>
              <a:spcBef>
                <a:spcPct val="20000"/>
              </a:spcBef>
              <a:spcAft>
                <a:spcPct val="0"/>
              </a:spcAft>
              <a:buClr>
                <a:srgbClr val="009999"/>
              </a:buClr>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which does nothing for Adam</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The Good Samaritan…		Christ</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Binds wounds with oil and wine…	restrains sin with hope and </a:t>
            </a:r>
          </a:p>
          <a:p>
            <a:pPr marL="342781" marR="0" lvl="0" indent="-342781" algn="l" defTabSz="914400" rtl="0" eaLnBrk="1" fontAlgn="base" latinLnBrk="0" hangingPunct="1">
              <a:lnSpc>
                <a:spcPct val="100000"/>
              </a:lnSpc>
              <a:spcBef>
                <a:spcPct val="20000"/>
              </a:spcBef>
              <a:spcAft>
                <a:spcPct val="0"/>
              </a:spcAft>
              <a:buClr>
                <a:srgbClr val="009999"/>
              </a:buClr>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an exhortation to work with a</a:t>
            </a:r>
          </a:p>
          <a:p>
            <a:pPr marL="342781" marR="0" lvl="0" indent="-342781" algn="l" defTabSz="914400" rtl="0" eaLnBrk="1" fontAlgn="base" latinLnBrk="0" hangingPunct="1">
              <a:lnSpc>
                <a:spcPct val="100000"/>
              </a:lnSpc>
              <a:spcBef>
                <a:spcPct val="20000"/>
              </a:spcBef>
              <a:spcAft>
                <a:spcPct val="0"/>
              </a:spcAft>
              <a:buClr>
                <a:srgbClr val="009999"/>
              </a:buClr>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fervent spirit</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The inn…				the Church</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The innkeeper…			the Apostle Paul</a:t>
            </a:r>
          </a:p>
          <a:p>
            <a:pPr marL="342781" marR="0" lvl="0" indent="-342781" algn="l" defTabSz="914400" rtl="0" eaLnBrk="1" fontAlgn="base" latinLnBrk="0" hangingPunct="1">
              <a:lnSpc>
                <a:spcPct val="100000"/>
              </a:lnSpc>
              <a:spcBef>
                <a:spcPct val="20000"/>
              </a:spcBef>
              <a:spcAft>
                <a:spcPct val="0"/>
              </a:spcAft>
              <a:buClr>
                <a:srgbClr val="009999"/>
              </a:buClr>
              <a:buSzTx/>
              <a:buFontTx/>
              <a:buNone/>
              <a:tabLst/>
              <a:defRPr/>
            </a:pPr>
            <a:endParaRPr kumimoji="0" 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endParaRPr kumimoji="0" lang="en-US" sz="22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2" name="Rectangle 1"/>
          <p:cNvSpPr/>
          <p:nvPr/>
        </p:nvSpPr>
        <p:spPr>
          <a:xfrm rot="20200280">
            <a:off x="1038225" y="2320925"/>
            <a:ext cx="7067550" cy="2216150"/>
          </a:xfrm>
          <a:prstGeom prst="rect">
            <a:avLst/>
          </a:prstGeom>
          <a:noFill/>
        </p:spPr>
        <p:txBody>
          <a:bodyPr wrap="none"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1" i="0"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charset="0"/>
                <a:ea typeface="ＭＳ Ｐゴシック" charset="0"/>
              </a:rPr>
              <a:t>Really?!</a:t>
            </a:r>
          </a:p>
        </p:txBody>
      </p:sp>
    </p:spTree>
    <p:extLst>
      <p:ext uri="{BB962C8B-B14F-4D97-AF65-F5344CB8AC3E}">
        <p14:creationId xmlns:p14="http://schemas.microsoft.com/office/powerpoint/2010/main" val="16509848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20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fade">
                                      <p:cBhvr>
                                        <p:cTn id="12" dur="2000"/>
                                        <p:tgtEl>
                                          <p:spTgt spid="1536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P spid="15365" grpId="0"/>
      <p:bldP spid="2"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07951"/>
            <a:ext cx="7772400" cy="1470025"/>
          </a:xfrm>
        </p:spPr>
        <p:txBody>
          <a:bodyPr rtlCol="0">
            <a:normAutofit/>
            <a:scene3d>
              <a:camera prst="orthographicFront"/>
              <a:lightRig rig="glow" dir="tl">
                <a:rot lat="0" lon="0" rev="5400000"/>
              </a:lightRig>
            </a:scene3d>
            <a:sp3d contourW="12700">
              <a:bevelT w="25400" h="25400"/>
              <a:contourClr>
                <a:schemeClr val="accent6">
                  <a:shade val="73000"/>
                </a:schemeClr>
              </a:contourClr>
            </a:sp3d>
          </a:bodyPr>
          <a:lstStyle/>
          <a:p>
            <a:pPr eaLnBrk="1" fontAlgn="auto" hangingPunct="1">
              <a:spcAft>
                <a:spcPts val="0"/>
              </a:spcAft>
              <a:defRPr/>
            </a:pPr>
            <a:r>
              <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God</a:t>
            </a:r>
            <a:r>
              <a:rPr lang="fr-FR"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a:t>
            </a:r>
            <a:r>
              <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s Compassion</a:t>
            </a:r>
          </a:p>
        </p:txBody>
      </p:sp>
      <p:sp>
        <p:nvSpPr>
          <p:cNvPr id="5" name="Title 1"/>
          <p:cNvSpPr txBox="1">
            <a:spLocks/>
          </p:cNvSpPr>
          <p:nvPr/>
        </p:nvSpPr>
        <p:spPr>
          <a:xfrm>
            <a:off x="-36511" y="5414963"/>
            <a:ext cx="9110663" cy="1470025"/>
          </a:xfrm>
          <a:prstGeom prst="rect">
            <a:avLst/>
          </a:prstGeom>
        </p:spPr>
        <p:txBody>
          <a:bodyPr lIns="91408" tIns="45704" rIns="91408" bIns="45704" anchor="ctr">
            <a:normAutofit fontScale="97500"/>
            <a:scene3d>
              <a:camera prst="orthographicFront"/>
              <a:lightRig rig="glow" dir="tl">
                <a:rot lat="0" lon="0" rev="5400000"/>
              </a:lightRig>
            </a:scene3d>
            <a:sp3d contourW="12700">
              <a:bevelT w="25400" h="25400"/>
              <a:contourClr>
                <a:schemeClr val="accent6">
                  <a:shade val="73000"/>
                </a:schemeClr>
              </a:contourClr>
            </a:sp3d>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uLnTx/>
                <a:uFillTx/>
                <a:latin typeface="Edwardian Script ITC"/>
                <a:ea typeface="+mj-ea"/>
                <a:cs typeface="Edwardian Script ITC"/>
              </a:rPr>
              <a:t>Luke 10:25-37</a:t>
            </a:r>
          </a:p>
        </p:txBody>
      </p:sp>
    </p:spTree>
    <p:extLst>
      <p:ext uri="{BB962C8B-B14F-4D97-AF65-F5344CB8AC3E}">
        <p14:creationId xmlns:p14="http://schemas.microsoft.com/office/powerpoint/2010/main" val="362533193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63205B0-9C2D-4DE6-AE07-577DBADE8D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I. An Example of Fellowship</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106</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10:38-42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favors Mary's fellowship over Martha's service to show that occupation with Christ is more important than occupation for Christ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1382695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B24B5D-BAC3-0C16-DDF2-FC5A7C1C5DE7}"/>
              </a:ext>
            </a:extLst>
          </p:cNvPr>
          <p:cNvPicPr>
            <a:picLocks noChangeAspect="1"/>
          </p:cNvPicPr>
          <p:nvPr/>
        </p:nvPicPr>
        <p:blipFill>
          <a:blip r:embed="rId3"/>
          <a:stretch>
            <a:fillRect/>
          </a:stretch>
        </p:blipFill>
        <p:spPr>
          <a:xfrm>
            <a:off x="0" y="0"/>
            <a:ext cx="9144000" cy="6858000"/>
          </a:xfrm>
          <a:prstGeom prst="rect">
            <a:avLst/>
          </a:prstGeom>
        </p:spPr>
      </p:pic>
      <p:pic>
        <p:nvPicPr>
          <p:cNvPr id="2" name="Picture 2"/>
          <p:cNvPicPr>
            <a:picLocks noChangeAspect="1"/>
          </p:cNvPicPr>
          <p:nvPr/>
        </p:nvPicPr>
        <p:blipFill>
          <a:blip r:embed="rId4"/>
          <a:srcRect t="87645"/>
          <a:stretch/>
        </p:blipFill>
        <p:spPr>
          <a:xfrm>
            <a:off x="0" y="6010718"/>
            <a:ext cx="9144000" cy="847282"/>
          </a:xfrm>
          <a:prstGeom prst="rect">
            <a:avLst/>
          </a:prstGeom>
        </p:spPr>
      </p:pic>
      <p:sp>
        <p:nvSpPr>
          <p:cNvPr id="4" name="TextBox 3">
            <a:extLst>
              <a:ext uri="{FF2B5EF4-FFF2-40B4-BE49-F238E27FC236}">
                <a16:creationId xmlns:a16="http://schemas.microsoft.com/office/drawing/2014/main" id="{2B885445-E1A3-68EE-C27D-22E1EF88410D}"/>
              </a:ext>
            </a:extLst>
          </p:cNvPr>
          <p:cNvSpPr txBox="1"/>
          <p:nvPr/>
        </p:nvSpPr>
        <p:spPr>
          <a:xfrm>
            <a:off x="275544" y="4163074"/>
            <a:ext cx="8692416" cy="1622816"/>
          </a:xfrm>
          <a:prstGeom prst="rect">
            <a:avLst/>
          </a:prstGeom>
          <a:noFill/>
        </p:spPr>
        <p:txBody>
          <a:bodyPr wrap="square" lIns="64197" tIns="32099" rIns="64197" bIns="32099">
            <a:spAutoFit/>
          </a:bodyPr>
          <a:lstStyle/>
          <a:p>
            <a:pPr defTabSz="642915" eaLnBrk="0" fontAlgn="base" hangingPunct="0">
              <a:spcBef>
                <a:spcPct val="0"/>
              </a:spcBef>
              <a:spcAft>
                <a:spcPct val="0"/>
              </a:spcAft>
              <a:defRPr/>
            </a:pPr>
            <a:r>
              <a:rPr lang="en-US" sz="5062" b="1" dirty="0">
                <a:solidFill>
                  <a:srgbClr val="6BCBF4"/>
                </a:solidFill>
                <a:effectLst>
                  <a:glow rad="101600">
                    <a:srgbClr val="000000"/>
                  </a:glow>
                  <a:outerShdw blurRad="50800" dist="38100" dir="2700000" algn="tl" rotWithShape="0">
                    <a:srgbClr val="000000"/>
                  </a:outerShdw>
                </a:effectLst>
                <a:latin typeface="Arial" charset="0"/>
                <a:ea typeface="ＭＳ Ｐゴシック" charset="0"/>
              </a:rPr>
              <a:t>MARTHA COMPLAINS ABOUT HER SISTER MARY</a:t>
            </a:r>
          </a:p>
        </p:txBody>
      </p:sp>
      <p:sp>
        <p:nvSpPr>
          <p:cNvPr id="5" name="TextBox 4">
            <a:extLst>
              <a:ext uri="{FF2B5EF4-FFF2-40B4-BE49-F238E27FC236}">
                <a16:creationId xmlns:a16="http://schemas.microsoft.com/office/drawing/2014/main" id="{07D6F9A3-4FE7-60C3-F2F5-BE522E182112}"/>
              </a:ext>
            </a:extLst>
          </p:cNvPr>
          <p:cNvSpPr txBox="1"/>
          <p:nvPr/>
        </p:nvSpPr>
        <p:spPr>
          <a:xfrm>
            <a:off x="350305" y="3621160"/>
            <a:ext cx="3309918" cy="540981"/>
          </a:xfrm>
          <a:prstGeom prst="rect">
            <a:avLst/>
          </a:prstGeom>
          <a:noFill/>
        </p:spPr>
        <p:txBody>
          <a:bodyPr wrap="square" lIns="64197" tIns="32099" rIns="64197" bIns="32099">
            <a:spAutoFit/>
          </a:bodyPr>
          <a:lstStyle/>
          <a:p>
            <a:pPr defTabSz="642915" eaLnBrk="0" fontAlgn="base" hangingPunct="0">
              <a:spcBef>
                <a:spcPct val="0"/>
              </a:spcBef>
              <a:spcAft>
                <a:spcPct val="0"/>
              </a:spcAft>
              <a:defRPr/>
            </a:pPr>
            <a:r>
              <a:rPr lang="en-US" sz="3094" b="1" dirty="0">
                <a:solidFill>
                  <a:srgbClr val="FFFFFF"/>
                </a:solidFill>
                <a:effectLst>
                  <a:glow rad="101600">
                    <a:srgbClr val="000000"/>
                  </a:glow>
                  <a:outerShdw blurRad="50800" dist="88900" dir="2700000" algn="tl" rotWithShape="0">
                    <a:srgbClr val="000000"/>
                  </a:outerShdw>
                </a:effectLst>
                <a:latin typeface="Arial" charset="0"/>
                <a:ea typeface="ＭＳ Ｐゴシック" charset="0"/>
              </a:rPr>
              <a:t>Luke 10:38-42</a:t>
            </a:r>
          </a:p>
        </p:txBody>
      </p:sp>
      <p:grpSp>
        <p:nvGrpSpPr>
          <p:cNvPr id="6" name="Group 5">
            <a:extLst>
              <a:ext uri="{FF2B5EF4-FFF2-40B4-BE49-F238E27FC236}">
                <a16:creationId xmlns:a16="http://schemas.microsoft.com/office/drawing/2014/main" id="{5CF999E2-03F9-673E-5A04-A0C02F775DD9}"/>
              </a:ext>
            </a:extLst>
          </p:cNvPr>
          <p:cNvGrpSpPr/>
          <p:nvPr/>
        </p:nvGrpSpPr>
        <p:grpSpPr>
          <a:xfrm>
            <a:off x="434101" y="253787"/>
            <a:ext cx="2329369" cy="892783"/>
            <a:chOff x="5508104" y="620690"/>
            <a:chExt cx="3312880" cy="1269736"/>
          </a:xfrm>
        </p:grpSpPr>
        <p:grpSp>
          <p:nvGrpSpPr>
            <p:cNvPr id="7" name="Group 6">
              <a:extLst>
                <a:ext uri="{FF2B5EF4-FFF2-40B4-BE49-F238E27FC236}">
                  <a16:creationId xmlns:a16="http://schemas.microsoft.com/office/drawing/2014/main" id="{FB63C801-A67C-4EB8-1874-F7CE1221F5C9}"/>
                </a:ext>
              </a:extLst>
            </p:cNvPr>
            <p:cNvGrpSpPr/>
            <p:nvPr/>
          </p:nvGrpSpPr>
          <p:grpSpPr>
            <a:xfrm>
              <a:off x="5508104" y="620690"/>
              <a:ext cx="2376264" cy="1245862"/>
              <a:chOff x="5508104" y="620690"/>
              <a:chExt cx="2376264" cy="1245862"/>
            </a:xfrm>
          </p:grpSpPr>
          <p:pic>
            <p:nvPicPr>
              <p:cNvPr id="9" name="Picture 1" descr="22_John_Baptist_Prison_JPEG_1024.jpg">
                <a:extLst>
                  <a:ext uri="{FF2B5EF4-FFF2-40B4-BE49-F238E27FC236}">
                    <a16:creationId xmlns:a16="http://schemas.microsoft.com/office/drawing/2014/main" id="{E00F929A-069B-1B30-F883-910EA4163E09}"/>
                  </a:ext>
                </a:extLst>
              </p:cNvPr>
              <p:cNvPicPr>
                <a:picLocks noChangeAspect="1"/>
              </p:cNvPicPr>
              <p:nvPr/>
            </p:nvPicPr>
            <p:blipFill rotWithShape="1">
              <a:blip r:embed="rId5"/>
              <a:srcRect l="14936" t="9783" r="12087" b="39201"/>
              <a:stretch/>
            </p:blipFill>
            <p:spPr bwMode="auto">
              <a:xfrm>
                <a:off x="5508104" y="620690"/>
                <a:ext cx="2376264" cy="1245862"/>
              </a:xfrm>
              <a:prstGeom prst="rect">
                <a:avLst/>
              </a:prstGeom>
              <a:noFill/>
              <a:ln w="9525">
                <a:noFill/>
                <a:miter lim="800000"/>
                <a:headEnd/>
                <a:tailEnd/>
              </a:ln>
            </p:spPr>
          </p:pic>
          <p:sp>
            <p:nvSpPr>
              <p:cNvPr id="10" name="Rectangle 9">
                <a:extLst>
                  <a:ext uri="{FF2B5EF4-FFF2-40B4-BE49-F238E27FC236}">
                    <a16:creationId xmlns:a16="http://schemas.microsoft.com/office/drawing/2014/main" id="{E955A969-6994-AB3E-505D-72EF4C04AC54}"/>
                  </a:ext>
                </a:extLst>
              </p:cNvPr>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42915" eaLnBrk="0" fontAlgn="base" hangingPunct="0">
                  <a:spcBef>
                    <a:spcPct val="0"/>
                  </a:spcBef>
                  <a:spcAft>
                    <a:spcPct val="0"/>
                  </a:spcAft>
                  <a:defRPr/>
                </a:pPr>
                <a:endParaRPr lang="en-US" sz="1687">
                  <a:solidFill>
                    <a:srgbClr val="FFFFFF"/>
                  </a:solidFill>
                  <a:latin typeface="Arial"/>
                  <a:ea typeface="Osaka"/>
                  <a:cs typeface="Osaka"/>
                </a:endParaRPr>
              </a:p>
            </p:txBody>
          </p:sp>
        </p:grpSp>
        <p:sp>
          <p:nvSpPr>
            <p:cNvPr id="8" name="TextBox 7">
              <a:extLst>
                <a:ext uri="{FF2B5EF4-FFF2-40B4-BE49-F238E27FC236}">
                  <a16:creationId xmlns:a16="http://schemas.microsoft.com/office/drawing/2014/main" id="{33ADA98F-4C81-A5AF-1E57-8DBC0BEC32BE}"/>
                </a:ext>
              </a:extLst>
            </p:cNvPr>
            <p:cNvSpPr txBox="1"/>
            <p:nvPr/>
          </p:nvSpPr>
          <p:spPr>
            <a:xfrm>
              <a:off x="6660232" y="692696"/>
              <a:ext cx="2160752" cy="1197730"/>
            </a:xfrm>
            <a:prstGeom prst="rect">
              <a:avLst/>
            </a:prstGeom>
            <a:noFill/>
          </p:spPr>
          <p:txBody>
            <a:bodyPr wrap="square" rtlCol="0">
              <a:spAutoFit/>
            </a:bodyPr>
            <a:lstStyle/>
            <a:p>
              <a:pPr defTabSz="642915" eaLnBrk="0" fontAlgn="base" hangingPunct="0">
                <a:lnSpc>
                  <a:spcPct val="70000"/>
                </a:lnSpc>
                <a:spcBef>
                  <a:spcPct val="0"/>
                </a:spcBef>
                <a:spcAft>
                  <a:spcPct val="0"/>
                </a:spcAft>
                <a:defRPr/>
              </a:pPr>
              <a:r>
                <a:rPr lang="en-US" altLang="zh-CN" sz="2531" spc="-176" dirty="0">
                  <a:solidFill>
                    <a:srgbClr val="002060"/>
                  </a:solidFill>
                  <a:latin typeface="Avenir Black"/>
                  <a:ea typeface="ＭＳ Ｐゴシック" charset="0"/>
                  <a:cs typeface="Avenir Black"/>
                </a:rPr>
                <a:t>Free</a:t>
              </a:r>
              <a:br>
                <a:rPr lang="en-US" altLang="zh-CN" sz="2250" spc="-176" dirty="0">
                  <a:solidFill>
                    <a:srgbClr val="002060"/>
                  </a:solidFill>
                  <a:latin typeface="Avenir Black"/>
                  <a:ea typeface="ＭＳ Ｐゴシック" charset="0"/>
                  <a:cs typeface="Avenir Black"/>
                </a:rPr>
              </a:br>
              <a:r>
                <a:rPr lang="en-US" altLang="zh-CN" sz="2250" spc="-176" dirty="0">
                  <a:solidFill>
                    <a:srgbClr val="36BAD5"/>
                  </a:solidFill>
                  <a:latin typeface="Avenir Black"/>
                  <a:ea typeface="ＭＳ Ｐゴシック" charset="0"/>
                  <a:cs typeface="Avenir Black"/>
                </a:rPr>
                <a:t>Bible </a:t>
              </a:r>
              <a:br>
                <a:rPr lang="en-US" altLang="zh-CN" sz="2250" spc="-176" dirty="0">
                  <a:solidFill>
                    <a:srgbClr val="002060"/>
                  </a:solidFill>
                  <a:latin typeface="Avenir Black"/>
                  <a:ea typeface="ＭＳ Ｐゴシック" charset="0"/>
                  <a:cs typeface="Avenir Black"/>
                </a:rPr>
              </a:br>
              <a:r>
                <a:rPr lang="en-US" altLang="zh-CN" sz="1969" spc="-176" dirty="0">
                  <a:solidFill>
                    <a:srgbClr val="002060"/>
                  </a:solidFill>
                  <a:latin typeface="Avenir Black"/>
                  <a:ea typeface="ＭＳ Ｐゴシック" charset="0"/>
                  <a:cs typeface="Avenir Black"/>
                </a:rPr>
                <a:t>images</a:t>
              </a:r>
              <a:endParaRPr lang="en-GB" sz="3375" spc="-176" dirty="0">
                <a:solidFill>
                  <a:srgbClr val="002060"/>
                </a:solidFill>
                <a:latin typeface="Avenir Black"/>
                <a:ea typeface="ＭＳ Ｐゴシック" charset="0"/>
                <a:cs typeface="Avenir Black"/>
              </a:endParaRPr>
            </a:p>
          </p:txBody>
        </p:sp>
      </p:grpSp>
      <p:sp>
        <p:nvSpPr>
          <p:cNvPr id="13" name="TextBox 12">
            <a:extLst>
              <a:ext uri="{FF2B5EF4-FFF2-40B4-BE49-F238E27FC236}">
                <a16:creationId xmlns:a16="http://schemas.microsoft.com/office/drawing/2014/main" id="{54D7F003-5C71-E1D9-728B-9F753214D658}"/>
              </a:ext>
            </a:extLst>
          </p:cNvPr>
          <p:cNvSpPr txBox="1"/>
          <p:nvPr/>
        </p:nvSpPr>
        <p:spPr>
          <a:xfrm>
            <a:off x="8672180" y="-1510155"/>
            <a:ext cx="184731" cy="287130"/>
          </a:xfrm>
          <a:prstGeom prst="rect">
            <a:avLst/>
          </a:prstGeom>
          <a:noFill/>
        </p:spPr>
        <p:txBody>
          <a:bodyPr wrap="none" rtlCol="0">
            <a:spAutoFit/>
          </a:bodyPr>
          <a:lstStyle/>
          <a:p>
            <a:pPr defTabSz="642915"/>
            <a:endParaRPr lang="en-US" sz="1266">
              <a:solidFill>
                <a:prstClr val="black"/>
              </a:solidFill>
              <a:latin typeface="Arial"/>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BACC1F0E-1E2B-80E2-E021-91BDADECCA10}"/>
              </a:ext>
            </a:extLst>
          </p:cNvPr>
          <p:cNvSpPr txBox="1"/>
          <p:nvPr/>
        </p:nvSpPr>
        <p:spPr>
          <a:xfrm>
            <a:off x="2287662" y="-1913860"/>
            <a:ext cx="184731" cy="287130"/>
          </a:xfrm>
          <a:prstGeom prst="rect">
            <a:avLst/>
          </a:prstGeom>
          <a:noFill/>
        </p:spPr>
        <p:txBody>
          <a:bodyPr wrap="none" rtlCol="0">
            <a:spAutoFit/>
          </a:bodyPr>
          <a:lstStyle/>
          <a:p>
            <a:pPr defTabSz="642915"/>
            <a:endParaRPr lang="en-US" sz="1266">
              <a:solidFill>
                <a:prstClr val="black"/>
              </a:solidFill>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40" name="Picture 4">
            <a:extLst>
              <a:ext uri="{FF2B5EF4-FFF2-40B4-BE49-F238E27FC236}">
                <a16:creationId xmlns:a16="http://schemas.microsoft.com/office/drawing/2014/main" id="{55006814-94EF-4CD8-9DB1-E6BDC4BC9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0"/>
            <a:ext cx="3124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41" name="Line 5">
            <a:extLst>
              <a:ext uri="{FF2B5EF4-FFF2-40B4-BE49-F238E27FC236}">
                <a16:creationId xmlns:a16="http://schemas.microsoft.com/office/drawing/2014/main" id="{634614A7-27BD-4219-B3AD-1C0D75004CCB}"/>
              </a:ext>
            </a:extLst>
          </p:cNvPr>
          <p:cNvSpPr>
            <a:spLocks noChangeShapeType="1"/>
          </p:cNvSpPr>
          <p:nvPr/>
        </p:nvSpPr>
        <p:spPr bwMode="auto">
          <a:xfrm>
            <a:off x="3200400" y="5791200"/>
            <a:ext cx="4114800" cy="0"/>
          </a:xfrm>
          <a:prstGeom prst="line">
            <a:avLst/>
          </a:prstGeom>
          <a:noFill/>
          <a:ln w="76200">
            <a:solidFill>
              <a:schemeClr val="bg1"/>
            </a:solidFill>
            <a:round/>
            <a:headEnd/>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449542" name="Picture 6">
            <a:extLst>
              <a:ext uri="{FF2B5EF4-FFF2-40B4-BE49-F238E27FC236}">
                <a16:creationId xmlns:a16="http://schemas.microsoft.com/office/drawing/2014/main" id="{AE2FC727-09CF-436E-BCEA-AF2351DC3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250" y="5181600"/>
            <a:ext cx="18097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43" name="Picture 7" descr="BSNGE006">
            <a:extLst>
              <a:ext uri="{FF2B5EF4-FFF2-40B4-BE49-F238E27FC236}">
                <a16:creationId xmlns:a16="http://schemas.microsoft.com/office/drawing/2014/main" id="{C6611502-1074-4526-B8A8-ACF97C0FCB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1650" y="2743200"/>
            <a:ext cx="27241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44" name="Picture 8" descr="BD18234_">
            <a:extLst>
              <a:ext uri="{FF2B5EF4-FFF2-40B4-BE49-F238E27FC236}">
                <a16:creationId xmlns:a16="http://schemas.microsoft.com/office/drawing/2014/main" id="{A42C78F5-697B-45F2-A509-0E4A78C03A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609600"/>
            <a:ext cx="8345488"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45" name="Text Box 9">
            <a:extLst>
              <a:ext uri="{FF2B5EF4-FFF2-40B4-BE49-F238E27FC236}">
                <a16:creationId xmlns:a16="http://schemas.microsoft.com/office/drawing/2014/main" id="{D3B167AD-4476-4CF3-A2BE-24E2F418BDEB}"/>
              </a:ext>
            </a:extLst>
          </p:cNvPr>
          <p:cNvSpPr txBox="1">
            <a:spLocks noChangeArrowheads="1"/>
          </p:cNvSpPr>
          <p:nvPr/>
        </p:nvSpPr>
        <p:spPr bwMode="auto">
          <a:xfrm>
            <a:off x="3505200" y="1050925"/>
            <a:ext cx="48006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“No one who wants to become a public figure acts in secret. Since you are doing these things, show yourself to the world</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(7:4).</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49546" name="Rectangle 10">
            <a:extLst>
              <a:ext uri="{FF2B5EF4-FFF2-40B4-BE49-F238E27FC236}">
                <a16:creationId xmlns:a16="http://schemas.microsoft.com/office/drawing/2014/main" id="{17E17BF9-9CE9-4469-9BFE-CE845B041DE9}"/>
              </a:ext>
            </a:extLst>
          </p:cNvPr>
          <p:cNvSpPr>
            <a:spLocks noChangeArrowheads="1"/>
          </p:cNvSpPr>
          <p:nvPr/>
        </p:nvSpPr>
        <p:spPr bwMode="auto">
          <a:xfrm>
            <a:off x="3314700" y="5029200"/>
            <a:ext cx="388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My time is not yet come; for you any time is right</a:t>
            </a:r>
          </a:p>
        </p:txBody>
      </p:sp>
      <p:sp>
        <p:nvSpPr>
          <p:cNvPr id="449547" name="Rectangle 11">
            <a:extLst>
              <a:ext uri="{FF2B5EF4-FFF2-40B4-BE49-F238E27FC236}">
                <a16:creationId xmlns:a16="http://schemas.microsoft.com/office/drawing/2014/main" id="{FC221691-1BFE-4596-BDBF-4F18908E8903}"/>
              </a:ext>
            </a:extLst>
          </p:cNvPr>
          <p:cNvSpPr>
            <a:spLocks noChangeArrowheads="1"/>
          </p:cNvSpPr>
          <p:nvPr/>
        </p:nvSpPr>
        <p:spPr bwMode="auto">
          <a:xfrm>
            <a:off x="3314700" y="5799138"/>
            <a:ext cx="38862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...because for me the right time has not yet come.</a:t>
            </a:r>
          </a:p>
        </p:txBody>
      </p:sp>
      <p:sp>
        <p:nvSpPr>
          <p:cNvPr id="449550" name="Text Box 14">
            <a:extLst>
              <a:ext uri="{FF2B5EF4-FFF2-40B4-BE49-F238E27FC236}">
                <a16:creationId xmlns:a16="http://schemas.microsoft.com/office/drawing/2014/main" id="{1443EE73-9963-414E-98CD-4AF42F83E3A1}"/>
              </a:ext>
            </a:extLst>
          </p:cNvPr>
          <p:cNvSpPr txBox="1">
            <a:spLocks noChangeArrowheads="1"/>
          </p:cNvSpPr>
          <p:nvPr/>
        </p:nvSpPr>
        <p:spPr bwMode="auto">
          <a:xfrm>
            <a:off x="0" y="0"/>
            <a:ext cx="9144000" cy="9540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Transition between Galilean ministry </a:t>
            </a:r>
            <a:b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b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and Feast of Tabernacles in Jerusalem</a:t>
            </a:r>
          </a:p>
        </p:txBody>
      </p:sp>
      <p:pic>
        <p:nvPicPr>
          <p:cNvPr id="449551" name="Picture 15" descr="BD18185_">
            <a:extLst>
              <a:ext uri="{FF2B5EF4-FFF2-40B4-BE49-F238E27FC236}">
                <a16:creationId xmlns:a16="http://schemas.microsoft.com/office/drawing/2014/main" id="{4FE503C3-09AC-40AE-9F2A-A6D8E2CB34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700" y="838200"/>
            <a:ext cx="3797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52" name="Text Box 16">
            <a:extLst>
              <a:ext uri="{FF2B5EF4-FFF2-40B4-BE49-F238E27FC236}">
                <a16:creationId xmlns:a16="http://schemas.microsoft.com/office/drawing/2014/main" id="{AC31B354-23D1-42D0-8108-F046D1B1AD49}"/>
              </a:ext>
            </a:extLst>
          </p:cNvPr>
          <p:cNvSpPr txBox="1">
            <a:spLocks noChangeArrowheads="1"/>
          </p:cNvSpPr>
          <p:nvPr/>
        </p:nvSpPr>
        <p:spPr bwMode="auto">
          <a:xfrm>
            <a:off x="533400" y="1401763"/>
            <a:ext cx="25908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But when the Jewish Feast of Tabernacles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was near… </a:t>
            </a:r>
            <a:b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(7:2)</a:t>
            </a:r>
          </a:p>
        </p:txBody>
      </p:sp>
      <p:sp>
        <p:nvSpPr>
          <p:cNvPr id="15" name="Title 14">
            <a:extLst>
              <a:ext uri="{FF2B5EF4-FFF2-40B4-BE49-F238E27FC236}">
                <a16:creationId xmlns:a16="http://schemas.microsoft.com/office/drawing/2014/main" id="{C1A75CC2-AAD2-4648-86B9-6FF183A26212}"/>
              </a:ext>
            </a:extLst>
          </p:cNvPr>
          <p:cNvSpPr>
            <a:spLocks noGrp="1"/>
          </p:cNvSpPr>
          <p:nvPr>
            <p:ph type="title" idx="4294967295"/>
          </p:nvPr>
        </p:nvSpPr>
        <p:spPr>
          <a:xfrm>
            <a:off x="304800" y="3429000"/>
            <a:ext cx="5715000" cy="1143000"/>
          </a:xfrm>
        </p:spPr>
        <p:txBody>
          <a:bodyPr/>
          <a:lstStyle/>
          <a:p>
            <a:pPr eaLnBrk="1" hangingPunct="1">
              <a:defRPr/>
            </a:pPr>
            <a:r>
              <a:rPr lang="en-US" dirty="0">
                <a:ea typeface="+mj-ea"/>
                <a:cs typeface="+mj-cs"/>
              </a:rPr>
              <a:t>Brothers of Jesus</a:t>
            </a:r>
          </a:p>
        </p:txBody>
      </p:sp>
    </p:spTree>
    <p:extLst>
      <p:ext uri="{BB962C8B-B14F-4D97-AF65-F5344CB8AC3E}">
        <p14:creationId xmlns:p14="http://schemas.microsoft.com/office/powerpoint/2010/main" val="3417246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49550"/>
                                        </p:tgtEl>
                                        <p:attrNameLst>
                                          <p:attrName>style.visibility</p:attrName>
                                        </p:attrNameLst>
                                      </p:cBhvr>
                                      <p:to>
                                        <p:strVal val="visible"/>
                                      </p:to>
                                    </p:set>
                                    <p:anim calcmode="lin" valueType="num">
                                      <p:cBhvr>
                                        <p:cTn id="7" dur="1000" fill="hold"/>
                                        <p:tgtEl>
                                          <p:spTgt spid="449550"/>
                                        </p:tgtEl>
                                        <p:attrNameLst>
                                          <p:attrName>ppt_x</p:attrName>
                                        </p:attrNameLst>
                                      </p:cBhvr>
                                      <p:tavLst>
                                        <p:tav tm="0">
                                          <p:val>
                                            <p:strVal val="#ppt_x-.2"/>
                                          </p:val>
                                        </p:tav>
                                        <p:tav tm="100000">
                                          <p:val>
                                            <p:strVal val="#ppt_x"/>
                                          </p:val>
                                        </p:tav>
                                      </p:tavLst>
                                    </p:anim>
                                    <p:anim calcmode="lin" valueType="num">
                                      <p:cBhvr>
                                        <p:cTn id="8" dur="1000" fill="hold"/>
                                        <p:tgtEl>
                                          <p:spTgt spid="4495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449550"/>
                                        </p:tgtEl>
                                      </p:cBhvr>
                                    </p:animEffect>
                                  </p:childTnLst>
                                </p:cTn>
                              </p:par>
                              <p:par>
                                <p:cTn id="10" presetID="29" presetClass="entr" presetSubtype="0" fill="hold" nodeType="withEffect">
                                  <p:stCondLst>
                                    <p:cond delay="0"/>
                                  </p:stCondLst>
                                  <p:childTnLst>
                                    <p:set>
                                      <p:cBhvr>
                                        <p:cTn id="11" dur="1" fill="hold">
                                          <p:stCondLst>
                                            <p:cond delay="0"/>
                                          </p:stCondLst>
                                        </p:cTn>
                                        <p:tgtEl>
                                          <p:spTgt spid="449540"/>
                                        </p:tgtEl>
                                        <p:attrNameLst>
                                          <p:attrName>style.visibility</p:attrName>
                                        </p:attrNameLst>
                                      </p:cBhvr>
                                      <p:to>
                                        <p:strVal val="visible"/>
                                      </p:to>
                                    </p:set>
                                    <p:anim calcmode="lin" valueType="num">
                                      <p:cBhvr>
                                        <p:cTn id="12" dur="1000" fill="hold"/>
                                        <p:tgtEl>
                                          <p:spTgt spid="449540"/>
                                        </p:tgtEl>
                                        <p:attrNameLst>
                                          <p:attrName>ppt_x</p:attrName>
                                        </p:attrNameLst>
                                      </p:cBhvr>
                                      <p:tavLst>
                                        <p:tav tm="0">
                                          <p:val>
                                            <p:strVal val="#ppt_x-.2"/>
                                          </p:val>
                                        </p:tav>
                                        <p:tav tm="100000">
                                          <p:val>
                                            <p:strVal val="#ppt_x"/>
                                          </p:val>
                                        </p:tav>
                                      </p:tavLst>
                                    </p:anim>
                                    <p:anim calcmode="lin" valueType="num">
                                      <p:cBhvr>
                                        <p:cTn id="13" dur="1000" fill="hold"/>
                                        <p:tgtEl>
                                          <p:spTgt spid="44954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49540"/>
                                        </p:tgtEl>
                                      </p:cBhvr>
                                    </p:animEffect>
                                  </p:childTnLst>
                                </p:cTn>
                              </p:par>
                              <p:par>
                                <p:cTn id="15" presetID="29" presetClass="entr" presetSubtype="0" fill="hold" nodeType="withEffect">
                                  <p:stCondLst>
                                    <p:cond delay="0"/>
                                  </p:stCondLst>
                                  <p:childTnLst>
                                    <p:set>
                                      <p:cBhvr>
                                        <p:cTn id="16" dur="1" fill="hold">
                                          <p:stCondLst>
                                            <p:cond delay="0"/>
                                          </p:stCondLst>
                                        </p:cTn>
                                        <p:tgtEl>
                                          <p:spTgt spid="449542"/>
                                        </p:tgtEl>
                                        <p:attrNameLst>
                                          <p:attrName>style.visibility</p:attrName>
                                        </p:attrNameLst>
                                      </p:cBhvr>
                                      <p:to>
                                        <p:strVal val="visible"/>
                                      </p:to>
                                    </p:set>
                                    <p:anim calcmode="lin" valueType="num">
                                      <p:cBhvr>
                                        <p:cTn id="17" dur="1000" fill="hold"/>
                                        <p:tgtEl>
                                          <p:spTgt spid="449542"/>
                                        </p:tgtEl>
                                        <p:attrNameLst>
                                          <p:attrName>ppt_x</p:attrName>
                                        </p:attrNameLst>
                                      </p:cBhvr>
                                      <p:tavLst>
                                        <p:tav tm="0">
                                          <p:val>
                                            <p:strVal val="#ppt_x-.2"/>
                                          </p:val>
                                        </p:tav>
                                        <p:tav tm="100000">
                                          <p:val>
                                            <p:strVal val="#ppt_x"/>
                                          </p:val>
                                        </p:tav>
                                      </p:tavLst>
                                    </p:anim>
                                    <p:anim calcmode="lin" valueType="num">
                                      <p:cBhvr>
                                        <p:cTn id="18" dur="1000" fill="hold"/>
                                        <p:tgtEl>
                                          <p:spTgt spid="44954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49542"/>
                                        </p:tgtEl>
                                      </p:cBhvr>
                                    </p:animEffect>
                                  </p:childTnLst>
                                </p:cTn>
                              </p:par>
                              <p:par>
                                <p:cTn id="20" presetID="2" presetClass="entr" presetSubtype="4" fill="hold" nodeType="withEffect">
                                  <p:stCondLst>
                                    <p:cond delay="0"/>
                                  </p:stCondLst>
                                  <p:childTnLst>
                                    <p:set>
                                      <p:cBhvr>
                                        <p:cTn id="21" dur="1" fill="hold">
                                          <p:stCondLst>
                                            <p:cond delay="0"/>
                                          </p:stCondLst>
                                        </p:cTn>
                                        <p:tgtEl>
                                          <p:spTgt spid="449541"/>
                                        </p:tgtEl>
                                        <p:attrNameLst>
                                          <p:attrName>style.visibility</p:attrName>
                                        </p:attrNameLst>
                                      </p:cBhvr>
                                      <p:to>
                                        <p:strVal val="visible"/>
                                      </p:to>
                                    </p:set>
                                    <p:anim calcmode="lin" valueType="num">
                                      <p:cBhvr additive="base">
                                        <p:cTn id="22" dur="500" fill="hold"/>
                                        <p:tgtEl>
                                          <p:spTgt spid="449541"/>
                                        </p:tgtEl>
                                        <p:attrNameLst>
                                          <p:attrName>ppt_x</p:attrName>
                                        </p:attrNameLst>
                                      </p:cBhvr>
                                      <p:tavLst>
                                        <p:tav tm="0">
                                          <p:val>
                                            <p:strVal val="#ppt_x"/>
                                          </p:val>
                                        </p:tav>
                                        <p:tav tm="100000">
                                          <p:val>
                                            <p:strVal val="#ppt_x"/>
                                          </p:val>
                                        </p:tav>
                                      </p:tavLst>
                                    </p:anim>
                                    <p:anim calcmode="lin" valueType="num">
                                      <p:cBhvr additive="base">
                                        <p:cTn id="23" dur="500" fill="hold"/>
                                        <p:tgtEl>
                                          <p:spTgt spid="449541"/>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449551"/>
                                        </p:tgtEl>
                                        <p:attrNameLst>
                                          <p:attrName>style.visibility</p:attrName>
                                        </p:attrNameLst>
                                      </p:cBhvr>
                                      <p:to>
                                        <p:strVal val="visible"/>
                                      </p:to>
                                    </p:set>
                                    <p:anim calcmode="lin" valueType="num">
                                      <p:cBhvr>
                                        <p:cTn id="28" dur="3000" fill="hold"/>
                                        <p:tgtEl>
                                          <p:spTgt spid="449551"/>
                                        </p:tgtEl>
                                        <p:attrNameLst>
                                          <p:attrName>ppt_w</p:attrName>
                                        </p:attrNameLst>
                                      </p:cBhvr>
                                      <p:tavLst>
                                        <p:tav tm="0">
                                          <p:val>
                                            <p:fltVal val="0"/>
                                          </p:val>
                                        </p:tav>
                                        <p:tav tm="100000">
                                          <p:val>
                                            <p:strVal val="#ppt_w"/>
                                          </p:val>
                                        </p:tav>
                                      </p:tavLst>
                                    </p:anim>
                                    <p:anim calcmode="lin" valueType="num">
                                      <p:cBhvr>
                                        <p:cTn id="29" dur="3000" fill="hold"/>
                                        <p:tgtEl>
                                          <p:spTgt spid="449551"/>
                                        </p:tgtEl>
                                        <p:attrNameLst>
                                          <p:attrName>ppt_h</p:attrName>
                                        </p:attrNameLst>
                                      </p:cBhvr>
                                      <p:tavLst>
                                        <p:tav tm="0">
                                          <p:val>
                                            <p:fltVal val="0"/>
                                          </p:val>
                                        </p:tav>
                                        <p:tav tm="100000">
                                          <p:val>
                                            <p:strVal val="#ppt_h"/>
                                          </p:val>
                                        </p:tav>
                                      </p:tavLst>
                                    </p:anim>
                                    <p:animEffect transition="in" filter="fade">
                                      <p:cBhvr>
                                        <p:cTn id="30" dur="3000"/>
                                        <p:tgtEl>
                                          <p:spTgt spid="449551"/>
                                        </p:tgtEl>
                                      </p:cBhvr>
                                    </p:animEffect>
                                  </p:childTnLst>
                                </p:cTn>
                              </p:par>
                            </p:childTnLst>
                          </p:cTn>
                        </p:par>
                        <p:par>
                          <p:cTn id="31" fill="hold" nodeType="afterGroup">
                            <p:stCondLst>
                              <p:cond delay="3000"/>
                            </p:stCondLst>
                            <p:childTnLst>
                              <p:par>
                                <p:cTn id="32" presetID="40" presetClass="entr" presetSubtype="0" fill="hold" grpId="0" nodeType="afterEffect">
                                  <p:stCondLst>
                                    <p:cond delay="0"/>
                                  </p:stCondLst>
                                  <p:iterate type="lt">
                                    <p:tmPct val="10000"/>
                                  </p:iterate>
                                  <p:childTnLst>
                                    <p:set>
                                      <p:cBhvr>
                                        <p:cTn id="33" dur="1" fill="hold">
                                          <p:stCondLst>
                                            <p:cond delay="0"/>
                                          </p:stCondLst>
                                        </p:cTn>
                                        <p:tgtEl>
                                          <p:spTgt spid="449552"/>
                                        </p:tgtEl>
                                        <p:attrNameLst>
                                          <p:attrName>style.visibility</p:attrName>
                                        </p:attrNameLst>
                                      </p:cBhvr>
                                      <p:to>
                                        <p:strVal val="visible"/>
                                      </p:to>
                                    </p:set>
                                    <p:animEffect transition="in" filter="fade">
                                      <p:cBhvr>
                                        <p:cTn id="34" dur="1000"/>
                                        <p:tgtEl>
                                          <p:spTgt spid="449552"/>
                                        </p:tgtEl>
                                      </p:cBhvr>
                                    </p:animEffect>
                                    <p:anim calcmode="lin" valueType="num">
                                      <p:cBhvr>
                                        <p:cTn id="35" dur="1000" fill="hold"/>
                                        <p:tgtEl>
                                          <p:spTgt spid="449552"/>
                                        </p:tgtEl>
                                        <p:attrNameLst>
                                          <p:attrName>ppt_x</p:attrName>
                                        </p:attrNameLst>
                                      </p:cBhvr>
                                      <p:tavLst>
                                        <p:tav tm="0">
                                          <p:val>
                                            <p:strVal val="#ppt_x-.1"/>
                                          </p:val>
                                        </p:tav>
                                        <p:tav tm="100000">
                                          <p:val>
                                            <p:strVal val="#ppt_x"/>
                                          </p:val>
                                        </p:tav>
                                      </p:tavLst>
                                    </p:anim>
                                    <p:anim calcmode="lin" valueType="num">
                                      <p:cBhvr>
                                        <p:cTn id="36" dur="1000" fill="hold"/>
                                        <p:tgtEl>
                                          <p:spTgt spid="449552"/>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nodeType="clickEffect">
                                  <p:stCondLst>
                                    <p:cond delay="0"/>
                                  </p:stCondLst>
                                  <p:childTnLst>
                                    <p:set>
                                      <p:cBhvr>
                                        <p:cTn id="40" dur="1" fill="hold">
                                          <p:stCondLst>
                                            <p:cond delay="0"/>
                                          </p:stCondLst>
                                        </p:cTn>
                                        <p:tgtEl>
                                          <p:spTgt spid="449543"/>
                                        </p:tgtEl>
                                        <p:attrNameLst>
                                          <p:attrName>style.visibility</p:attrName>
                                        </p:attrNameLst>
                                      </p:cBhvr>
                                      <p:to>
                                        <p:strVal val="visible"/>
                                      </p:to>
                                    </p:set>
                                    <p:animEffect transition="in" filter="dissolve">
                                      <p:cBhvr>
                                        <p:cTn id="41" dur="1000"/>
                                        <p:tgtEl>
                                          <p:spTgt spid="449543"/>
                                        </p:tgtEl>
                                      </p:cBhvr>
                                    </p:animEffect>
                                  </p:childTnLst>
                                </p:cTn>
                              </p:par>
                            </p:childTnLst>
                          </p:cTn>
                        </p:par>
                        <p:par>
                          <p:cTn id="42" fill="hold" nodeType="afterGroup">
                            <p:stCondLst>
                              <p:cond delay="1000"/>
                            </p:stCondLst>
                            <p:childTnLst>
                              <p:par>
                                <p:cTn id="43" presetID="7" presetClass="entr" presetSubtype="2" fill="hold" nodeType="afterEffect">
                                  <p:stCondLst>
                                    <p:cond delay="0"/>
                                  </p:stCondLst>
                                  <p:childTnLst>
                                    <p:set>
                                      <p:cBhvr>
                                        <p:cTn id="44" dur="1" fill="hold">
                                          <p:stCondLst>
                                            <p:cond delay="0"/>
                                          </p:stCondLst>
                                        </p:cTn>
                                        <p:tgtEl>
                                          <p:spTgt spid="449544"/>
                                        </p:tgtEl>
                                        <p:attrNameLst>
                                          <p:attrName>style.visibility</p:attrName>
                                        </p:attrNameLst>
                                      </p:cBhvr>
                                      <p:to>
                                        <p:strVal val="visible"/>
                                      </p:to>
                                    </p:set>
                                    <p:anim calcmode="lin" valueType="num">
                                      <p:cBhvr additive="base">
                                        <p:cTn id="45" dur="1000" fill="hold"/>
                                        <p:tgtEl>
                                          <p:spTgt spid="449544"/>
                                        </p:tgtEl>
                                        <p:attrNameLst>
                                          <p:attrName>ppt_x</p:attrName>
                                        </p:attrNameLst>
                                      </p:cBhvr>
                                      <p:tavLst>
                                        <p:tav tm="0">
                                          <p:val>
                                            <p:strVal val="1+#ppt_w/2"/>
                                          </p:val>
                                        </p:tav>
                                        <p:tav tm="100000">
                                          <p:val>
                                            <p:strVal val="#ppt_x"/>
                                          </p:val>
                                        </p:tav>
                                      </p:tavLst>
                                    </p:anim>
                                    <p:anim calcmode="lin" valueType="num">
                                      <p:cBhvr additive="base">
                                        <p:cTn id="46" dur="1000" fill="hold"/>
                                        <p:tgtEl>
                                          <p:spTgt spid="449544"/>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2000"/>
                            </p:stCondLst>
                            <p:childTnLst>
                              <p:par>
                                <p:cTn id="48" presetID="49" presetClass="entr" presetSubtype="0" decel="100000" fill="hold" grpId="0" nodeType="afterEffect">
                                  <p:stCondLst>
                                    <p:cond delay="0"/>
                                  </p:stCondLst>
                                  <p:childTnLst>
                                    <p:set>
                                      <p:cBhvr>
                                        <p:cTn id="49" dur="1" fill="hold">
                                          <p:stCondLst>
                                            <p:cond delay="0"/>
                                          </p:stCondLst>
                                        </p:cTn>
                                        <p:tgtEl>
                                          <p:spTgt spid="449545"/>
                                        </p:tgtEl>
                                        <p:attrNameLst>
                                          <p:attrName>style.visibility</p:attrName>
                                        </p:attrNameLst>
                                      </p:cBhvr>
                                      <p:to>
                                        <p:strVal val="visible"/>
                                      </p:to>
                                    </p:set>
                                    <p:anim calcmode="lin" valueType="num">
                                      <p:cBhvr>
                                        <p:cTn id="50" dur="1000" fill="hold"/>
                                        <p:tgtEl>
                                          <p:spTgt spid="449545"/>
                                        </p:tgtEl>
                                        <p:attrNameLst>
                                          <p:attrName>ppt_w</p:attrName>
                                        </p:attrNameLst>
                                      </p:cBhvr>
                                      <p:tavLst>
                                        <p:tav tm="0">
                                          <p:val>
                                            <p:fltVal val="0"/>
                                          </p:val>
                                        </p:tav>
                                        <p:tav tm="100000">
                                          <p:val>
                                            <p:strVal val="#ppt_w"/>
                                          </p:val>
                                        </p:tav>
                                      </p:tavLst>
                                    </p:anim>
                                    <p:anim calcmode="lin" valueType="num">
                                      <p:cBhvr>
                                        <p:cTn id="51" dur="1000" fill="hold"/>
                                        <p:tgtEl>
                                          <p:spTgt spid="449545"/>
                                        </p:tgtEl>
                                        <p:attrNameLst>
                                          <p:attrName>ppt_h</p:attrName>
                                        </p:attrNameLst>
                                      </p:cBhvr>
                                      <p:tavLst>
                                        <p:tav tm="0">
                                          <p:val>
                                            <p:fltVal val="0"/>
                                          </p:val>
                                        </p:tav>
                                        <p:tav tm="100000">
                                          <p:val>
                                            <p:strVal val="#ppt_h"/>
                                          </p:val>
                                        </p:tav>
                                      </p:tavLst>
                                    </p:anim>
                                    <p:anim calcmode="lin" valueType="num">
                                      <p:cBhvr>
                                        <p:cTn id="52" dur="1000" fill="hold"/>
                                        <p:tgtEl>
                                          <p:spTgt spid="449545"/>
                                        </p:tgtEl>
                                        <p:attrNameLst>
                                          <p:attrName>style.rotation</p:attrName>
                                        </p:attrNameLst>
                                      </p:cBhvr>
                                      <p:tavLst>
                                        <p:tav tm="0">
                                          <p:val>
                                            <p:fltVal val="360"/>
                                          </p:val>
                                        </p:tav>
                                        <p:tav tm="100000">
                                          <p:val>
                                            <p:fltVal val="0"/>
                                          </p:val>
                                        </p:tav>
                                      </p:tavLst>
                                    </p:anim>
                                    <p:animEffect transition="in" filter="fade">
                                      <p:cBhvr>
                                        <p:cTn id="53" dur="1000"/>
                                        <p:tgtEl>
                                          <p:spTgt spid="44954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7" presetClass="entr" presetSubtype="4" fill="hold" grpId="0" nodeType="clickEffect">
                                  <p:stCondLst>
                                    <p:cond delay="0"/>
                                  </p:stCondLst>
                                  <p:childTnLst>
                                    <p:set>
                                      <p:cBhvr>
                                        <p:cTn id="57" dur="1" fill="hold">
                                          <p:stCondLst>
                                            <p:cond delay="0"/>
                                          </p:stCondLst>
                                        </p:cTn>
                                        <p:tgtEl>
                                          <p:spTgt spid="449546"/>
                                        </p:tgtEl>
                                        <p:attrNameLst>
                                          <p:attrName>style.visibility</p:attrName>
                                        </p:attrNameLst>
                                      </p:cBhvr>
                                      <p:to>
                                        <p:strVal val="visible"/>
                                      </p:to>
                                    </p:set>
                                    <p:anim calcmode="lin" valueType="num">
                                      <p:cBhvr additive="base">
                                        <p:cTn id="58" dur="1000" fill="hold"/>
                                        <p:tgtEl>
                                          <p:spTgt spid="449546"/>
                                        </p:tgtEl>
                                        <p:attrNameLst>
                                          <p:attrName>ppt_x</p:attrName>
                                        </p:attrNameLst>
                                      </p:cBhvr>
                                      <p:tavLst>
                                        <p:tav tm="0">
                                          <p:val>
                                            <p:strVal val="#ppt_x"/>
                                          </p:val>
                                        </p:tav>
                                        <p:tav tm="100000">
                                          <p:val>
                                            <p:strVal val="#ppt_x"/>
                                          </p:val>
                                        </p:tav>
                                      </p:tavLst>
                                    </p:anim>
                                    <p:anim calcmode="lin" valueType="num">
                                      <p:cBhvr additive="base">
                                        <p:cTn id="59" dur="1000" fill="hold"/>
                                        <p:tgtEl>
                                          <p:spTgt spid="449546"/>
                                        </p:tgtEl>
                                        <p:attrNameLst>
                                          <p:attrName>ppt_y</p:attrName>
                                        </p:attrNameLst>
                                      </p:cBhvr>
                                      <p:tavLst>
                                        <p:tav tm="0">
                                          <p:val>
                                            <p:strVal val="1+#ppt_h/2"/>
                                          </p:val>
                                        </p:tav>
                                        <p:tav tm="100000">
                                          <p:val>
                                            <p:strVal val="#ppt_y"/>
                                          </p:val>
                                        </p:tav>
                                      </p:tavLst>
                                    </p:anim>
                                  </p:childTnLst>
                                </p:cTn>
                              </p:par>
                              <p:par>
                                <p:cTn id="60" presetID="7" presetClass="entr" presetSubtype="4" fill="hold" grpId="0" nodeType="withEffect">
                                  <p:stCondLst>
                                    <p:cond delay="0"/>
                                  </p:stCondLst>
                                  <p:childTnLst>
                                    <p:set>
                                      <p:cBhvr>
                                        <p:cTn id="61" dur="1" fill="hold">
                                          <p:stCondLst>
                                            <p:cond delay="0"/>
                                          </p:stCondLst>
                                        </p:cTn>
                                        <p:tgtEl>
                                          <p:spTgt spid="449547"/>
                                        </p:tgtEl>
                                        <p:attrNameLst>
                                          <p:attrName>style.visibility</p:attrName>
                                        </p:attrNameLst>
                                      </p:cBhvr>
                                      <p:to>
                                        <p:strVal val="visible"/>
                                      </p:to>
                                    </p:set>
                                    <p:anim calcmode="lin" valueType="num">
                                      <p:cBhvr additive="base">
                                        <p:cTn id="62" dur="1000" fill="hold"/>
                                        <p:tgtEl>
                                          <p:spTgt spid="449547"/>
                                        </p:tgtEl>
                                        <p:attrNameLst>
                                          <p:attrName>ppt_x</p:attrName>
                                        </p:attrNameLst>
                                      </p:cBhvr>
                                      <p:tavLst>
                                        <p:tav tm="0">
                                          <p:val>
                                            <p:strVal val="#ppt_x"/>
                                          </p:val>
                                        </p:tav>
                                        <p:tav tm="100000">
                                          <p:val>
                                            <p:strVal val="#ppt_x"/>
                                          </p:val>
                                        </p:tav>
                                      </p:tavLst>
                                    </p:anim>
                                    <p:anim calcmode="lin" valueType="num">
                                      <p:cBhvr additive="base">
                                        <p:cTn id="63" dur="1000" fill="hold"/>
                                        <p:tgtEl>
                                          <p:spTgt spid="4495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5" grpId="0"/>
      <p:bldP spid="449546" grpId="0"/>
      <p:bldP spid="449547" grpId="0"/>
      <p:bldP spid="449550" grpId="0" animBg="1"/>
      <p:bldP spid="449552"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5"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8" tIns="32868" rIns="32868" bIns="32868">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86"/>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51"/>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68" tIns="32868" rIns="32868" bIns="32868" anchor="ctr">
            <a:normAutofit/>
          </a:bodyPr>
          <a:lstStyle/>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0387919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134CF28-0F82-4735-99CA-EE0A0CABCD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J. Instruction in Prayer</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107</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11:1-13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teaches persistence in praying to God who alone can meet our needs to exhort prayer for the Spirit after His departure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575528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4C93424-4E41-4FFB-A4A1-C0E774D75F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K. Conflict Over the Healing of the Dumb Man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108</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11:14-36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After claims of exorcism by Satan, Jesus says that God will judge Israel's unbelief, so it is worse than before John's ministry</a:t>
            </a:r>
          </a:p>
        </p:txBody>
      </p:sp>
    </p:spTree>
    <p:extLst>
      <p:ext uri="{BB962C8B-B14F-4D97-AF65-F5344CB8AC3E}">
        <p14:creationId xmlns:p14="http://schemas.microsoft.com/office/powerpoint/2010/main" val="15658341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5" y="5097474"/>
            <a:ext cx="8928100" cy="707801"/>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6BCBF4"/>
                </a:solidFill>
                <a:effectLst>
                  <a:glow rad="101600">
                    <a:srgbClr val="000000"/>
                  </a:glow>
                  <a:outerShdw blurRad="50800" dist="38100" dir="2700000" algn="tl" rotWithShape="0">
                    <a:srgbClr val="000000"/>
                  </a:outerShdw>
                </a:effectLst>
                <a:uLnTx/>
                <a:uFillTx/>
                <a:latin typeface="Arial" charset="0"/>
                <a:ea typeface="ＭＳ Ｐゴシック" charset="0"/>
              </a:rPr>
              <a:t>JESUS DELIVERS A MUTE MAN</a:t>
            </a:r>
          </a:p>
        </p:txBody>
      </p:sp>
      <p:sp>
        <p:nvSpPr>
          <p:cNvPr id="4" name="TextBox 3"/>
          <p:cNvSpPr txBox="1"/>
          <p:nvPr/>
        </p:nvSpPr>
        <p:spPr>
          <a:xfrm>
            <a:off x="186989" y="4521409"/>
            <a:ext cx="8928100" cy="584691"/>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outerShdw blurRad="50800" dist="88900" dir="2700000" algn="tl" rotWithShape="0">
                    <a:srgbClr val="000000"/>
                  </a:outerShdw>
                </a:effectLst>
                <a:uLnTx/>
                <a:uFillTx/>
                <a:latin typeface="Arial" charset="0"/>
                <a:ea typeface="ＭＳ Ｐゴシック" charset="0"/>
              </a:rPr>
              <a:t>Matthew 9:32-34; Luke 11:14-23</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 name="Group 14"/>
          <p:cNvGrpSpPr/>
          <p:nvPr/>
        </p:nvGrpSpPr>
        <p:grpSpPr>
          <a:xfrm>
            <a:off x="251520" y="188640"/>
            <a:ext cx="3312880" cy="1245862"/>
            <a:chOff x="5508104" y="620690"/>
            <a:chExt cx="3312880" cy="1245862"/>
          </a:xfrm>
        </p:grpSpPr>
        <p:grpSp>
          <p:nvGrpSpPr>
            <p:cNvPr id="16" name="Group 15"/>
            <p:cNvGrpSpPr/>
            <p:nvPr/>
          </p:nvGrpSpPr>
          <p:grpSpPr>
            <a:xfrm>
              <a:off x="5508104" y="620690"/>
              <a:ext cx="2376264" cy="1245862"/>
              <a:chOff x="5508104" y="620690"/>
              <a:chExt cx="2376264" cy="1245862"/>
            </a:xfrm>
          </p:grpSpPr>
          <p:pic>
            <p:nvPicPr>
              <p:cNvPr id="18"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9" name="Rectangle 18"/>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7" name="TextBox 16"/>
            <p:cNvSpPr txBox="1"/>
            <p:nvPr/>
          </p:nvSpPr>
          <p:spPr>
            <a:xfrm>
              <a:off x="6660232" y="692696"/>
              <a:ext cx="2160752" cy="1148007"/>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88514431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30892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6675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18580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jesus-against-sunset_modified.jpg">
            <a:extLst>
              <a:ext uri="{FF2B5EF4-FFF2-40B4-BE49-F238E27FC236}">
                <a16:creationId xmlns:a16="http://schemas.microsoft.com/office/drawing/2014/main" id="{BE4CE71D-40F7-4C05-930E-0BAF0D1D4C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1477D67-24A9-4858-B8A6-7038020DA4A2}"/>
              </a:ext>
            </a:extLst>
          </p:cNvPr>
          <p:cNvSpPr>
            <a:spLocks noGrp="1"/>
          </p:cNvSpPr>
          <p:nvPr>
            <p:ph type="title" idx="4294967295"/>
          </p:nvPr>
        </p:nvSpPr>
        <p:spPr>
          <a:xfrm>
            <a:off x="457200" y="-76200"/>
            <a:ext cx="8229600" cy="944563"/>
          </a:xfrm>
        </p:spPr>
        <p:txBody>
          <a:bodyPr/>
          <a:lstStyle/>
          <a:p>
            <a:pPr eaLnBrk="1" hangingPunct="1"/>
            <a:r>
              <a:rPr lang="en-US" altLang="en-US">
                <a:effectLst>
                  <a:outerShdw blurRad="38100" dist="38100" dir="2700000" algn="tl">
                    <a:srgbClr val="808080"/>
                  </a:outerShdw>
                </a:effectLst>
                <a:ea typeface="ＭＳ Ｐゴシック" panose="020B0600070205080204" pitchFamily="34" charset="-128"/>
              </a:rPr>
              <a:t>“Hour” in John’s Gospel</a:t>
            </a:r>
          </a:p>
        </p:txBody>
      </p:sp>
      <p:sp>
        <p:nvSpPr>
          <p:cNvPr id="4" name="Title 2">
            <a:extLst>
              <a:ext uri="{FF2B5EF4-FFF2-40B4-BE49-F238E27FC236}">
                <a16:creationId xmlns:a16="http://schemas.microsoft.com/office/drawing/2014/main" id="{8BE41B11-046F-47D5-89C6-4F87973F2230}"/>
              </a:ext>
            </a:extLst>
          </p:cNvPr>
          <p:cNvSpPr txBox="1">
            <a:spLocks/>
          </p:cNvSpPr>
          <p:nvPr/>
        </p:nvSpPr>
        <p:spPr bwMode="auto">
          <a:xfrm>
            <a:off x="76200" y="1143000"/>
            <a:ext cx="9144000" cy="2590800"/>
          </a:xfrm>
          <a:prstGeom prst="rect">
            <a:avLst/>
          </a:prstGeom>
          <a:noFill/>
          <a:ln w="9525">
            <a:noFill/>
            <a:miter lim="800000"/>
            <a:headEnd/>
            <a:tailEnd/>
          </a:ln>
          <a:effectLst/>
        </p:spPr>
        <p:txBody>
          <a:bodyPr anchor="ctr"/>
          <a:lstStyle>
            <a:lvl1pPr marL="1079500" indent="-1079500"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2pPr>
            <a:lvl3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3pPr>
            <a:lvl4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4pPr>
            <a:lvl5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9pPr>
          </a:lstStyle>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NASB Occurrences (Greek are all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hora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except 7:6, 8):</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endPar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endParaRP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2:4	“My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hour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has not yet come”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7:6	“My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time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(Gr.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kairos</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 is not yet here”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7:8	“My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time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(Gr.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kairos</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 has not yet fully come”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7:30	“His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hour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had not yet come”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endPar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endParaRPr>
          </a:p>
        </p:txBody>
      </p:sp>
      <p:pic>
        <p:nvPicPr>
          <p:cNvPr id="29701" name="Picture 4" descr="hourglass.jpg">
            <a:extLst>
              <a:ext uri="{FF2B5EF4-FFF2-40B4-BE49-F238E27FC236}">
                <a16:creationId xmlns:a16="http://schemas.microsoft.com/office/drawing/2014/main" id="{98AE13E4-CFFA-4994-BDDB-3B77376B6B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598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15378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36751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03630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17680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89376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78472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06119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2900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5"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8" tIns="32868" rIns="32868" bIns="32868">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86"/>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51"/>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68" tIns="32868" rIns="32868" bIns="32868" anchor="ctr">
            <a:normAutofit/>
          </a:bodyPr>
          <a:lstStyle/>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6281432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D15EDFE-64AE-40FB-B6B1-FAC329F2C2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L. Conflict Over Pharisaic Ritualism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109</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11:37-54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claims that Pharisee traditions mislead from the Law's true intent so that He and the Pharisees cannot be reconciled</a:t>
            </a:r>
          </a:p>
        </p:txBody>
      </p:sp>
    </p:spTree>
    <p:extLst>
      <p:ext uri="{BB962C8B-B14F-4D97-AF65-F5344CB8AC3E}">
        <p14:creationId xmlns:p14="http://schemas.microsoft.com/office/powerpoint/2010/main" val="3607340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E0D8C224-CB56-4EAF-9570-2DE77CAA3441}"/>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80646462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A8DA5F9-0113-4601-8870-A67C7D6677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M. Instruction of the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32079"/>
            <a:ext cx="9144000" cy="1100056"/>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110-118</a:t>
            </a:r>
          </a:p>
          <a:p>
            <a:pPr lvl="0" algn="ctr" defTabSz="914400" fontAlgn="base">
              <a:spcBef>
                <a:spcPct val="20000"/>
              </a:spcBef>
              <a:buClr>
                <a:srgbClr val="FFCC00"/>
              </a:buClr>
              <a:buSzPct val="70000"/>
              <a:defRPr/>
            </a:pPr>
            <a:r>
              <a:rPr lang="en-US" sz="3200" b="1" i="1" kern="0">
                <a:solidFill>
                  <a:srgbClr val="FFFFFF"/>
                </a:solidFill>
                <a:effectLst>
                  <a:outerShdw blurRad="38100" dist="38100" dir="2700000" algn="tl">
                    <a:srgbClr val="000000"/>
                  </a:outerShdw>
                </a:effectLst>
                <a:latin typeface="Arial"/>
                <a:ea typeface="ＭＳ Ｐゴシック" charset="0"/>
                <a:cs typeface="Arial"/>
              </a:rPr>
              <a:t>Luke 12–13</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teaches believers among the multitude about Pharisaic practices and God's program, given Israel's rejection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02665965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BE17B2E-C6D0-4DC0-A3AC-68C960ED46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1. Hypocrisy</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§110</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12:1-12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crowd should break with the hypocritical Pharisees to secure their eternal destiny by putting their faith in Him</a:t>
            </a:r>
          </a:p>
        </p:txBody>
      </p:sp>
    </p:spTree>
    <p:extLst>
      <p:ext uri="{BB962C8B-B14F-4D97-AF65-F5344CB8AC3E}">
        <p14:creationId xmlns:p14="http://schemas.microsoft.com/office/powerpoint/2010/main" val="317647474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1026"/>
          <p:cNvSpPr>
            <a:spLocks noGrp="1" noChangeArrowheads="1"/>
          </p:cNvSpPr>
          <p:nvPr>
            <p:ph type="title" idx="4294967295"/>
          </p:nvPr>
        </p:nvSpPr>
        <p:spPr>
          <a:xfrm>
            <a:off x="1295400" y="609600"/>
            <a:ext cx="7848600" cy="762000"/>
          </a:xfrm>
          <a:solidFill>
            <a:srgbClr val="000000"/>
          </a:solidFill>
        </p:spPr>
        <p:txBody>
          <a:bodyPr/>
          <a:lstStyle/>
          <a:p>
            <a:r>
              <a:rPr lang="en-US">
                <a:solidFill>
                  <a:schemeClr val="bg1"/>
                </a:solidFill>
                <a:latin typeface="Times New Roman" charset="0"/>
                <a:ea typeface="ＭＳ Ｐゴシック" charset="0"/>
                <a:cs typeface="ＭＳ Ｐゴシック" charset="0"/>
              </a:rPr>
              <a:t>Luke 12:2</a:t>
            </a:r>
          </a:p>
        </p:txBody>
      </p:sp>
      <p:pic>
        <p:nvPicPr>
          <p:cNvPr id="2" name="Picture 1" descr="Luke 12:2 [widescreen].png"/>
          <p:cNvPicPr>
            <a:picLocks noChangeAspect="1"/>
          </p:cNvPicPr>
          <p:nvPr/>
        </p:nvPicPr>
        <p:blipFill rotWithShape="1">
          <a:blip r:embed="rId2">
            <a:extLst>
              <a:ext uri="{28A0092B-C50C-407E-A947-70E740481C1C}">
                <a14:useLocalDpi xmlns:a14="http://schemas.microsoft.com/office/drawing/2010/main" val="0"/>
              </a:ext>
            </a:extLst>
          </a:blip>
          <a:srcRect t="6132" b="7602"/>
          <a:stretch/>
        </p:blipFill>
        <p:spPr>
          <a:xfrm>
            <a:off x="0" y="0"/>
            <a:ext cx="9144000" cy="4437112"/>
          </a:xfrm>
          <a:prstGeom prst="rect">
            <a:avLst/>
          </a:prstGeom>
        </p:spPr>
      </p:pic>
      <p:sp>
        <p:nvSpPr>
          <p:cNvPr id="71683" name="Rectangle 1027"/>
          <p:cNvSpPr>
            <a:spLocks noChangeArrowheads="1"/>
          </p:cNvSpPr>
          <p:nvPr/>
        </p:nvSpPr>
        <p:spPr bwMode="auto">
          <a:xfrm rot="21417358">
            <a:off x="-153165" y="-2904206"/>
            <a:ext cx="9450328" cy="2587352"/>
          </a:xfrm>
          <a:prstGeom prst="rect">
            <a:avLst/>
          </a:prstGeom>
          <a:solidFill>
            <a:srgbClr val="CC662B"/>
          </a:solidFill>
          <a:ln w="9525">
            <a:noFill/>
            <a:miter lim="800000"/>
            <a:headEnd/>
            <a:tailEnd/>
          </a:ln>
          <a:effectLst/>
        </p:spPr>
        <p:txBody>
          <a:bodyPr lIns="91408" tIns="45704" rIns="91408" bIns="45704" anchor="ctr"/>
          <a:lstStyle/>
          <a:p>
            <a:pPr marL="536575"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rPr>
              <a:t>NOTHING IS COVERED UP </a:t>
            </a:r>
            <a:br>
              <a:rPr kumimoji="0" lang="en-US"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rPr>
            </a:b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rPr>
              <a:t>that will not be revealed,</a:t>
            </a:r>
          </a:p>
          <a:p>
            <a:pPr marL="536575"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rPr>
              <a:t>OR HIDDEN</a:t>
            </a:r>
          </a:p>
          <a:p>
            <a:pPr marL="536575"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rPr>
              <a:t>that will not be known.</a:t>
            </a:r>
          </a:p>
        </p:txBody>
      </p:sp>
      <p:sp>
        <p:nvSpPr>
          <p:cNvPr id="5" name="Rectangle 1027">
            <a:extLst>
              <a:ext uri="{FF2B5EF4-FFF2-40B4-BE49-F238E27FC236}">
                <a16:creationId xmlns:a16="http://schemas.microsoft.com/office/drawing/2014/main" id="{BB274542-990B-3F45-B365-18FF8C353D97}"/>
              </a:ext>
            </a:extLst>
          </p:cNvPr>
          <p:cNvSpPr>
            <a:spLocks noChangeArrowheads="1"/>
          </p:cNvSpPr>
          <p:nvPr/>
        </p:nvSpPr>
        <p:spPr bwMode="auto">
          <a:xfrm>
            <a:off x="5652120" y="3429000"/>
            <a:ext cx="3150096" cy="764704"/>
          </a:xfrm>
          <a:prstGeom prst="rect">
            <a:avLst/>
          </a:prstGeom>
          <a:solidFill>
            <a:srgbClr val="361B19"/>
          </a:solidFill>
          <a:ln w="9525">
            <a:noFill/>
            <a:miter lim="800000"/>
            <a:headEnd/>
            <a:tailEnd/>
          </a:ln>
          <a:effectLst/>
        </p:spPr>
        <p:txBody>
          <a:bodyPr lIns="91408" tIns="45704" rIns="91408" bIns="45704"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rPr>
              <a:t>LUKE 12:2</a:t>
            </a:r>
            <a:endParaRPr kumimoji="0" lang="en-US"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25009729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104F1D3-2955-4DF7-8808-F70226A315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Covetousness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111</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12:13-34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Pharisees who trust in riches as proof of their acceptance before God stemmed from greed, so disciples should trust Jesus alone</a:t>
            </a:r>
          </a:p>
        </p:txBody>
      </p:sp>
    </p:spTree>
    <p:extLst>
      <p:ext uri="{BB962C8B-B14F-4D97-AF65-F5344CB8AC3E}">
        <p14:creationId xmlns:p14="http://schemas.microsoft.com/office/powerpoint/2010/main" val="403030159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33C5C0-B057-3520-6C07-2DAF7C1D897E}"/>
              </a:ext>
            </a:extLst>
          </p:cNvPr>
          <p:cNvPicPr>
            <a:picLocks noChangeAspect="1"/>
          </p:cNvPicPr>
          <p:nvPr/>
        </p:nvPicPr>
        <p:blipFill>
          <a:blip r:embed="rId3"/>
          <a:stretch>
            <a:fillRect/>
          </a:stretch>
        </p:blipFill>
        <p:spPr>
          <a:xfrm>
            <a:off x="0" y="0"/>
            <a:ext cx="9144000" cy="6858000"/>
          </a:xfrm>
          <a:prstGeom prst="rect">
            <a:avLst/>
          </a:prstGeom>
        </p:spPr>
      </p:pic>
      <p:pic>
        <p:nvPicPr>
          <p:cNvPr id="2" name="Picture 2"/>
          <p:cNvPicPr>
            <a:picLocks noChangeAspect="1"/>
          </p:cNvPicPr>
          <p:nvPr/>
        </p:nvPicPr>
        <p:blipFill>
          <a:blip r:embed="rId4"/>
          <a:srcRect t="92308"/>
          <a:stretch/>
        </p:blipFill>
        <p:spPr>
          <a:xfrm>
            <a:off x="0" y="6330461"/>
            <a:ext cx="9144000" cy="527539"/>
          </a:xfrm>
          <a:prstGeom prst="rect">
            <a:avLst/>
          </a:prstGeom>
        </p:spPr>
      </p:pic>
      <p:grpSp>
        <p:nvGrpSpPr>
          <p:cNvPr id="4" name="Group 3">
            <a:extLst>
              <a:ext uri="{FF2B5EF4-FFF2-40B4-BE49-F238E27FC236}">
                <a16:creationId xmlns:a16="http://schemas.microsoft.com/office/drawing/2014/main" id="{FAF7921A-7D55-DE24-57AD-17CF32D972A7}"/>
              </a:ext>
            </a:extLst>
          </p:cNvPr>
          <p:cNvGrpSpPr/>
          <p:nvPr/>
        </p:nvGrpSpPr>
        <p:grpSpPr>
          <a:xfrm>
            <a:off x="7282133" y="149123"/>
            <a:ext cx="2329369" cy="892783"/>
            <a:chOff x="5508104" y="620690"/>
            <a:chExt cx="3312880" cy="1269736"/>
          </a:xfrm>
        </p:grpSpPr>
        <p:grpSp>
          <p:nvGrpSpPr>
            <p:cNvPr id="5" name="Group 4">
              <a:extLst>
                <a:ext uri="{FF2B5EF4-FFF2-40B4-BE49-F238E27FC236}">
                  <a16:creationId xmlns:a16="http://schemas.microsoft.com/office/drawing/2014/main" id="{2F851D57-9247-7787-A44E-47FBE38AA11B}"/>
                </a:ext>
              </a:extLst>
            </p:cNvPr>
            <p:cNvGrpSpPr/>
            <p:nvPr/>
          </p:nvGrpSpPr>
          <p:grpSpPr>
            <a:xfrm>
              <a:off x="5508104" y="620690"/>
              <a:ext cx="2376264" cy="1245862"/>
              <a:chOff x="5508104" y="620690"/>
              <a:chExt cx="2376264" cy="1245862"/>
            </a:xfrm>
          </p:grpSpPr>
          <p:pic>
            <p:nvPicPr>
              <p:cNvPr id="7" name="Picture 1" descr="22_John_Baptist_Prison_JPEG_1024.jpg">
                <a:extLst>
                  <a:ext uri="{FF2B5EF4-FFF2-40B4-BE49-F238E27FC236}">
                    <a16:creationId xmlns:a16="http://schemas.microsoft.com/office/drawing/2014/main" id="{3C0ACC4D-C92B-11DB-71B4-E6FAC58DE84E}"/>
                  </a:ext>
                </a:extLst>
              </p:cNvPr>
              <p:cNvPicPr>
                <a:picLocks noChangeAspect="1"/>
              </p:cNvPicPr>
              <p:nvPr/>
            </p:nvPicPr>
            <p:blipFill rotWithShape="1">
              <a:blip r:embed="rId5"/>
              <a:srcRect l="14936" t="9783" r="12087" b="39201"/>
              <a:stretch/>
            </p:blipFill>
            <p:spPr bwMode="auto">
              <a:xfrm>
                <a:off x="5508104" y="620690"/>
                <a:ext cx="2376264" cy="1245862"/>
              </a:xfrm>
              <a:prstGeom prst="rect">
                <a:avLst/>
              </a:prstGeom>
              <a:noFill/>
              <a:ln w="9525">
                <a:noFill/>
                <a:miter lim="800000"/>
                <a:headEnd/>
                <a:tailEnd/>
              </a:ln>
            </p:spPr>
          </p:pic>
          <p:sp>
            <p:nvSpPr>
              <p:cNvPr id="8" name="Rectangle 7">
                <a:extLst>
                  <a:ext uri="{FF2B5EF4-FFF2-40B4-BE49-F238E27FC236}">
                    <a16:creationId xmlns:a16="http://schemas.microsoft.com/office/drawing/2014/main" id="{7B22F7F7-8C0D-AB19-CB9F-0BEF29140411}"/>
                  </a:ext>
                </a:extLst>
              </p:cNvPr>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42915" eaLnBrk="0" fontAlgn="base" hangingPunct="0">
                  <a:spcBef>
                    <a:spcPct val="0"/>
                  </a:spcBef>
                  <a:spcAft>
                    <a:spcPct val="0"/>
                  </a:spcAft>
                  <a:defRPr/>
                </a:pPr>
                <a:endParaRPr lang="en-US" sz="1687">
                  <a:solidFill>
                    <a:srgbClr val="FFFFFF"/>
                  </a:solidFill>
                  <a:latin typeface="Arial"/>
                  <a:ea typeface="Osaka"/>
                  <a:cs typeface="Osaka"/>
                </a:endParaRPr>
              </a:p>
            </p:txBody>
          </p:sp>
        </p:grpSp>
        <p:sp>
          <p:nvSpPr>
            <p:cNvPr id="6" name="TextBox 5">
              <a:extLst>
                <a:ext uri="{FF2B5EF4-FFF2-40B4-BE49-F238E27FC236}">
                  <a16:creationId xmlns:a16="http://schemas.microsoft.com/office/drawing/2014/main" id="{6E4E7AE8-6570-7DEF-A077-B311A25B17D3}"/>
                </a:ext>
              </a:extLst>
            </p:cNvPr>
            <p:cNvSpPr txBox="1"/>
            <p:nvPr/>
          </p:nvSpPr>
          <p:spPr>
            <a:xfrm>
              <a:off x="6660232" y="692696"/>
              <a:ext cx="2160752" cy="1197730"/>
            </a:xfrm>
            <a:prstGeom prst="rect">
              <a:avLst/>
            </a:prstGeom>
            <a:noFill/>
          </p:spPr>
          <p:txBody>
            <a:bodyPr wrap="square" rtlCol="0">
              <a:spAutoFit/>
            </a:bodyPr>
            <a:lstStyle/>
            <a:p>
              <a:pPr defTabSz="642915" eaLnBrk="0" fontAlgn="base" hangingPunct="0">
                <a:lnSpc>
                  <a:spcPct val="70000"/>
                </a:lnSpc>
                <a:spcBef>
                  <a:spcPct val="0"/>
                </a:spcBef>
                <a:spcAft>
                  <a:spcPct val="0"/>
                </a:spcAft>
                <a:defRPr/>
              </a:pPr>
              <a:r>
                <a:rPr lang="en-US" altLang="zh-CN" sz="2531" spc="-176" dirty="0">
                  <a:solidFill>
                    <a:srgbClr val="002060"/>
                  </a:solidFill>
                  <a:latin typeface="Avenir Black"/>
                  <a:ea typeface="ＭＳ Ｐゴシック" charset="0"/>
                  <a:cs typeface="Avenir Black"/>
                </a:rPr>
                <a:t>Free</a:t>
              </a:r>
              <a:br>
                <a:rPr lang="en-US" altLang="zh-CN" sz="2250" spc="-176" dirty="0">
                  <a:solidFill>
                    <a:srgbClr val="002060"/>
                  </a:solidFill>
                  <a:latin typeface="Avenir Black"/>
                  <a:ea typeface="ＭＳ Ｐゴシック" charset="0"/>
                  <a:cs typeface="Avenir Black"/>
                </a:rPr>
              </a:br>
              <a:r>
                <a:rPr lang="en-US" altLang="zh-CN" sz="2250" spc="-176" dirty="0">
                  <a:solidFill>
                    <a:srgbClr val="36BAD5"/>
                  </a:solidFill>
                  <a:latin typeface="Avenir Black"/>
                  <a:ea typeface="ＭＳ Ｐゴシック" charset="0"/>
                  <a:cs typeface="Avenir Black"/>
                </a:rPr>
                <a:t>Bible </a:t>
              </a:r>
              <a:br>
                <a:rPr lang="en-US" altLang="zh-CN" sz="2250" spc="-176" dirty="0">
                  <a:solidFill>
                    <a:srgbClr val="002060"/>
                  </a:solidFill>
                  <a:latin typeface="Avenir Black"/>
                  <a:ea typeface="ＭＳ Ｐゴシック" charset="0"/>
                  <a:cs typeface="Avenir Black"/>
                </a:rPr>
              </a:br>
              <a:r>
                <a:rPr lang="en-US" altLang="zh-CN" sz="1969" spc="-176" dirty="0">
                  <a:solidFill>
                    <a:srgbClr val="002060"/>
                  </a:solidFill>
                  <a:latin typeface="Avenir Black"/>
                  <a:ea typeface="ＭＳ Ｐゴシック" charset="0"/>
                  <a:cs typeface="Avenir Black"/>
                </a:rPr>
                <a:t>images</a:t>
              </a:r>
              <a:endParaRPr lang="en-GB" sz="3375" spc="-176" dirty="0">
                <a:solidFill>
                  <a:srgbClr val="002060"/>
                </a:solidFill>
                <a:latin typeface="Avenir Black"/>
                <a:ea typeface="ＭＳ Ｐゴシック" charset="0"/>
                <a:cs typeface="Avenir Black"/>
              </a:endParaRPr>
            </a:p>
          </p:txBody>
        </p:sp>
      </p:grpSp>
      <p:sp>
        <p:nvSpPr>
          <p:cNvPr id="9" name="TextBox 8">
            <a:extLst>
              <a:ext uri="{FF2B5EF4-FFF2-40B4-BE49-F238E27FC236}">
                <a16:creationId xmlns:a16="http://schemas.microsoft.com/office/drawing/2014/main" id="{4DA5A1DC-E63B-935C-1C0D-32D1529FE894}"/>
              </a:ext>
            </a:extLst>
          </p:cNvPr>
          <p:cNvSpPr txBox="1"/>
          <p:nvPr/>
        </p:nvSpPr>
        <p:spPr>
          <a:xfrm>
            <a:off x="75590" y="4985436"/>
            <a:ext cx="9068411" cy="649152"/>
          </a:xfrm>
          <a:prstGeom prst="rect">
            <a:avLst/>
          </a:prstGeom>
          <a:noFill/>
        </p:spPr>
        <p:txBody>
          <a:bodyPr wrap="square" lIns="64197" tIns="32099" rIns="64197" bIns="32099">
            <a:spAutoFit/>
          </a:bodyPr>
          <a:lstStyle/>
          <a:p>
            <a:pPr algn="ctr" defTabSz="642915" eaLnBrk="0" fontAlgn="base" hangingPunct="0">
              <a:spcBef>
                <a:spcPct val="0"/>
              </a:spcBef>
              <a:spcAft>
                <a:spcPct val="0"/>
              </a:spcAft>
              <a:defRPr/>
            </a:pPr>
            <a:r>
              <a:rPr lang="en-US" sz="3797" b="1" dirty="0">
                <a:solidFill>
                  <a:srgbClr val="6BCBF4"/>
                </a:solidFill>
                <a:effectLst>
                  <a:glow rad="101600">
                    <a:srgbClr val="000000"/>
                  </a:glow>
                  <a:outerShdw blurRad="50800" dist="38100" dir="2700000" algn="tl" rotWithShape="0">
                    <a:srgbClr val="000000"/>
                  </a:outerShdw>
                </a:effectLst>
                <a:latin typeface="Arial" charset="0"/>
                <a:ea typeface="ＭＳ Ｐゴシック" charset="0"/>
              </a:rPr>
              <a:t>PARABLE OF THE RICH FOOL</a:t>
            </a:r>
          </a:p>
        </p:txBody>
      </p:sp>
      <p:sp>
        <p:nvSpPr>
          <p:cNvPr id="10" name="TextBox 9">
            <a:extLst>
              <a:ext uri="{FF2B5EF4-FFF2-40B4-BE49-F238E27FC236}">
                <a16:creationId xmlns:a16="http://schemas.microsoft.com/office/drawing/2014/main" id="{C897D065-4F4E-2E5D-3A72-18629E989832}"/>
              </a:ext>
            </a:extLst>
          </p:cNvPr>
          <p:cNvSpPr txBox="1"/>
          <p:nvPr/>
        </p:nvSpPr>
        <p:spPr>
          <a:xfrm>
            <a:off x="317845" y="5520067"/>
            <a:ext cx="9068411" cy="540981"/>
          </a:xfrm>
          <a:prstGeom prst="rect">
            <a:avLst/>
          </a:prstGeom>
          <a:noFill/>
        </p:spPr>
        <p:txBody>
          <a:bodyPr wrap="square" lIns="64197" tIns="32099" rIns="64197" bIns="32099">
            <a:spAutoFit/>
          </a:bodyPr>
          <a:lstStyle/>
          <a:p>
            <a:pPr algn="ctr" defTabSz="642915" eaLnBrk="0" fontAlgn="base" hangingPunct="0">
              <a:spcBef>
                <a:spcPct val="0"/>
              </a:spcBef>
              <a:spcAft>
                <a:spcPct val="0"/>
              </a:spcAft>
              <a:defRPr/>
            </a:pPr>
            <a:r>
              <a:rPr lang="en-US" sz="3094" b="1" dirty="0">
                <a:solidFill>
                  <a:srgbClr val="FFFFFF"/>
                </a:solidFill>
                <a:effectLst>
                  <a:glow rad="101600">
                    <a:srgbClr val="000000"/>
                  </a:glow>
                  <a:outerShdw blurRad="50800" dist="88900" dir="2700000" algn="tl" rotWithShape="0">
                    <a:srgbClr val="000000"/>
                  </a:outerShdw>
                </a:effectLst>
                <a:latin typeface="Arial" charset="0"/>
                <a:ea typeface="ＭＳ Ｐゴシック" charset="0"/>
              </a:rPr>
              <a:t>Luke 12:13-21</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Titus 2.11.jpg">
            <a:extLst>
              <a:ext uri="{FF2B5EF4-FFF2-40B4-BE49-F238E27FC236}">
                <a16:creationId xmlns:a16="http://schemas.microsoft.com/office/drawing/2014/main" id="{D12F80C9-C902-453E-9854-ABCF981548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667C46B-EB0A-4A4D-9A11-85EE9261C6C3}"/>
              </a:ext>
            </a:extLst>
          </p:cNvPr>
          <p:cNvSpPr>
            <a:spLocks noGrp="1"/>
          </p:cNvSpPr>
          <p:nvPr>
            <p:ph type="title" idx="4294967295"/>
          </p:nvPr>
        </p:nvSpPr>
        <p:spPr>
          <a:xfrm>
            <a:off x="-1" y="0"/>
            <a:ext cx="9143999" cy="1032934"/>
          </a:xfrm>
          <a:solidFill>
            <a:schemeClr val="tx1"/>
          </a:solidFill>
          <a:effectLst/>
        </p:spPr>
        <p:txBody>
          <a:bodyPr/>
          <a:lstStyle/>
          <a:p>
            <a:r>
              <a:rPr lang="en-US" altLang="en-US" sz="3200" dirty="0">
                <a:effectLst/>
                <a:ea typeface="ＭＳ Ｐゴシック" panose="020B0600070205080204" pitchFamily="34" charset="-128"/>
              </a:rPr>
              <a:t>We must </a:t>
            </a:r>
            <a:r>
              <a:rPr lang="en-US" altLang="en-US" sz="3200" i="1" dirty="0">
                <a:effectLst/>
                <a:ea typeface="ＭＳ Ｐゴシック" panose="020B0600070205080204" pitchFamily="34" charset="-128"/>
              </a:rPr>
              <a:t>each</a:t>
            </a:r>
            <a:r>
              <a:rPr lang="en-US" altLang="en-US" sz="3200" dirty="0">
                <a:effectLst/>
                <a:ea typeface="ＭＳ Ｐゴシック" panose="020B0600070205080204" pitchFamily="34" charset="-128"/>
              </a:rPr>
              <a:t> decide who Christ is—</a:t>
            </a:r>
            <a:br>
              <a:rPr lang="en-US" altLang="en-US" sz="3200" dirty="0">
                <a:effectLst/>
                <a:ea typeface="ＭＳ Ｐゴシック" panose="020B0600070205080204" pitchFamily="34" charset="-128"/>
              </a:rPr>
            </a:br>
            <a:r>
              <a:rPr lang="en-US" altLang="en-US" sz="3200" dirty="0">
                <a:effectLst/>
                <a:ea typeface="ＭＳ Ｐゴシック" panose="020B0600070205080204" pitchFamily="34" charset="-128"/>
              </a:rPr>
              <a:t>and also give that choice to others.</a:t>
            </a:r>
          </a:p>
        </p:txBody>
      </p:sp>
    </p:spTree>
    <p:extLst>
      <p:ext uri="{BB962C8B-B14F-4D97-AF65-F5344CB8AC3E}">
        <p14:creationId xmlns:p14="http://schemas.microsoft.com/office/powerpoint/2010/main" val="371516526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5"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8" tIns="32868" rIns="32868" bIns="32868">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86"/>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51"/>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68" tIns="32868" rIns="32868" bIns="32868" anchor="ctr">
            <a:normAutofit/>
          </a:bodyPr>
          <a:lstStyle/>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429429839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00" name="Picture 4" descr="LESSONS FROM THE RICH FOOL – Luke 12:17-20 | Mission Venture Ministries">
            <a:extLst>
              <a:ext uri="{FF2B5EF4-FFF2-40B4-BE49-F238E27FC236}">
                <a16:creationId xmlns:a16="http://schemas.microsoft.com/office/drawing/2014/main" id="{302565A3-3830-4350-86C8-6B4E5917FB3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47C296D-D0EB-DDDF-26D8-65C1A43DAB89}"/>
              </a:ext>
            </a:extLst>
          </p:cNvPr>
          <p:cNvSpPr txBox="1"/>
          <p:nvPr/>
        </p:nvSpPr>
        <p:spPr>
          <a:xfrm>
            <a:off x="0" y="6165304"/>
            <a:ext cx="9141714" cy="678327"/>
          </a:xfrm>
          <a:prstGeom prst="rect">
            <a:avLst/>
          </a:prstGeom>
          <a:solidFill>
            <a:srgbClr val="3E250F"/>
          </a:solidFill>
        </p:spPr>
        <p:txBody>
          <a:bodyPr wrap="square" anchor="ctr">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600" b="1"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Times New Roman" panose="02020603050405020304" pitchFamily="18" charset="0"/>
                <a:cs typeface="Arial" panose="020B0604020202020204" pitchFamily="34" charset="0"/>
              </a:rPr>
              <a:t>LESSONS FROM THE RICH FOOL</a:t>
            </a:r>
          </a:p>
        </p:txBody>
      </p:sp>
    </p:spTree>
    <p:extLst>
      <p:ext uri="{BB962C8B-B14F-4D97-AF65-F5344CB8AC3E}">
        <p14:creationId xmlns:p14="http://schemas.microsoft.com/office/powerpoint/2010/main" val="426795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A8FF185-12F6-4F94-89D5-3A029CCDE9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Watchfulness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112</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12:35-41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delay of the kingdom should motivate the disciples to prepare for His return to establish the kingdom</a:t>
            </a:r>
          </a:p>
        </p:txBody>
      </p:sp>
    </p:spTree>
    <p:extLst>
      <p:ext uri="{BB962C8B-B14F-4D97-AF65-F5344CB8AC3E}">
        <p14:creationId xmlns:p14="http://schemas.microsoft.com/office/powerpoint/2010/main" val="327413314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3" descr="Rev 5.5 City Background.jpg"/>
          <p:cNvPicPr>
            <a:picLocks noChangeAspect="1"/>
          </p:cNvPicPr>
          <p:nvPr/>
        </p:nvPicPr>
        <p:blipFill>
          <a:blip r:embed="rId2">
            <a:lum bright="-20000"/>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2018" name="Rectangle 1026"/>
          <p:cNvSpPr>
            <a:spLocks noGrp="1" noChangeArrowheads="1"/>
          </p:cNvSpPr>
          <p:nvPr>
            <p:ph type="title" idx="4294967295"/>
          </p:nvPr>
        </p:nvSpPr>
        <p:spPr>
          <a:xfrm>
            <a:off x="685800" y="609601"/>
            <a:ext cx="7848600" cy="762000"/>
          </a:xfrm>
          <a:solidFill>
            <a:srgbClr val="000000"/>
          </a:solidFill>
        </p:spPr>
        <p:txBody>
          <a:bodyPr/>
          <a:lstStyle/>
          <a:p>
            <a:r>
              <a:rPr lang="en-US" b="1" dirty="0">
                <a:solidFill>
                  <a:schemeClr val="bg1"/>
                </a:solidFill>
                <a:latin typeface="Arial" panose="020B0604020202020204" pitchFamily="34" charset="0"/>
                <a:ea typeface="ＭＳ Ｐゴシック" charset="0"/>
                <a:cs typeface="Arial" panose="020B0604020202020204" pitchFamily="34" charset="0"/>
              </a:rPr>
              <a:t>Luke 12:35-38 </a:t>
            </a:r>
            <a:r>
              <a:rPr lang="en-US" sz="3200" b="1" dirty="0">
                <a:solidFill>
                  <a:schemeClr val="bg1"/>
                </a:solidFill>
                <a:latin typeface="Arial" panose="020B0604020202020204" pitchFamily="34" charset="0"/>
                <a:ea typeface="ＭＳ Ｐゴシック" charset="0"/>
                <a:cs typeface="Arial" panose="020B0604020202020204" pitchFamily="34" charset="0"/>
              </a:rPr>
              <a:t>NLT</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1683" name="Rectangle 1027"/>
          <p:cNvSpPr>
            <a:spLocks noChangeArrowheads="1"/>
          </p:cNvSpPr>
          <p:nvPr/>
        </p:nvSpPr>
        <p:spPr bwMode="auto">
          <a:xfrm>
            <a:off x="304800" y="1752600"/>
            <a:ext cx="8610600" cy="4800600"/>
          </a:xfrm>
          <a:prstGeom prst="rect">
            <a:avLst/>
          </a:prstGeom>
          <a:noFill/>
          <a:ln w="9525">
            <a:noFill/>
            <a:miter lim="800000"/>
            <a:headEnd/>
            <a:tailEnd/>
          </a:ln>
          <a:effectLst/>
        </p:spPr>
        <p:txBody>
          <a:bodyPr lIns="91408" tIns="45704" rIns="91408" bIns="45704"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glow rad="101600">
                    <a:srgbClr val="000000"/>
                  </a:glow>
                </a:effectLst>
                <a:uLnTx/>
                <a:uFillTx/>
                <a:latin typeface="Arial" charset="0"/>
                <a:ea typeface="ＭＳ Ｐゴシック" charset="0"/>
              </a:rPr>
              <a:t>35</a:t>
            </a:r>
            <a:r>
              <a:rPr kumimoji="0" lang="en-US" altLang="ja-JP"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Be dressed for service and keep your lamps burning, </a:t>
            </a:r>
            <a:r>
              <a:rPr kumimoji="0" lang="en-US" sz="2800" b="1" i="0" u="none" strike="noStrike" kern="1200" cap="none" spc="0" normalizeH="0" baseline="30000" noProof="0" dirty="0">
                <a:ln>
                  <a:noFill/>
                </a:ln>
                <a:solidFill>
                  <a:srgbClr val="FFFFFF"/>
                </a:solidFill>
                <a:effectLst>
                  <a:glow rad="101600">
                    <a:srgbClr val="000000"/>
                  </a:glow>
                </a:effectLst>
                <a:uLnTx/>
                <a:uFillTx/>
                <a:latin typeface="Arial" charset="0"/>
                <a:ea typeface="ＭＳ Ｐゴシック" charset="0"/>
              </a:rPr>
              <a:t>36</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as though you were waiting for your master to return from the wedding feast. Then you will be ready to open the door and let him in the moment he arrives and knocks. </a:t>
            </a:r>
            <a:r>
              <a:rPr kumimoji="0" lang="en-US" sz="2800" b="1" i="0" u="none" strike="noStrike" kern="1200" cap="none" spc="0" normalizeH="0" baseline="30000" noProof="0" dirty="0">
                <a:ln>
                  <a:noFill/>
                </a:ln>
                <a:solidFill>
                  <a:srgbClr val="FFFFFF"/>
                </a:solidFill>
                <a:effectLst>
                  <a:glow rad="101600">
                    <a:srgbClr val="000000"/>
                  </a:glow>
                </a:effectLst>
                <a:uLnTx/>
                <a:uFillTx/>
                <a:latin typeface="Arial" charset="0"/>
                <a:ea typeface="ＭＳ Ｐゴシック" charset="0"/>
              </a:rPr>
              <a:t>37</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The servants who are ready and waiting for his return will be rewarded. I tell you the truth, he himself will seat them, put on an apron, and serve them as they sit and eat! </a:t>
            </a:r>
            <a:r>
              <a:rPr kumimoji="0" lang="en-US" sz="2800" b="1" i="0" u="none" strike="noStrike" kern="1200" cap="none" spc="0" normalizeH="0" baseline="30000" noProof="0" dirty="0">
                <a:ln>
                  <a:noFill/>
                </a:ln>
                <a:solidFill>
                  <a:srgbClr val="FFFFFF"/>
                </a:solidFill>
                <a:effectLst>
                  <a:glow rad="101600">
                    <a:srgbClr val="000000"/>
                  </a:glow>
                </a:effectLst>
                <a:uLnTx/>
                <a:uFillTx/>
                <a:latin typeface="Arial" charset="0"/>
                <a:ea typeface="ＭＳ Ｐゴシック" charset="0"/>
              </a:rPr>
              <a:t>38</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He may come in the middle of the night or just before dawn. But whenever he comes, he will reward the servants who are ready."</a:t>
            </a:r>
          </a:p>
        </p:txBody>
      </p:sp>
    </p:spTree>
    <p:extLst>
      <p:ext uri="{BB962C8B-B14F-4D97-AF65-F5344CB8AC3E}">
        <p14:creationId xmlns:p14="http://schemas.microsoft.com/office/powerpoint/2010/main" val="3761097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fade">
                                      <p:cBhvr>
                                        <p:cTn id="7" dur="1000"/>
                                        <p:tgtEl>
                                          <p:spTgt spid="71683"/>
                                        </p:tgtEl>
                                      </p:cBhvr>
                                    </p:animEffect>
                                    <p:anim calcmode="lin" valueType="num">
                                      <p:cBhvr>
                                        <p:cTn id="8" dur="1000" fill="hold"/>
                                        <p:tgtEl>
                                          <p:spTgt spid="71683"/>
                                        </p:tgtEl>
                                        <p:attrNameLst>
                                          <p:attrName>ppt_x</p:attrName>
                                        </p:attrNameLst>
                                      </p:cBhvr>
                                      <p:tavLst>
                                        <p:tav tm="0">
                                          <p:val>
                                            <p:strVal val="#ppt_x"/>
                                          </p:val>
                                        </p:tav>
                                        <p:tav tm="100000">
                                          <p:val>
                                            <p:strVal val="#ppt_x"/>
                                          </p:val>
                                        </p:tav>
                                      </p:tavLst>
                                    </p:anim>
                                    <p:anim calcmode="lin" valueType="num">
                                      <p:cBhvr>
                                        <p:cTn id="9" dur="900" decel="100000" fill="hold"/>
                                        <p:tgtEl>
                                          <p:spTgt spid="7168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168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7CD57BD-996A-4CAB-BF9D-9C171C7E4E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4. Faithfulness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113</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12:42-48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0334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Those who are watchful must also be faithful since it will determine the degrees of both rewards and punishments</a:t>
            </a:r>
          </a:p>
        </p:txBody>
      </p:sp>
    </p:spTree>
    <p:extLst>
      <p:ext uri="{BB962C8B-B14F-4D97-AF65-F5344CB8AC3E}">
        <p14:creationId xmlns:p14="http://schemas.microsoft.com/office/powerpoint/2010/main" val="3808603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ivided views.jpg">
            <a:extLst>
              <a:ext uri="{FF2B5EF4-FFF2-40B4-BE49-F238E27FC236}">
                <a16:creationId xmlns:a16="http://schemas.microsoft.com/office/drawing/2014/main" id="{B379F65E-71CB-4871-BA9F-0C8C27C2E5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582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77B0E13-0374-4626-A5A1-14BF1D9818B5}"/>
              </a:ext>
            </a:extLst>
          </p:cNvPr>
          <p:cNvSpPr>
            <a:spLocks noGrp="1"/>
          </p:cNvSpPr>
          <p:nvPr>
            <p:ph type="title" idx="4294967295"/>
          </p:nvPr>
        </p:nvSpPr>
        <p:spPr>
          <a:xfrm>
            <a:off x="152400" y="0"/>
            <a:ext cx="8686800" cy="1477963"/>
          </a:xfrm>
        </p:spPr>
        <p:txBody>
          <a:bodyPr/>
          <a:lstStyle/>
          <a:p>
            <a:pPr eaLnBrk="1" hangingPunct="1">
              <a:defRPr/>
            </a:pPr>
            <a:r>
              <a:rPr lang="en-US" dirty="0">
                <a:ea typeface="+mj-ea"/>
                <a:cs typeface="+mj-cs"/>
              </a:rPr>
              <a:t>I.  Everyone makes his or her </a:t>
            </a:r>
            <a:r>
              <a:rPr lang="en-US" u="sng" dirty="0">
                <a:solidFill>
                  <a:srgbClr val="FFFF00"/>
                </a:solidFill>
                <a:ea typeface="+mj-ea"/>
                <a:cs typeface="+mj-cs"/>
              </a:rPr>
              <a:t>own</a:t>
            </a:r>
            <a:r>
              <a:rPr lang="en-US" dirty="0">
                <a:solidFill>
                  <a:srgbClr val="FFFF00"/>
                </a:solidFill>
                <a:ea typeface="+mj-ea"/>
                <a:cs typeface="+mj-cs"/>
              </a:rPr>
              <a:t> </a:t>
            </a:r>
            <a:r>
              <a:rPr lang="en-US" dirty="0">
                <a:ea typeface="+mj-ea"/>
                <a:cs typeface="+mj-cs"/>
              </a:rPr>
              <a:t>decision about Christ (7:1-13).</a:t>
            </a:r>
          </a:p>
        </p:txBody>
      </p:sp>
      <p:sp>
        <p:nvSpPr>
          <p:cNvPr id="4" name="Title 1">
            <a:extLst>
              <a:ext uri="{FF2B5EF4-FFF2-40B4-BE49-F238E27FC236}">
                <a16:creationId xmlns:a16="http://schemas.microsoft.com/office/drawing/2014/main" id="{630E9D46-6549-431E-AC96-5B5CDE00BE56}"/>
              </a:ext>
            </a:extLst>
          </p:cNvPr>
          <p:cNvSpPr txBox="1">
            <a:spLocks/>
          </p:cNvSpPr>
          <p:nvPr/>
        </p:nvSpPr>
        <p:spPr bwMode="auto">
          <a:xfrm>
            <a:off x="0" y="5334000"/>
            <a:ext cx="92202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spTree>
    <p:extLst>
      <p:ext uri="{BB962C8B-B14F-4D97-AF65-F5344CB8AC3E}">
        <p14:creationId xmlns:p14="http://schemas.microsoft.com/office/powerpoint/2010/main" val="344532965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D390AC90-35B9-4015-B1EE-9CC214B029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5. The Effect of His Coming</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114</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12:49-53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At the return of Jesus, a judgment will bring division over the person of Christ, so the people should reject Pharisaism for Jesus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4406498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D00CD91-F4AB-4FCF-B0D0-1FC212367FE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6. The Signs of the Times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115</a:t>
            </a:r>
          </a:p>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Luke 12:54-59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People can interpret the weather but not the signs authenticating Jesus, so they must seek reconciliation with the Judge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3714454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F5E555DF-7B57-4660-9F78-B916239C27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7. Concerning Repentance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116</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13:1-9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885869"/>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belief that tragedy only befalls sinners is false, so God will judge that entire generation unless they repent</a:t>
            </a:r>
          </a:p>
        </p:txBody>
      </p:sp>
    </p:spTree>
    <p:extLst>
      <p:ext uri="{BB962C8B-B14F-4D97-AF65-F5344CB8AC3E}">
        <p14:creationId xmlns:p14="http://schemas.microsoft.com/office/powerpoint/2010/main" val="2015904606"/>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11968B3-75F3-46D2-BE55-88DFFC8C65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8. Concerning Israel's Need</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117</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13:10-17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3572"/>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heals a crippled woman on the Sabbath to show Israel needs Him as Messiah and to show His blessings if the nation trusts Him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0206287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B32613D-30A5-4D80-AE6F-991127CC5C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9. Concerning the Kingdom Program</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118</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13:18-21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25366"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Despite unbelief, Jesus taught the kingdom's small start would grow quietly, pervasively, and irreversibly into a large, new form</a:t>
            </a:r>
          </a:p>
        </p:txBody>
      </p:sp>
    </p:spTree>
    <p:extLst>
      <p:ext uri="{BB962C8B-B14F-4D97-AF65-F5344CB8AC3E}">
        <p14:creationId xmlns:p14="http://schemas.microsoft.com/office/powerpoint/2010/main" val="141265504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982A977-C9B1-4881-839F-B7CD3D958D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N. Conflict at the Feast of Dedication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204864"/>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119</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10:22-39</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49306"/>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shows that the Jews reject Him as the Messiah of God despite His words and works, not for lack of evidence</a:t>
            </a:r>
          </a:p>
        </p:txBody>
      </p:sp>
    </p:spTree>
    <p:extLst>
      <p:ext uri="{BB962C8B-B14F-4D97-AF65-F5344CB8AC3E}">
        <p14:creationId xmlns:p14="http://schemas.microsoft.com/office/powerpoint/2010/main" val="422516690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79F0B857.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4038600"/>
            <a:ext cx="2444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46" name="Rectangle 5"/>
          <p:cNvSpPr>
            <a:spLocks noGrp="1" noChangeArrowheads="1"/>
          </p:cNvSpPr>
          <p:nvPr>
            <p:ph type="title"/>
          </p:nvPr>
        </p:nvSpPr>
        <p:spPr>
          <a:xfrm>
            <a:off x="152400" y="76200"/>
            <a:ext cx="3200400" cy="762000"/>
          </a:xfrm>
        </p:spPr>
        <p:txBody>
          <a:bodyPr/>
          <a:lstStyle/>
          <a:p>
            <a:pPr eaLnBrk="1" hangingPunct="1"/>
            <a:r>
              <a:rPr lang="en-US" sz="4000">
                <a:latin typeface="Arial" charset="0"/>
                <a:ea typeface="ＭＳ Ｐゴシック" charset="0"/>
              </a:rPr>
              <a:t>Antiochus IV</a:t>
            </a:r>
          </a:p>
        </p:txBody>
      </p:sp>
      <p:pic>
        <p:nvPicPr>
          <p:cNvPr id="82947" name="Picture 4" descr="Ntiochus IV"/>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914400"/>
            <a:ext cx="3055938" cy="4114800"/>
          </a:xfrm>
          <a:noFill/>
          <a:extLst>
            <a:ext uri="{909E8E84-426E-40dd-AFC4-6F175D3DCCD1}">
              <a14:hiddenFill xmlns="" xmlns:a14="http://schemas.microsoft.com/office/drawing/2010/main">
                <a:solidFill>
                  <a:srgbClr val="FFFFFF"/>
                </a:solidFill>
              </a14:hiddenFill>
            </a:ext>
          </a:extLst>
        </p:spPr>
      </p:pic>
      <p:sp>
        <p:nvSpPr>
          <p:cNvPr id="81927" name="Text Box 7"/>
          <p:cNvSpPr txBox="1">
            <a:spLocks noChangeArrowheads="1"/>
          </p:cNvSpPr>
          <p:nvPr/>
        </p:nvSpPr>
        <p:spPr bwMode="auto">
          <a:xfrm>
            <a:off x="3200400" y="304800"/>
            <a:ext cx="5943600" cy="3786188"/>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Daniel 11:29-30  "At the time appointed he shall return and come into the south, but it shall not be this time as it was before.  For ships of Kittim shall come against him, and he shall be afraid and withdraw, and shall turn back and be enraged and take action against the holy covenant.  He shall turn back and pay attention to those who forsake the holy covenant.</a:t>
            </a:r>
            <a:r>
              <a:rPr kumimoji="0" lang="ja-JP"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2949" name="Picture 8" descr="34 Rom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5313" y="4114800"/>
            <a:ext cx="600868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30" name="Picture 10" descr="j021577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79663" y="3762375"/>
            <a:ext cx="2649537" cy="164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34" name="AutoShape 14"/>
          <p:cNvSpPr>
            <a:spLocks noChangeArrowheads="1"/>
          </p:cNvSpPr>
          <p:nvPr/>
        </p:nvSpPr>
        <p:spPr bwMode="auto">
          <a:xfrm>
            <a:off x="5638800" y="5568280"/>
            <a:ext cx="1066800" cy="381000"/>
          </a:xfrm>
          <a:prstGeom prst="curvedUpArrow">
            <a:avLst>
              <a:gd name="adj1" fmla="val 56000"/>
              <a:gd name="adj2" fmla="val 112000"/>
              <a:gd name="adj3" fmla="val 33333"/>
            </a:avLst>
          </a:prstGeom>
          <a:solidFill>
            <a:srgbClr val="FFFFFF"/>
          </a:solidFill>
          <a:ln w="12700" cap="sq">
            <a:solidFill>
              <a:srgbClr val="BA1236"/>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82952" name="Text Box 15"/>
          <p:cNvSpPr txBox="1">
            <a:spLocks noChangeArrowheads="1"/>
          </p:cNvSpPr>
          <p:nvPr/>
        </p:nvSpPr>
        <p:spPr bwMode="auto">
          <a:xfrm>
            <a:off x="8610600" y="0"/>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65</a:t>
            </a:r>
          </a:p>
        </p:txBody>
      </p:sp>
      <p:sp>
        <p:nvSpPr>
          <p:cNvPr id="10" name="Text Box 6"/>
          <p:cNvSpPr txBox="1">
            <a:spLocks noChangeArrowheads="1"/>
          </p:cNvSpPr>
          <p:nvPr/>
        </p:nvSpPr>
        <p:spPr bwMode="auto">
          <a:xfrm>
            <a:off x="34925" y="5981700"/>
            <a:ext cx="3148013" cy="83185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ＭＳ Ｐゴシック" charset="0"/>
                <a:cs typeface="Arial"/>
              </a:rPr>
              <a:t>Beitzel</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a:t>
            </a:r>
            <a:r>
              <a:rPr kumimoji="0" lang="en-US" sz="24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edition, 166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1930"/>
                                        </p:tgtEl>
                                        <p:attrNameLst>
                                          <p:attrName>style.visibility</p:attrName>
                                        </p:attrNameLst>
                                      </p:cBhvr>
                                      <p:to>
                                        <p:strVal val="visible"/>
                                      </p:to>
                                    </p:set>
                                    <p:anim calcmode="lin" valueType="num">
                                      <p:cBhvr>
                                        <p:cTn id="7" dur="1000" fill="hold"/>
                                        <p:tgtEl>
                                          <p:spTgt spid="81930"/>
                                        </p:tgtEl>
                                        <p:attrNameLst>
                                          <p:attrName>ppt_w</p:attrName>
                                        </p:attrNameLst>
                                      </p:cBhvr>
                                      <p:tavLst>
                                        <p:tav tm="0">
                                          <p:val>
                                            <p:fltVal val="0"/>
                                          </p:val>
                                        </p:tav>
                                        <p:tav tm="100000">
                                          <p:val>
                                            <p:strVal val="#ppt_w"/>
                                          </p:val>
                                        </p:tav>
                                      </p:tavLst>
                                    </p:anim>
                                    <p:anim calcmode="lin" valueType="num">
                                      <p:cBhvr>
                                        <p:cTn id="8" dur="1000" fill="hold"/>
                                        <p:tgtEl>
                                          <p:spTgt spid="81930"/>
                                        </p:tgtEl>
                                        <p:attrNameLst>
                                          <p:attrName>ppt_h</p:attrName>
                                        </p:attrNameLst>
                                      </p:cBhvr>
                                      <p:tavLst>
                                        <p:tav tm="0">
                                          <p:val>
                                            <p:fltVal val="0"/>
                                          </p:val>
                                        </p:tav>
                                        <p:tav tm="100000">
                                          <p:val>
                                            <p:strVal val="#ppt_h"/>
                                          </p:val>
                                        </p:tav>
                                      </p:tavLst>
                                    </p:anim>
                                    <p:anim calcmode="lin" valueType="num">
                                      <p:cBhvr>
                                        <p:cTn id="9" dur="1000" fill="hold"/>
                                        <p:tgtEl>
                                          <p:spTgt spid="8193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1934"/>
                                        </p:tgtEl>
                                        <p:attrNameLst>
                                          <p:attrName>style.visibility</p:attrName>
                                        </p:attrNameLst>
                                      </p:cBhvr>
                                      <p:to>
                                        <p:strVal val="visible"/>
                                      </p:to>
                                    </p:set>
                                    <p:animEffect transition="in" filter="wipe(left)">
                                      <p:cBhvr>
                                        <p:cTn id="15" dur="500"/>
                                        <p:tgtEl>
                                          <p:spTgt spid="81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4" grpId="0" animBg="1" autoUpdateAnimBg="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a:xfrm>
            <a:off x="6172200" y="44624"/>
            <a:ext cx="2971800" cy="1981200"/>
          </a:xfrm>
        </p:spPr>
        <p:txBody>
          <a:bodyPr/>
          <a:lstStyle/>
          <a:p>
            <a:pPr eaLnBrk="1" hangingPunct="1"/>
            <a:r>
              <a:rPr lang="en-US" sz="2800" b="1" dirty="0">
                <a:latin typeface="Arial" charset="0"/>
                <a:ea typeface="ＭＳ Ｐゴシック" charset="0"/>
              </a:rPr>
              <a:t>Early Maccabean Revolt </a:t>
            </a:r>
            <a:br>
              <a:rPr lang="en-US" sz="2800" b="1" dirty="0">
                <a:latin typeface="Arial" charset="0"/>
                <a:ea typeface="ＭＳ Ｐゴシック" charset="0"/>
              </a:rPr>
            </a:br>
            <a:r>
              <a:rPr lang="en-US" sz="2800" b="1" dirty="0">
                <a:latin typeface="Arial" charset="0"/>
                <a:ea typeface="ＭＳ Ｐゴシック" charset="0"/>
              </a:rPr>
              <a:t>(167-164 BC)</a:t>
            </a:r>
          </a:p>
        </p:txBody>
      </p:sp>
      <p:pic>
        <p:nvPicPr>
          <p:cNvPr id="89090" name="Picture 4" descr="Maccabean Revol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1928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091" name="Picture 5" descr="Weiner Dog0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920960">
            <a:off x="5715000" y="4340225"/>
            <a:ext cx="3505200" cy="244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9" name="AutoShape 7"/>
          <p:cNvSpPr>
            <a:spLocks noChangeArrowheads="1"/>
          </p:cNvSpPr>
          <p:nvPr/>
        </p:nvSpPr>
        <p:spPr bwMode="auto">
          <a:xfrm>
            <a:off x="0" y="2895600"/>
            <a:ext cx="1600200" cy="1295400"/>
          </a:xfrm>
          <a:prstGeom prst="wedgeRectCallout">
            <a:avLst>
              <a:gd name="adj1" fmla="val 110514"/>
              <a:gd name="adj2" fmla="val 86764"/>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Mattathias Kills Jew &amp; Official</a:t>
            </a:r>
          </a:p>
        </p:txBody>
      </p:sp>
      <p:sp>
        <p:nvSpPr>
          <p:cNvPr id="100360" name="AutoShape 8"/>
          <p:cNvSpPr>
            <a:spLocks noChangeArrowheads="1"/>
          </p:cNvSpPr>
          <p:nvPr/>
        </p:nvSpPr>
        <p:spPr bwMode="auto">
          <a:xfrm>
            <a:off x="2057400" y="2362200"/>
            <a:ext cx="1752600" cy="1295400"/>
          </a:xfrm>
          <a:prstGeom prst="wedgeRectCallout">
            <a:avLst>
              <a:gd name="adj1" fmla="val 103079"/>
              <a:gd name="adj2" fmla="val 81616"/>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Mattathias &amp; Sons Flee to Hills</a:t>
            </a:r>
          </a:p>
        </p:txBody>
      </p:sp>
      <p:sp>
        <p:nvSpPr>
          <p:cNvPr id="100361" name="AutoShape 9"/>
          <p:cNvSpPr>
            <a:spLocks noChangeArrowheads="1"/>
          </p:cNvSpPr>
          <p:nvPr/>
        </p:nvSpPr>
        <p:spPr bwMode="auto">
          <a:xfrm>
            <a:off x="2438400" y="914400"/>
            <a:ext cx="1600200" cy="1219200"/>
          </a:xfrm>
          <a:prstGeom prst="wedgeRectCallout">
            <a:avLst>
              <a:gd name="adj1" fmla="val 117657"/>
              <a:gd name="adj2" fmla="val 102343"/>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Judas Defeats Apollonius </a:t>
            </a:r>
          </a:p>
        </p:txBody>
      </p:sp>
      <p:sp>
        <p:nvSpPr>
          <p:cNvPr id="100362" name="AutoShape 10"/>
          <p:cNvSpPr>
            <a:spLocks noChangeArrowheads="1"/>
          </p:cNvSpPr>
          <p:nvPr/>
        </p:nvSpPr>
        <p:spPr bwMode="auto">
          <a:xfrm>
            <a:off x="1295400" y="5638800"/>
            <a:ext cx="1600200" cy="1219200"/>
          </a:xfrm>
          <a:prstGeom prst="wedgeRectCallout">
            <a:avLst>
              <a:gd name="adj1" fmla="val 100991"/>
              <a:gd name="adj2" fmla="val -65495"/>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Judas Defeats Seron </a:t>
            </a:r>
          </a:p>
        </p:txBody>
      </p:sp>
      <p:sp>
        <p:nvSpPr>
          <p:cNvPr id="100363" name="AutoShape 11"/>
          <p:cNvSpPr>
            <a:spLocks noChangeArrowheads="1"/>
          </p:cNvSpPr>
          <p:nvPr/>
        </p:nvSpPr>
        <p:spPr bwMode="auto">
          <a:xfrm>
            <a:off x="6172200" y="2133600"/>
            <a:ext cx="1600200" cy="1219200"/>
          </a:xfrm>
          <a:prstGeom prst="wedgeRectCallout">
            <a:avLst>
              <a:gd name="adj1" fmla="val -119148"/>
              <a:gd name="adj2" fmla="val 189713"/>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Judas Raids Syrians </a:t>
            </a:r>
          </a:p>
        </p:txBody>
      </p:sp>
      <p:sp>
        <p:nvSpPr>
          <p:cNvPr id="89097" name="Text Box 12"/>
          <p:cNvSpPr txBox="1">
            <a:spLocks noChangeArrowheads="1"/>
          </p:cNvSpPr>
          <p:nvPr/>
        </p:nvSpPr>
        <p:spPr bwMode="auto">
          <a:xfrm>
            <a:off x="8458200" y="76200"/>
            <a:ext cx="533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0359"/>
                                        </p:tgtEl>
                                        <p:attrNameLst>
                                          <p:attrName>style.visibility</p:attrName>
                                        </p:attrNameLst>
                                      </p:cBhvr>
                                      <p:to>
                                        <p:strVal val="visible"/>
                                      </p:to>
                                    </p:set>
                                    <p:animEffect transition="in" filter="wipe(down)">
                                      <p:cBhvr>
                                        <p:cTn id="7" dur="500"/>
                                        <p:tgtEl>
                                          <p:spTgt spid="1003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0360"/>
                                        </p:tgtEl>
                                        <p:attrNameLst>
                                          <p:attrName>style.visibility</p:attrName>
                                        </p:attrNameLst>
                                      </p:cBhvr>
                                      <p:to>
                                        <p:strVal val="visible"/>
                                      </p:to>
                                    </p:set>
                                    <p:animEffect transition="in" filter="wipe(down)">
                                      <p:cBhvr>
                                        <p:cTn id="12" dur="500"/>
                                        <p:tgtEl>
                                          <p:spTgt spid="1003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0361"/>
                                        </p:tgtEl>
                                        <p:attrNameLst>
                                          <p:attrName>style.visibility</p:attrName>
                                        </p:attrNameLst>
                                      </p:cBhvr>
                                      <p:to>
                                        <p:strVal val="visible"/>
                                      </p:to>
                                    </p:set>
                                    <p:animEffect transition="in" filter="wipe(down)">
                                      <p:cBhvr>
                                        <p:cTn id="17" dur="500"/>
                                        <p:tgtEl>
                                          <p:spTgt spid="1003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0362"/>
                                        </p:tgtEl>
                                        <p:attrNameLst>
                                          <p:attrName>style.visibility</p:attrName>
                                        </p:attrNameLst>
                                      </p:cBhvr>
                                      <p:to>
                                        <p:strVal val="visible"/>
                                      </p:to>
                                    </p:set>
                                    <p:animEffect transition="in" filter="wipe(down)">
                                      <p:cBhvr>
                                        <p:cTn id="22" dur="500"/>
                                        <p:tgtEl>
                                          <p:spTgt spid="10036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0363"/>
                                        </p:tgtEl>
                                        <p:attrNameLst>
                                          <p:attrName>style.visibility</p:attrName>
                                        </p:attrNameLst>
                                      </p:cBhvr>
                                      <p:to>
                                        <p:strVal val="visible"/>
                                      </p:to>
                                    </p:set>
                                    <p:animEffect transition="in" filter="wipe(down)">
                                      <p:cBhvr>
                                        <p:cTn id="27" dur="500"/>
                                        <p:tgtEl>
                                          <p:spTgt spid="100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9" grpId="0" animBg="1"/>
      <p:bldP spid="100360" grpId="0" animBg="1"/>
      <p:bldP spid="100361" grpId="0" animBg="1"/>
      <p:bldP spid="100362" grpId="0" animBg="1"/>
      <p:bldP spid="100363"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descr="hanuka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5257800"/>
            <a:ext cx="21336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25" name="Picture 5" descr="Feast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635500" y="3276600"/>
            <a:ext cx="24511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9" name="Text Box 9"/>
          <p:cNvSpPr txBox="1">
            <a:spLocks noChangeArrowheads="1"/>
          </p:cNvSpPr>
          <p:nvPr/>
        </p:nvSpPr>
        <p:spPr bwMode="auto">
          <a:xfrm>
            <a:off x="7086600" y="4267200"/>
            <a:ext cx="1981200" cy="100647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07" charset="-52"/>
                <a:ea typeface="MS PGothic" pitchFamily="34" charset="-128"/>
                <a:cs typeface="+mn-cs"/>
              </a:rPr>
              <a:t>9-Branch Lampstand (Hanukkiah)</a:t>
            </a:r>
          </a:p>
        </p:txBody>
      </p:sp>
      <p:grpSp>
        <p:nvGrpSpPr>
          <p:cNvPr id="311300" name="Group 11"/>
          <p:cNvGrpSpPr>
            <a:grpSpLocks/>
          </p:cNvGrpSpPr>
          <p:nvPr/>
        </p:nvGrpSpPr>
        <p:grpSpPr bwMode="auto">
          <a:xfrm>
            <a:off x="0" y="990600"/>
            <a:ext cx="4660900" cy="5867400"/>
            <a:chOff x="0" y="624"/>
            <a:chExt cx="2936" cy="3696"/>
          </a:xfrm>
        </p:grpSpPr>
        <p:pic>
          <p:nvPicPr>
            <p:cNvPr id="311305" name="Picture 2" descr="Hanukkah"/>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624"/>
              <a:ext cx="2936" cy="3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306" name="Rectangle 10"/>
            <p:cNvSpPr>
              <a:spLocks noChangeArrowheads="1"/>
            </p:cNvSpPr>
            <p:nvPr/>
          </p:nvSpPr>
          <p:spPr bwMode="auto">
            <a:xfrm rot="918402">
              <a:off x="240" y="960"/>
              <a:ext cx="2592" cy="624"/>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grpSp>
      <p:sp>
        <p:nvSpPr>
          <p:cNvPr id="184323" name="Rectangle 3"/>
          <p:cNvSpPr>
            <a:spLocks noGrp="1" noChangeArrowheads="1"/>
          </p:cNvSpPr>
          <p:nvPr>
            <p:ph type="title"/>
          </p:nvPr>
        </p:nvSpPr>
        <p:spPr>
          <a:xfrm rot="735820">
            <a:off x="0" y="457200"/>
            <a:ext cx="9448800" cy="2084388"/>
          </a:xfrm>
          <a:solidFill>
            <a:srgbClr val="336600"/>
          </a:solidFill>
        </p:spPr>
        <p:txBody>
          <a:bodyPr/>
          <a:lstStyle/>
          <a:p>
            <a:pPr eaLnBrk="1" hangingPunct="1"/>
            <a:r>
              <a:rPr lang="en-US" altLang="en-US" sz="4000">
                <a:latin typeface="Arial" pitchFamily="34" charset="0"/>
                <a:cs typeface="Arial" pitchFamily="34" charset="0"/>
              </a:rPr>
              <a:t>Hanukkah (Feast of Lights) commemorates the victory of Judas Maccabeus over the Seleucids in 164 </a:t>
            </a:r>
            <a:r>
              <a:rPr lang="en-US" altLang="en-US" sz="3200">
                <a:latin typeface="Arial" pitchFamily="34" charset="0"/>
                <a:cs typeface="Arial" pitchFamily="34" charset="0"/>
              </a:rPr>
              <a:t>BC</a:t>
            </a:r>
          </a:p>
        </p:txBody>
      </p:sp>
      <p:sp>
        <p:nvSpPr>
          <p:cNvPr id="184328" name="Text Box 8"/>
          <p:cNvSpPr txBox="1">
            <a:spLocks noChangeArrowheads="1"/>
          </p:cNvSpPr>
          <p:nvPr/>
        </p:nvSpPr>
        <p:spPr bwMode="auto">
          <a:xfrm>
            <a:off x="5105400" y="2743200"/>
            <a:ext cx="1828800" cy="100647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07" charset="-52"/>
                <a:ea typeface="MS PGothic" pitchFamily="34" charset="-128"/>
                <a:cs typeface="+mn-cs"/>
              </a:rPr>
              <a:t>7-Branch Menorah (Regular)</a:t>
            </a:r>
          </a:p>
        </p:txBody>
      </p:sp>
      <p:pic>
        <p:nvPicPr>
          <p:cNvPr id="184326" name="Picture 6" descr="hanukkah lights"/>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629025" y="4038600"/>
            <a:ext cx="1611313"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184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184326"/>
                                        </p:tgtEl>
                                        <p:attrNameLst>
                                          <p:attrName>style.visibility</p:attrName>
                                        </p:attrNameLst>
                                      </p:cBhvr>
                                      <p:to>
                                        <p:strVal val="visible"/>
                                      </p:to>
                                    </p:set>
                                    <p:animEffect transition="in" filter="wedge">
                                      <p:cBhvr>
                                        <p:cTn id="7" dur="2000"/>
                                        <p:tgtEl>
                                          <p:spTgt spid="1843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4325"/>
                                        </p:tgtEl>
                                        <p:attrNameLst>
                                          <p:attrName>style.visibility</p:attrName>
                                        </p:attrNameLst>
                                      </p:cBhvr>
                                      <p:to>
                                        <p:strVal val="visible"/>
                                      </p:to>
                                    </p:set>
                                    <p:animEffect transition="in" filter="dissolve">
                                      <p:cBhvr>
                                        <p:cTn id="12" dur="500"/>
                                        <p:tgtEl>
                                          <p:spTgt spid="1843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4328"/>
                                        </p:tgtEl>
                                        <p:attrNameLst>
                                          <p:attrName>style.visibility</p:attrName>
                                        </p:attrNameLst>
                                      </p:cBhvr>
                                      <p:to>
                                        <p:strVal val="visible"/>
                                      </p:to>
                                    </p:set>
                                    <p:animEffect transition="in" filter="dissolve">
                                      <p:cBhvr>
                                        <p:cTn id="17" dur="500"/>
                                        <p:tgtEl>
                                          <p:spTgt spid="1843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4324"/>
                                        </p:tgtEl>
                                        <p:attrNameLst>
                                          <p:attrName>style.visibility</p:attrName>
                                        </p:attrNameLst>
                                      </p:cBhvr>
                                      <p:to>
                                        <p:strVal val="visible"/>
                                      </p:to>
                                    </p:set>
                                    <p:animEffect transition="in" filter="dissolve">
                                      <p:cBhvr>
                                        <p:cTn id="22" dur="500"/>
                                        <p:tgtEl>
                                          <p:spTgt spid="1843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4329"/>
                                        </p:tgtEl>
                                        <p:attrNameLst>
                                          <p:attrName>style.visibility</p:attrName>
                                        </p:attrNameLst>
                                      </p:cBhvr>
                                      <p:to>
                                        <p:strVal val="visible"/>
                                      </p:to>
                                    </p:set>
                                    <p:animEffect transition="in" filter="blinds(horizontal)">
                                      <p:cBhvr>
                                        <p:cTn id="27" dur="500"/>
                                        <p:tgtEl>
                                          <p:spTgt spid="184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9" grpId="0"/>
      <p:bldP spid="184328"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596CB01-9CDE-4EB7-A150-AAFD0A2DD0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Christ's Explanation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7:16-24</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4819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a:t>
            </a:r>
            <a:r>
              <a:rPr lang="en-US" sz="3200" b="1" kern="0" dirty="0">
                <a:solidFill>
                  <a:srgbClr val="FFFFFF"/>
                </a:solidFill>
                <a:effectLst>
                  <a:glow rad="228600">
                    <a:srgbClr val="220011"/>
                  </a:glow>
                </a:effectLst>
                <a:latin typeface="Arial"/>
                <a:ea typeface="ＭＳ Ｐゴシック" charset="0"/>
                <a:cs typeface="Arial"/>
              </a:rPr>
              <a:t>tells the Pharisees to submit to his teaching as authoritative as was Moses since the Father (not rabbis) taught Jesus</a:t>
            </a:r>
          </a:p>
        </p:txBody>
      </p:sp>
    </p:spTree>
    <p:extLst>
      <p:ext uri="{BB962C8B-B14F-4D97-AF65-F5344CB8AC3E}">
        <p14:creationId xmlns:p14="http://schemas.microsoft.com/office/powerpoint/2010/main" val="157500690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F2F79AA-65CA-41A5-B467-05C2B37F78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Christ's Person Questioned</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7:25-27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a:t>
            </a:r>
            <a:r>
              <a:rPr lang="en-US" sz="3200" b="1" kern="0" dirty="0">
                <a:solidFill>
                  <a:srgbClr val="FFFFFF"/>
                </a:solidFill>
                <a:effectLst>
                  <a:glow rad="228600">
                    <a:srgbClr val="220011"/>
                  </a:glow>
                </a:effectLst>
                <a:latin typeface="Arial"/>
                <a:ea typeface="ＭＳ Ｐゴシック" charset="0"/>
                <a:cs typeface="Arial"/>
              </a:rPr>
              <a:t>crowds disbelieve Jesus is Messiah since the Pharisees do not arrest Him and since they assume he was born in Nazareth</a:t>
            </a:r>
          </a:p>
        </p:txBody>
      </p:sp>
    </p:spTree>
    <p:extLst>
      <p:ext uri="{BB962C8B-B14F-4D97-AF65-F5344CB8AC3E}">
        <p14:creationId xmlns:p14="http://schemas.microsoft.com/office/powerpoint/2010/main" val="2972330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BDB37A5-7570-42DD-B5B7-F71F3A587D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4. Christ's Explanation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7:28-30</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claims that his origin is heaven (not Nazareth) and God is His Father (not Joseph) so that His identity is the Son of God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99992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D9A2888A-9FBF-4EE9-BADE-29951BEBA1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5. Response</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7:31-36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65837"/>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response to Christ is that while some believe, the leaders commit even more to kill Him for blasphemy, even if He tries to escape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748604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frika5 no fuel.jpg">
            <a:extLst>
              <a:ext uri="{FF2B5EF4-FFF2-40B4-BE49-F238E27FC236}">
                <a16:creationId xmlns:a16="http://schemas.microsoft.com/office/drawing/2014/main" id="{FEB9B8C8-C385-4F1A-910D-2DDBFB8A4168}"/>
              </a:ext>
            </a:extLst>
          </p:cNvPr>
          <p:cNvPicPr>
            <a:picLocks noChangeAspect="1"/>
          </p:cNvPicPr>
          <p:nvPr/>
        </p:nvPicPr>
        <p:blipFill>
          <a:blip r:embed="rId2">
            <a:extLst>
              <a:ext uri="{28A0092B-C50C-407E-A947-70E740481C1C}">
                <a14:useLocalDpi xmlns:a14="http://schemas.microsoft.com/office/drawing/2010/main" val="0"/>
              </a:ext>
            </a:extLst>
          </a:blip>
          <a:srcRect b="22978"/>
          <a:stretch>
            <a:fillRect/>
          </a:stretch>
        </p:blipFill>
        <p:spPr bwMode="auto">
          <a:xfrm>
            <a:off x="-76200" y="-76200"/>
            <a:ext cx="5943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5272A2-D0E6-422E-8709-2630455BE703}"/>
              </a:ext>
            </a:extLst>
          </p:cNvPr>
          <p:cNvSpPr>
            <a:spLocks noGrp="1"/>
          </p:cNvSpPr>
          <p:nvPr>
            <p:ph type="title" idx="4294967295"/>
          </p:nvPr>
        </p:nvSpPr>
        <p:spPr>
          <a:xfrm>
            <a:off x="-76200" y="0"/>
            <a:ext cx="9220200" cy="1371600"/>
          </a:xfrm>
          <a:solidFill>
            <a:srgbClr val="000000"/>
          </a:solidFill>
        </p:spPr>
        <p:txBody>
          <a:bodyPr/>
          <a:lstStyle/>
          <a:p>
            <a:pPr marL="579438" indent="-579438" algn="l" eaLnBrk="1" hangingPunct="1"/>
            <a:r>
              <a:rPr lang="en-US" altLang="en-US" dirty="0">
                <a:effectLst/>
                <a:ea typeface="ＭＳ Ｐゴシック" panose="020B0600070205080204" pitchFamily="34" charset="-128"/>
              </a:rPr>
              <a:t>II. People reject Christ’s teaching because they </a:t>
            </a:r>
            <a:r>
              <a:rPr lang="en-US" altLang="en-US" u="sng" dirty="0">
                <a:solidFill>
                  <a:srgbClr val="FFFF00"/>
                </a:solidFill>
                <a:effectLst/>
                <a:ea typeface="ＭＳ Ｐゴシック" panose="020B0600070205080204" pitchFamily="34" charset="-128"/>
              </a:rPr>
              <a:t>reject</a:t>
            </a:r>
            <a:r>
              <a:rPr lang="en-US" altLang="en-US" dirty="0">
                <a:solidFill>
                  <a:srgbClr val="FFFF00"/>
                </a:solidFill>
                <a:effectLst/>
                <a:ea typeface="ＭＳ Ｐゴシック" panose="020B0600070205080204" pitchFamily="34" charset="-128"/>
              </a:rPr>
              <a:t> </a:t>
            </a:r>
            <a:r>
              <a:rPr lang="en-US" altLang="en-US" u="sng" dirty="0">
                <a:solidFill>
                  <a:srgbClr val="FFFF00"/>
                </a:solidFill>
                <a:effectLst/>
                <a:ea typeface="ＭＳ Ｐゴシック" panose="020B0600070205080204" pitchFamily="34" charset="-128"/>
              </a:rPr>
              <a:t>God</a:t>
            </a:r>
            <a:r>
              <a:rPr lang="en-US" altLang="en-US" dirty="0">
                <a:effectLst/>
                <a:ea typeface="ＭＳ Ｐゴシック" panose="020B0600070205080204" pitchFamily="34" charset="-128"/>
              </a:rPr>
              <a:t> (7:14-36). </a:t>
            </a:r>
          </a:p>
        </p:txBody>
      </p:sp>
      <p:pic>
        <p:nvPicPr>
          <p:cNvPr id="34820" name="Picture 4" descr="dead-end.jpg">
            <a:extLst>
              <a:ext uri="{FF2B5EF4-FFF2-40B4-BE49-F238E27FC236}">
                <a16:creationId xmlns:a16="http://schemas.microsoft.com/office/drawing/2014/main" id="{6CD2DCCA-67FB-449B-A89B-BED3514451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76400"/>
            <a:ext cx="28178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483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1046826" y="103892"/>
            <a:ext cx="7993478" cy="792088"/>
          </a:xfrm>
          <a:gradFill flip="none" rotWithShape="1">
            <a:gsLst>
              <a:gs pos="0">
                <a:srgbClr val="000000"/>
              </a:gs>
              <a:gs pos="100000">
                <a:srgbClr val="002060"/>
              </a:gs>
            </a:gsLst>
            <a:path path="circle">
              <a:fillToRect l="50000" t="50000" r="50000" b="50000"/>
            </a:path>
            <a:tileRect/>
          </a:gradFill>
        </p:spPr>
        <p:txBody>
          <a:bodyPr/>
          <a:lstStyle/>
          <a:p>
            <a:r>
              <a:rPr lang="en-US" sz="4000" b="1" dirty="0">
                <a:solidFill>
                  <a:srgbClr val="FFFFFF"/>
                </a:solidFill>
                <a:latin typeface="Arial" panose="020B0604020202020204" pitchFamily="34" charset="0"/>
                <a:cs typeface="Arial" panose="020B0604020202020204" pitchFamily="34" charset="0"/>
              </a:rPr>
              <a:t>Increasing Polarization</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14827"/>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0" y="40033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algn="l"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759308" y="346515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1469262" y="4476312"/>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5" y="506680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a:t>
            </a: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3820578" y="223192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 Disciples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5129142" y="56572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Presentation</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5322808" y="1563056"/>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for Death</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387426" y="624778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88128" y="1011756"/>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19" name="Straight Arrow Connector 18">
            <a:extLst>
              <a:ext uri="{FF2B5EF4-FFF2-40B4-BE49-F238E27FC236}">
                <a16:creationId xmlns:a16="http://schemas.microsoft.com/office/drawing/2014/main" id="{A07C0B38-64DF-3DD7-0C17-11EF81E09448}"/>
              </a:ext>
            </a:extLst>
          </p:cNvPr>
          <p:cNvCxnSpPr/>
          <p:nvPr/>
        </p:nvCxnSpPr>
        <p:spPr bwMode="auto">
          <a:xfrm flipV="1">
            <a:off x="603766" y="3788616"/>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V="1">
            <a:off x="2988748" y="3429000"/>
            <a:ext cx="706559" cy="99921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V="1">
            <a:off x="4572451" y="3197497"/>
            <a:ext cx="480316" cy="173976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6325836" y="2498425"/>
            <a:ext cx="183448" cy="307043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7730430" y="1539855"/>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a:off x="2159189" y="3966305"/>
            <a:ext cx="348341" cy="51000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808880"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5336022" y="3042478"/>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6759470" y="2476870"/>
            <a:ext cx="818956" cy="36694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9196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D739A7C8-4D3C-4F5A-B665-27160315A1A7}"/>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195036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2" descr="silly-christians-2253-1242852413-40.jpg">
            <a:extLst>
              <a:ext uri="{FF2B5EF4-FFF2-40B4-BE49-F238E27FC236}">
                <a16:creationId xmlns:a16="http://schemas.microsoft.com/office/drawing/2014/main" id="{A6595AB0-4D3E-4BB9-856D-5B53C54C926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63"/>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A9DEC46-62E8-4600-94CA-31C92756B470}"/>
              </a:ext>
            </a:extLst>
          </p:cNvPr>
          <p:cNvSpPr>
            <a:spLocks noGrp="1"/>
          </p:cNvSpPr>
          <p:nvPr>
            <p:ph type="title" idx="4294967295"/>
          </p:nvPr>
        </p:nvSpPr>
        <p:spPr>
          <a:xfrm>
            <a:off x="250165" y="992743"/>
            <a:ext cx="8376249" cy="2536165"/>
          </a:xfrm>
          <a:solidFill>
            <a:srgbClr val="E4CD68"/>
          </a:solidFill>
          <a:effectLst/>
        </p:spPr>
        <p:txBody>
          <a:bodyPr/>
          <a:lstStyle/>
          <a:p>
            <a:pPr eaLnBrk="1" hangingPunct="1">
              <a:defRPr/>
            </a:pPr>
            <a:r>
              <a:rPr lang="en-US" sz="6000" dirty="0">
                <a:solidFill>
                  <a:schemeClr val="tx1"/>
                </a:solidFill>
                <a:effectLst/>
                <a:latin typeface="Arial Black" panose="020B0604020202020204" pitchFamily="34" charset="0"/>
                <a:ea typeface="+mj-ea"/>
                <a:cs typeface="Arial Black" panose="020B0604020202020204" pitchFamily="34" charset="0"/>
              </a:rPr>
              <a:t>I've got nothing against God</a:t>
            </a:r>
          </a:p>
        </p:txBody>
      </p:sp>
      <p:sp>
        <p:nvSpPr>
          <p:cNvPr id="3" name="Title 1">
            <a:extLst>
              <a:ext uri="{FF2B5EF4-FFF2-40B4-BE49-F238E27FC236}">
                <a16:creationId xmlns:a16="http://schemas.microsoft.com/office/drawing/2014/main" id="{DB891184-688C-EA77-E30C-8F781ED0EACD}"/>
              </a:ext>
            </a:extLst>
          </p:cNvPr>
          <p:cNvSpPr txBox="1">
            <a:spLocks/>
          </p:cNvSpPr>
          <p:nvPr/>
        </p:nvSpPr>
        <p:spPr bwMode="auto">
          <a:xfrm>
            <a:off x="250165" y="3243532"/>
            <a:ext cx="8376249" cy="2536165"/>
          </a:xfrm>
          <a:prstGeom prst="rect">
            <a:avLst/>
          </a:prstGeom>
          <a:solidFill>
            <a:srgbClr val="1D2122"/>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0" cap="none" spc="0" normalizeH="0" baseline="0" noProof="0" dirty="0">
                <a:ln>
                  <a:noFill/>
                </a:ln>
                <a:solidFill>
                  <a:srgbClr val="FFFFFF"/>
                </a:solidFill>
                <a:effectLst/>
                <a:uLnTx/>
                <a:uFillTx/>
                <a:latin typeface="Arial Black" panose="020B0604020202020204" pitchFamily="34" charset="0"/>
                <a:ea typeface="ＭＳ Ｐゴシック" charset="-128"/>
                <a:cs typeface="Arial Black" panose="020B0604020202020204" pitchFamily="34" charset="0"/>
              </a:rPr>
              <a:t>It's his Fan Club I can't stand</a:t>
            </a:r>
          </a:p>
        </p:txBody>
      </p:sp>
    </p:spTree>
    <p:extLst>
      <p:ext uri="{BB962C8B-B14F-4D97-AF65-F5344CB8AC3E}">
        <p14:creationId xmlns:p14="http://schemas.microsoft.com/office/powerpoint/2010/main" val="4225480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ivided views.jpg">
            <a:extLst>
              <a:ext uri="{FF2B5EF4-FFF2-40B4-BE49-F238E27FC236}">
                <a16:creationId xmlns:a16="http://schemas.microsoft.com/office/drawing/2014/main" id="{B379F65E-71CB-4871-BA9F-0C8C27C2E5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582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77B0E13-0374-4626-A5A1-14BF1D9818B5}"/>
              </a:ext>
            </a:extLst>
          </p:cNvPr>
          <p:cNvSpPr>
            <a:spLocks noGrp="1"/>
          </p:cNvSpPr>
          <p:nvPr>
            <p:ph type="title" idx="4294967295"/>
          </p:nvPr>
        </p:nvSpPr>
        <p:spPr>
          <a:xfrm>
            <a:off x="152400" y="0"/>
            <a:ext cx="8686800" cy="1477963"/>
          </a:xfrm>
        </p:spPr>
        <p:txBody>
          <a:bodyPr/>
          <a:lstStyle/>
          <a:p>
            <a:pPr eaLnBrk="1" hangingPunct="1">
              <a:defRPr/>
            </a:pPr>
            <a:r>
              <a:rPr lang="en-US" dirty="0">
                <a:ea typeface="+mj-ea"/>
                <a:cs typeface="+mj-cs"/>
              </a:rPr>
              <a:t>I.  Everyone makes his or her </a:t>
            </a:r>
            <a:r>
              <a:rPr lang="en-US" u="sng" dirty="0">
                <a:solidFill>
                  <a:srgbClr val="FFFF00"/>
                </a:solidFill>
                <a:ea typeface="+mj-ea"/>
                <a:cs typeface="+mj-cs"/>
              </a:rPr>
              <a:t>own</a:t>
            </a:r>
            <a:r>
              <a:rPr lang="en-US" dirty="0">
                <a:solidFill>
                  <a:srgbClr val="FFFF00"/>
                </a:solidFill>
                <a:ea typeface="+mj-ea"/>
                <a:cs typeface="+mj-cs"/>
              </a:rPr>
              <a:t> </a:t>
            </a:r>
            <a:r>
              <a:rPr lang="en-US" dirty="0">
                <a:ea typeface="+mj-ea"/>
                <a:cs typeface="+mj-cs"/>
              </a:rPr>
              <a:t>decision about Christ (7:1-13).</a:t>
            </a:r>
          </a:p>
        </p:txBody>
      </p:sp>
      <p:sp>
        <p:nvSpPr>
          <p:cNvPr id="4" name="Title 1">
            <a:extLst>
              <a:ext uri="{FF2B5EF4-FFF2-40B4-BE49-F238E27FC236}">
                <a16:creationId xmlns:a16="http://schemas.microsoft.com/office/drawing/2014/main" id="{630E9D46-6549-431E-AC96-5B5CDE00BE56}"/>
              </a:ext>
            </a:extLst>
          </p:cNvPr>
          <p:cNvSpPr txBox="1">
            <a:spLocks/>
          </p:cNvSpPr>
          <p:nvPr/>
        </p:nvSpPr>
        <p:spPr bwMode="auto">
          <a:xfrm>
            <a:off x="0" y="5334000"/>
            <a:ext cx="92202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spTree>
    <p:extLst>
      <p:ext uri="{BB962C8B-B14F-4D97-AF65-F5344CB8AC3E}">
        <p14:creationId xmlns:p14="http://schemas.microsoft.com/office/powerpoint/2010/main" val="573274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frika5 no fuel.jpg">
            <a:extLst>
              <a:ext uri="{FF2B5EF4-FFF2-40B4-BE49-F238E27FC236}">
                <a16:creationId xmlns:a16="http://schemas.microsoft.com/office/drawing/2014/main" id="{FEB9B8C8-C385-4F1A-910D-2DDBFB8A4168}"/>
              </a:ext>
            </a:extLst>
          </p:cNvPr>
          <p:cNvPicPr>
            <a:picLocks noChangeAspect="1"/>
          </p:cNvPicPr>
          <p:nvPr/>
        </p:nvPicPr>
        <p:blipFill>
          <a:blip r:embed="rId2">
            <a:extLst>
              <a:ext uri="{28A0092B-C50C-407E-A947-70E740481C1C}">
                <a14:useLocalDpi xmlns:a14="http://schemas.microsoft.com/office/drawing/2010/main" val="0"/>
              </a:ext>
            </a:extLst>
          </a:blip>
          <a:srcRect b="22978"/>
          <a:stretch>
            <a:fillRect/>
          </a:stretch>
        </p:blipFill>
        <p:spPr bwMode="auto">
          <a:xfrm>
            <a:off x="-76200" y="-76200"/>
            <a:ext cx="5943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5272A2-D0E6-422E-8709-2630455BE703}"/>
              </a:ext>
            </a:extLst>
          </p:cNvPr>
          <p:cNvSpPr>
            <a:spLocks noGrp="1"/>
          </p:cNvSpPr>
          <p:nvPr>
            <p:ph type="title" idx="4294967295"/>
          </p:nvPr>
        </p:nvSpPr>
        <p:spPr>
          <a:xfrm>
            <a:off x="-76200" y="0"/>
            <a:ext cx="9220200" cy="1371600"/>
          </a:xfrm>
          <a:solidFill>
            <a:srgbClr val="000000"/>
          </a:solidFill>
        </p:spPr>
        <p:txBody>
          <a:bodyPr/>
          <a:lstStyle/>
          <a:p>
            <a:pPr marL="579438" indent="-579438" algn="l" eaLnBrk="1" hangingPunct="1"/>
            <a:r>
              <a:rPr lang="en-US" altLang="en-US" dirty="0">
                <a:effectLst/>
                <a:ea typeface="ＭＳ Ｐゴシック" panose="020B0600070205080204" pitchFamily="34" charset="-128"/>
              </a:rPr>
              <a:t>II. People reject Christ’s teaching because they </a:t>
            </a:r>
            <a:r>
              <a:rPr lang="en-US" altLang="en-US" u="sng" dirty="0">
                <a:solidFill>
                  <a:srgbClr val="FFFF00"/>
                </a:solidFill>
                <a:effectLst/>
                <a:ea typeface="ＭＳ Ｐゴシック" panose="020B0600070205080204" pitchFamily="34" charset="-128"/>
              </a:rPr>
              <a:t>reject</a:t>
            </a:r>
            <a:r>
              <a:rPr lang="en-US" altLang="en-US" dirty="0">
                <a:solidFill>
                  <a:srgbClr val="FFFF00"/>
                </a:solidFill>
                <a:effectLst/>
                <a:ea typeface="ＭＳ Ｐゴシック" panose="020B0600070205080204" pitchFamily="34" charset="-128"/>
              </a:rPr>
              <a:t> </a:t>
            </a:r>
            <a:r>
              <a:rPr lang="en-US" altLang="en-US" u="sng" dirty="0">
                <a:solidFill>
                  <a:srgbClr val="FFFF00"/>
                </a:solidFill>
                <a:effectLst/>
                <a:ea typeface="ＭＳ Ｐゴシック" panose="020B0600070205080204" pitchFamily="34" charset="-128"/>
              </a:rPr>
              <a:t>God</a:t>
            </a:r>
            <a:r>
              <a:rPr lang="en-US" altLang="en-US" dirty="0">
                <a:effectLst/>
                <a:ea typeface="ＭＳ Ｐゴシック" panose="020B0600070205080204" pitchFamily="34" charset="-128"/>
              </a:rPr>
              <a:t> (7:14-36). </a:t>
            </a:r>
          </a:p>
        </p:txBody>
      </p:sp>
      <p:pic>
        <p:nvPicPr>
          <p:cNvPr id="34820" name="Picture 4" descr="dead-end.jpg">
            <a:extLst>
              <a:ext uri="{FF2B5EF4-FFF2-40B4-BE49-F238E27FC236}">
                <a16:creationId xmlns:a16="http://schemas.microsoft.com/office/drawing/2014/main" id="{6CD2DCCA-67FB-449B-A89B-BED3514451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76400"/>
            <a:ext cx="28178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890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1AA88CDB-7DB9-4B1C-A4DE-266333B05C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6. Christ's Invitation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655069"/>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7:37-52</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4402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use of the Feast's golden pitcher ceremony (= God giving water to Israel) shows that he can satisfy their spiritual thirst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71811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EA22C-3DE7-4A52-8863-37D7BE8840E0}"/>
              </a:ext>
            </a:extLst>
          </p:cNvPr>
          <p:cNvSpPr>
            <a:spLocks noGrp="1"/>
          </p:cNvSpPr>
          <p:nvPr>
            <p:ph type="title" idx="4294967295"/>
          </p:nvPr>
        </p:nvSpPr>
        <p:spPr>
          <a:xfrm>
            <a:off x="0" y="76200"/>
            <a:ext cx="9144000" cy="2057400"/>
          </a:xfrm>
        </p:spPr>
        <p:txBody>
          <a:bodyPr/>
          <a:lstStyle/>
          <a:p>
            <a:pPr marL="688975" indent="-688975" algn="l" eaLnBrk="1" hangingPunct="1"/>
            <a:r>
              <a:rPr lang="en-US" altLang="en-US" dirty="0">
                <a:effectLst/>
                <a:ea typeface="ＭＳ Ｐゴシック" panose="020B0600070205080204" pitchFamily="34" charset="-128"/>
              </a:rPr>
              <a:t>III. Jesus’ claim to give eternal life always has </a:t>
            </a:r>
            <a:r>
              <a:rPr lang="en-US" altLang="en-US" u="sng" dirty="0">
                <a:solidFill>
                  <a:srgbClr val="FFFF00"/>
                </a:solidFill>
                <a:effectLst/>
                <a:ea typeface="ＭＳ Ｐゴシック" panose="020B0600070205080204" pitchFamily="34" charset="-128"/>
              </a:rPr>
              <a:t>mixed</a:t>
            </a:r>
            <a:r>
              <a:rPr lang="en-US" altLang="en-US" dirty="0">
                <a:solidFill>
                  <a:srgbClr val="FFFF00"/>
                </a:solidFill>
                <a:effectLst/>
                <a:ea typeface="ＭＳ Ｐゴシック" panose="020B0600070205080204" pitchFamily="34" charset="-128"/>
              </a:rPr>
              <a:t> </a:t>
            </a:r>
            <a:r>
              <a:rPr lang="en-US" altLang="en-US" dirty="0">
                <a:effectLst/>
                <a:ea typeface="ＭＳ Ｐゴシック" panose="020B0600070205080204" pitchFamily="34" charset="-128"/>
              </a:rPr>
              <a:t>responses (7:37-52).</a:t>
            </a:r>
          </a:p>
        </p:txBody>
      </p:sp>
      <p:sp>
        <p:nvSpPr>
          <p:cNvPr id="4" name="Title 1">
            <a:extLst>
              <a:ext uri="{FF2B5EF4-FFF2-40B4-BE49-F238E27FC236}">
                <a16:creationId xmlns:a16="http://schemas.microsoft.com/office/drawing/2014/main" id="{6584455D-6763-4776-BFD5-86DDB762251F}"/>
              </a:ext>
            </a:extLst>
          </p:cNvPr>
          <p:cNvSpPr txBox="1">
            <a:spLocks/>
          </p:cNvSpPr>
          <p:nvPr/>
        </p:nvSpPr>
        <p:spPr bwMode="auto">
          <a:xfrm>
            <a:off x="0" y="5458691"/>
            <a:ext cx="9220200" cy="139930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pic>
        <p:nvPicPr>
          <p:cNvPr id="39940" name="Picture 4" descr="double-arrow-sign-01.jpg">
            <a:extLst>
              <a:ext uri="{FF2B5EF4-FFF2-40B4-BE49-F238E27FC236}">
                <a16:creationId xmlns:a16="http://schemas.microsoft.com/office/drawing/2014/main" id="{E5D865E6-E336-4893-A015-11423FE08A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717800"/>
            <a:ext cx="48768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5144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A2B1387-3C63-46AD-86E1-F6A7FA9C593D}"/>
              </a:ext>
            </a:extLst>
          </p:cNvPr>
          <p:cNvSpPr>
            <a:spLocks noGrp="1" noRot="1" noChangeArrowheads="1"/>
          </p:cNvSpPr>
          <p:nvPr>
            <p:ph type="title"/>
          </p:nvPr>
        </p:nvSpPr>
        <p:spPr>
          <a:xfrm>
            <a:off x="5334000" y="0"/>
            <a:ext cx="3429000" cy="792163"/>
          </a:xfrm>
          <a:effectLst>
            <a:outerShdw blurRad="63500" dist="38099" dir="2700000" algn="ctr" rotWithShape="0">
              <a:schemeClr val="bg2">
                <a:alpha val="74997"/>
              </a:schemeClr>
            </a:outerShdw>
          </a:effectLst>
        </p:spPr>
        <p:txBody>
          <a:bodyPr/>
          <a:lstStyle/>
          <a:p>
            <a:pPr eaLnBrk="1" hangingPunct="1">
              <a:defRPr/>
            </a:pPr>
            <a:r>
              <a:rPr lang="en-US" dirty="0">
                <a:ea typeface="+mj-ea"/>
                <a:cs typeface="+mj-cs"/>
              </a:rPr>
              <a:t>Jerusalem</a:t>
            </a:r>
          </a:p>
        </p:txBody>
      </p:sp>
      <p:pic>
        <p:nvPicPr>
          <p:cNvPr id="40963" name="Picture 3">
            <a:extLst>
              <a:ext uri="{FF2B5EF4-FFF2-40B4-BE49-F238E27FC236}">
                <a16:creationId xmlns:a16="http://schemas.microsoft.com/office/drawing/2014/main" id="{65FC0879-6DCD-447D-BAD9-5DE3CD8E0AD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1371600" y="-1814513"/>
            <a:ext cx="6515100" cy="9129713"/>
          </a:xfrm>
          <a:noFill/>
          <a:extLst>
            <a:ext uri="{909E8E84-426E-40DD-AFC4-6F175D3DCCD1}">
              <a14:hiddenFill xmlns:a14="http://schemas.microsoft.com/office/drawing/2010/main">
                <a:solidFill>
                  <a:srgbClr val="FFFFFF"/>
                </a:solidFill>
              </a14:hiddenFill>
            </a:ext>
          </a:extLst>
        </p:spPr>
      </p:pic>
      <p:sp>
        <p:nvSpPr>
          <p:cNvPr id="40964" name="Text Box 4">
            <a:extLst>
              <a:ext uri="{FF2B5EF4-FFF2-40B4-BE49-F238E27FC236}">
                <a16:creationId xmlns:a16="http://schemas.microsoft.com/office/drawing/2014/main" id="{23115A9F-D590-4B88-8103-DDEBD59FBA90}"/>
              </a:ext>
            </a:extLst>
          </p:cNvPr>
          <p:cNvSpPr txBox="1">
            <a:spLocks noChangeArrowheads="1"/>
          </p:cNvSpPr>
          <p:nvPr/>
        </p:nvSpPr>
        <p:spPr bwMode="auto">
          <a:xfrm>
            <a:off x="5257800" y="1295400"/>
            <a:ext cx="3581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The Feast of Tabernacles</a:t>
            </a:r>
          </a:p>
        </p:txBody>
      </p:sp>
      <p:sp>
        <p:nvSpPr>
          <p:cNvPr id="23557" name="Rectangle 5">
            <a:extLst>
              <a:ext uri="{FF2B5EF4-FFF2-40B4-BE49-F238E27FC236}">
                <a16:creationId xmlns:a16="http://schemas.microsoft.com/office/drawing/2014/main" id="{41B8BBE4-8975-47B9-A02D-1B2AF7CAD260}"/>
              </a:ext>
            </a:extLst>
          </p:cNvPr>
          <p:cNvSpPr>
            <a:spLocks noRot="1" noChangeArrowheads="1"/>
          </p:cNvSpPr>
          <p:nvPr/>
        </p:nvSpPr>
        <p:spPr bwMode="auto">
          <a:xfrm>
            <a:off x="8382000" y="0"/>
            <a:ext cx="762000" cy="533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000000"/>
                  </a:outerShdw>
                </a:effectLst>
                <a:uLnTx/>
                <a:uFillTx/>
                <a:latin typeface="Garamond" pitchFamily="-105" charset="0"/>
                <a:ea typeface="ＭＳ Ｐゴシック" panose="020B0600070205080204" pitchFamily="34" charset="-128"/>
                <a:cs typeface="+mn-cs"/>
              </a:rPr>
              <a:t>21</a:t>
            </a:r>
          </a:p>
        </p:txBody>
      </p:sp>
      <p:sp>
        <p:nvSpPr>
          <p:cNvPr id="6" name="Freeform 5">
            <a:extLst>
              <a:ext uri="{FF2B5EF4-FFF2-40B4-BE49-F238E27FC236}">
                <a16:creationId xmlns:a16="http://schemas.microsoft.com/office/drawing/2014/main" id="{1E0C702C-6C6D-41D9-983B-3431A7D8FF5F}"/>
              </a:ext>
            </a:extLst>
          </p:cNvPr>
          <p:cNvSpPr/>
          <p:nvPr/>
        </p:nvSpPr>
        <p:spPr>
          <a:xfrm>
            <a:off x="3543300" y="2286000"/>
            <a:ext cx="342900" cy="2501900"/>
          </a:xfrm>
          <a:custGeom>
            <a:avLst/>
            <a:gdLst>
              <a:gd name="connsiteX0" fmla="*/ 0 w 39200"/>
              <a:gd name="connsiteY0" fmla="*/ 0 h 952500"/>
              <a:gd name="connsiteX1" fmla="*/ 25400 w 39200"/>
              <a:gd name="connsiteY1" fmla="*/ 152400 h 952500"/>
              <a:gd name="connsiteX2" fmla="*/ 38100 w 39200"/>
              <a:gd name="connsiteY2" fmla="*/ 952500 h 952500"/>
            </a:gdLst>
            <a:ahLst/>
            <a:cxnLst>
              <a:cxn ang="0">
                <a:pos x="connsiteX0" y="connsiteY0"/>
              </a:cxn>
              <a:cxn ang="0">
                <a:pos x="connsiteX1" y="connsiteY1"/>
              </a:cxn>
              <a:cxn ang="0">
                <a:pos x="connsiteX2" y="connsiteY2"/>
              </a:cxn>
            </a:cxnLst>
            <a:rect l="l" t="t" r="r" b="b"/>
            <a:pathLst>
              <a:path w="39200" h="952500">
                <a:moveTo>
                  <a:pt x="0" y="0"/>
                </a:moveTo>
                <a:cubicBezTo>
                  <a:pt x="8467" y="50800"/>
                  <a:pt x="22911" y="100959"/>
                  <a:pt x="25400" y="152400"/>
                </a:cubicBezTo>
                <a:cubicBezTo>
                  <a:pt x="39200" y="437609"/>
                  <a:pt x="38100" y="680921"/>
                  <a:pt x="38100" y="952500"/>
                </a:cubicBezTo>
              </a:path>
            </a:pathLst>
          </a:custGeom>
          <a:ln w="762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Freeform 6">
            <a:extLst>
              <a:ext uri="{FF2B5EF4-FFF2-40B4-BE49-F238E27FC236}">
                <a16:creationId xmlns:a16="http://schemas.microsoft.com/office/drawing/2014/main" id="{0DA82DED-3A37-4B56-AD80-2A1330ECDCCC}"/>
              </a:ext>
            </a:extLst>
          </p:cNvPr>
          <p:cNvSpPr/>
          <p:nvPr/>
        </p:nvSpPr>
        <p:spPr>
          <a:xfrm rot="10800000">
            <a:off x="3352800" y="2514600"/>
            <a:ext cx="342900" cy="2501900"/>
          </a:xfrm>
          <a:custGeom>
            <a:avLst/>
            <a:gdLst>
              <a:gd name="connsiteX0" fmla="*/ 0 w 39200"/>
              <a:gd name="connsiteY0" fmla="*/ 0 h 952500"/>
              <a:gd name="connsiteX1" fmla="*/ 25400 w 39200"/>
              <a:gd name="connsiteY1" fmla="*/ 152400 h 952500"/>
              <a:gd name="connsiteX2" fmla="*/ 38100 w 39200"/>
              <a:gd name="connsiteY2" fmla="*/ 952500 h 952500"/>
            </a:gdLst>
            <a:ahLst/>
            <a:cxnLst>
              <a:cxn ang="0">
                <a:pos x="connsiteX0" y="connsiteY0"/>
              </a:cxn>
              <a:cxn ang="0">
                <a:pos x="connsiteX1" y="connsiteY1"/>
              </a:cxn>
              <a:cxn ang="0">
                <a:pos x="connsiteX2" y="connsiteY2"/>
              </a:cxn>
            </a:cxnLst>
            <a:rect l="l" t="t" r="r" b="b"/>
            <a:pathLst>
              <a:path w="39200" h="952500">
                <a:moveTo>
                  <a:pt x="0" y="0"/>
                </a:moveTo>
                <a:cubicBezTo>
                  <a:pt x="8467" y="50800"/>
                  <a:pt x="22911" y="100959"/>
                  <a:pt x="25400" y="152400"/>
                </a:cubicBezTo>
                <a:cubicBezTo>
                  <a:pt x="39200" y="437609"/>
                  <a:pt x="38100" y="680921"/>
                  <a:pt x="38100" y="952500"/>
                </a:cubicBezTo>
              </a:path>
            </a:pathLst>
          </a:custGeom>
          <a:ln w="762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0968" name="Picture 7" descr="goldpitcher.jpg">
            <a:extLst>
              <a:ext uri="{FF2B5EF4-FFF2-40B4-BE49-F238E27FC236}">
                <a16:creationId xmlns:a16="http://schemas.microsoft.com/office/drawing/2014/main" id="{2738D1B9-9AA7-4C72-AF87-3EE58E941F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68975" y="2628900"/>
            <a:ext cx="25590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823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OMSSO074">
            <a:extLst>
              <a:ext uri="{FF2B5EF4-FFF2-40B4-BE49-F238E27FC236}">
                <a16:creationId xmlns:a16="http://schemas.microsoft.com/office/drawing/2014/main" id="{019CD4B6-1259-4835-8CFE-E41C5CD92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37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4" name="Text Box 4">
            <a:extLst>
              <a:ext uri="{FF2B5EF4-FFF2-40B4-BE49-F238E27FC236}">
                <a16:creationId xmlns:a16="http://schemas.microsoft.com/office/drawing/2014/main" id="{BED011E3-DB11-4943-B0BF-CD9F99B265A5}"/>
              </a:ext>
            </a:extLst>
          </p:cNvPr>
          <p:cNvSpPr txBox="1">
            <a:spLocks noChangeArrowheads="1"/>
          </p:cNvSpPr>
          <p:nvPr/>
        </p:nvSpPr>
        <p:spPr bwMode="auto">
          <a:xfrm>
            <a:off x="1752600" y="612616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a:ea typeface="Arial" pitchFamily="-111" charset="0"/>
                <a:cs typeface="Arial"/>
              </a:rPr>
              <a:t>Numbers 20:8-11</a:t>
            </a:r>
          </a:p>
        </p:txBody>
      </p:sp>
      <p:sp>
        <p:nvSpPr>
          <p:cNvPr id="291845" name="Rectangle 5">
            <a:extLst>
              <a:ext uri="{FF2B5EF4-FFF2-40B4-BE49-F238E27FC236}">
                <a16:creationId xmlns:a16="http://schemas.microsoft.com/office/drawing/2014/main" id="{87DA68B7-57F0-4672-9F20-DBE870C26739}"/>
              </a:ext>
            </a:extLst>
          </p:cNvPr>
          <p:cNvSpPr>
            <a:spLocks noGrp="1" noChangeArrowheads="1"/>
          </p:cNvSpPr>
          <p:nvPr>
            <p:ph type="title" idx="4294967295"/>
          </p:nvPr>
        </p:nvSpPr>
        <p:spPr>
          <a:xfrm>
            <a:off x="914400" y="0"/>
            <a:ext cx="7772400" cy="914400"/>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defRPr/>
            </a:pPr>
            <a:r>
              <a:rPr lang="en-US" sz="5400">
                <a:solidFill>
                  <a:srgbClr val="FFFF00"/>
                </a:solidFill>
                <a:ea typeface="+mj-ea"/>
                <a:cs typeface="+mj-cs"/>
              </a:rPr>
              <a:t>Water from a Rock</a:t>
            </a:r>
          </a:p>
        </p:txBody>
      </p:sp>
    </p:spTree>
    <p:extLst>
      <p:ext uri="{BB962C8B-B14F-4D97-AF65-F5344CB8AC3E}">
        <p14:creationId xmlns:p14="http://schemas.microsoft.com/office/powerpoint/2010/main" val="102484562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waterRushingRock.jpg">
            <a:extLst>
              <a:ext uri="{FF2B5EF4-FFF2-40B4-BE49-F238E27FC236}">
                <a16:creationId xmlns:a16="http://schemas.microsoft.com/office/drawing/2014/main" id="{0E638977-3952-4AC9-9C3E-5E6372002134}"/>
              </a:ext>
            </a:extLst>
          </p:cNvPr>
          <p:cNvPicPr>
            <a:picLocks noChangeAspect="1"/>
          </p:cNvPicPr>
          <p:nvPr/>
        </p:nvPicPr>
        <p:blipFill>
          <a:blip r:embed="rId3">
            <a:lum bright="1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1">
            <a:extLst>
              <a:ext uri="{FF2B5EF4-FFF2-40B4-BE49-F238E27FC236}">
                <a16:creationId xmlns:a16="http://schemas.microsoft.com/office/drawing/2014/main" id="{20EA563E-6CEA-42E2-8D30-47E670CCE09F}"/>
              </a:ext>
            </a:extLst>
          </p:cNvPr>
          <p:cNvSpPr>
            <a:spLocks noGrp="1"/>
          </p:cNvSpPr>
          <p:nvPr>
            <p:ph type="title" idx="4294967295"/>
          </p:nvPr>
        </p:nvSpPr>
        <p:spPr>
          <a:xfrm>
            <a:off x="609600" y="3352800"/>
            <a:ext cx="8153400" cy="3276600"/>
          </a:xfrm>
          <a:noFill/>
          <a:effectLst>
            <a:outerShdw blurRad="50800" dist="38100" dir="2700000" rotWithShape="0">
              <a:schemeClr val="bg1">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600">
                <a:solidFill>
                  <a:schemeClr val="tx1"/>
                </a:solidFill>
                <a:effectLst>
                  <a:outerShdw blurRad="38100" dist="38100" dir="2700000" algn="tl">
                    <a:srgbClr val="FFFFFF"/>
                  </a:outerShdw>
                </a:effectLst>
                <a:ea typeface="ＭＳ Ｐゴシック" panose="020B0600070205080204" pitchFamily="34" charset="-128"/>
              </a:rPr>
              <a:t>“Anyone who is thirsty may come to me! </a:t>
            </a:r>
            <a:r>
              <a:rPr lang="en-US" altLang="en-US" sz="3600" baseline="30000">
                <a:solidFill>
                  <a:schemeClr val="tx1"/>
                </a:solidFill>
                <a:effectLst>
                  <a:outerShdw blurRad="38100" dist="38100" dir="2700000" algn="tl">
                    <a:srgbClr val="FFFFFF"/>
                  </a:outerShdw>
                </a:effectLst>
                <a:ea typeface="ＭＳ Ｐゴシック" panose="020B0600070205080204" pitchFamily="34" charset="-128"/>
              </a:rPr>
              <a:t>38 </a:t>
            </a:r>
            <a:r>
              <a:rPr lang="en-US" altLang="en-US" sz="3600">
                <a:solidFill>
                  <a:schemeClr val="tx1"/>
                </a:solidFill>
                <a:effectLst>
                  <a:outerShdw blurRad="38100" dist="38100" dir="2700000" algn="tl">
                    <a:srgbClr val="FFFFFF"/>
                  </a:outerShdw>
                </a:effectLst>
                <a:ea typeface="ＭＳ Ｐゴシック" panose="020B0600070205080204" pitchFamily="34" charset="-128"/>
              </a:rPr>
              <a:t>Anyone who believes in me may come and drink! For the Scriptures declare, ‘Rivers of living water will flow from his heart.’” </a:t>
            </a:r>
            <a:br>
              <a:rPr lang="en-US" altLang="en-US" sz="3600">
                <a:solidFill>
                  <a:schemeClr val="tx1"/>
                </a:solidFill>
                <a:effectLst>
                  <a:outerShdw blurRad="38100" dist="38100" dir="2700000" algn="tl">
                    <a:srgbClr val="FFFFFF"/>
                  </a:outerShdw>
                </a:effectLst>
                <a:ea typeface="ＭＳ Ｐゴシック" panose="020B0600070205080204" pitchFamily="34" charset="-128"/>
              </a:rPr>
            </a:br>
            <a:r>
              <a:rPr lang="en-US" altLang="en-US" sz="3600">
                <a:solidFill>
                  <a:schemeClr val="tx1"/>
                </a:solidFill>
                <a:effectLst>
                  <a:outerShdw blurRad="38100" dist="38100" dir="2700000" algn="tl">
                    <a:srgbClr val="FFFFFF"/>
                  </a:outerShdw>
                </a:effectLst>
                <a:ea typeface="ＭＳ Ｐゴシック" panose="020B0600070205080204" pitchFamily="34" charset="-128"/>
              </a:rPr>
              <a:t>(John 7:37-38 </a:t>
            </a:r>
            <a:r>
              <a:rPr lang="en-US" altLang="en-US" sz="2800">
                <a:solidFill>
                  <a:schemeClr val="tx1"/>
                </a:solidFill>
                <a:effectLst>
                  <a:outerShdw blurRad="38100" dist="38100" dir="2700000" algn="tl">
                    <a:srgbClr val="FFFFFF"/>
                  </a:outerShdw>
                </a:effectLst>
                <a:ea typeface="ＭＳ Ｐゴシック" panose="020B0600070205080204" pitchFamily="34" charset="-128"/>
              </a:rPr>
              <a:t>NLT</a:t>
            </a:r>
            <a:r>
              <a:rPr lang="en-US" altLang="en-US" sz="3600">
                <a:solidFill>
                  <a:schemeClr val="tx1"/>
                </a:solidFill>
                <a:effectLst>
                  <a:outerShdw blurRad="38100" dist="38100" dir="2700000" algn="tl">
                    <a:srgbClr val="FFFFFF"/>
                  </a:outerShdw>
                </a:effectLst>
                <a:ea typeface="ＭＳ Ｐゴシック" panose="020B0600070205080204" pitchFamily="34" charset="-128"/>
              </a:rPr>
              <a:t>)</a:t>
            </a:r>
            <a:endParaRPr lang="en-US" altLang="en-US" sz="3600">
              <a:solidFill>
                <a:schemeClr val="tx1"/>
              </a:solidFill>
              <a:effectLst/>
              <a:ea typeface="ＭＳ Ｐゴシック" panose="020B0600070205080204" pitchFamily="34" charset="-128"/>
            </a:endParaRPr>
          </a:p>
        </p:txBody>
      </p:sp>
    </p:spTree>
    <p:extLst>
      <p:ext uri="{BB962C8B-B14F-4D97-AF65-F5344CB8AC3E}">
        <p14:creationId xmlns:p14="http://schemas.microsoft.com/office/powerpoint/2010/main" val="2174990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10E6AD13-A1F7-4126-8A87-161DA9BEB562}"/>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3950750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60000"/>
                  <a:lumOff val="4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9447530" y="76200"/>
            <a:ext cx="527050" cy="461963"/>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656552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5B08C125-70B8-4941-8440-50D0A86A10EE}"/>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pic>
        <p:nvPicPr>
          <p:cNvPr id="48131" name="WaterFuelMay06.wmv" descr="Rick HD:Church:Pictures:Video Clips for Sermons:WaterFuelMay06.wmv">
            <a:hlinkClick r:id="" action="ppaction://media"/>
            <a:extLst>
              <a:ext uri="{FF2B5EF4-FFF2-40B4-BE49-F238E27FC236}">
                <a16:creationId xmlns:a16="http://schemas.microsoft.com/office/drawing/2014/main" id="{184453CF-0B09-4E9B-BE85-7E812A5EC9A1}"/>
              </a:ext>
            </a:extLst>
          </p:cNvPr>
          <p:cNvPicPr>
            <a:picLocks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3020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9775" fill="hold"/>
                                        <p:tgtEl>
                                          <p:spTgt spid="481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8131"/>
                </p:tgtEl>
              </p:cMediaNode>
            </p:video>
            <p:seq concurrent="1" nextAc="seek">
              <p:cTn id="8" restart="whenNotActive" fill="hold" evtFilter="cancelBubble" nodeType="interactiveSeq">
                <p:stCondLst>
                  <p:cond evt="onClick" delay="0">
                    <p:tgtEl>
                      <p:spTgt spid="4813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8131"/>
                                        </p:tgtEl>
                                      </p:cBhvr>
                                    </p:cmd>
                                  </p:childTnLst>
                                </p:cTn>
                              </p:par>
                            </p:childTnLst>
                          </p:cTn>
                        </p:par>
                      </p:childTnLst>
                    </p:cTn>
                  </p:par>
                </p:childTnLst>
              </p:cTn>
              <p:nextCondLst>
                <p:cond evt="onClick" delay="0">
                  <p:tgtEl>
                    <p:spTgt spid="48131"/>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questions1243624004.jpg">
            <a:extLst>
              <a:ext uri="{FF2B5EF4-FFF2-40B4-BE49-F238E27FC236}">
                <a16:creationId xmlns:a16="http://schemas.microsoft.com/office/drawing/2014/main" id="{C2A1128C-B013-45AF-9701-2581DDD27784}"/>
              </a:ext>
            </a:extLst>
          </p:cNvPr>
          <p:cNvPicPr>
            <a:picLocks noChangeAspect="1"/>
          </p:cNvPicPr>
          <p:nvPr/>
        </p:nvPicPr>
        <p:blipFill>
          <a:blip r:embed="rId2">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04BA176-486C-4E1E-AE9D-14537DF248E7}"/>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Q &amp; A</a:t>
            </a:r>
          </a:p>
        </p:txBody>
      </p:sp>
      <p:sp>
        <p:nvSpPr>
          <p:cNvPr id="3" name="Title 1">
            <a:extLst>
              <a:ext uri="{FF2B5EF4-FFF2-40B4-BE49-F238E27FC236}">
                <a16:creationId xmlns:a16="http://schemas.microsoft.com/office/drawing/2014/main" id="{60FCB612-831A-4033-B8BD-4AB9D5489EC7}"/>
              </a:ext>
            </a:extLst>
          </p:cNvPr>
          <p:cNvSpPr txBox="1">
            <a:spLocks/>
          </p:cNvSpPr>
          <p:nvPr/>
        </p:nvSpPr>
        <p:spPr bwMode="auto">
          <a:xfrm>
            <a:off x="228600" y="1066800"/>
            <a:ext cx="8839200" cy="5638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Curious</a:t>
            </a:r>
            <a:r>
              <a:rPr kumimoji="0" lang="en-US" altLang="en-US" sz="3200" b="1" i="0" u="none"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“Where did he get all this knowledge?” (14-15). </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“God gave it to me.”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Offended</a:t>
            </a:r>
            <a:r>
              <a:rPr kumimoji="0" lang="en-US" altLang="en-US" sz="3200" b="1" i="0" u="none"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“You’re demon possessed!  Who’s trying to kill you?” (20).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“Hypocrites care more for circumcision than for people.”</a:t>
            </a:r>
          </a:p>
        </p:txBody>
      </p:sp>
    </p:spTree>
    <p:extLst>
      <p:ext uri="{BB962C8B-B14F-4D97-AF65-F5344CB8AC3E}">
        <p14:creationId xmlns:p14="http://schemas.microsoft.com/office/powerpoint/2010/main" val="168972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questions1243624004.jpg">
            <a:extLst>
              <a:ext uri="{FF2B5EF4-FFF2-40B4-BE49-F238E27FC236}">
                <a16:creationId xmlns:a16="http://schemas.microsoft.com/office/drawing/2014/main" id="{9A1057CA-C05C-4374-842C-BFCCE69EE0F7}"/>
              </a:ext>
            </a:extLst>
          </p:cNvPr>
          <p:cNvPicPr>
            <a:picLocks noChangeAspect="1"/>
          </p:cNvPicPr>
          <p:nvPr/>
        </p:nvPicPr>
        <p:blipFill>
          <a:blip r:embed="rId2">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24EE71E-6627-4FE6-B0DB-B094C49C0704}"/>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Q &amp; A</a:t>
            </a:r>
          </a:p>
        </p:txBody>
      </p:sp>
      <p:sp>
        <p:nvSpPr>
          <p:cNvPr id="3" name="Title 1">
            <a:extLst>
              <a:ext uri="{FF2B5EF4-FFF2-40B4-BE49-F238E27FC236}">
                <a16:creationId xmlns:a16="http://schemas.microsoft.com/office/drawing/2014/main" id="{AA7DEAAA-57A4-4292-BFAD-59E2F8B2A277}"/>
              </a:ext>
            </a:extLst>
          </p:cNvPr>
          <p:cNvSpPr txBox="1">
            <a:spLocks/>
          </p:cNvSpPr>
          <p:nvPr/>
        </p:nvSpPr>
        <p:spPr bwMode="auto">
          <a:xfrm>
            <a:off x="228600" y="1066800"/>
            <a:ext cx="8839200" cy="5638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Uninformed</a:t>
            </a:r>
            <a:r>
              <a:rPr kumimoji="0" lang="en-US" altLang="en-US" sz="3200" b="1" i="0" u="none"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“Isn’t this the man they are trying to kill? But the Messiah will simply appear…” (25).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“You know where I’m from—but you don’t know God!”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Believing</a:t>
            </a:r>
            <a:r>
              <a:rPr kumimoji="0" lang="en-US" altLang="en-US" sz="3200" b="1" i="0" u="none"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“Will the Messiah do more miracles than Jesus?” (31).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“I will be with you only for a short time more [about 6 months] but you won’t find me and can’t follow me.”</a:t>
            </a:r>
          </a:p>
        </p:txBody>
      </p:sp>
    </p:spTree>
    <p:extLst>
      <p:ext uri="{BB962C8B-B14F-4D97-AF65-F5344CB8AC3E}">
        <p14:creationId xmlns:p14="http://schemas.microsoft.com/office/powerpoint/2010/main" val="3912772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questions1243624004.jpg">
            <a:extLst>
              <a:ext uri="{FF2B5EF4-FFF2-40B4-BE49-F238E27FC236}">
                <a16:creationId xmlns:a16="http://schemas.microsoft.com/office/drawing/2014/main" id="{1F61D990-1A66-4018-94DF-1171EDE0D699}"/>
              </a:ext>
            </a:extLst>
          </p:cNvPr>
          <p:cNvPicPr>
            <a:picLocks noChangeAspect="1"/>
          </p:cNvPicPr>
          <p:nvPr/>
        </p:nvPicPr>
        <p:blipFill>
          <a:blip r:embed="rId2">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ED5D33C-13D9-47D0-B106-73C7BD1B48B4}"/>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Which are You?</a:t>
            </a:r>
          </a:p>
        </p:txBody>
      </p:sp>
      <p:sp>
        <p:nvSpPr>
          <p:cNvPr id="3" name="Title 1">
            <a:extLst>
              <a:ext uri="{FF2B5EF4-FFF2-40B4-BE49-F238E27FC236}">
                <a16:creationId xmlns:a16="http://schemas.microsoft.com/office/drawing/2014/main" id="{9AC0BFE7-A019-496B-968F-AF597AC302FA}"/>
              </a:ext>
            </a:extLst>
          </p:cNvPr>
          <p:cNvSpPr txBox="1">
            <a:spLocks/>
          </p:cNvSpPr>
          <p:nvPr/>
        </p:nvSpPr>
        <p:spPr bwMode="auto">
          <a:xfrm>
            <a:off x="2209800" y="1066800"/>
            <a:ext cx="6477000" cy="4267200"/>
          </a:xfrm>
          <a:prstGeom prst="rect">
            <a:avLst/>
          </a:prstGeom>
          <a:noFill/>
          <a:ln w="9525">
            <a:noFill/>
            <a:miter lim="800000"/>
            <a:headEnd/>
            <a:tailEnd/>
          </a:ln>
          <a:effectLst/>
        </p:spPr>
        <p:txBody>
          <a:bodyPr anchor="ctr"/>
          <a:lstStyle>
            <a:lvl1pPr marL="723900" indent="-723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rPr>
              <a:t>Curious?</a:t>
            </a:r>
            <a:endParaRPr kumimoji="0" lang="en-US" altLang="en-US" sz="5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rPr>
              <a:t>Offended?</a:t>
            </a:r>
            <a:endParaRPr kumimoji="0" lang="en-US" altLang="en-US" sz="5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rPr>
              <a:t>Uninformed?</a:t>
            </a:r>
            <a:endParaRPr kumimoji="0" lang="en-US" altLang="en-US" sz="5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rPr>
              <a:t>Believing?</a:t>
            </a:r>
            <a:endParaRPr kumimoji="0" lang="en-US" altLang="en-US" sz="5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55190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sunrise.jpg">
            <a:extLst>
              <a:ext uri="{FF2B5EF4-FFF2-40B4-BE49-F238E27FC236}">
                <a16:creationId xmlns:a16="http://schemas.microsoft.com/office/drawing/2014/main" id="{9A57162A-33FF-4457-9B32-47094CEFDA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1265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5712D12-80D0-4D4F-9916-289FF01757DC}"/>
              </a:ext>
            </a:extLst>
          </p:cNvPr>
          <p:cNvSpPr>
            <a:spLocks noGrp="1"/>
          </p:cNvSpPr>
          <p:nvPr>
            <p:ph type="title" idx="4294967295"/>
          </p:nvPr>
        </p:nvSpPr>
        <p:spPr>
          <a:ln w="76200" cap="flat" algn="ctr">
            <a:headEnd type="none" w="med" len="med"/>
            <a:tailEnd type="none" w="med" len="med"/>
          </a:ln>
        </p:spPr>
        <p:txBody>
          <a:bodyPr/>
          <a:lstStyle/>
          <a:p>
            <a:pPr eaLnBrk="1" hangingPunct="1">
              <a:defRPr/>
            </a:pPr>
            <a:r>
              <a:rPr lang="en-US" sz="4800" dirty="0">
                <a:ea typeface="+mj-ea"/>
                <a:cs typeface="+mj-cs"/>
              </a:rPr>
              <a:t>Main Idea of John 7</a:t>
            </a:r>
          </a:p>
        </p:txBody>
      </p:sp>
      <p:sp>
        <p:nvSpPr>
          <p:cNvPr id="3" name="Title 1">
            <a:extLst>
              <a:ext uri="{FF2B5EF4-FFF2-40B4-BE49-F238E27FC236}">
                <a16:creationId xmlns:a16="http://schemas.microsoft.com/office/drawing/2014/main" id="{43242CA2-69AB-440B-BC29-2C106387F770}"/>
              </a:ext>
            </a:extLst>
          </p:cNvPr>
          <p:cNvSpPr txBox="1">
            <a:spLocks/>
          </p:cNvSpPr>
          <p:nvPr/>
        </p:nvSpPr>
        <p:spPr bwMode="auto">
          <a:xfrm>
            <a:off x="583324" y="2007476"/>
            <a:ext cx="7677807" cy="395189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People reject Christ because they don’t accept God’s </a:t>
            </a:r>
            <a:r>
              <a:rPr kumimoji="0" lang="en-US" altLang="en-US" sz="4800" b="1" i="0" u="sng" strike="noStrike" kern="1200" cap="none" spc="0" normalizeH="0" baseline="0" noProof="0" dirty="0">
                <a:ln>
                  <a:noFill/>
                </a:ln>
                <a:solidFill>
                  <a:srgbClr val="FF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authority </a:t>
            </a:r>
            <a:r>
              <a:rPr kumimoji="0" lang="en-US" altLang="en-US" sz="4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over their lives.</a:t>
            </a:r>
          </a:p>
        </p:txBody>
      </p:sp>
    </p:spTree>
    <p:extLst>
      <p:ext uri="{BB962C8B-B14F-4D97-AF65-F5344CB8AC3E}">
        <p14:creationId xmlns:p14="http://schemas.microsoft.com/office/powerpoint/2010/main" val="2032137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A3E64-FA4B-4DDF-B9CE-1307C1BFD2E5}"/>
              </a:ext>
            </a:extLst>
          </p:cNvPr>
          <p:cNvSpPr>
            <a:spLocks noGrp="1"/>
          </p:cNvSpPr>
          <p:nvPr>
            <p:ph type="title" idx="4294967295"/>
          </p:nvPr>
        </p:nvSpPr>
        <p:spPr/>
        <p:txBody>
          <a:bodyPr/>
          <a:lstStyle/>
          <a:p>
            <a:pPr eaLnBrk="1" hangingPunct="1">
              <a:defRPr/>
            </a:pPr>
            <a:r>
              <a:rPr lang="en-US" dirty="0">
                <a:ea typeface="+mj-ea"/>
                <a:cs typeface="+mj-cs"/>
              </a:rPr>
              <a:t>Jesus Paid It All</a:t>
            </a:r>
          </a:p>
        </p:txBody>
      </p:sp>
      <p:pic>
        <p:nvPicPr>
          <p:cNvPr id="53251" name="Picture 2" descr="JesusPaidItAll.jpg">
            <a:extLst>
              <a:ext uri="{FF2B5EF4-FFF2-40B4-BE49-F238E27FC236}">
                <a16:creationId xmlns:a16="http://schemas.microsoft.com/office/drawing/2014/main" id="{3D841186-723C-43AB-AA66-B368ACBE84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3350"/>
            <a:ext cx="87630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83654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00724-6391-4764-AAEE-5527CB1619C4}"/>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Why not believe today?</a:t>
            </a:r>
          </a:p>
        </p:txBody>
      </p:sp>
      <p:pic>
        <p:nvPicPr>
          <p:cNvPr id="54275" name="Picture 2" descr="prayer in pew.jpg">
            <a:extLst>
              <a:ext uri="{FF2B5EF4-FFF2-40B4-BE49-F238E27FC236}">
                <a16:creationId xmlns:a16="http://schemas.microsoft.com/office/drawing/2014/main" id="{BD2CDA76-8542-4EF9-B06E-2045F06579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27125"/>
            <a:ext cx="9144000"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54569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28CA0C2-D7C4-4EE7-A2E6-B84FFEEDB5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B. Conflict Over the Law</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99</a:t>
            </a:r>
          </a:p>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7:53–8:11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avoids a Pharisee trap by not judging an adulterous woman to judge the Law too stringent or accept their disdain for the Law</a:t>
            </a:r>
          </a:p>
        </p:txBody>
      </p:sp>
    </p:spTree>
    <p:extLst>
      <p:ext uri="{BB962C8B-B14F-4D97-AF65-F5344CB8AC3E}">
        <p14:creationId xmlns:p14="http://schemas.microsoft.com/office/powerpoint/2010/main" val="28459862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8"/>
            <a:ext cx="8876128" cy="1390825"/>
          </a:xfrm>
          <a:prstGeom prst="rect">
            <a:avLst/>
          </a:prstGeom>
          <a:noFill/>
        </p:spPr>
        <p:txBody>
          <a:bodyPr wrap="square" lIns="91237" tIns="45619" rIns="91237" bIns="45619">
            <a:spAutoFit/>
          </a:bodyPr>
          <a:lstStyle/>
          <a:p>
            <a:pPr marL="0" marR="0" lvl="0" indent="0" algn="l" defTabSz="912870" rtl="0" eaLnBrk="1" fontAlgn="base" latinLnBrk="0" hangingPunct="1">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AND THE WOMAN ACCUSED OF ADULTERY</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146" y="3884749"/>
            <a:ext cx="5284995" cy="676615"/>
          </a:xfrm>
          <a:prstGeom prst="rect">
            <a:avLst/>
          </a:prstGeom>
          <a:noFill/>
        </p:spPr>
        <p:txBody>
          <a:bodyPr wrap="square" lIns="91237" tIns="45619" rIns="91237" bIns="45619">
            <a:spAutoFit/>
          </a:bodyPr>
          <a:lstStyle/>
          <a:p>
            <a:pPr marL="0" marR="0" lvl="0" indent="0" algn="l" defTabSz="91287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8:2-11</a:t>
            </a:r>
          </a:p>
        </p:txBody>
      </p:sp>
      <p:grpSp>
        <p:nvGrpSpPr>
          <p:cNvPr id="7" name="Group 6"/>
          <p:cNvGrpSpPr/>
          <p:nvPr/>
        </p:nvGrpSpPr>
        <p:grpSpPr>
          <a:xfrm>
            <a:off x="6299680" y="116632"/>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8760533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2618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DCCD181-5B19-45A4-B244-3379D5A023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A. Conflict At the Feast of Tabernacles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98</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7:11-52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defends His authority and person at the Feast of Tabernacles, giving the unbelieving Jews further motivation to kill Him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2" name="TextBox 1">
            <a:extLst>
              <a:ext uri="{FF2B5EF4-FFF2-40B4-BE49-F238E27FC236}">
                <a16:creationId xmlns:a16="http://schemas.microsoft.com/office/drawing/2014/main" id="{3B259DD4-19CE-D0A8-9BC3-5FBD408358F4}"/>
              </a:ext>
            </a:extLst>
          </p:cNvPr>
          <p:cNvSpPr txBox="1"/>
          <p:nvPr/>
        </p:nvSpPr>
        <p:spPr>
          <a:xfrm>
            <a:off x="6027313" y="-592428"/>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02154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63413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41169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330995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720091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1797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4197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89777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46748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67315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40310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0CD5428-AA00-4100-B9C2-121D23702B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dirty="0">
                <a:solidFill>
                  <a:srgbClr val="FFFFFF"/>
                </a:solidFill>
                <a:effectLst>
                  <a:glow rad="228600">
                    <a:srgbClr val="000000"/>
                  </a:glow>
                </a:effectLst>
                <a:latin typeface="Arial"/>
                <a:cs typeface="Arial"/>
              </a:rPr>
              <a:t>1. Christ's Authority Questioned</a:t>
            </a:r>
            <a:endParaRPr kumimoji="0" lang="en-US"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7:11-15</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Jerusalem crowds wonder how Christ could teach with authority without rabbinic training to prepare for Him to reveal His true nature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5295496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4176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9191-A4E9-4992-AAE4-BF4B81F95612}"/>
              </a:ext>
            </a:extLst>
          </p:cNvPr>
          <p:cNvSpPr>
            <a:spLocks noGrp="1"/>
          </p:cNvSpPr>
          <p:nvPr>
            <p:ph type="ctrTitle"/>
          </p:nvPr>
        </p:nvSpPr>
        <p:spPr>
          <a:xfrm>
            <a:off x="0" y="457200"/>
            <a:ext cx="4038600" cy="5791200"/>
          </a:xfrm>
          <a:effectLst/>
        </p:spPr>
        <p:txBody>
          <a:bodyPr/>
          <a:lstStyle/>
          <a:p>
            <a:r>
              <a:rPr lang="en-US" altLang="en-US" sz="4000" b="1" dirty="0">
                <a:solidFill>
                  <a:schemeClr val="bg1"/>
                </a:solidFill>
              </a:rPr>
              <a:t>How can we show God’s compassion in a world where people think Christianity only </a:t>
            </a:r>
            <a:r>
              <a:rPr lang="en-US" altLang="en-US" sz="4000" b="1" dirty="0">
                <a:solidFill>
                  <a:srgbClr val="FFFF00"/>
                </a:solidFill>
              </a:rPr>
              <a:t>judges </a:t>
            </a:r>
            <a:r>
              <a:rPr lang="en-US" altLang="en-US" sz="4000" b="1" dirty="0">
                <a:solidFill>
                  <a:schemeClr val="bg1"/>
                </a:solidFill>
              </a:rPr>
              <a:t>us?</a:t>
            </a:r>
          </a:p>
        </p:txBody>
      </p:sp>
      <p:pic>
        <p:nvPicPr>
          <p:cNvPr id="63491" name="Picture 5" descr="handsofcompassion.jpg">
            <a:extLst>
              <a:ext uri="{FF2B5EF4-FFF2-40B4-BE49-F238E27FC236}">
                <a16:creationId xmlns:a16="http://schemas.microsoft.com/office/drawing/2014/main" id="{AA5C605E-221F-4EA9-90E6-40AC346843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22725" y="0"/>
            <a:ext cx="5121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2683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F6F47839-A2FC-4B6A-8952-E61067589D77}"/>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pic>
        <p:nvPicPr>
          <p:cNvPr id="64515" name="Picture 3" descr="septuagint">
            <a:extLst>
              <a:ext uri="{FF2B5EF4-FFF2-40B4-BE49-F238E27FC236}">
                <a16:creationId xmlns:a16="http://schemas.microsoft.com/office/drawing/2014/main" id="{E25F34B1-5223-4A5F-B1B7-B55D00870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505" b="36986"/>
          <a:stretch>
            <a:fillRect/>
          </a:stretch>
        </p:blipFill>
        <p:spPr bwMode="auto">
          <a:xfrm>
            <a:off x="533400" y="1981200"/>
            <a:ext cx="35814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5">
            <a:extLst>
              <a:ext uri="{FF2B5EF4-FFF2-40B4-BE49-F238E27FC236}">
                <a16:creationId xmlns:a16="http://schemas.microsoft.com/office/drawing/2014/main" id="{C5FBB414-6E52-4838-AFC3-71970FA03DF4}"/>
              </a:ext>
            </a:extLst>
          </p:cNvPr>
          <p:cNvSpPr>
            <a:spLocks noGrp="1" noChangeArrowheads="1"/>
          </p:cNvSpPr>
          <p:nvPr>
            <p:ph type="title" idx="4294967295"/>
          </p:nvPr>
        </p:nvSpPr>
        <p:spPr>
          <a:xfrm>
            <a:off x="457200" y="274638"/>
            <a:ext cx="8229600" cy="1020762"/>
          </a:xfrm>
        </p:spPr>
        <p:txBody>
          <a:bodyPr/>
          <a:lstStyle/>
          <a:p>
            <a:pPr eaLnBrk="1" hangingPunct="1"/>
            <a:r>
              <a:rPr lang="en-US" altLang="en-US" b="1">
                <a:solidFill>
                  <a:schemeClr val="bg1"/>
                </a:solidFill>
              </a:rPr>
              <a:t>The Text of John 7:53–8:11</a:t>
            </a:r>
          </a:p>
        </p:txBody>
      </p:sp>
      <p:sp>
        <p:nvSpPr>
          <p:cNvPr id="5" name="Rectangle 5">
            <a:extLst>
              <a:ext uri="{FF2B5EF4-FFF2-40B4-BE49-F238E27FC236}">
                <a16:creationId xmlns:a16="http://schemas.microsoft.com/office/drawing/2014/main" id="{0C74A76D-D8C8-4E61-AE33-3D5DE8B492AE}"/>
              </a:ext>
            </a:extLst>
          </p:cNvPr>
          <p:cNvSpPr txBox="1">
            <a:spLocks noChangeArrowheads="1"/>
          </p:cNvSpPr>
          <p:nvPr/>
        </p:nvSpPr>
        <p:spPr bwMode="auto">
          <a:xfrm>
            <a:off x="5257800" y="2286000"/>
            <a:ext cx="3048000" cy="24384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mj-cs"/>
              </a:rPr>
              <a:t>Inspired or Not?</a:t>
            </a:r>
          </a:p>
        </p:txBody>
      </p:sp>
    </p:spTree>
    <p:extLst>
      <p:ext uri="{BB962C8B-B14F-4D97-AF65-F5344CB8AC3E}">
        <p14:creationId xmlns:p14="http://schemas.microsoft.com/office/powerpoint/2010/main" val="2511764798"/>
      </p:ext>
    </p:extLst>
  </p:cSld>
  <p:clrMapOvr>
    <a:masterClrMapping/>
  </p:clrMapOvr>
  <p:transition spd="med">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FDA09-2FE7-496A-B604-6B707D0DEEBC}"/>
              </a:ext>
            </a:extLst>
          </p:cNvPr>
          <p:cNvSpPr>
            <a:spLocks noGrp="1"/>
          </p:cNvSpPr>
          <p:nvPr>
            <p:ph type="ctrTitle"/>
          </p:nvPr>
        </p:nvSpPr>
        <p:spPr>
          <a:xfrm>
            <a:off x="0" y="0"/>
            <a:ext cx="8991600" cy="1143000"/>
          </a:xfrm>
        </p:spPr>
        <p:txBody>
          <a:bodyPr/>
          <a:lstStyle/>
          <a:p>
            <a:r>
              <a:rPr lang="en-US" altLang="en-US" b="1">
                <a:solidFill>
                  <a:schemeClr val="bg1"/>
                </a:solidFill>
                <a:effectLst>
                  <a:outerShdw blurRad="38100" dist="38100" dir="2700000" algn="tl">
                    <a:srgbClr val="808080"/>
                  </a:outerShdw>
                </a:effectLst>
              </a:rPr>
              <a:t>Divided   Opinions</a:t>
            </a:r>
          </a:p>
        </p:txBody>
      </p:sp>
      <p:sp>
        <p:nvSpPr>
          <p:cNvPr id="6" name="Rectangle 5">
            <a:extLst>
              <a:ext uri="{FF2B5EF4-FFF2-40B4-BE49-F238E27FC236}">
                <a16:creationId xmlns:a16="http://schemas.microsoft.com/office/drawing/2014/main" id="{F597AECB-7708-4EEE-9506-F24379FF5353}"/>
              </a:ext>
            </a:extLst>
          </p:cNvPr>
          <p:cNvSpPr>
            <a:spLocks noChangeArrowheads="1"/>
          </p:cNvSpPr>
          <p:nvPr/>
        </p:nvSpPr>
        <p:spPr bwMode="auto">
          <a:xfrm>
            <a:off x="4267200" y="0"/>
            <a:ext cx="228600" cy="68580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 name="Subtitle 2">
            <a:extLst>
              <a:ext uri="{FF2B5EF4-FFF2-40B4-BE49-F238E27FC236}">
                <a16:creationId xmlns:a16="http://schemas.microsoft.com/office/drawing/2014/main" id="{16111421-CFA5-4640-94A7-CEDCFEC08FB3}"/>
              </a:ext>
            </a:extLst>
          </p:cNvPr>
          <p:cNvSpPr txBox="1">
            <a:spLocks/>
          </p:cNvSpPr>
          <p:nvPr/>
        </p:nvSpPr>
        <p:spPr bwMode="auto">
          <a:xfrm>
            <a:off x="4572000" y="1295400"/>
            <a:ext cx="4419600" cy="55626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rPr>
              <a:t>“Almost all textual scholars agree that these verses were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rPr>
              <a:t>not part of the original</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rPr>
              <a:t>... The style and vocabulary of this passage differ from the rest of the Gospel, and the passage interrupts the sequence from 7:52–8:12. It is probably a part of true oral tradition which was added to later Greek manuscripts by copyists.”</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rPr>
              <a:t>–Edwin A. Blum, in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rPr>
              <a:t>The Bible Knowledge Commentary</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endParaRPr>
          </a:p>
        </p:txBody>
      </p:sp>
      <p:sp>
        <p:nvSpPr>
          <p:cNvPr id="5" name="Subtitle 2">
            <a:extLst>
              <a:ext uri="{FF2B5EF4-FFF2-40B4-BE49-F238E27FC236}">
                <a16:creationId xmlns:a16="http://schemas.microsoft.com/office/drawing/2014/main" id="{A128B4C3-8C4F-4AF8-81AD-F330E0667AEC}"/>
              </a:ext>
            </a:extLst>
          </p:cNvPr>
          <p:cNvSpPr txBox="1">
            <a:spLocks/>
          </p:cNvSpPr>
          <p:nvPr/>
        </p:nvSpPr>
        <p:spPr bwMode="auto">
          <a:xfrm>
            <a:off x="-76200" y="1295400"/>
            <a:ext cx="4419600" cy="55626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“Most scholars seem to agree that the passage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Arial" panose="020B0604020202020204" pitchFamily="34" charset="0"/>
              </a:rPr>
              <a:t>is a part of inspired Scripture</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 [e.g., F. F. Bruce]. In fact, the development of the entire chapter can easily be seen to grow out of this striking event in the temple... The transition from John 7:52 to 8:12 would be too abrupt without a transitional section.”</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1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–Warren Wiersbe, The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Bible Exposition Commentary</a:t>
            </a:r>
          </a:p>
        </p:txBody>
      </p:sp>
      <p:sp>
        <p:nvSpPr>
          <p:cNvPr id="7" name="Rectangle 6">
            <a:extLst>
              <a:ext uri="{FF2B5EF4-FFF2-40B4-BE49-F238E27FC236}">
                <a16:creationId xmlns:a16="http://schemas.microsoft.com/office/drawing/2014/main" id="{ECC1D0B9-C93B-4D2B-8785-34EB9EA79F18}"/>
              </a:ext>
            </a:extLst>
          </p:cNvPr>
          <p:cNvSpPr>
            <a:spLocks noChangeArrowheads="1"/>
          </p:cNvSpPr>
          <p:nvPr/>
        </p:nvSpPr>
        <p:spPr bwMode="auto">
          <a:xfrm rot="-5400000">
            <a:off x="4191000" y="-990600"/>
            <a:ext cx="228600" cy="41910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42108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7A298FEF-ECE7-4FD6-9AA8-33B2CA332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023" t="18144" r="4735" b="10156"/>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8611" name="Rectangle 3">
            <a:extLst>
              <a:ext uri="{FF2B5EF4-FFF2-40B4-BE49-F238E27FC236}">
                <a16:creationId xmlns:a16="http://schemas.microsoft.com/office/drawing/2014/main" id="{5C152874-6E77-4775-B3E1-12ACBC8EE163}"/>
              </a:ext>
            </a:extLst>
          </p:cNvPr>
          <p:cNvSpPr>
            <a:spLocks noChangeArrowheads="1"/>
          </p:cNvSpPr>
          <p:nvPr/>
        </p:nvSpPr>
        <p:spPr bwMode="auto">
          <a:xfrm>
            <a:off x="609600" y="2895600"/>
            <a:ext cx="263525" cy="322263"/>
          </a:xfrm>
          <a:prstGeom prst="rect">
            <a:avLst/>
          </a:prstGeom>
          <a:solidFill>
            <a:srgbClr val="3E58D8"/>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70689" name="Oval 33">
            <a:extLst>
              <a:ext uri="{FF2B5EF4-FFF2-40B4-BE49-F238E27FC236}">
                <a16:creationId xmlns:a16="http://schemas.microsoft.com/office/drawing/2014/main" id="{0EDE541B-9E31-4B8D-9E7B-AE85FE0E5674}"/>
              </a:ext>
            </a:extLst>
          </p:cNvPr>
          <p:cNvSpPr>
            <a:spLocks noChangeArrowheads="1"/>
          </p:cNvSpPr>
          <p:nvPr/>
        </p:nvSpPr>
        <p:spPr bwMode="auto">
          <a:xfrm>
            <a:off x="5715000" y="5029200"/>
            <a:ext cx="284163" cy="23177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sp>
        <p:nvSpPr>
          <p:cNvPr id="149546" name="Text Box 34">
            <a:extLst>
              <a:ext uri="{FF2B5EF4-FFF2-40B4-BE49-F238E27FC236}">
                <a16:creationId xmlns:a16="http://schemas.microsoft.com/office/drawing/2014/main" id="{D1BA2FEB-F0AC-484D-9DFA-1C5689AE9BD3}"/>
              </a:ext>
            </a:extLst>
          </p:cNvPr>
          <p:cNvSpPr txBox="1">
            <a:spLocks noChangeArrowheads="1"/>
          </p:cNvSpPr>
          <p:nvPr/>
        </p:nvSpPr>
        <p:spPr bwMode="auto">
          <a:xfrm>
            <a:off x="3048000" y="4800600"/>
            <a:ext cx="2819400" cy="492125"/>
          </a:xfrm>
          <a:prstGeom prst="rect">
            <a:avLst/>
          </a:prstGeom>
          <a:noFill/>
          <a:ln w="9525">
            <a:noFill/>
            <a:round/>
            <a:headEnd/>
            <a:tailEnd/>
          </a:ln>
        </p:spPr>
        <p:txBody>
          <a:bodyPr>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2600" b="1" i="1" u="none" strike="noStrike" kern="1200" cap="none" spc="0" normalizeH="0" baseline="0" noProof="0">
                <a:ln>
                  <a:noFill/>
                </a:ln>
                <a:solidFill>
                  <a:srgbClr val="76F774"/>
                </a:solidFill>
                <a:effectLst>
                  <a:outerShdw blurRad="38100" dist="38100" dir="2700000" algn="tl">
                    <a:srgbClr val="000000"/>
                  </a:outerShdw>
                </a:effectLst>
                <a:uLnTx/>
                <a:uFillTx/>
                <a:latin typeface="Arial Black" panose="020B0A04020102020204" pitchFamily="34" charset="0"/>
                <a:ea typeface="ＭＳ Ｐゴシック" panose="020B0600070205080204" pitchFamily="34" charset="-128"/>
                <a:cs typeface="+mn-cs"/>
              </a:rPr>
              <a:t>Alexandrian</a:t>
            </a:r>
          </a:p>
        </p:txBody>
      </p:sp>
      <p:grpSp>
        <p:nvGrpSpPr>
          <p:cNvPr id="2" name="Group 35">
            <a:extLst>
              <a:ext uri="{FF2B5EF4-FFF2-40B4-BE49-F238E27FC236}">
                <a16:creationId xmlns:a16="http://schemas.microsoft.com/office/drawing/2014/main" id="{C24957EC-2549-4291-9C30-2CF5E8CCF8A5}"/>
              </a:ext>
            </a:extLst>
          </p:cNvPr>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a:extLst>
                <a:ext uri="{FF2B5EF4-FFF2-40B4-BE49-F238E27FC236}">
                  <a16:creationId xmlns:a16="http://schemas.microsoft.com/office/drawing/2014/main" id="{E7C8E95A-8465-4644-9D2F-89CB3B13D3C5}"/>
                </a:ext>
              </a:extLst>
            </p:cNvPr>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08" charset="0"/>
                <a:ea typeface="ＭＳ Ｐゴシック" charset="-128"/>
                <a:cs typeface="ＭＳ Ｐゴシック" charset="-128"/>
              </a:endParaRPr>
            </a:p>
          </p:txBody>
        </p:sp>
        <p:sp>
          <p:nvSpPr>
            <p:cNvPr id="149544" name="Text Box 37">
              <a:extLst>
                <a:ext uri="{FF2B5EF4-FFF2-40B4-BE49-F238E27FC236}">
                  <a16:creationId xmlns:a16="http://schemas.microsoft.com/office/drawing/2014/main" id="{A5891175-4281-4BBA-84DA-B5C7AF38BA97}"/>
                </a:ext>
              </a:extLst>
            </p:cNvPr>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0" fontAlgn="base" latinLnBrk="0" hangingPunct="0">
                <a:lnSpc>
                  <a:spcPct val="100000"/>
                </a:lnSpc>
                <a:spcBef>
                  <a:spcPts val="1627"/>
                </a:spcBef>
                <a:spcAft>
                  <a:spcPct val="0"/>
                </a:spcAft>
                <a:buClr>
                  <a:srgbClr val="76F774"/>
                </a:buClr>
                <a:buSzTx/>
                <a:buFontTx/>
                <a:buNone/>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Black" pitchFamily="-108" charset="0"/>
                  <a:ea typeface="ＭＳ Ｐゴシック" charset="-128"/>
                  <a:cs typeface="ＭＳ Ｐゴシック" charset="-128"/>
                </a:rPr>
                <a:t>Western</a:t>
              </a:r>
            </a:p>
          </p:txBody>
        </p:sp>
      </p:grpSp>
      <p:sp>
        <p:nvSpPr>
          <p:cNvPr id="149533" name="Text Box 38">
            <a:extLst>
              <a:ext uri="{FF2B5EF4-FFF2-40B4-BE49-F238E27FC236}">
                <a16:creationId xmlns:a16="http://schemas.microsoft.com/office/drawing/2014/main" id="{65CDA722-FDC9-41E2-929C-F0AF30D4AD82}"/>
              </a:ext>
            </a:extLst>
          </p:cNvPr>
          <p:cNvSpPr txBox="1">
            <a:spLocks noChangeArrowheads="1"/>
          </p:cNvSpPr>
          <p:nvPr/>
        </p:nvSpPr>
        <p:spPr bwMode="auto">
          <a:xfrm>
            <a:off x="304800" y="2819400"/>
            <a:ext cx="5029200" cy="820738"/>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48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3 Text Types</a:t>
            </a:r>
          </a:p>
        </p:txBody>
      </p:sp>
      <p:sp>
        <p:nvSpPr>
          <p:cNvPr id="70701" name="Oval 45">
            <a:extLst>
              <a:ext uri="{FF2B5EF4-FFF2-40B4-BE49-F238E27FC236}">
                <a16:creationId xmlns:a16="http://schemas.microsoft.com/office/drawing/2014/main" id="{8F592BB6-3C2D-45B5-A3CE-52823C201CE8}"/>
              </a:ext>
            </a:extLst>
          </p:cNvPr>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sp>
        <p:nvSpPr>
          <p:cNvPr id="149542" name="Text Box 46">
            <a:extLst>
              <a:ext uri="{FF2B5EF4-FFF2-40B4-BE49-F238E27FC236}">
                <a16:creationId xmlns:a16="http://schemas.microsoft.com/office/drawing/2014/main" id="{D3DA363D-2371-4E96-A0CB-09BF9F620CCB}"/>
              </a:ext>
            </a:extLst>
          </p:cNvPr>
          <p:cNvSpPr txBox="1">
            <a:spLocks noChangeArrowheads="1"/>
          </p:cNvSpPr>
          <p:nvPr/>
        </p:nvSpPr>
        <p:spPr bwMode="auto">
          <a:xfrm>
            <a:off x="4800600" y="381000"/>
            <a:ext cx="2292350" cy="387350"/>
          </a:xfrm>
          <a:prstGeom prst="rect">
            <a:avLst/>
          </a:prstGeom>
          <a:noFill/>
          <a:ln w="9525">
            <a:noFill/>
            <a:round/>
            <a:headEnd/>
            <a:tailEnd/>
          </a:ln>
        </p:spPr>
        <p:txBody>
          <a:bodyPr>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2600" b="1" i="1" u="none" strike="noStrike" kern="1200" cap="none" spc="0" normalizeH="0" baseline="0" noProof="0">
                <a:ln>
                  <a:noFill/>
                </a:ln>
                <a:solidFill>
                  <a:srgbClr val="76F774"/>
                </a:solidFill>
                <a:effectLst>
                  <a:outerShdw blurRad="38100" dist="38100" dir="2700000" algn="tl">
                    <a:srgbClr val="000000"/>
                  </a:outerShdw>
                </a:effectLst>
                <a:uLnTx/>
                <a:uFillTx/>
                <a:latin typeface="Arial Black" panose="020B0A04020102020204" pitchFamily="34" charset="0"/>
                <a:ea typeface="ＭＳ Ｐゴシック" panose="020B0600070205080204" pitchFamily="34" charset="-128"/>
                <a:cs typeface="+mn-cs"/>
              </a:rPr>
              <a:t>Byzantine</a:t>
            </a:r>
          </a:p>
        </p:txBody>
      </p:sp>
      <p:sp>
        <p:nvSpPr>
          <p:cNvPr id="12" name="Text Box 38">
            <a:extLst>
              <a:ext uri="{FF2B5EF4-FFF2-40B4-BE49-F238E27FC236}">
                <a16:creationId xmlns:a16="http://schemas.microsoft.com/office/drawing/2014/main" id="{CB655C22-7C2F-4FCC-9502-38B9F0ECDAB2}"/>
              </a:ext>
            </a:extLst>
          </p:cNvPr>
          <p:cNvSpPr txBox="1">
            <a:spLocks noChangeArrowheads="1"/>
          </p:cNvSpPr>
          <p:nvPr/>
        </p:nvSpPr>
        <p:spPr bwMode="auto">
          <a:xfrm>
            <a:off x="2514600" y="5410200"/>
            <a:ext cx="5029200" cy="1068388"/>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Earliest (AD 200-400) manuscripts </a:t>
            </a:r>
            <a:r>
              <a:rPr kumimoji="0" lang="en-GB"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omit </a:t>
            </a: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it </a:t>
            </a:r>
          </a:p>
        </p:txBody>
      </p:sp>
      <p:sp>
        <p:nvSpPr>
          <p:cNvPr id="13" name="Text Box 38">
            <a:extLst>
              <a:ext uri="{FF2B5EF4-FFF2-40B4-BE49-F238E27FC236}">
                <a16:creationId xmlns:a16="http://schemas.microsoft.com/office/drawing/2014/main" id="{63C5AD60-9D38-4996-B474-42257B0B4161}"/>
              </a:ext>
            </a:extLst>
          </p:cNvPr>
          <p:cNvSpPr txBox="1">
            <a:spLocks noChangeArrowheads="1"/>
          </p:cNvSpPr>
          <p:nvPr/>
        </p:nvSpPr>
        <p:spPr bwMode="auto">
          <a:xfrm>
            <a:off x="0" y="1065213"/>
            <a:ext cx="4419600" cy="1068387"/>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Later (AD 600) manuscripts </a:t>
            </a:r>
            <a:r>
              <a:rPr kumimoji="0" lang="en-GB"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keep </a:t>
            </a: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it </a:t>
            </a:r>
          </a:p>
        </p:txBody>
      </p:sp>
      <p:sp>
        <p:nvSpPr>
          <p:cNvPr id="14" name="Text Box 38">
            <a:extLst>
              <a:ext uri="{FF2B5EF4-FFF2-40B4-BE49-F238E27FC236}">
                <a16:creationId xmlns:a16="http://schemas.microsoft.com/office/drawing/2014/main" id="{9BA8EBBD-AC43-45E4-ACAD-A2C85DD0C40B}"/>
              </a:ext>
            </a:extLst>
          </p:cNvPr>
          <p:cNvSpPr txBox="1">
            <a:spLocks noChangeArrowheads="1"/>
          </p:cNvSpPr>
          <p:nvPr/>
        </p:nvSpPr>
        <p:spPr bwMode="auto">
          <a:xfrm>
            <a:off x="4724400" y="1065213"/>
            <a:ext cx="4419600" cy="1068387"/>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Latest (AD 1000) manuscripts </a:t>
            </a:r>
            <a:r>
              <a:rPr kumimoji="0" lang="en-GB"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keep </a:t>
            </a:r>
            <a:r>
              <a:rPr kumimoji="0" lang="en-GB"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it </a:t>
            </a:r>
          </a:p>
        </p:txBody>
      </p:sp>
    </p:spTree>
    <p:extLst>
      <p:ext uri="{BB962C8B-B14F-4D97-AF65-F5344CB8AC3E}">
        <p14:creationId xmlns:p14="http://schemas.microsoft.com/office/powerpoint/2010/main" val="11058067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0658" name="Rectangle 5">
            <a:extLst>
              <a:ext uri="{FF2B5EF4-FFF2-40B4-BE49-F238E27FC236}">
                <a16:creationId xmlns:a16="http://schemas.microsoft.com/office/drawing/2014/main" id="{93DE3326-613B-48F3-9A87-ECB258328691}"/>
              </a:ext>
            </a:extLst>
          </p:cNvPr>
          <p:cNvSpPr>
            <a:spLocks noChangeArrowheads="1"/>
          </p:cNvSpPr>
          <p:nvPr/>
        </p:nvSpPr>
        <p:spPr bwMode="auto">
          <a:xfrm>
            <a:off x="0" y="0"/>
            <a:ext cx="9144000" cy="6858000"/>
          </a:xfrm>
          <a:prstGeom prst="rect">
            <a:avLst/>
          </a:prstGeom>
          <a:solidFill>
            <a:srgbClr val="CCFFCC"/>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 name="Title 1">
            <a:extLst>
              <a:ext uri="{FF2B5EF4-FFF2-40B4-BE49-F238E27FC236}">
                <a16:creationId xmlns:a16="http://schemas.microsoft.com/office/drawing/2014/main" id="{2BC0CAB9-7E21-49C3-90D8-6D3D6F4580F1}"/>
              </a:ext>
            </a:extLst>
          </p:cNvPr>
          <p:cNvSpPr>
            <a:spLocks noGrp="1"/>
          </p:cNvSpPr>
          <p:nvPr>
            <p:ph type="ctrTitle"/>
          </p:nvPr>
        </p:nvSpPr>
        <p:spPr>
          <a:xfrm>
            <a:off x="0" y="0"/>
            <a:ext cx="9144000" cy="1143000"/>
          </a:xfrm>
          <a:gradFill flip="none" rotWithShape="1">
            <a:gsLst>
              <a:gs pos="0">
                <a:srgbClr val="000090"/>
              </a:gs>
              <a:gs pos="100000">
                <a:schemeClr val="tx1"/>
              </a:gs>
            </a:gsLst>
            <a:path path="shape">
              <a:fillToRect l="50000" t="50000" r="50000" b="50000"/>
            </a:path>
            <a:tileRect/>
          </a:gradFill>
        </p:spPr>
        <p:txBody>
          <a:bodyPr/>
          <a:lstStyle/>
          <a:p>
            <a:r>
              <a:rPr lang="en-US" altLang="en-US" sz="6000" b="1">
                <a:solidFill>
                  <a:schemeClr val="bg1"/>
                </a:solidFill>
                <a:effectLst>
                  <a:outerShdw blurRad="38100" dist="38100" dir="2700000" algn="tl">
                    <a:srgbClr val="000000"/>
                  </a:outerShdw>
                </a:effectLst>
              </a:rPr>
              <a:t>Note the Flow...</a:t>
            </a:r>
          </a:p>
        </p:txBody>
      </p:sp>
      <p:sp>
        <p:nvSpPr>
          <p:cNvPr id="4" name="Subtitle 2">
            <a:extLst>
              <a:ext uri="{FF2B5EF4-FFF2-40B4-BE49-F238E27FC236}">
                <a16:creationId xmlns:a16="http://schemas.microsoft.com/office/drawing/2014/main" id="{D7F91812-8FD3-432B-8CB6-B37530DCAD4C}"/>
              </a:ext>
            </a:extLst>
          </p:cNvPr>
          <p:cNvSpPr txBox="1">
            <a:spLocks/>
          </p:cNvSpPr>
          <p:nvPr/>
        </p:nvSpPr>
        <p:spPr bwMode="auto">
          <a:xfrm>
            <a:off x="419100" y="13716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Jesus </a:t>
            </a:r>
            <a:r>
              <a:rPr kumimoji="0" lang="en-US" altLang="en-US" sz="3200" b="1" i="0" u="sng"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exposes evil intent </a:t>
            </a: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of the Pharisees (8:10)</a:t>
            </a:r>
          </a:p>
        </p:txBody>
      </p:sp>
      <p:sp>
        <p:nvSpPr>
          <p:cNvPr id="7" name="Subtitle 2">
            <a:extLst>
              <a:ext uri="{FF2B5EF4-FFF2-40B4-BE49-F238E27FC236}">
                <a16:creationId xmlns:a16="http://schemas.microsoft.com/office/drawing/2014/main" id="{62503258-A5F4-4BF6-89F3-D3E3152C65E0}"/>
              </a:ext>
            </a:extLst>
          </p:cNvPr>
          <p:cNvSpPr txBox="1">
            <a:spLocks/>
          </p:cNvSpPr>
          <p:nvPr/>
        </p:nvSpPr>
        <p:spPr bwMode="auto">
          <a:xfrm>
            <a:off x="5295900" y="13716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Jesus is the </a:t>
            </a:r>
            <a:r>
              <a:rPr kumimoji="0" lang="en-US" altLang="en-US" sz="3200" b="1" i="0" u="sng"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Light </a:t>
            </a: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of the World (8:12)</a:t>
            </a:r>
          </a:p>
        </p:txBody>
      </p:sp>
      <p:sp>
        <p:nvSpPr>
          <p:cNvPr id="8" name="Left-Right Arrow 7">
            <a:extLst>
              <a:ext uri="{FF2B5EF4-FFF2-40B4-BE49-F238E27FC236}">
                <a16:creationId xmlns:a16="http://schemas.microsoft.com/office/drawing/2014/main" id="{FF65A7A5-A293-486A-ABD7-955A5A90AD1D}"/>
              </a:ext>
            </a:extLst>
          </p:cNvPr>
          <p:cNvSpPr>
            <a:spLocks noChangeArrowheads="1"/>
          </p:cNvSpPr>
          <p:nvPr/>
        </p:nvSpPr>
        <p:spPr bwMode="auto">
          <a:xfrm>
            <a:off x="3924300" y="1828800"/>
            <a:ext cx="1371600" cy="762000"/>
          </a:xfrm>
          <a:prstGeom prst="leftRightArrow">
            <a:avLst>
              <a:gd name="adj1" fmla="val 50000"/>
              <a:gd name="adj2" fmla="val 50000"/>
            </a:avLst>
          </a:prstGeom>
          <a:solidFill>
            <a:srgbClr val="00009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9" name="Subtitle 2">
            <a:extLst>
              <a:ext uri="{FF2B5EF4-FFF2-40B4-BE49-F238E27FC236}">
                <a16:creationId xmlns:a16="http://schemas.microsoft.com/office/drawing/2014/main" id="{FEB49B0D-267A-401F-A4D9-222D89B41C22}"/>
              </a:ext>
            </a:extLst>
          </p:cNvPr>
          <p:cNvSpPr txBox="1">
            <a:spLocks/>
          </p:cNvSpPr>
          <p:nvPr/>
        </p:nvSpPr>
        <p:spPr bwMode="auto">
          <a:xfrm>
            <a:off x="419100" y="31242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Pharisees made a </a:t>
            </a:r>
            <a:r>
              <a:rPr kumimoji="0" lang="en-US" altLang="en-US" sz="3200" b="1" i="0" u="sng"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false judgment </a:t>
            </a: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(8:15)</a:t>
            </a:r>
          </a:p>
        </p:txBody>
      </p:sp>
      <p:sp>
        <p:nvSpPr>
          <p:cNvPr id="10" name="Subtitle 2">
            <a:extLst>
              <a:ext uri="{FF2B5EF4-FFF2-40B4-BE49-F238E27FC236}">
                <a16:creationId xmlns:a16="http://schemas.microsoft.com/office/drawing/2014/main" id="{9F3270C4-4FBC-4E8B-98D4-22061D76C841}"/>
              </a:ext>
            </a:extLst>
          </p:cNvPr>
          <p:cNvSpPr txBox="1">
            <a:spLocks/>
          </p:cNvSpPr>
          <p:nvPr/>
        </p:nvSpPr>
        <p:spPr bwMode="auto">
          <a:xfrm>
            <a:off x="5295900" y="31242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Jesus makes a </a:t>
            </a:r>
            <a:r>
              <a:rPr kumimoji="0" lang="en-US" altLang="en-US" sz="3200" b="1" i="0" u="sng"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right judgment</a:t>
            </a: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 (8:16)</a:t>
            </a:r>
          </a:p>
        </p:txBody>
      </p:sp>
      <p:sp>
        <p:nvSpPr>
          <p:cNvPr id="11" name="Left-Right Arrow 10">
            <a:extLst>
              <a:ext uri="{FF2B5EF4-FFF2-40B4-BE49-F238E27FC236}">
                <a16:creationId xmlns:a16="http://schemas.microsoft.com/office/drawing/2014/main" id="{4577F399-0625-4D45-9CA0-73056BB02FA8}"/>
              </a:ext>
            </a:extLst>
          </p:cNvPr>
          <p:cNvSpPr>
            <a:spLocks noChangeArrowheads="1"/>
          </p:cNvSpPr>
          <p:nvPr/>
        </p:nvSpPr>
        <p:spPr bwMode="auto">
          <a:xfrm>
            <a:off x="3924300" y="3581400"/>
            <a:ext cx="1371600" cy="762000"/>
          </a:xfrm>
          <a:prstGeom prst="leftRightArrow">
            <a:avLst>
              <a:gd name="adj1" fmla="val 50000"/>
              <a:gd name="adj2" fmla="val 50000"/>
            </a:avLst>
          </a:prstGeom>
          <a:solidFill>
            <a:srgbClr val="8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2" name="Subtitle 2">
            <a:extLst>
              <a:ext uri="{FF2B5EF4-FFF2-40B4-BE49-F238E27FC236}">
                <a16:creationId xmlns:a16="http://schemas.microsoft.com/office/drawing/2014/main" id="{5ED95EE0-9229-49D8-9450-771E06525237}"/>
              </a:ext>
            </a:extLst>
          </p:cNvPr>
          <p:cNvSpPr txBox="1">
            <a:spLocks/>
          </p:cNvSpPr>
          <p:nvPr/>
        </p:nvSpPr>
        <p:spPr bwMode="auto">
          <a:xfrm>
            <a:off x="419100" y="48768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Pharisees tried to </a:t>
            </a:r>
            <a:r>
              <a:rPr kumimoji="0" lang="en-US" altLang="en-US" sz="3200" b="1" i="0" u="sng"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stone her</a:t>
            </a: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 (8:5)</a:t>
            </a:r>
          </a:p>
        </p:txBody>
      </p:sp>
      <p:sp>
        <p:nvSpPr>
          <p:cNvPr id="13" name="Subtitle 2">
            <a:extLst>
              <a:ext uri="{FF2B5EF4-FFF2-40B4-BE49-F238E27FC236}">
                <a16:creationId xmlns:a16="http://schemas.microsoft.com/office/drawing/2014/main" id="{78683FC1-57A4-4E14-A789-1387633F5835}"/>
              </a:ext>
            </a:extLst>
          </p:cNvPr>
          <p:cNvSpPr txBox="1">
            <a:spLocks/>
          </p:cNvSpPr>
          <p:nvPr/>
        </p:nvSpPr>
        <p:spPr bwMode="auto">
          <a:xfrm>
            <a:off x="5295900" y="48768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panose="020B0600070205080204" pitchFamily="34" charset="-128"/>
              </a:rPr>
              <a:t>Pharisees tried to </a:t>
            </a:r>
            <a:r>
              <a:rPr kumimoji="0" lang="en-US" altLang="en-US" sz="3200" b="1" i="0" u="sng" strike="noStrike" kern="1200" cap="none" spc="0" normalizeH="0" baseline="0" noProof="0" dirty="0">
                <a:ln>
                  <a:noFill/>
                </a:ln>
                <a:solidFill>
                  <a:srgbClr val="000090"/>
                </a:solidFill>
                <a:effectLst/>
                <a:uLnTx/>
                <a:uFillTx/>
                <a:latin typeface="Arial" panose="020B0604020202020204" pitchFamily="34" charset="0"/>
                <a:ea typeface="ＭＳ Ｐゴシック" panose="020B0600070205080204" pitchFamily="34" charset="-128"/>
              </a:rPr>
              <a:t>stone Jesus </a:t>
            </a:r>
            <a:r>
              <a:rPr kumimoji="0" lang="en-US" altLang="en-US" sz="32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panose="020B0600070205080204" pitchFamily="34" charset="-128"/>
              </a:rPr>
              <a:t>(8:59)</a:t>
            </a:r>
          </a:p>
        </p:txBody>
      </p:sp>
      <p:sp>
        <p:nvSpPr>
          <p:cNvPr id="14" name="Left-Right Arrow 13">
            <a:extLst>
              <a:ext uri="{FF2B5EF4-FFF2-40B4-BE49-F238E27FC236}">
                <a16:creationId xmlns:a16="http://schemas.microsoft.com/office/drawing/2014/main" id="{80899EE5-9D81-48FE-A365-A2679441D325}"/>
              </a:ext>
            </a:extLst>
          </p:cNvPr>
          <p:cNvSpPr>
            <a:spLocks noChangeArrowheads="1"/>
          </p:cNvSpPr>
          <p:nvPr/>
        </p:nvSpPr>
        <p:spPr bwMode="auto">
          <a:xfrm>
            <a:off x="3924300" y="5334000"/>
            <a:ext cx="1371600" cy="762000"/>
          </a:xfrm>
          <a:prstGeom prst="leftRightArrow">
            <a:avLst>
              <a:gd name="adj1" fmla="val 50000"/>
              <a:gd name="adj2" fmla="val 50000"/>
            </a:avLst>
          </a:prstGeom>
          <a:solidFill>
            <a:srgbClr val="00009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9721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par>
                          <p:cTn id="13" fill="hold" nodeType="afterGroup">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strVal val="#ppt_h"/>
                                          </p:val>
                                        </p:tav>
                                        <p:tav tm="100000">
                                          <p:val>
                                            <p:strVal val="#ppt_h"/>
                                          </p:val>
                                        </p:tav>
                                      </p:tavLst>
                                    </p:anim>
                                  </p:childTnLst>
                                </p:cTn>
                              </p:par>
                            </p:childTnLst>
                          </p:cTn>
                        </p:par>
                        <p:par>
                          <p:cTn id="26" fill="hold" nodeType="afterGroup">
                            <p:stCondLst>
                              <p:cond delay="500"/>
                            </p:stCondLst>
                            <p:childTnLst>
                              <p:par>
                                <p:cTn id="27" presetID="1" presetClass="entr" presetSubtype="0" fill="hold" nodeType="after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strVal val="#ppt_h"/>
                                          </p:val>
                                        </p:tav>
                                        <p:tav tm="100000">
                                          <p:val>
                                            <p:strVal val="#ppt_h"/>
                                          </p:val>
                                        </p:tav>
                                      </p:tavLst>
                                    </p:anim>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allAtOnce"/>
      <p:bldP spid="8" grpId="0" animBg="1"/>
      <p:bldP spid="11" grpId="0" animBg="1"/>
      <p:bldP spid="12" grpId="0" build="p"/>
      <p:bldP spid="13" grpId="0" build="allAtOnce"/>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0C1C1EE8-B88A-4212-B524-97963058A887}"/>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2707" name="Rectangle 5">
            <a:extLst>
              <a:ext uri="{FF2B5EF4-FFF2-40B4-BE49-F238E27FC236}">
                <a16:creationId xmlns:a16="http://schemas.microsoft.com/office/drawing/2014/main" id="{C0AEFAB2-317D-482F-97E7-161928389C94}"/>
              </a:ext>
            </a:extLst>
          </p:cNvPr>
          <p:cNvSpPr>
            <a:spLocks noGrp="1" noChangeArrowheads="1"/>
          </p:cNvSpPr>
          <p:nvPr>
            <p:ph type="title" idx="4294967295"/>
          </p:nvPr>
        </p:nvSpPr>
        <p:spPr>
          <a:xfrm>
            <a:off x="457200" y="274638"/>
            <a:ext cx="8229600" cy="1020762"/>
          </a:xfrm>
        </p:spPr>
        <p:txBody>
          <a:bodyPr/>
          <a:lstStyle/>
          <a:p>
            <a:pPr eaLnBrk="1" hangingPunct="1"/>
            <a:r>
              <a:rPr lang="en-US" altLang="en-US" b="1">
                <a:solidFill>
                  <a:schemeClr val="bg1"/>
                </a:solidFill>
              </a:rPr>
              <a:t>Where we’re going today...</a:t>
            </a:r>
          </a:p>
        </p:txBody>
      </p:sp>
      <p:grpSp>
        <p:nvGrpSpPr>
          <p:cNvPr id="2" name="Group 8">
            <a:extLst>
              <a:ext uri="{FF2B5EF4-FFF2-40B4-BE49-F238E27FC236}">
                <a16:creationId xmlns:a16="http://schemas.microsoft.com/office/drawing/2014/main" id="{758A514C-B27D-46C2-B1D6-F3611EB09866}"/>
              </a:ext>
            </a:extLst>
          </p:cNvPr>
          <p:cNvGrpSpPr>
            <a:grpSpLocks/>
          </p:cNvGrpSpPr>
          <p:nvPr/>
        </p:nvGrpSpPr>
        <p:grpSpPr bwMode="auto">
          <a:xfrm>
            <a:off x="228600" y="1981200"/>
            <a:ext cx="3581400" cy="4343400"/>
            <a:chOff x="533400" y="1981200"/>
            <a:chExt cx="3581400" cy="4343400"/>
          </a:xfrm>
        </p:grpSpPr>
        <p:pic>
          <p:nvPicPr>
            <p:cNvPr id="72713" name="Picture 3" descr="septuagint">
              <a:extLst>
                <a:ext uri="{FF2B5EF4-FFF2-40B4-BE49-F238E27FC236}">
                  <a16:creationId xmlns:a16="http://schemas.microsoft.com/office/drawing/2014/main" id="{A7180F44-5A3F-4174-9BDD-262C1441E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505" b="36986"/>
            <a:stretch>
              <a:fillRect/>
            </a:stretch>
          </p:blipFill>
          <p:spPr bwMode="auto">
            <a:xfrm>
              <a:off x="533400" y="1981200"/>
              <a:ext cx="3581400" cy="329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277964AC-489D-4513-ACF5-4919A677DAFD}"/>
                </a:ext>
              </a:extLst>
            </p:cNvPr>
            <p:cNvSpPr txBox="1">
              <a:spLocks noChangeArrowheads="1"/>
            </p:cNvSpPr>
            <p:nvPr/>
          </p:nvSpPr>
          <p:spPr bwMode="auto">
            <a:xfrm>
              <a:off x="838200" y="5334000"/>
              <a:ext cx="3048000" cy="9906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mj-cs"/>
                </a:rPr>
                <a:t>Passage</a:t>
              </a:r>
            </a:p>
          </p:txBody>
        </p:sp>
      </p:grpSp>
      <p:grpSp>
        <p:nvGrpSpPr>
          <p:cNvPr id="3" name="Group 9">
            <a:extLst>
              <a:ext uri="{FF2B5EF4-FFF2-40B4-BE49-F238E27FC236}">
                <a16:creationId xmlns:a16="http://schemas.microsoft.com/office/drawing/2014/main" id="{FA47C076-A666-4FA6-8A1E-E6812B14924C}"/>
              </a:ext>
            </a:extLst>
          </p:cNvPr>
          <p:cNvGrpSpPr>
            <a:grpSpLocks/>
          </p:cNvGrpSpPr>
          <p:nvPr/>
        </p:nvGrpSpPr>
        <p:grpSpPr bwMode="auto">
          <a:xfrm>
            <a:off x="5029200" y="2514600"/>
            <a:ext cx="3962400" cy="3810000"/>
            <a:chOff x="4876800" y="2514600"/>
            <a:chExt cx="3962400" cy="3810000"/>
          </a:xfrm>
        </p:grpSpPr>
        <p:sp>
          <p:nvSpPr>
            <p:cNvPr id="7" name="Rectangle 5">
              <a:extLst>
                <a:ext uri="{FF2B5EF4-FFF2-40B4-BE49-F238E27FC236}">
                  <a16:creationId xmlns:a16="http://schemas.microsoft.com/office/drawing/2014/main" id="{78E93E43-8D24-4BCA-BC2F-54EFFDEE4246}"/>
                </a:ext>
              </a:extLst>
            </p:cNvPr>
            <p:cNvSpPr txBox="1">
              <a:spLocks noChangeArrowheads="1"/>
            </p:cNvSpPr>
            <p:nvPr/>
          </p:nvSpPr>
          <p:spPr bwMode="auto">
            <a:xfrm>
              <a:off x="4876800" y="5334000"/>
              <a:ext cx="3962400" cy="9906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mj-cs"/>
                </a:rPr>
                <a:t>Applications</a:t>
              </a:r>
            </a:p>
          </p:txBody>
        </p:sp>
        <p:pic>
          <p:nvPicPr>
            <p:cNvPr id="72712" name="Picture 7" descr="372945_heartshaped_hands.jpg">
              <a:extLst>
                <a:ext uri="{FF2B5EF4-FFF2-40B4-BE49-F238E27FC236}">
                  <a16:creationId xmlns:a16="http://schemas.microsoft.com/office/drawing/2014/main" id="{7A5CD064-8C17-405F-B878-41877D0D24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514600"/>
              <a:ext cx="38100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Chevron 10">
            <a:extLst>
              <a:ext uri="{FF2B5EF4-FFF2-40B4-BE49-F238E27FC236}">
                <a16:creationId xmlns:a16="http://schemas.microsoft.com/office/drawing/2014/main" id="{DA3180C0-FB0D-4EE7-A5B5-A810F44BA2AF}"/>
              </a:ext>
            </a:extLst>
          </p:cNvPr>
          <p:cNvSpPr>
            <a:spLocks noChangeArrowheads="1"/>
          </p:cNvSpPr>
          <p:nvPr/>
        </p:nvSpPr>
        <p:spPr bwMode="auto">
          <a:xfrm>
            <a:off x="4038600" y="3048000"/>
            <a:ext cx="838200" cy="1295400"/>
          </a:xfrm>
          <a:prstGeom prst="chevron">
            <a:avLst>
              <a:gd name="adj" fmla="val 50000"/>
            </a:avLst>
          </a:prstGeom>
          <a:solidFill>
            <a:schemeClr val="accent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158115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4754" name="Rectangle 5">
            <a:extLst>
              <a:ext uri="{FF2B5EF4-FFF2-40B4-BE49-F238E27FC236}">
                <a16:creationId xmlns:a16="http://schemas.microsoft.com/office/drawing/2014/main" id="{5DFAF62D-6126-4284-A67C-6EE069ED36BD}"/>
              </a:ext>
            </a:extLst>
          </p:cNvPr>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pic>
        <p:nvPicPr>
          <p:cNvPr id="74755" name="Picture 4" descr="point.jpg">
            <a:extLst>
              <a:ext uri="{FF2B5EF4-FFF2-40B4-BE49-F238E27FC236}">
                <a16:creationId xmlns:a16="http://schemas.microsoft.com/office/drawing/2014/main" id="{3A95DAF6-638A-42CD-89AD-18D646BDF1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35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40F28EE-CF6D-435A-826D-340422E78C96}"/>
              </a:ext>
            </a:extLst>
          </p:cNvPr>
          <p:cNvSpPr>
            <a:spLocks noGrp="1"/>
          </p:cNvSpPr>
          <p:nvPr>
            <p:ph type="ctrTitle"/>
          </p:nvPr>
        </p:nvSpPr>
        <p:spPr>
          <a:xfrm>
            <a:off x="0" y="0"/>
            <a:ext cx="9144000" cy="1143000"/>
          </a:xfrm>
        </p:spPr>
        <p:txBody>
          <a:bodyPr/>
          <a:lstStyle/>
          <a:p>
            <a:pPr algn="r"/>
            <a:r>
              <a:rPr lang="en-US" altLang="en-US" sz="6000" b="1">
                <a:solidFill>
                  <a:srgbClr val="800000"/>
                </a:solidFill>
                <a:effectLst>
                  <a:outerShdw blurRad="38100" dist="38100" dir="2700000" algn="tl">
                    <a:srgbClr val="FFFFFF"/>
                  </a:outerShdw>
                </a:effectLst>
              </a:rPr>
              <a:t>What’s the Point?</a:t>
            </a:r>
          </a:p>
        </p:txBody>
      </p:sp>
      <p:sp>
        <p:nvSpPr>
          <p:cNvPr id="4" name="Subtitle 2">
            <a:extLst>
              <a:ext uri="{FF2B5EF4-FFF2-40B4-BE49-F238E27FC236}">
                <a16:creationId xmlns:a16="http://schemas.microsoft.com/office/drawing/2014/main" id="{0929FE2D-DDBE-452E-B1C9-6C1535E89B1D}"/>
              </a:ext>
            </a:extLst>
          </p:cNvPr>
          <p:cNvSpPr txBox="1">
            <a:spLocks/>
          </p:cNvSpPr>
          <p:nvPr/>
        </p:nvSpPr>
        <p:spPr bwMode="auto">
          <a:xfrm>
            <a:off x="762000" y="1752600"/>
            <a:ext cx="8382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Show mercy to the repentant!</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Don't let people trap you!</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Be smart when you commit adultery, so you don’t get caught!</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Jesus didn’t really follow the Law.</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Forgive people before they repent—that's what Jesus does!</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Don’t be too quick to throw stones.</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God isn’t serious about sin after all.</a:t>
            </a:r>
          </a:p>
        </p:txBody>
      </p:sp>
    </p:spTree>
    <p:extLst>
      <p:ext uri="{BB962C8B-B14F-4D97-AF65-F5344CB8AC3E}">
        <p14:creationId xmlns:p14="http://schemas.microsoft.com/office/powerpoint/2010/main" val="41303523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6802" name="Picture 4" descr="woman-caught-in-adultery-300x248.jpg">
            <a:extLst>
              <a:ext uri="{FF2B5EF4-FFF2-40B4-BE49-F238E27FC236}">
                <a16:creationId xmlns:a16="http://schemas.microsoft.com/office/drawing/2014/main" id="{1CE977E8-C374-4560-A4A5-28A19473CA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133600"/>
            <a:ext cx="5715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F47E43-188B-4A74-82F4-516D22DD0DA6}"/>
              </a:ext>
            </a:extLst>
          </p:cNvPr>
          <p:cNvSpPr>
            <a:spLocks noGrp="1"/>
          </p:cNvSpPr>
          <p:nvPr>
            <p:ph type="ctrTitle"/>
          </p:nvPr>
        </p:nvSpPr>
        <p:spPr>
          <a:xfrm>
            <a:off x="0" y="0"/>
            <a:ext cx="9144000" cy="2819400"/>
          </a:xfrm>
        </p:spPr>
        <p:txBody>
          <a:bodyPr/>
          <a:lstStyle/>
          <a:p>
            <a:pPr marL="528638" indent="-528638" algn="l"/>
            <a:r>
              <a:rPr lang="en-US" altLang="en-US" b="1" dirty="0">
                <a:solidFill>
                  <a:schemeClr val="bg1"/>
                </a:solidFill>
              </a:rPr>
              <a:t>I.	Jesus showed the true compassion of the Law by </a:t>
            </a:r>
            <a:r>
              <a:rPr lang="en-US" altLang="en-US" b="1" dirty="0">
                <a:solidFill>
                  <a:srgbClr val="FFFF00"/>
                </a:solidFill>
              </a:rPr>
              <a:t>forgiving </a:t>
            </a:r>
            <a:r>
              <a:rPr lang="en-US" altLang="en-US" b="1" dirty="0">
                <a:solidFill>
                  <a:schemeClr val="bg1"/>
                </a:solidFill>
              </a:rPr>
              <a:t>an adulterous woman (John 7:53–8:11).</a:t>
            </a:r>
          </a:p>
        </p:txBody>
      </p:sp>
    </p:spTree>
    <p:extLst>
      <p:ext uri="{BB962C8B-B14F-4D97-AF65-F5344CB8AC3E}">
        <p14:creationId xmlns:p14="http://schemas.microsoft.com/office/powerpoint/2010/main" val="3080900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divided-highway.jpg">
            <a:extLst>
              <a:ext uri="{FF2B5EF4-FFF2-40B4-BE49-F238E27FC236}">
                <a16:creationId xmlns:a16="http://schemas.microsoft.com/office/drawing/2014/main" id="{E4E8675F-95A3-4566-B612-5CE1055CBA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4279900"/>
            <a:ext cx="25781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9">
            <a:extLst>
              <a:ext uri="{FF2B5EF4-FFF2-40B4-BE49-F238E27FC236}">
                <a16:creationId xmlns:a16="http://schemas.microsoft.com/office/drawing/2014/main" id="{8626E938-6FB9-4F1B-82A7-357B3B003882}"/>
              </a:ext>
            </a:extLst>
          </p:cNvPr>
          <p:cNvSpPr>
            <a:spLocks noChangeArrowheads="1"/>
          </p:cNvSpPr>
          <p:nvPr/>
        </p:nvSpPr>
        <p:spPr bwMode="auto">
          <a:xfrm>
            <a:off x="3836988" y="-641350"/>
            <a:ext cx="887412" cy="7918450"/>
          </a:xfrm>
          <a:custGeom>
            <a:avLst/>
            <a:gdLst>
              <a:gd name="T0" fmla="*/ 655319 w 887601"/>
              <a:gd name="T1" fmla="*/ 0 h 7919642"/>
              <a:gd name="T2" fmla="*/ 628014 w 887601"/>
              <a:gd name="T3" fmla="*/ 273050 h 7919642"/>
              <a:gd name="T4" fmla="*/ 614362 w 887601"/>
              <a:gd name="T5" fmla="*/ 314008 h 7919642"/>
              <a:gd name="T6" fmla="*/ 587057 w 887601"/>
              <a:gd name="T7" fmla="*/ 409575 h 7919642"/>
              <a:gd name="T8" fmla="*/ 614362 w 887601"/>
              <a:gd name="T9" fmla="*/ 805498 h 7919642"/>
              <a:gd name="T10" fmla="*/ 709930 w 887601"/>
              <a:gd name="T11" fmla="*/ 928370 h 7919642"/>
              <a:gd name="T12" fmla="*/ 682625 w 887601"/>
              <a:gd name="T13" fmla="*/ 1146810 h 7919642"/>
              <a:gd name="T14" fmla="*/ 628014 w 887601"/>
              <a:gd name="T15" fmla="*/ 1283335 h 7919642"/>
              <a:gd name="T16" fmla="*/ 532447 w 887601"/>
              <a:gd name="T17" fmla="*/ 1392554 h 7919642"/>
              <a:gd name="T18" fmla="*/ 491489 w 887601"/>
              <a:gd name="T19" fmla="*/ 1447165 h 7919642"/>
              <a:gd name="T20" fmla="*/ 491489 w 887601"/>
              <a:gd name="T21" fmla="*/ 1979612 h 7919642"/>
              <a:gd name="T22" fmla="*/ 505142 w 887601"/>
              <a:gd name="T23" fmla="*/ 2020570 h 7919642"/>
              <a:gd name="T24" fmla="*/ 587057 w 887601"/>
              <a:gd name="T25" fmla="*/ 2075180 h 7919642"/>
              <a:gd name="T26" fmla="*/ 614362 w 887601"/>
              <a:gd name="T27" fmla="*/ 2116137 h 7919642"/>
              <a:gd name="T28" fmla="*/ 655319 w 887601"/>
              <a:gd name="T29" fmla="*/ 2170747 h 7919642"/>
              <a:gd name="T30" fmla="*/ 668972 w 887601"/>
              <a:gd name="T31" fmla="*/ 2211705 h 7919642"/>
              <a:gd name="T32" fmla="*/ 791844 w 887601"/>
              <a:gd name="T33" fmla="*/ 2389187 h 7919642"/>
              <a:gd name="T34" fmla="*/ 819150 w 887601"/>
              <a:gd name="T35" fmla="*/ 2471102 h 7919642"/>
              <a:gd name="T36" fmla="*/ 860107 w 887601"/>
              <a:gd name="T37" fmla="*/ 2525713 h 7919642"/>
              <a:gd name="T38" fmla="*/ 887412 w 887601"/>
              <a:gd name="T39" fmla="*/ 2566670 h 7919642"/>
              <a:gd name="T40" fmla="*/ 846455 w 887601"/>
              <a:gd name="T41" fmla="*/ 2771458 h 7919642"/>
              <a:gd name="T42" fmla="*/ 750887 w 887601"/>
              <a:gd name="T43" fmla="*/ 2948940 h 7919642"/>
              <a:gd name="T44" fmla="*/ 696277 w 887601"/>
              <a:gd name="T45" fmla="*/ 3044508 h 7919642"/>
              <a:gd name="T46" fmla="*/ 682625 w 887601"/>
              <a:gd name="T47" fmla="*/ 3085465 h 7919642"/>
              <a:gd name="T48" fmla="*/ 655319 w 887601"/>
              <a:gd name="T49" fmla="*/ 3126422 h 7919642"/>
              <a:gd name="T50" fmla="*/ 614362 w 887601"/>
              <a:gd name="T51" fmla="*/ 3221990 h 7919642"/>
              <a:gd name="T52" fmla="*/ 587057 w 887601"/>
              <a:gd name="T53" fmla="*/ 3331210 h 7919642"/>
              <a:gd name="T54" fmla="*/ 573405 w 887601"/>
              <a:gd name="T55" fmla="*/ 3672522 h 7919642"/>
              <a:gd name="T56" fmla="*/ 546100 w 887601"/>
              <a:gd name="T57" fmla="*/ 3754437 h 7919642"/>
              <a:gd name="T58" fmla="*/ 518795 w 887601"/>
              <a:gd name="T59" fmla="*/ 3850004 h 7919642"/>
              <a:gd name="T60" fmla="*/ 532447 w 887601"/>
              <a:gd name="T61" fmla="*/ 4041140 h 7919642"/>
              <a:gd name="T62" fmla="*/ 587057 w 887601"/>
              <a:gd name="T63" fmla="*/ 4218622 h 7919642"/>
              <a:gd name="T64" fmla="*/ 600709 w 887601"/>
              <a:gd name="T65" fmla="*/ 4273232 h 7919642"/>
              <a:gd name="T66" fmla="*/ 723582 w 887601"/>
              <a:gd name="T67" fmla="*/ 4409757 h 7919642"/>
              <a:gd name="T68" fmla="*/ 750887 w 887601"/>
              <a:gd name="T69" fmla="*/ 4464367 h 7919642"/>
              <a:gd name="T70" fmla="*/ 805496 w 887601"/>
              <a:gd name="T71" fmla="*/ 4559935 h 7919642"/>
              <a:gd name="T72" fmla="*/ 819150 w 887601"/>
              <a:gd name="T73" fmla="*/ 4614544 h 7919642"/>
              <a:gd name="T74" fmla="*/ 846455 w 887601"/>
              <a:gd name="T75" fmla="*/ 4696460 h 7919642"/>
              <a:gd name="T76" fmla="*/ 668972 w 887601"/>
              <a:gd name="T77" fmla="*/ 5010467 h 7919642"/>
              <a:gd name="T78" fmla="*/ 395922 w 887601"/>
              <a:gd name="T79" fmla="*/ 5351779 h 7919642"/>
              <a:gd name="T80" fmla="*/ 314007 w 887601"/>
              <a:gd name="T81" fmla="*/ 5461000 h 7919642"/>
              <a:gd name="T82" fmla="*/ 81915 w 887601"/>
              <a:gd name="T83" fmla="*/ 5761355 h 7919642"/>
              <a:gd name="T84" fmla="*/ 0 w 887601"/>
              <a:gd name="T85" fmla="*/ 5979795 h 7919642"/>
              <a:gd name="T86" fmla="*/ 27304 w 887601"/>
              <a:gd name="T87" fmla="*/ 6198235 h 7919642"/>
              <a:gd name="T88" fmla="*/ 95567 w 887601"/>
              <a:gd name="T89" fmla="*/ 6307455 h 7919642"/>
              <a:gd name="T90" fmla="*/ 245745 w 887601"/>
              <a:gd name="T91" fmla="*/ 6471285 h 7919642"/>
              <a:gd name="T92" fmla="*/ 395922 w 887601"/>
              <a:gd name="T93" fmla="*/ 6566852 h 7919642"/>
              <a:gd name="T94" fmla="*/ 546100 w 887601"/>
              <a:gd name="T95" fmla="*/ 6676072 h 7919642"/>
              <a:gd name="T96" fmla="*/ 668972 w 887601"/>
              <a:gd name="T97" fmla="*/ 6798945 h 7919642"/>
              <a:gd name="T98" fmla="*/ 723582 w 887601"/>
              <a:gd name="T99" fmla="*/ 6853554 h 7919642"/>
              <a:gd name="T100" fmla="*/ 805496 w 887601"/>
              <a:gd name="T101" fmla="*/ 6949122 h 7919642"/>
              <a:gd name="T102" fmla="*/ 832802 w 887601"/>
              <a:gd name="T103" fmla="*/ 7058342 h 7919642"/>
              <a:gd name="T104" fmla="*/ 846455 w 887601"/>
              <a:gd name="T105" fmla="*/ 7099299 h 7919642"/>
              <a:gd name="T106" fmla="*/ 805496 w 887601"/>
              <a:gd name="T107" fmla="*/ 7358697 h 7919642"/>
              <a:gd name="T108" fmla="*/ 764539 w 887601"/>
              <a:gd name="T109" fmla="*/ 7495222 h 7919642"/>
              <a:gd name="T110" fmla="*/ 764539 w 887601"/>
              <a:gd name="T111" fmla="*/ 7918450 h 79196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87601"/>
              <a:gd name="T169" fmla="*/ 0 h 7919642"/>
              <a:gd name="T170" fmla="*/ 887601 w 887601"/>
              <a:gd name="T171" fmla="*/ 7919642 h 79196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87601" h="7919642">
                <a:moveTo>
                  <a:pt x="655459" y="0"/>
                </a:moveTo>
                <a:cubicBezTo>
                  <a:pt x="646355" y="91030"/>
                  <a:pt x="639981" y="182375"/>
                  <a:pt x="628148" y="273091"/>
                </a:cubicBezTo>
                <a:cubicBezTo>
                  <a:pt x="626286" y="287363"/>
                  <a:pt x="618447" y="300216"/>
                  <a:pt x="614493" y="314055"/>
                </a:cubicBezTo>
                <a:cubicBezTo>
                  <a:pt x="580200" y="434073"/>
                  <a:pt x="619922" y="311419"/>
                  <a:pt x="587182" y="409637"/>
                </a:cubicBezTo>
                <a:cubicBezTo>
                  <a:pt x="596286" y="541631"/>
                  <a:pt x="592137" y="675214"/>
                  <a:pt x="614493" y="805619"/>
                </a:cubicBezTo>
                <a:cubicBezTo>
                  <a:pt x="621252" y="845043"/>
                  <a:pt x="680368" y="898799"/>
                  <a:pt x="710081" y="928510"/>
                </a:cubicBezTo>
                <a:cubicBezTo>
                  <a:pt x="700977" y="1001334"/>
                  <a:pt x="699274" y="1075472"/>
                  <a:pt x="682770" y="1146983"/>
                </a:cubicBezTo>
                <a:cubicBezTo>
                  <a:pt x="671746" y="1194749"/>
                  <a:pt x="657562" y="1244312"/>
                  <a:pt x="628148" y="1283528"/>
                </a:cubicBezTo>
                <a:cubicBezTo>
                  <a:pt x="524850" y="1421250"/>
                  <a:pt x="656317" y="1251335"/>
                  <a:pt x="532560" y="1392764"/>
                </a:cubicBezTo>
                <a:cubicBezTo>
                  <a:pt x="517573" y="1409891"/>
                  <a:pt x="505249" y="1429177"/>
                  <a:pt x="491594" y="1447383"/>
                </a:cubicBezTo>
                <a:cubicBezTo>
                  <a:pt x="427006" y="1641136"/>
                  <a:pt x="467232" y="1504880"/>
                  <a:pt x="491594" y="1979910"/>
                </a:cubicBezTo>
                <a:cubicBezTo>
                  <a:pt x="492331" y="1994285"/>
                  <a:pt x="495072" y="2010697"/>
                  <a:pt x="505250" y="2020874"/>
                </a:cubicBezTo>
                <a:cubicBezTo>
                  <a:pt x="528460" y="2044082"/>
                  <a:pt x="587182" y="2075492"/>
                  <a:pt x="587182" y="2075492"/>
                </a:cubicBezTo>
                <a:cubicBezTo>
                  <a:pt x="596286" y="2089147"/>
                  <a:pt x="604954" y="2103102"/>
                  <a:pt x="614493" y="2116456"/>
                </a:cubicBezTo>
                <a:cubicBezTo>
                  <a:pt x="627721" y="2134975"/>
                  <a:pt x="644167" y="2151315"/>
                  <a:pt x="655459" y="2171074"/>
                </a:cubicBezTo>
                <a:cubicBezTo>
                  <a:pt x="662600" y="2183571"/>
                  <a:pt x="661485" y="2199833"/>
                  <a:pt x="669114" y="2212038"/>
                </a:cubicBezTo>
                <a:cubicBezTo>
                  <a:pt x="707258" y="2273065"/>
                  <a:pt x="792013" y="2389547"/>
                  <a:pt x="792013" y="2389547"/>
                </a:cubicBezTo>
                <a:cubicBezTo>
                  <a:pt x="801117" y="2416856"/>
                  <a:pt x="806450" y="2445727"/>
                  <a:pt x="819324" y="2471474"/>
                </a:cubicBezTo>
                <a:cubicBezTo>
                  <a:pt x="829502" y="2491829"/>
                  <a:pt x="847061" y="2507574"/>
                  <a:pt x="860290" y="2526093"/>
                </a:cubicBezTo>
                <a:cubicBezTo>
                  <a:pt x="869829" y="2539447"/>
                  <a:pt x="878497" y="2553402"/>
                  <a:pt x="887601" y="2567056"/>
                </a:cubicBezTo>
                <a:cubicBezTo>
                  <a:pt x="873946" y="2635329"/>
                  <a:pt x="866908" y="2705267"/>
                  <a:pt x="846635" y="2771875"/>
                </a:cubicBezTo>
                <a:cubicBezTo>
                  <a:pt x="829163" y="2829279"/>
                  <a:pt x="781002" y="2895469"/>
                  <a:pt x="751047" y="2949384"/>
                </a:cubicBezTo>
                <a:cubicBezTo>
                  <a:pt x="693298" y="3053325"/>
                  <a:pt x="753650" y="2959134"/>
                  <a:pt x="696425" y="3044966"/>
                </a:cubicBezTo>
                <a:cubicBezTo>
                  <a:pt x="691873" y="3058620"/>
                  <a:pt x="689207" y="3073056"/>
                  <a:pt x="682770" y="3085929"/>
                </a:cubicBezTo>
                <a:cubicBezTo>
                  <a:pt x="675430" y="3100607"/>
                  <a:pt x="663602" y="3112644"/>
                  <a:pt x="655459" y="3126893"/>
                </a:cubicBezTo>
                <a:cubicBezTo>
                  <a:pt x="635994" y="3160954"/>
                  <a:pt x="624485" y="3185839"/>
                  <a:pt x="614493" y="3222475"/>
                </a:cubicBezTo>
                <a:cubicBezTo>
                  <a:pt x="604617" y="3258685"/>
                  <a:pt x="587182" y="3331711"/>
                  <a:pt x="587182" y="3331711"/>
                </a:cubicBezTo>
                <a:cubicBezTo>
                  <a:pt x="582630" y="3445499"/>
                  <a:pt x="584497" y="3559726"/>
                  <a:pt x="573527" y="3673075"/>
                </a:cubicBezTo>
                <a:cubicBezTo>
                  <a:pt x="570754" y="3701728"/>
                  <a:pt x="555320" y="3727693"/>
                  <a:pt x="546216" y="3755002"/>
                </a:cubicBezTo>
                <a:cubicBezTo>
                  <a:pt x="526624" y="3813773"/>
                  <a:pt x="536052" y="3781997"/>
                  <a:pt x="518905" y="3850584"/>
                </a:cubicBezTo>
                <a:cubicBezTo>
                  <a:pt x="523457" y="3914305"/>
                  <a:pt x="523928" y="3978450"/>
                  <a:pt x="532560" y="4041748"/>
                </a:cubicBezTo>
                <a:cubicBezTo>
                  <a:pt x="547523" y="4151474"/>
                  <a:pt x="557876" y="4131346"/>
                  <a:pt x="587182" y="4219257"/>
                </a:cubicBezTo>
                <a:cubicBezTo>
                  <a:pt x="593117" y="4237060"/>
                  <a:pt x="593444" y="4256626"/>
                  <a:pt x="600837" y="4273875"/>
                </a:cubicBezTo>
                <a:cubicBezTo>
                  <a:pt x="639498" y="4364078"/>
                  <a:pt x="654010" y="4270979"/>
                  <a:pt x="723736" y="4410421"/>
                </a:cubicBezTo>
                <a:cubicBezTo>
                  <a:pt x="732840" y="4428627"/>
                  <a:pt x="740947" y="4447366"/>
                  <a:pt x="751047" y="4465039"/>
                </a:cubicBezTo>
                <a:cubicBezTo>
                  <a:pt x="779861" y="4515461"/>
                  <a:pt x="783159" y="4500600"/>
                  <a:pt x="805668" y="4560621"/>
                </a:cubicBezTo>
                <a:cubicBezTo>
                  <a:pt x="812258" y="4578192"/>
                  <a:pt x="813931" y="4597264"/>
                  <a:pt x="819324" y="4615239"/>
                </a:cubicBezTo>
                <a:cubicBezTo>
                  <a:pt x="827596" y="4642812"/>
                  <a:pt x="846635" y="4697167"/>
                  <a:pt x="846635" y="4697167"/>
                </a:cubicBezTo>
                <a:cubicBezTo>
                  <a:pt x="787461" y="4801852"/>
                  <a:pt x="737243" y="4912131"/>
                  <a:pt x="669114" y="5011221"/>
                </a:cubicBezTo>
                <a:cubicBezTo>
                  <a:pt x="586554" y="5131301"/>
                  <a:pt x="486193" y="5238123"/>
                  <a:pt x="396006" y="5352585"/>
                </a:cubicBezTo>
                <a:cubicBezTo>
                  <a:pt x="367836" y="5388337"/>
                  <a:pt x="343214" y="5426856"/>
                  <a:pt x="314074" y="5461822"/>
                </a:cubicBezTo>
                <a:cubicBezTo>
                  <a:pt x="223677" y="5570291"/>
                  <a:pt x="174531" y="5626418"/>
                  <a:pt x="81932" y="5762222"/>
                </a:cubicBezTo>
                <a:cubicBezTo>
                  <a:pt x="37490" y="5827399"/>
                  <a:pt x="22073" y="5907121"/>
                  <a:pt x="0" y="5980695"/>
                </a:cubicBezTo>
                <a:cubicBezTo>
                  <a:pt x="9103" y="6053519"/>
                  <a:pt x="6759" y="6128713"/>
                  <a:pt x="27310" y="6199168"/>
                </a:cubicBezTo>
                <a:cubicBezTo>
                  <a:pt x="39334" y="6240390"/>
                  <a:pt x="71144" y="6273100"/>
                  <a:pt x="95587" y="6308404"/>
                </a:cubicBezTo>
                <a:cubicBezTo>
                  <a:pt x="124323" y="6349909"/>
                  <a:pt x="213140" y="6451850"/>
                  <a:pt x="245797" y="6472259"/>
                </a:cubicBezTo>
                <a:cubicBezTo>
                  <a:pt x="261932" y="6482343"/>
                  <a:pt x="360214" y="6542277"/>
                  <a:pt x="396006" y="6567841"/>
                </a:cubicBezTo>
                <a:cubicBezTo>
                  <a:pt x="446385" y="6603824"/>
                  <a:pt x="502438" y="6633301"/>
                  <a:pt x="546216" y="6677077"/>
                </a:cubicBezTo>
                <a:lnTo>
                  <a:pt x="669114" y="6799968"/>
                </a:lnTo>
                <a:cubicBezTo>
                  <a:pt x="687321" y="6818174"/>
                  <a:pt x="710488" y="6832507"/>
                  <a:pt x="723736" y="6854586"/>
                </a:cubicBezTo>
                <a:cubicBezTo>
                  <a:pt x="773146" y="6936931"/>
                  <a:pt x="742619" y="6908138"/>
                  <a:pt x="805668" y="6950168"/>
                </a:cubicBezTo>
                <a:cubicBezTo>
                  <a:pt x="836885" y="7043809"/>
                  <a:pt x="800021" y="6927582"/>
                  <a:pt x="832979" y="7059405"/>
                </a:cubicBezTo>
                <a:cubicBezTo>
                  <a:pt x="836470" y="7073368"/>
                  <a:pt x="842083" y="7086714"/>
                  <a:pt x="846635" y="7100368"/>
                </a:cubicBezTo>
                <a:cubicBezTo>
                  <a:pt x="835336" y="7202050"/>
                  <a:pt x="832635" y="7258683"/>
                  <a:pt x="805668" y="7359805"/>
                </a:cubicBezTo>
                <a:cubicBezTo>
                  <a:pt x="787090" y="7429469"/>
                  <a:pt x="766736" y="7423129"/>
                  <a:pt x="764702" y="7496350"/>
                </a:cubicBezTo>
                <a:cubicBezTo>
                  <a:pt x="760784" y="7637393"/>
                  <a:pt x="764702" y="7778545"/>
                  <a:pt x="764702" y="7919642"/>
                </a:cubicBezTo>
              </a:path>
            </a:pathLst>
          </a:custGeom>
          <a:noFill/>
          <a:ln w="76200">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364" name="Text Box 7">
            <a:extLst>
              <a:ext uri="{FF2B5EF4-FFF2-40B4-BE49-F238E27FC236}">
                <a16:creationId xmlns:a16="http://schemas.microsoft.com/office/drawing/2014/main" id="{2AF73B8D-E37E-4325-A8EC-2A8998F6FD9A}"/>
              </a:ext>
            </a:extLst>
          </p:cNvPr>
          <p:cNvSpPr txBox="1">
            <a:spLocks noChangeArrowheads="1"/>
          </p:cNvSpPr>
          <p:nvPr/>
        </p:nvSpPr>
        <p:spPr bwMode="auto">
          <a:xfrm>
            <a:off x="2514600" y="685800"/>
            <a:ext cx="4114800"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200" b="0" i="0" u="none" strike="noStrike" kern="1200" cap="none" spc="0" normalizeH="0" baseline="0" noProof="0">
                <a:ln>
                  <a:noFill/>
                </a:ln>
                <a:solidFill>
                  <a:srgbClr val="000000"/>
                </a:solidFill>
                <a:effectLst/>
                <a:uLnTx/>
                <a:uFillTx/>
                <a:latin typeface="Bernard MT Condensed" panose="02050806060905020404" pitchFamily="18" charset="0"/>
                <a:ea typeface="ＭＳ Ｐゴシック" panose="020B0600070205080204" pitchFamily="34" charset="-128"/>
                <a:cs typeface="+mn-cs"/>
              </a:rPr>
              <a:t>JOHN 7</a:t>
            </a:r>
          </a:p>
        </p:txBody>
      </p:sp>
      <p:sp>
        <p:nvSpPr>
          <p:cNvPr id="8" name="Title 7">
            <a:extLst>
              <a:ext uri="{FF2B5EF4-FFF2-40B4-BE49-F238E27FC236}">
                <a16:creationId xmlns:a16="http://schemas.microsoft.com/office/drawing/2014/main" id="{93D0B3DD-04CA-4795-AACE-A1971E1040C5}"/>
              </a:ext>
            </a:extLst>
          </p:cNvPr>
          <p:cNvSpPr>
            <a:spLocks noGrp="1"/>
          </p:cNvSpPr>
          <p:nvPr>
            <p:ph type="title" idx="4294967295"/>
          </p:nvPr>
        </p:nvSpPr>
        <p:spPr>
          <a:xfrm>
            <a:off x="533400" y="2590800"/>
            <a:ext cx="8229600" cy="1143000"/>
          </a:xfrm>
        </p:spPr>
        <p:txBody>
          <a:bodyPr/>
          <a:lstStyle/>
          <a:p>
            <a:pPr eaLnBrk="1" hangingPunct="1">
              <a:defRPr/>
            </a:pPr>
            <a:r>
              <a:rPr lang="en-US" sz="6600" dirty="0">
                <a:ea typeface="+mj-ea"/>
                <a:cs typeface="+mj-cs"/>
              </a:rPr>
              <a:t>Divided Opinions</a:t>
            </a:r>
          </a:p>
        </p:txBody>
      </p:sp>
    </p:spTree>
    <p:extLst>
      <p:ext uri="{BB962C8B-B14F-4D97-AF65-F5344CB8AC3E}">
        <p14:creationId xmlns:p14="http://schemas.microsoft.com/office/powerpoint/2010/main" val="3996244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63" name="Rectangle 1027">
            <a:extLst>
              <a:ext uri="{FF2B5EF4-FFF2-40B4-BE49-F238E27FC236}">
                <a16:creationId xmlns:a16="http://schemas.microsoft.com/office/drawing/2014/main" id="{E812BAAF-EB0B-40B3-BE81-7862B3D111EA}"/>
              </a:ext>
            </a:extLst>
          </p:cNvPr>
          <p:cNvSpPr>
            <a:spLocks noGrp="1" noChangeArrowheads="1"/>
          </p:cNvSpPr>
          <p:nvPr>
            <p:ph type="title"/>
          </p:nvPr>
        </p:nvSpPr>
        <p:spPr>
          <a:xfrm>
            <a:off x="0" y="-76200"/>
            <a:ext cx="9144000" cy="1858963"/>
          </a:xfrm>
          <a:effectLst/>
        </p:spPr>
        <p:txBody>
          <a:bodyPr/>
          <a:lstStyle/>
          <a:p>
            <a:pPr marL="625475" indent="-625475" algn="l" eaLnBrk="1" hangingPunct="1"/>
            <a:r>
              <a:rPr lang="en-US" altLang="en-US" sz="3200" b="1" dirty="0"/>
              <a:t>A.	Pharisees brought an adulterous woman to Jesus to retain their power by having Jesus condemn Himself (John 7:53–8:6a). </a:t>
            </a:r>
            <a:endParaRPr lang="en-US" altLang="en-US" sz="3200" b="1" dirty="0">
              <a:solidFill>
                <a:schemeClr val="bg1"/>
              </a:solidFill>
            </a:endParaRPr>
          </a:p>
        </p:txBody>
      </p:sp>
      <p:pic>
        <p:nvPicPr>
          <p:cNvPr id="77827" name="Picture 3" descr="John 8 Woman caught in adultery.tiff">
            <a:extLst>
              <a:ext uri="{FF2B5EF4-FFF2-40B4-BE49-F238E27FC236}">
                <a16:creationId xmlns:a16="http://schemas.microsoft.com/office/drawing/2014/main" id="{CF17F130-8E2E-409B-9DBF-3C9A7223CA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06575"/>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3769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029" descr="sinaib">
            <a:extLst>
              <a:ext uri="{FF2B5EF4-FFF2-40B4-BE49-F238E27FC236}">
                <a16:creationId xmlns:a16="http://schemas.microsoft.com/office/drawing/2014/main" id="{A2110193-9276-47D1-8F53-F3C9E5A50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2408"/>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7811" name="Rectangle 1027">
            <a:extLst>
              <a:ext uri="{FF2B5EF4-FFF2-40B4-BE49-F238E27FC236}">
                <a16:creationId xmlns:a16="http://schemas.microsoft.com/office/drawing/2014/main" id="{DD0028ED-45A9-4139-85D6-8801B141BB60}"/>
              </a:ext>
            </a:extLst>
          </p:cNvPr>
          <p:cNvSpPr>
            <a:spLocks noGrp="1" noChangeArrowheads="1"/>
          </p:cNvSpPr>
          <p:nvPr>
            <p:ph type="title"/>
          </p:nvPr>
        </p:nvSpPr>
        <p:spPr>
          <a:xfrm>
            <a:off x="533400" y="609600"/>
            <a:ext cx="8229600" cy="5334000"/>
          </a:xfrm>
          <a:effectLst>
            <a:outerShdw blurRad="63500" dist="35921" dir="2700000" algn="ctr" rotWithShape="0">
              <a:schemeClr val="tx2">
                <a:alpha val="74997"/>
              </a:schemeClr>
            </a:outerShdw>
          </a:effectLst>
        </p:spPr>
        <p:txBody>
          <a:bodyPr/>
          <a:lstStyle/>
          <a:p>
            <a:pPr marL="868363" indent="-854075" algn="l"/>
            <a:r>
              <a:rPr lang="en-US" altLang="en-US" b="1" dirty="0">
                <a:solidFill>
                  <a:schemeClr val="bg1"/>
                </a:solidFill>
                <a:ea typeface="ＭＳ Ｐゴシック" panose="020B0600070205080204" pitchFamily="34" charset="-128"/>
              </a:rPr>
              <a:t>B.  Jesus showed the Pharisee’s sin by following the true compassion of the Law to condemn sinners and redeem the repentant (John 8:6b-11).</a:t>
            </a:r>
            <a:endParaRPr lang="en-US" altLang="en-US" dirty="0">
              <a:solidFill>
                <a:schemeClr val="bg1"/>
              </a:solidFill>
              <a:ea typeface="ＭＳ Ｐゴシック" panose="020B0600070205080204" pitchFamily="34" charset="-128"/>
            </a:endParaRPr>
          </a:p>
        </p:txBody>
      </p:sp>
      <p:sp>
        <p:nvSpPr>
          <p:cNvPr id="1527812" name="Rectangle 1028">
            <a:extLst>
              <a:ext uri="{FF2B5EF4-FFF2-40B4-BE49-F238E27FC236}">
                <a16:creationId xmlns:a16="http://schemas.microsoft.com/office/drawing/2014/main" id="{A05E8F82-2250-4087-A6D3-F36A8E9AB3F8}"/>
              </a:ext>
            </a:extLst>
          </p:cNvPr>
          <p:cNvSpPr>
            <a:spLocks noGrp="1" noChangeArrowheads="1"/>
          </p:cNvSpPr>
          <p:nvPr>
            <p:ph type="body" idx="1"/>
          </p:nvPr>
        </p:nvSpPr>
        <p:spPr>
          <a:xfrm>
            <a:off x="0" y="0"/>
            <a:ext cx="9144000" cy="685800"/>
          </a:xfrm>
          <a:effectLst>
            <a:outerShdw blurRad="63500" dist="35921" dir="2700000" algn="ctr" rotWithShape="0">
              <a:schemeClr val="tx2">
                <a:alpha val="74997"/>
              </a:schemeClr>
            </a:outerShdw>
          </a:effectLst>
        </p:spPr>
        <p:txBody>
          <a:bodyPr/>
          <a:lstStyle/>
          <a:p>
            <a:pPr eaLnBrk="1" hangingPunct="1"/>
            <a:r>
              <a:rPr lang="en-US" altLang="en-US" b="1">
                <a:solidFill>
                  <a:schemeClr val="bg1"/>
                </a:solidFill>
                <a:ea typeface="ＭＳ Ｐゴシック" panose="020B0600070205080204" pitchFamily="34" charset="-128"/>
              </a:rPr>
              <a:t>Why did God give the Law on Mount Sinai?</a:t>
            </a:r>
          </a:p>
        </p:txBody>
      </p:sp>
    </p:spTree>
    <p:extLst>
      <p:ext uri="{BB962C8B-B14F-4D97-AF65-F5344CB8AC3E}">
        <p14:creationId xmlns:p14="http://schemas.microsoft.com/office/powerpoint/2010/main" val="42012560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029" descr="sunsetcross">
            <a:extLst>
              <a:ext uri="{FF2B5EF4-FFF2-40B4-BE49-F238E27FC236}">
                <a16:creationId xmlns:a16="http://schemas.microsoft.com/office/drawing/2014/main" id="{F2111198-252A-4658-9596-3B28801EC0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63" name="Rectangle 1027">
            <a:extLst>
              <a:ext uri="{FF2B5EF4-FFF2-40B4-BE49-F238E27FC236}">
                <a16:creationId xmlns:a16="http://schemas.microsoft.com/office/drawing/2014/main" id="{2CA39666-F389-4C4E-BD1F-F55EFCAD820A}"/>
              </a:ext>
            </a:extLst>
          </p:cNvPr>
          <p:cNvSpPr>
            <a:spLocks noGrp="1" noChangeArrowheads="1"/>
          </p:cNvSpPr>
          <p:nvPr>
            <p:ph type="title"/>
          </p:nvPr>
        </p:nvSpPr>
        <p:spPr>
          <a:xfrm>
            <a:off x="0" y="274638"/>
            <a:ext cx="9144000" cy="1858962"/>
          </a:xfrm>
          <a:effectLst>
            <a:outerShdw blurRad="63500" dist="35921" dir="2700000" algn="ctr" rotWithShape="0">
              <a:schemeClr val="tx2">
                <a:alpha val="74997"/>
              </a:schemeClr>
            </a:outerShdw>
          </a:effectLst>
        </p:spPr>
        <p:txBody>
          <a:bodyPr/>
          <a:lstStyle/>
          <a:p>
            <a:pPr marL="625475" indent="-625475" algn="l" eaLnBrk="1" hangingPunct="1"/>
            <a:r>
              <a:rPr lang="en-US" altLang="en-US" b="1" dirty="0">
                <a:solidFill>
                  <a:schemeClr val="bg1"/>
                </a:solidFill>
                <a:ea typeface="ＭＳ Ｐゴシック" panose="020B0600070205080204" pitchFamily="34" charset="-128"/>
              </a:rPr>
              <a:t>II.	Show God’s compassion by helping people </a:t>
            </a:r>
            <a:r>
              <a:rPr lang="en-US" altLang="en-US" b="1" dirty="0">
                <a:solidFill>
                  <a:srgbClr val="FFFF00"/>
                </a:solidFill>
                <a:ea typeface="ＭＳ Ｐゴシック" panose="020B0600070205080204" pitchFamily="34" charset="-128"/>
              </a:rPr>
              <a:t>repent </a:t>
            </a:r>
            <a:br>
              <a:rPr lang="en-US" altLang="en-US" b="1" dirty="0">
                <a:solidFill>
                  <a:schemeClr val="bg1"/>
                </a:solidFill>
                <a:ea typeface="ＭＳ Ｐゴシック" panose="020B0600070205080204" pitchFamily="34" charset="-128"/>
              </a:rPr>
            </a:br>
            <a:r>
              <a:rPr lang="en-US" altLang="en-US" b="1" dirty="0">
                <a:solidFill>
                  <a:schemeClr val="bg1"/>
                </a:solidFill>
                <a:ea typeface="ＭＳ Ｐゴシック" panose="020B0600070205080204" pitchFamily="34" charset="-128"/>
              </a:rPr>
              <a:t>(Main Idea of John 7:53–8:11).</a:t>
            </a:r>
            <a:endParaRPr lang="en-US" altLang="en-US" dirty="0">
              <a:solidFill>
                <a:schemeClr val="bg1"/>
              </a:solidFill>
              <a:ea typeface="ＭＳ Ｐゴシック" panose="020B0600070205080204" pitchFamily="34" charset="-128"/>
            </a:endParaRPr>
          </a:p>
        </p:txBody>
      </p:sp>
    </p:spTree>
    <p:extLst>
      <p:ext uri="{BB962C8B-B14F-4D97-AF65-F5344CB8AC3E}">
        <p14:creationId xmlns:p14="http://schemas.microsoft.com/office/powerpoint/2010/main" val="25324409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C070007-A7EF-471B-83B9-7B77BCB35A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C. Conflict Over the Light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100</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8:12-20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467170"/>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Pharisees reject Jesus as the Light of the World as witnessing of himself, so He says that Tabernacles and the Father testify of him</a:t>
            </a:r>
          </a:p>
        </p:txBody>
      </p:sp>
    </p:spTree>
    <p:extLst>
      <p:ext uri="{BB962C8B-B14F-4D97-AF65-F5344CB8AC3E}">
        <p14:creationId xmlns:p14="http://schemas.microsoft.com/office/powerpoint/2010/main" val="26631630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sunset-darkness-into-light.jpg">
            <a:extLst>
              <a:ext uri="{FF2B5EF4-FFF2-40B4-BE49-F238E27FC236}">
                <a16:creationId xmlns:a16="http://schemas.microsoft.com/office/drawing/2014/main" id="{B2E73FAB-571E-4A22-80B6-79B50B0E2395}"/>
              </a:ext>
            </a:extLst>
          </p:cNvPr>
          <p:cNvPicPr>
            <a:picLocks noChangeAspect="1"/>
          </p:cNvPicPr>
          <p:nvPr/>
        </p:nvPicPr>
        <p:blipFill>
          <a:blip r:embed="rId3">
            <a:extLst>
              <a:ext uri="{28A0092B-C50C-407E-A947-70E740481C1C}">
                <a14:useLocalDpi xmlns:a14="http://schemas.microsoft.com/office/drawing/2010/main" val="0"/>
              </a:ext>
            </a:extLst>
          </a:blip>
          <a:srcRect r="11765"/>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a:extLst>
              <a:ext uri="{FF2B5EF4-FFF2-40B4-BE49-F238E27FC236}">
                <a16:creationId xmlns:a16="http://schemas.microsoft.com/office/drawing/2014/main" id="{1F2A0A83-E7F6-491E-B10E-A4BF0A0E1EDB}"/>
              </a:ext>
            </a:extLst>
          </p:cNvPr>
          <p:cNvSpPr>
            <a:spLocks noGrp="1" noChangeArrowheads="1"/>
          </p:cNvSpPr>
          <p:nvPr>
            <p:ph type="title"/>
          </p:nvPr>
        </p:nvSpPr>
        <p:spPr>
          <a:xfrm>
            <a:off x="0" y="228600"/>
            <a:ext cx="9144000" cy="1547813"/>
          </a:xfrm>
        </p:spPr>
        <p:txBody>
          <a:bodyPr/>
          <a:lstStyle/>
          <a:p>
            <a:pPr eaLnBrk="1" hangingPunct="1">
              <a:defRPr/>
            </a:pPr>
            <a:r>
              <a:rPr lang="en-US" sz="6000" dirty="0">
                <a:solidFill>
                  <a:srgbClr val="FFCC99"/>
                </a:solidFill>
              </a:rPr>
              <a:t>The </a:t>
            </a:r>
            <a:r>
              <a:rPr lang="en-US" sz="6000" dirty="0">
                <a:solidFill>
                  <a:schemeClr val="tx1"/>
                </a:solidFill>
              </a:rPr>
              <a:t>Light </a:t>
            </a:r>
            <a:r>
              <a:rPr lang="en-US" sz="6000" dirty="0">
                <a:solidFill>
                  <a:srgbClr val="FFCC99"/>
                </a:solidFill>
              </a:rPr>
              <a:t>of the World </a:t>
            </a:r>
          </a:p>
        </p:txBody>
      </p:sp>
      <p:sp>
        <p:nvSpPr>
          <p:cNvPr id="4" name="Rectangle 3">
            <a:extLst>
              <a:ext uri="{FF2B5EF4-FFF2-40B4-BE49-F238E27FC236}">
                <a16:creationId xmlns:a16="http://schemas.microsoft.com/office/drawing/2014/main" id="{39ECF5BA-BDE1-4197-8A29-15249BCCE833}"/>
              </a:ext>
            </a:extLst>
          </p:cNvPr>
          <p:cNvSpPr txBox="1">
            <a:spLocks noChangeArrowheads="1"/>
          </p:cNvSpPr>
          <p:nvPr/>
        </p:nvSpPr>
        <p:spPr bwMode="auto">
          <a:xfrm>
            <a:off x="4267200" y="5562600"/>
            <a:ext cx="4572000" cy="990600"/>
          </a:xfrm>
          <a:prstGeom prst="rect">
            <a:avLst/>
          </a:prstGeom>
          <a:noFill/>
          <a:ln w="9525">
            <a:noFill/>
            <a:miter lim="800000"/>
            <a:headEnd/>
            <a:tailEnd/>
          </a:ln>
        </p:spPr>
        <p:txBody>
          <a:bodyPr lIns="92075" tIns="46037" rIns="92075" bIns="46037" anchor="ctr"/>
          <a:lstStyle/>
          <a:p>
            <a:pPr marL="0" marR="0" lvl="0" indent="0" algn="r" defTabSz="914400" rtl="0" eaLnBrk="1" fontAlgn="base" latinLnBrk="0" hangingPunct="1">
              <a:lnSpc>
                <a:spcPct val="7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Narrow"/>
                <a:ea typeface="ＭＳ Ｐゴシック" charset="-128"/>
                <a:cs typeface="ＭＳ Ｐゴシック" charset="-128"/>
              </a:rPr>
              <a:t>John 8:12-59</a:t>
            </a:r>
          </a:p>
        </p:txBody>
      </p:sp>
    </p:spTree>
    <p:extLst>
      <p:ext uri="{BB962C8B-B14F-4D97-AF65-F5344CB8AC3E}">
        <p14:creationId xmlns:p14="http://schemas.microsoft.com/office/powerpoint/2010/main" val="19647022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light-in-the-darkness-china.jpg">
            <a:extLst>
              <a:ext uri="{FF2B5EF4-FFF2-40B4-BE49-F238E27FC236}">
                <a16:creationId xmlns:a16="http://schemas.microsoft.com/office/drawing/2014/main" id="{F7655C77-DD0F-4C22-B8E6-D6A3A42DC8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DEAAFE1-C04E-42BA-81EE-CF72D8BA1045}"/>
              </a:ext>
            </a:extLst>
          </p:cNvPr>
          <p:cNvSpPr>
            <a:spLocks noGrp="1"/>
          </p:cNvSpPr>
          <p:nvPr>
            <p:ph type="title"/>
          </p:nvPr>
        </p:nvSpPr>
        <p:spPr>
          <a:xfrm>
            <a:off x="0" y="76200"/>
            <a:ext cx="9144000" cy="1219200"/>
          </a:xfrm>
        </p:spPr>
        <p:txBody>
          <a:bodyPr/>
          <a:lstStyle/>
          <a:p>
            <a:r>
              <a:rPr lang="en-US" altLang="en-US" dirty="0">
                <a:effectLst>
                  <a:outerShdw blurRad="38100" dist="38100" dir="2700000" algn="tl">
                    <a:schemeClr val="bg1"/>
                  </a:outerShdw>
                </a:effectLst>
                <a:latin typeface="Arial" panose="020B0604020202020204" pitchFamily="34" charset="0"/>
                <a:ea typeface="ＭＳ Ｐゴシック" panose="020B0600070205080204" pitchFamily="34" charset="-128"/>
              </a:rPr>
              <a:t>Can people tell the difference</a:t>
            </a:r>
          </a:p>
        </p:txBody>
      </p:sp>
      <p:sp>
        <p:nvSpPr>
          <p:cNvPr id="7" name="Title 1">
            <a:extLst>
              <a:ext uri="{FF2B5EF4-FFF2-40B4-BE49-F238E27FC236}">
                <a16:creationId xmlns:a16="http://schemas.microsoft.com/office/drawing/2014/main" id="{9DEB5E7B-77CF-4B35-8F75-DA64E299DAB6}"/>
              </a:ext>
            </a:extLst>
          </p:cNvPr>
          <p:cNvSpPr txBox="1">
            <a:spLocks/>
          </p:cNvSpPr>
          <p:nvPr/>
        </p:nvSpPr>
        <p:spPr bwMode="auto">
          <a:xfrm>
            <a:off x="762000" y="1676400"/>
            <a:ext cx="3276600" cy="9144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CC"/>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darkness</a:t>
            </a:r>
          </a:p>
        </p:txBody>
      </p:sp>
      <p:sp>
        <p:nvSpPr>
          <p:cNvPr id="8" name="Title 1">
            <a:extLst>
              <a:ext uri="{FF2B5EF4-FFF2-40B4-BE49-F238E27FC236}">
                <a16:creationId xmlns:a16="http://schemas.microsoft.com/office/drawing/2014/main" id="{AFAE836C-02E3-46D1-9D5C-9E65EB3D707E}"/>
              </a:ext>
            </a:extLst>
          </p:cNvPr>
          <p:cNvSpPr txBox="1">
            <a:spLocks/>
          </p:cNvSpPr>
          <p:nvPr/>
        </p:nvSpPr>
        <p:spPr bwMode="auto">
          <a:xfrm>
            <a:off x="5334000" y="1143000"/>
            <a:ext cx="3276600" cy="1981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CC"/>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and light?</a:t>
            </a:r>
          </a:p>
        </p:txBody>
      </p:sp>
      <p:sp>
        <p:nvSpPr>
          <p:cNvPr id="9" name="Title 1">
            <a:extLst>
              <a:ext uri="{FF2B5EF4-FFF2-40B4-BE49-F238E27FC236}">
                <a16:creationId xmlns:a16="http://schemas.microsoft.com/office/drawing/2014/main" id="{9A673CDE-5CA8-428F-9416-F47EE212B230}"/>
              </a:ext>
            </a:extLst>
          </p:cNvPr>
          <p:cNvSpPr txBox="1">
            <a:spLocks/>
          </p:cNvSpPr>
          <p:nvPr/>
        </p:nvSpPr>
        <p:spPr bwMode="auto">
          <a:xfrm>
            <a:off x="3048000" y="914400"/>
            <a:ext cx="3276600" cy="838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CC"/>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between</a:t>
            </a:r>
          </a:p>
        </p:txBody>
      </p:sp>
    </p:spTree>
    <p:extLst>
      <p:ext uri="{BB962C8B-B14F-4D97-AF65-F5344CB8AC3E}">
        <p14:creationId xmlns:p14="http://schemas.microsoft.com/office/powerpoint/2010/main" val="2397044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3744D-9A3F-4F29-8CBA-052D536FC06F}"/>
              </a:ext>
            </a:extLst>
          </p:cNvPr>
          <p:cNvSpPr>
            <a:spLocks noGrp="1"/>
          </p:cNvSpPr>
          <p:nvPr>
            <p:ph type="title"/>
          </p:nvPr>
        </p:nvSpPr>
        <p:spPr>
          <a:xfrm>
            <a:off x="0" y="609600"/>
            <a:ext cx="4800600" cy="11430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Edwin Paul</a:t>
            </a:r>
          </a:p>
        </p:txBody>
      </p:sp>
      <p:sp>
        <p:nvSpPr>
          <p:cNvPr id="5" name="Text Placeholder 2">
            <a:extLst>
              <a:ext uri="{FF2B5EF4-FFF2-40B4-BE49-F238E27FC236}">
                <a16:creationId xmlns:a16="http://schemas.microsoft.com/office/drawing/2014/main" id="{83CA11D5-38C8-4179-AA10-9DA75E67DB8F}"/>
              </a:ext>
            </a:extLst>
          </p:cNvPr>
          <p:cNvSpPr txBox="1">
            <a:spLocks/>
          </p:cNvSpPr>
          <p:nvPr/>
        </p:nvSpPr>
        <p:spPr bwMode="auto">
          <a:xfrm>
            <a:off x="152400" y="0"/>
            <a:ext cx="4191000" cy="6858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32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28 Sep 2010</a:t>
            </a:r>
          </a:p>
        </p:txBody>
      </p:sp>
      <p:pic>
        <p:nvPicPr>
          <p:cNvPr id="7" name="Picture 6" descr="map_pakistan_t.islamabad.jpg">
            <a:extLst>
              <a:ext uri="{FF2B5EF4-FFF2-40B4-BE49-F238E27FC236}">
                <a16:creationId xmlns:a16="http://schemas.microsoft.com/office/drawing/2014/main" id="{717352E7-CB8D-4204-BA48-BA3E1778BF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66900"/>
            <a:ext cx="46228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taxi9uyyjr.jpg">
            <a:extLst>
              <a:ext uri="{FF2B5EF4-FFF2-40B4-BE49-F238E27FC236}">
                <a16:creationId xmlns:a16="http://schemas.microsoft.com/office/drawing/2014/main" id="{92604767-3E9D-4F4D-83E0-EBACFE6287DD}"/>
              </a:ext>
            </a:extLst>
          </p:cNvPr>
          <p:cNvPicPr>
            <a:picLocks noChangeAspect="1"/>
          </p:cNvPicPr>
          <p:nvPr/>
        </p:nvPicPr>
        <p:blipFill>
          <a:blip r:embed="rId4">
            <a:extLst>
              <a:ext uri="{28A0092B-C50C-407E-A947-70E740481C1C}">
                <a14:useLocalDpi xmlns:a14="http://schemas.microsoft.com/office/drawing/2010/main" val="0"/>
              </a:ext>
            </a:extLst>
          </a:blip>
          <a:srcRect b="11111"/>
          <a:stretch>
            <a:fillRect/>
          </a:stretch>
        </p:blipFill>
        <p:spPr bwMode="auto">
          <a:xfrm>
            <a:off x="4572000" y="3810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warinpakistan.jpg">
            <a:extLst>
              <a:ext uri="{FF2B5EF4-FFF2-40B4-BE49-F238E27FC236}">
                <a16:creationId xmlns:a16="http://schemas.microsoft.com/office/drawing/2014/main" id="{D8DD6F1E-7183-431F-803A-9429B06377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80025" y="0"/>
            <a:ext cx="31019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815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F25CF84-F363-3848-B04C-59E7265C08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0405" y="571500"/>
            <a:ext cx="8885603" cy="4979640"/>
          </a:xfrm>
          <a:prstGeom prst="rect">
            <a:avLst/>
          </a:prstGeom>
          <a:noFill/>
          <a:extLst>
            <a:ext uri="{909E8E84-426E-40DD-AFC4-6F175D3DCCD1}">
              <a14:hiddenFill xmlns:a14="http://schemas.microsoft.com/office/drawing/2010/main">
                <a:solidFill>
                  <a:srgbClr val="FFFFFF"/>
                </a:solidFill>
              </a14:hiddenFill>
            </a:ext>
          </a:extLst>
        </p:spPr>
      </p:pic>
      <p:sp>
        <p:nvSpPr>
          <p:cNvPr id="558083" name="Rectangle 3"/>
          <p:cNvSpPr>
            <a:spLocks noGrp="1" noChangeArrowheads="1"/>
          </p:cNvSpPr>
          <p:nvPr>
            <p:ph type="title"/>
          </p:nvPr>
        </p:nvSpPr>
        <p:spPr>
          <a:xfrm>
            <a:off x="-7992" y="0"/>
            <a:ext cx="9144000" cy="1143000"/>
          </a:xfrm>
        </p:spPr>
        <p:txBody>
          <a:bodyPr/>
          <a:lstStyle/>
          <a:p>
            <a:pPr eaLnBrk="1" hangingPunct="1">
              <a:defRPr/>
            </a:pPr>
            <a:r>
              <a:rPr lang="en-US" b="1" i="1" dirty="0">
                <a:latin typeface="Tahoma" charset="0"/>
                <a:ea typeface="ＭＳ Ｐゴシック" charset="0"/>
                <a:cs typeface="ＭＳ Ｐゴシック" charset="0"/>
              </a:rPr>
              <a:t>Jesus has always been God</a:t>
            </a:r>
            <a:endParaRPr lang="en-US" dirty="0">
              <a:latin typeface="Tahoma" charset="0"/>
              <a:ea typeface="ＭＳ Ｐゴシック" charset="0"/>
              <a:cs typeface="ＭＳ Ｐゴシック" charset="0"/>
            </a:endParaRPr>
          </a:p>
        </p:txBody>
      </p:sp>
      <p:sp>
        <p:nvSpPr>
          <p:cNvPr id="558084" name="Rectangle 4"/>
          <p:cNvSpPr>
            <a:spLocks noGrp="1" noChangeArrowheads="1"/>
          </p:cNvSpPr>
          <p:nvPr>
            <p:ph idx="1"/>
          </p:nvPr>
        </p:nvSpPr>
        <p:spPr>
          <a:xfrm>
            <a:off x="1547664" y="2632730"/>
            <a:ext cx="7467600" cy="4191000"/>
          </a:xfrm>
        </p:spPr>
        <p:txBody>
          <a:bodyPr/>
          <a:lstStyle/>
          <a:p>
            <a:pPr marL="0" indent="0" algn="r" eaLnBrk="1" hangingPunct="1">
              <a:buFontTx/>
              <a:buNone/>
              <a:defRPr/>
            </a:pPr>
            <a:r>
              <a:rPr lang="en-US"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In the beginning </a:t>
            </a:r>
          </a:p>
          <a:p>
            <a:pPr marL="0" indent="0" algn="r" eaLnBrk="1" hangingPunct="1">
              <a:buFontTx/>
              <a:buNone/>
              <a:defRPr/>
            </a:pPr>
            <a:r>
              <a:rPr lang="en-US" sz="3600" b="1" dirty="0">
                <a:latin typeface="Tahoma" charset="0"/>
                <a:ea typeface="ＭＳ Ｐゴシック" charset="0"/>
                <a:cs typeface="ＭＳ Ｐゴシック" charset="0"/>
              </a:rPr>
              <a:t>was the Word, </a:t>
            </a:r>
          </a:p>
          <a:p>
            <a:pPr marL="0" indent="0" algn="r" eaLnBrk="1" hangingPunct="1">
              <a:buFontTx/>
              <a:buNone/>
              <a:defRPr/>
            </a:pPr>
            <a:r>
              <a:rPr lang="en-US" sz="3600" b="1" dirty="0">
                <a:latin typeface="Tahoma" charset="0"/>
                <a:ea typeface="ＭＳ Ｐゴシック" charset="0"/>
                <a:cs typeface="ＭＳ Ｐゴシック" charset="0"/>
              </a:rPr>
              <a:t>and the Word was with God, </a:t>
            </a:r>
          </a:p>
          <a:p>
            <a:pPr marL="0" indent="0" algn="r" eaLnBrk="1" hangingPunct="1">
              <a:buFontTx/>
              <a:buNone/>
              <a:defRPr/>
            </a:pPr>
            <a:r>
              <a:rPr lang="en-US" sz="3600" b="1" dirty="0">
                <a:latin typeface="Tahoma" charset="0"/>
                <a:ea typeface="ＭＳ Ｐゴシック" charset="0"/>
                <a:cs typeface="ＭＳ Ｐゴシック" charset="0"/>
              </a:rPr>
              <a:t>and the Word was God</a:t>
            </a:r>
            <a:r>
              <a:rPr lang="en-US"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 </a:t>
            </a:r>
          </a:p>
          <a:p>
            <a:pPr marL="0" indent="0" algn="r" eaLnBrk="1" hangingPunct="1">
              <a:buFontTx/>
              <a:buNone/>
              <a:defRPr/>
            </a:pPr>
            <a:endParaRPr lang="en-US" sz="3600" b="1" dirty="0">
              <a:latin typeface="Tahoma" charset="0"/>
              <a:ea typeface="ＭＳ Ｐゴシック" charset="0"/>
              <a:cs typeface="ＭＳ Ｐゴシック" charset="0"/>
            </a:endParaRPr>
          </a:p>
          <a:p>
            <a:pPr marL="0" indent="0" algn="r" eaLnBrk="1" hangingPunct="1">
              <a:buFontTx/>
              <a:buNone/>
              <a:defRPr/>
            </a:pPr>
            <a:r>
              <a:rPr lang="en-US" sz="3600" b="1" dirty="0">
                <a:latin typeface="Tahoma" charset="0"/>
                <a:ea typeface="ＭＳ Ｐゴシック" charset="0"/>
                <a:cs typeface="ＭＳ Ｐゴシック" charset="0"/>
              </a:rPr>
              <a:t>(John 1:1)</a:t>
            </a:r>
          </a:p>
        </p:txBody>
      </p:sp>
    </p:spTree>
    <p:extLst>
      <p:ext uri="{BB962C8B-B14F-4D97-AF65-F5344CB8AC3E}">
        <p14:creationId xmlns:p14="http://schemas.microsoft.com/office/powerpoint/2010/main" val="329665381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58084">
                                            <p:txEl>
                                              <p:pRg st="3" end="3"/>
                                            </p:txEl>
                                          </p:spTgt>
                                        </p:tgtEl>
                                        <p:attrNameLst>
                                          <p:attrName>style.visibility</p:attrName>
                                        </p:attrNameLst>
                                      </p:cBhvr>
                                      <p:to>
                                        <p:strVal val="visible"/>
                                      </p:to>
                                    </p:set>
                                    <p:animEffect transition="in" filter="fade">
                                      <p:cBhvr>
                                        <p:cTn id="23" dur="500"/>
                                        <p:tgtEl>
                                          <p:spTgt spid="558084">
                                            <p:txEl>
                                              <p:pRg st="3" end="3"/>
                                            </p:txEl>
                                          </p:spTgt>
                                        </p:tgtEl>
                                      </p:cBhvr>
                                    </p:animEffect>
                                  </p:childTnLst>
                                </p:cTn>
                              </p:par>
                            </p:childTnLst>
                          </p:cTn>
                        </p:par>
                        <p:par>
                          <p:cTn id="24" fill="hold" nodeType="afterGroup">
                            <p:stCondLst>
                              <p:cond delay="7500"/>
                            </p:stCondLst>
                            <p:childTnLst>
                              <p:par>
                                <p:cTn id="25" presetID="10" presetClass="entr" presetSubtype="0" fill="hold" grpId="0" nodeType="afterEffect">
                                  <p:stCondLst>
                                    <p:cond delay="1000"/>
                                  </p:stCondLst>
                                  <p:childTnLst>
                                    <p:set>
                                      <p:cBhvr>
                                        <p:cTn id="26" dur="1" fill="hold">
                                          <p:stCondLst>
                                            <p:cond delay="0"/>
                                          </p:stCondLst>
                                        </p:cTn>
                                        <p:tgtEl>
                                          <p:spTgt spid="558084">
                                            <p:txEl>
                                              <p:pRg st="5" end="5"/>
                                            </p:txEl>
                                          </p:spTgt>
                                        </p:tgtEl>
                                        <p:attrNameLst>
                                          <p:attrName>style.visibility</p:attrName>
                                        </p:attrNameLst>
                                      </p:cBhvr>
                                      <p:to>
                                        <p:strVal val="visible"/>
                                      </p:to>
                                    </p:set>
                                    <p:animEffect transition="in" filter="fade">
                                      <p:cBhvr>
                                        <p:cTn id="27" dur="500"/>
                                        <p:tgtEl>
                                          <p:spTgt spid="55808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pd_darkness_071029_ms.jpg">
            <a:extLst>
              <a:ext uri="{FF2B5EF4-FFF2-40B4-BE49-F238E27FC236}">
                <a16:creationId xmlns:a16="http://schemas.microsoft.com/office/drawing/2014/main" id="{469C0B40-CCF3-4DCC-A674-A5F1146EF7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E7393F-4CBD-42CB-A5A4-9380970D247C}"/>
              </a:ext>
            </a:extLst>
          </p:cNvPr>
          <p:cNvSpPr>
            <a:spLocks noGrp="1"/>
          </p:cNvSpPr>
          <p:nvPr>
            <p:ph type="title"/>
          </p:nvPr>
        </p:nvSpPr>
        <p:spPr>
          <a:xfrm>
            <a:off x="0" y="76200"/>
            <a:ext cx="9144000" cy="9144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Great Transfer</a:t>
            </a:r>
          </a:p>
        </p:txBody>
      </p:sp>
      <p:sp>
        <p:nvSpPr>
          <p:cNvPr id="32772" name="Text Placeholder 2">
            <a:extLst>
              <a:ext uri="{FF2B5EF4-FFF2-40B4-BE49-F238E27FC236}">
                <a16:creationId xmlns:a16="http://schemas.microsoft.com/office/drawing/2014/main" id="{38626B34-93C5-4764-BFB0-951CD0F038C8}"/>
              </a:ext>
            </a:extLst>
          </p:cNvPr>
          <p:cNvSpPr txBox="1">
            <a:spLocks/>
          </p:cNvSpPr>
          <p:nvPr/>
        </p:nvSpPr>
        <p:spPr bwMode="auto">
          <a:xfrm>
            <a:off x="304800" y="121920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For he has rescued us from the kingdom of darkness</a:t>
            </a:r>
          </a:p>
        </p:txBody>
      </p:sp>
      <p:sp>
        <p:nvSpPr>
          <p:cNvPr id="32773" name="Text Placeholder 2">
            <a:extLst>
              <a:ext uri="{FF2B5EF4-FFF2-40B4-BE49-F238E27FC236}">
                <a16:creationId xmlns:a16="http://schemas.microsoft.com/office/drawing/2014/main" id="{10E32598-B877-4AA6-806C-B4F57D86B90D}"/>
              </a:ext>
            </a:extLst>
          </p:cNvPr>
          <p:cNvSpPr txBox="1">
            <a:spLocks/>
          </p:cNvSpPr>
          <p:nvPr/>
        </p:nvSpPr>
        <p:spPr bwMode="auto">
          <a:xfrm>
            <a:off x="6477000" y="12192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and transferred us into the Kingdom of his dear Son</a:t>
            </a:r>
          </a:p>
        </p:txBody>
      </p:sp>
      <p:sp>
        <p:nvSpPr>
          <p:cNvPr id="32774" name="Text Placeholder 2">
            <a:extLst>
              <a:ext uri="{FF2B5EF4-FFF2-40B4-BE49-F238E27FC236}">
                <a16:creationId xmlns:a16="http://schemas.microsoft.com/office/drawing/2014/main" id="{B9A4865F-6446-4083-BCE6-2EAE3FC07BD9}"/>
              </a:ext>
            </a:extLst>
          </p:cNvPr>
          <p:cNvSpPr txBox="1">
            <a:spLocks/>
          </p:cNvSpPr>
          <p:nvPr/>
        </p:nvSpPr>
        <p:spPr bwMode="auto">
          <a:xfrm>
            <a:off x="5562600" y="4800600"/>
            <a:ext cx="3581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14 </a:t>
            </a: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who purchased our freedom and forgave our sins (Col 1:13-14)</a:t>
            </a:r>
          </a:p>
        </p:txBody>
      </p:sp>
    </p:spTree>
    <p:extLst>
      <p:ext uri="{BB962C8B-B14F-4D97-AF65-F5344CB8AC3E}">
        <p14:creationId xmlns:p14="http://schemas.microsoft.com/office/powerpoint/2010/main" val="3251787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JesusPoster15">
            <a:extLst>
              <a:ext uri="{FF2B5EF4-FFF2-40B4-BE49-F238E27FC236}">
                <a16:creationId xmlns:a16="http://schemas.microsoft.com/office/drawing/2014/main" id="{C009B1BF-4F7E-4652-AE03-0F67AA436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itle 2">
            <a:extLst>
              <a:ext uri="{FF2B5EF4-FFF2-40B4-BE49-F238E27FC236}">
                <a16:creationId xmlns:a16="http://schemas.microsoft.com/office/drawing/2014/main" id="{49006C8C-F88B-4D07-B88E-F542A3F71CCE}"/>
              </a:ext>
            </a:extLst>
          </p:cNvPr>
          <p:cNvSpPr>
            <a:spLocks noGrp="1"/>
          </p:cNvSpPr>
          <p:nvPr>
            <p:ph type="ctrTitle"/>
          </p:nvPr>
        </p:nvSpPr>
        <p:spPr>
          <a:xfrm>
            <a:off x="0" y="0"/>
            <a:ext cx="9144000" cy="1066800"/>
          </a:xfrm>
          <a:solidFill>
            <a:srgbClr val="000000"/>
          </a:solidFill>
        </p:spPr>
        <p:txBody>
          <a:bodyPr/>
          <a:lstStyle/>
          <a:p>
            <a:r>
              <a:rPr lang="en-US" altLang="en-US" sz="3200" b="1">
                <a:solidFill>
                  <a:srgbClr val="FFFFFF"/>
                </a:solidFill>
                <a:ea typeface="ＭＳ Ｐゴシック" panose="020B0600070205080204" pitchFamily="34" charset="-128"/>
              </a:rPr>
              <a:t>How should we expect people to </a:t>
            </a:r>
            <a:r>
              <a:rPr lang="en-US" altLang="en-US" sz="3200" b="1">
                <a:solidFill>
                  <a:srgbClr val="FFFF00"/>
                </a:solidFill>
                <a:ea typeface="ＭＳ Ｐゴシック" panose="020B0600070205080204" pitchFamily="34" charset="-128"/>
              </a:rPr>
              <a:t>respond </a:t>
            </a:r>
            <a:r>
              <a:rPr lang="en-US" altLang="en-US" sz="3200" b="1">
                <a:solidFill>
                  <a:srgbClr val="FFFFFF"/>
                </a:solidFill>
                <a:ea typeface="ＭＳ Ｐゴシック" panose="020B0600070205080204" pitchFamily="34" charset="-128"/>
              </a:rPr>
              <a:t>to Christ’s claim to be eternal God?</a:t>
            </a:r>
          </a:p>
        </p:txBody>
      </p:sp>
    </p:spTree>
    <p:extLst>
      <p:ext uri="{BB962C8B-B14F-4D97-AF65-F5344CB8AC3E}">
        <p14:creationId xmlns:p14="http://schemas.microsoft.com/office/powerpoint/2010/main" val="2587324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79B4-EAAE-4357-B9F9-C1E147D6848E}"/>
              </a:ext>
            </a:extLst>
          </p:cNvPr>
          <p:cNvSpPr>
            <a:spLocks noGrp="1"/>
          </p:cNvSpPr>
          <p:nvPr>
            <p:ph type="title" idx="4294967295"/>
          </p:nvPr>
        </p:nvSpPr>
        <p:spPr>
          <a:xfrm>
            <a:off x="5334000" y="76200"/>
            <a:ext cx="3657600" cy="3048000"/>
          </a:xfrm>
        </p:spPr>
        <p:txBody>
          <a:bodyPr/>
          <a:lstStyle/>
          <a:p>
            <a:pPr eaLnBrk="1" hangingPunct="1">
              <a:defRPr/>
            </a:pPr>
            <a:r>
              <a:rPr lang="en-US" sz="6600" dirty="0">
                <a:ea typeface="+mj-ea"/>
                <a:cs typeface="+mj-cs"/>
              </a:rPr>
              <a:t>Who is this?</a:t>
            </a:r>
          </a:p>
        </p:txBody>
      </p:sp>
      <p:pic>
        <p:nvPicPr>
          <p:cNvPr id="16387" name="Picture 5" descr="jesus_discovery.jpg">
            <a:extLst>
              <a:ext uri="{FF2B5EF4-FFF2-40B4-BE49-F238E27FC236}">
                <a16:creationId xmlns:a16="http://schemas.microsoft.com/office/drawing/2014/main" id="{28C1D974-5CB0-433C-8A58-A102783D08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768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25025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D01A-A9C6-4B4F-983F-4E397154B275}"/>
              </a:ext>
            </a:extLst>
          </p:cNvPr>
          <p:cNvSpPr>
            <a:spLocks noGrp="1"/>
          </p:cNvSpPr>
          <p:nvPr>
            <p:ph type="title"/>
          </p:nvPr>
        </p:nvSpPr>
        <p:spPr>
          <a:xfrm>
            <a:off x="533400" y="152400"/>
            <a:ext cx="8610600" cy="1143000"/>
          </a:xfrm>
        </p:spPr>
        <p:txBody>
          <a:bodyPr/>
          <a:lstStyle/>
          <a:p>
            <a:pPr algn="l"/>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John 6–8</a:t>
            </a:r>
          </a:p>
        </p:txBody>
      </p:sp>
      <p:sp>
        <p:nvSpPr>
          <p:cNvPr id="5" name="Text Placeholder 2">
            <a:extLst>
              <a:ext uri="{FF2B5EF4-FFF2-40B4-BE49-F238E27FC236}">
                <a16:creationId xmlns:a16="http://schemas.microsoft.com/office/drawing/2014/main" id="{1227FB85-B0EF-4290-9B08-6CF4188D5AC5}"/>
              </a:ext>
            </a:extLst>
          </p:cNvPr>
          <p:cNvSpPr txBox="1">
            <a:spLocks/>
          </p:cNvSpPr>
          <p:nvPr/>
        </p:nvSpPr>
        <p:spPr bwMode="auto">
          <a:xfrm>
            <a:off x="3810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Bread</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6</a:t>
            </a:r>
          </a:p>
        </p:txBody>
      </p:sp>
      <p:sp>
        <p:nvSpPr>
          <p:cNvPr id="4" name="Text Placeholder 2">
            <a:extLst>
              <a:ext uri="{FF2B5EF4-FFF2-40B4-BE49-F238E27FC236}">
                <a16:creationId xmlns:a16="http://schemas.microsoft.com/office/drawing/2014/main" id="{D185FF1F-509C-4285-A61E-5E7B9A1025F0}"/>
              </a:ext>
            </a:extLst>
          </p:cNvPr>
          <p:cNvSpPr txBox="1">
            <a:spLocks/>
          </p:cNvSpPr>
          <p:nvPr/>
        </p:nvSpPr>
        <p:spPr bwMode="auto">
          <a:xfrm>
            <a:off x="32766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Water</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7</a:t>
            </a:r>
          </a:p>
        </p:txBody>
      </p:sp>
      <p:sp>
        <p:nvSpPr>
          <p:cNvPr id="6" name="Text Placeholder 2">
            <a:extLst>
              <a:ext uri="{FF2B5EF4-FFF2-40B4-BE49-F238E27FC236}">
                <a16:creationId xmlns:a16="http://schemas.microsoft.com/office/drawing/2014/main" id="{F3432F1D-40AE-44F8-AB8F-083C93F29D44}"/>
              </a:ext>
            </a:extLst>
          </p:cNvPr>
          <p:cNvSpPr txBox="1">
            <a:spLocks/>
          </p:cNvSpPr>
          <p:nvPr/>
        </p:nvSpPr>
        <p:spPr bwMode="auto">
          <a:xfrm>
            <a:off x="62484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Light</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8</a:t>
            </a:r>
          </a:p>
        </p:txBody>
      </p:sp>
      <p:pic>
        <p:nvPicPr>
          <p:cNvPr id="7" name="Picture 6" descr="bread.jpg">
            <a:extLst>
              <a:ext uri="{FF2B5EF4-FFF2-40B4-BE49-F238E27FC236}">
                <a16:creationId xmlns:a16="http://schemas.microsoft.com/office/drawing/2014/main" id="{C6ECF94F-E5F4-40B8-97A2-DA703152D0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60600"/>
            <a:ext cx="2781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ater_3.jpg">
            <a:extLst>
              <a:ext uri="{FF2B5EF4-FFF2-40B4-BE49-F238E27FC236}">
                <a16:creationId xmlns:a16="http://schemas.microsoft.com/office/drawing/2014/main" id="{8131D52F-B699-4E5A-8C90-15CA8B64C7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219200"/>
            <a:ext cx="28686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ight over ocean.JPG">
            <a:extLst>
              <a:ext uri="{FF2B5EF4-FFF2-40B4-BE49-F238E27FC236}">
                <a16:creationId xmlns:a16="http://schemas.microsoft.com/office/drawing/2014/main" id="{770825F8-4265-43E0-AF9C-3865904BD98B}"/>
              </a:ext>
            </a:extLst>
          </p:cNvPr>
          <p:cNvPicPr>
            <a:picLocks noChangeAspect="1"/>
          </p:cNvPicPr>
          <p:nvPr/>
        </p:nvPicPr>
        <p:blipFill>
          <a:blip r:embed="rId4">
            <a:extLst>
              <a:ext uri="{28A0092B-C50C-407E-A947-70E740481C1C}">
                <a14:useLocalDpi xmlns:a14="http://schemas.microsoft.com/office/drawing/2010/main" val="0"/>
              </a:ext>
            </a:extLst>
          </a:blip>
          <a:srcRect l="30939" r="25937" b="35001"/>
          <a:stretch>
            <a:fillRect/>
          </a:stretch>
        </p:blipFill>
        <p:spPr bwMode="auto">
          <a:xfrm>
            <a:off x="5638800" y="381000"/>
            <a:ext cx="3505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8055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JesusPoster15">
            <a:extLst>
              <a:ext uri="{FF2B5EF4-FFF2-40B4-BE49-F238E27FC236}">
                <a16:creationId xmlns:a16="http://schemas.microsoft.com/office/drawing/2014/main" id="{8BA37A09-106A-419B-8391-342B714E9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ABC2BE35-B9FC-4F23-B2C0-735DCF53C977}"/>
              </a:ext>
            </a:extLst>
          </p:cNvPr>
          <p:cNvSpPr>
            <a:spLocks noGrp="1"/>
          </p:cNvSpPr>
          <p:nvPr>
            <p:ph type="ctrTitle"/>
          </p:nvPr>
        </p:nvSpPr>
        <p:spPr>
          <a:xfrm>
            <a:off x="0" y="0"/>
            <a:ext cx="9144000" cy="1066800"/>
          </a:xfrm>
          <a:solidFill>
            <a:srgbClr val="000000"/>
          </a:solidFill>
        </p:spPr>
        <p:txBody>
          <a:bodyPr/>
          <a:lstStyle/>
          <a:p>
            <a:r>
              <a:rPr lang="en-US" altLang="en-US" sz="3200" dirty="0">
                <a:solidFill>
                  <a:srgbClr val="FFFFFF"/>
                </a:solidFill>
                <a:effectLst/>
                <a:latin typeface="Arial" panose="020B0604020202020204" pitchFamily="34" charset="0"/>
                <a:ea typeface="ＭＳ Ｐゴシック" panose="020B0600070205080204" pitchFamily="34" charset="-128"/>
              </a:rPr>
              <a:t>How should we expect people to </a:t>
            </a:r>
            <a:r>
              <a:rPr lang="en-US" altLang="en-US" sz="3200" dirty="0">
                <a:solidFill>
                  <a:srgbClr val="FFFF00"/>
                </a:solidFill>
                <a:effectLst/>
                <a:latin typeface="Arial" panose="020B0604020202020204" pitchFamily="34" charset="0"/>
                <a:ea typeface="ＭＳ Ｐゴシック" panose="020B0600070205080204" pitchFamily="34" charset="-128"/>
              </a:rPr>
              <a:t>respond </a:t>
            </a:r>
            <a:r>
              <a:rPr lang="en-US" altLang="en-US" sz="3200" dirty="0">
                <a:solidFill>
                  <a:srgbClr val="FFFFFF"/>
                </a:solidFill>
                <a:effectLst/>
                <a:latin typeface="Arial" panose="020B0604020202020204" pitchFamily="34" charset="0"/>
                <a:ea typeface="ＭＳ Ｐゴシック" panose="020B0600070205080204" pitchFamily="34" charset="-128"/>
              </a:rPr>
              <a:t>to Christ’s claim to be eternal God?</a:t>
            </a:r>
          </a:p>
        </p:txBody>
      </p:sp>
      <p:sp>
        <p:nvSpPr>
          <p:cNvPr id="4" name="Title 2">
            <a:extLst>
              <a:ext uri="{FF2B5EF4-FFF2-40B4-BE49-F238E27FC236}">
                <a16:creationId xmlns:a16="http://schemas.microsoft.com/office/drawing/2014/main" id="{696A18CB-9A71-4745-9103-4DE58BF5F42B}"/>
              </a:ext>
            </a:extLst>
          </p:cNvPr>
          <p:cNvSpPr txBox="1">
            <a:spLocks/>
          </p:cNvSpPr>
          <p:nvPr/>
        </p:nvSpPr>
        <p:spPr bwMode="auto">
          <a:xfrm>
            <a:off x="3352800" y="3352800"/>
            <a:ext cx="5791200" cy="1066800"/>
          </a:xfrm>
          <a:prstGeom prst="rect">
            <a:avLst/>
          </a:prstGeom>
          <a:solidFill>
            <a:srgbClr val="000000"/>
          </a:solidFill>
          <a:ln w="9525">
            <a:noFill/>
            <a:miter lim="800000"/>
            <a:headEnd/>
            <a:tailEnd/>
          </a:ln>
        </p:spPr>
        <p:txBody>
          <a:bodyPr lIns="92075" tIns="46037" rIns="92075" bIns="46037" anchor="ct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3 responses...</a:t>
            </a:r>
          </a:p>
        </p:txBody>
      </p:sp>
    </p:spTree>
    <p:extLst>
      <p:ext uri="{BB962C8B-B14F-4D97-AF65-F5344CB8AC3E}">
        <p14:creationId xmlns:p14="http://schemas.microsoft.com/office/powerpoint/2010/main" val="1601334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0"/>
            <a:ext cx="9144000" cy="1752600"/>
          </a:xfrm>
        </p:spPr>
        <p:txBody>
          <a:bodyPr/>
          <a:lstStyle/>
          <a:p>
            <a:pPr marL="523875" indent="-523875" algn="l"/>
            <a:r>
              <a:rPr lang="en-US" altLang="en-US" sz="4400" dirty="0">
                <a:solidFill>
                  <a:srgbClr val="FFFFFF"/>
                </a:solidFill>
                <a:effectLst/>
                <a:latin typeface="Arial" panose="020B0604020202020204" pitchFamily="34" charset="0"/>
                <a:ea typeface="ＭＳ Ｐゴシック" panose="020B0600070205080204" pitchFamily="34" charset="-128"/>
              </a:rPr>
              <a:t>I. Some are </a:t>
            </a:r>
            <a:r>
              <a:rPr lang="en-US" altLang="en-US" sz="4400" u="sng" dirty="0">
                <a:solidFill>
                  <a:srgbClr val="E5E500"/>
                </a:solidFill>
                <a:effectLst/>
                <a:latin typeface="Arial" panose="020B0604020202020204" pitchFamily="34" charset="0"/>
                <a:ea typeface="ＭＳ Ｐゴシック" panose="020B0600070205080204" pitchFamily="34" charset="-128"/>
              </a:rPr>
              <a:t>hostile</a:t>
            </a:r>
            <a:r>
              <a:rPr lang="en-US" altLang="en-US" sz="4400" dirty="0">
                <a:solidFill>
                  <a:srgbClr val="E5E500"/>
                </a:solidFill>
                <a:effectLst/>
                <a:latin typeface="Arial" panose="020B0604020202020204" pitchFamily="34" charset="0"/>
                <a:ea typeface="ＭＳ Ｐゴシック" panose="020B0600070205080204" pitchFamily="34" charset="-128"/>
              </a:rPr>
              <a:t> </a:t>
            </a:r>
            <a:r>
              <a:rPr lang="en-US" altLang="en-US" sz="4400" dirty="0">
                <a:solidFill>
                  <a:srgbClr val="FFFFFF"/>
                </a:solidFill>
                <a:effectLst/>
                <a:latin typeface="Arial" panose="020B0604020202020204" pitchFamily="34" charset="0"/>
                <a:ea typeface="ＭＳ Ｐゴシック" panose="020B0600070205080204" pitchFamily="34" charset="-128"/>
              </a:rPr>
              <a:t>to Christ as the way of salvation (8:12-20).</a:t>
            </a:r>
          </a:p>
        </p:txBody>
      </p:sp>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93649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8.12 Jesus I am the light of the world.jpg">
            <a:extLst>
              <a:ext uri="{FF2B5EF4-FFF2-40B4-BE49-F238E27FC236}">
                <a16:creationId xmlns:a16="http://schemas.microsoft.com/office/drawing/2014/main" id="{BBBA3251-E5D6-48FF-BECC-CE2278F151A6}"/>
              </a:ext>
            </a:extLst>
          </p:cNvPr>
          <p:cNvPicPr>
            <a:picLocks noChangeAspect="1"/>
          </p:cNvPicPr>
          <p:nvPr/>
        </p:nvPicPr>
        <p:blipFill>
          <a:blip r:embed="rId2">
            <a:extLst>
              <a:ext uri="{28A0092B-C50C-407E-A947-70E740481C1C}">
                <a14:useLocalDpi xmlns:a14="http://schemas.microsoft.com/office/drawing/2010/main" val="0"/>
              </a:ext>
            </a:extLst>
          </a:blip>
          <a:srcRect l="18239" r="6290"/>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a:extLst>
              <a:ext uri="{FF2B5EF4-FFF2-40B4-BE49-F238E27FC236}">
                <a16:creationId xmlns:a16="http://schemas.microsoft.com/office/drawing/2014/main" id="{E9278B3B-3849-448F-B6DA-AF951FCB1ED8}"/>
              </a:ext>
            </a:extLst>
          </p:cNvPr>
          <p:cNvSpPr>
            <a:spLocks noGrp="1" noChangeArrowheads="1"/>
          </p:cNvSpPr>
          <p:nvPr>
            <p:ph type="ctrTitle"/>
          </p:nvPr>
        </p:nvSpPr>
        <p:spPr>
          <a:xfrm>
            <a:off x="2667000" y="990600"/>
            <a:ext cx="6477000" cy="2130425"/>
          </a:xfrm>
        </p:spPr>
        <p:txBody>
          <a:bodyPr/>
          <a:lstStyle/>
          <a:p>
            <a:pPr eaLnBrk="1" hangingPunct="1"/>
            <a:r>
              <a:rPr lang="en-US" altLang="en-US">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 am the </a:t>
            </a:r>
            <a:r>
              <a:rPr lang="en-US" altLang="en-US" sz="88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light </a:t>
            </a:r>
            <a:r>
              <a:rPr lang="en-US" altLang="en-US">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of the world”</a:t>
            </a:r>
          </a:p>
        </p:txBody>
      </p:sp>
      <p:sp>
        <p:nvSpPr>
          <p:cNvPr id="5123" name="Rectangle 3">
            <a:extLst>
              <a:ext uri="{FF2B5EF4-FFF2-40B4-BE49-F238E27FC236}">
                <a16:creationId xmlns:a16="http://schemas.microsoft.com/office/drawing/2014/main" id="{40E35A6E-5886-4DCD-AAF2-A6CB38564BAA}"/>
              </a:ext>
            </a:extLst>
          </p:cNvPr>
          <p:cNvSpPr>
            <a:spLocks noChangeArrowheads="1"/>
          </p:cNvSpPr>
          <p:nvPr/>
        </p:nvSpPr>
        <p:spPr bwMode="auto">
          <a:xfrm>
            <a:off x="4800600" y="5638800"/>
            <a:ext cx="4105275" cy="863600"/>
          </a:xfrm>
          <a:prstGeom prst="rect">
            <a:avLst/>
          </a:prstGeom>
          <a:noFill/>
          <a:ln w="9525">
            <a:noFill/>
            <a:miter lim="800000"/>
            <a:headEnd/>
            <a:tailEnd/>
          </a:ln>
        </p:spPr>
        <p:txBody>
          <a:bodyPr lIns="92075" tIns="46037" rIns="92075" bIns="46037"/>
          <a:lstStyle/>
          <a:p>
            <a:pPr marL="0" marR="0" lvl="0" indent="0" algn="r" defTabSz="914400" rtl="0" eaLnBrk="1" fontAlgn="base" latinLnBrk="0" hangingPunct="1">
              <a:lnSpc>
                <a:spcPct val="90000"/>
              </a:lnSpc>
              <a:spcBef>
                <a:spcPct val="20000"/>
              </a:spcBef>
              <a:spcAft>
                <a:spcPct val="0"/>
              </a:spcAft>
              <a:buClr>
                <a:srgbClr val="800000"/>
              </a:buClr>
              <a:buSzPct val="60000"/>
              <a:buFont typeface="Wingdings" charset="2"/>
              <a:buNone/>
              <a:tabLst/>
              <a:defRPr/>
            </a:pPr>
            <a:r>
              <a:rPr kumimoji="0" lang="en-US" sz="36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charset="0"/>
                <a:ea typeface="ＭＳ Ｐゴシック" panose="020B0600070205080204" pitchFamily="34" charset="-128"/>
                <a:cs typeface="+mn-cs"/>
              </a:rPr>
              <a:t>John 8:12 </a:t>
            </a:r>
          </a:p>
        </p:txBody>
      </p:sp>
    </p:spTree>
    <p:extLst>
      <p:ext uri="{BB962C8B-B14F-4D97-AF65-F5344CB8AC3E}">
        <p14:creationId xmlns:p14="http://schemas.microsoft.com/office/powerpoint/2010/main" val="10131033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191" y="-2596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8.12 Jesus I am the light of the world.jpg">
            <a:extLst>
              <a:ext uri="{FF2B5EF4-FFF2-40B4-BE49-F238E27FC236}">
                <a16:creationId xmlns:a16="http://schemas.microsoft.com/office/drawing/2014/main" id="{B9697505-B604-43B6-A231-991F77ED1546}"/>
              </a:ext>
            </a:extLst>
          </p:cNvPr>
          <p:cNvPicPr>
            <a:picLocks noChangeAspect="1"/>
          </p:cNvPicPr>
          <p:nvPr/>
        </p:nvPicPr>
        <p:blipFill>
          <a:blip r:embed="rId2">
            <a:extLst>
              <a:ext uri="{28A0092B-C50C-407E-A947-70E740481C1C}">
                <a14:useLocalDpi xmlns:a14="http://schemas.microsoft.com/office/drawing/2010/main" val="0"/>
              </a:ext>
            </a:extLst>
          </a:blip>
          <a:srcRect l="18239" r="6290"/>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a:extLst>
              <a:ext uri="{FF2B5EF4-FFF2-40B4-BE49-F238E27FC236}">
                <a16:creationId xmlns:a16="http://schemas.microsoft.com/office/drawing/2014/main" id="{B47C91CC-7E0B-43DE-8D03-9B35930D96AA}"/>
              </a:ext>
            </a:extLst>
          </p:cNvPr>
          <p:cNvSpPr>
            <a:spLocks noGrp="1" noChangeArrowheads="1"/>
          </p:cNvSpPr>
          <p:nvPr>
            <p:ph type="ctrTitle"/>
          </p:nvPr>
        </p:nvSpPr>
        <p:spPr>
          <a:xfrm>
            <a:off x="0" y="838200"/>
            <a:ext cx="9144000" cy="4800600"/>
          </a:xfrm>
        </p:spPr>
        <p:txBody>
          <a:bodyPr/>
          <a:lstStyle/>
          <a:p>
            <a:pPr eaLnBrk="1" hangingPunct="1"/>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claim is exclusive, one only God could make.  Note that Jesus claimed to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light of the world, not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a</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 light.  Although the claim is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ex</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clusive, the offer is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in</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clusive—an offer any and all could respond to.”</a:t>
            </a:r>
          </a:p>
        </p:txBody>
      </p:sp>
      <p:sp>
        <p:nvSpPr>
          <p:cNvPr id="5123" name="Rectangle 3">
            <a:extLst>
              <a:ext uri="{FF2B5EF4-FFF2-40B4-BE49-F238E27FC236}">
                <a16:creationId xmlns:a16="http://schemas.microsoft.com/office/drawing/2014/main" id="{B343C1AE-16FC-4030-A385-FADFD85DE868}"/>
              </a:ext>
            </a:extLst>
          </p:cNvPr>
          <p:cNvSpPr>
            <a:spLocks noChangeArrowheads="1"/>
          </p:cNvSpPr>
          <p:nvPr/>
        </p:nvSpPr>
        <p:spPr bwMode="auto">
          <a:xfrm>
            <a:off x="0" y="5918200"/>
            <a:ext cx="8905875" cy="8636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Charles Swindoll, </a:t>
            </a:r>
            <a:r>
              <a:rPr kumimoji="0" lang="en-US" altLang="en-US" sz="32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Following Christ…</a:t>
            </a:r>
            <a:br>
              <a:rPr kumimoji="0" lang="en-US" altLang="en-US" sz="32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br>
            <a:r>
              <a:rPr kumimoji="0" lang="en-US" altLang="en-US" sz="32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The Man of God,</a:t>
            </a:r>
            <a:r>
              <a:rPr kumimoji="0" lang="en-US" altLang="en-US" sz="32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 33, emphasis his </a:t>
            </a:r>
          </a:p>
        </p:txBody>
      </p:sp>
    </p:spTree>
    <p:extLst>
      <p:ext uri="{BB962C8B-B14F-4D97-AF65-F5344CB8AC3E}">
        <p14:creationId xmlns:p14="http://schemas.microsoft.com/office/powerpoint/2010/main" val="19078872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191" y="-2596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twocandles-reflect.jpg">
            <a:extLst>
              <a:ext uri="{FF2B5EF4-FFF2-40B4-BE49-F238E27FC236}">
                <a16:creationId xmlns:a16="http://schemas.microsoft.com/office/drawing/2014/main" id="{F769DE1D-3687-47C2-9EBB-15DFADB5B885}"/>
              </a:ext>
            </a:extLst>
          </p:cNvPr>
          <p:cNvPicPr>
            <a:picLocks noChangeAspect="1"/>
          </p:cNvPicPr>
          <p:nvPr/>
        </p:nvPicPr>
        <p:blipFill>
          <a:blip r:embed="rId2">
            <a:extLst>
              <a:ext uri="{28A0092B-C50C-407E-A947-70E740481C1C}">
                <a14:useLocalDpi xmlns:a14="http://schemas.microsoft.com/office/drawing/2010/main" val="0"/>
              </a:ext>
            </a:extLst>
          </a:blip>
          <a:srcRect b="33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3B2DE17-3DA5-488E-95E0-14F78980D212}"/>
              </a:ext>
            </a:extLst>
          </p:cNvPr>
          <p:cNvSpPr>
            <a:spLocks noGrp="1"/>
          </p:cNvSpPr>
          <p:nvPr>
            <p:ph type="title"/>
          </p:nvPr>
        </p:nvSpPr>
        <p:spPr/>
        <p:txBody>
          <a:bodyPr/>
          <a:lstStyle/>
          <a:p>
            <a:r>
              <a:rPr lang="en-US" altLang="en-US" dirty="0">
                <a:effectLst>
                  <a:outerShdw blurRad="38100" dist="38100" dir="2700000" algn="tl">
                    <a:schemeClr val="bg1"/>
                  </a:outerShdw>
                </a:effectLst>
                <a:latin typeface="Arial" panose="020B0604020202020204" pitchFamily="34" charset="0"/>
                <a:ea typeface="ＭＳ Ｐゴシック" panose="020B0600070205080204" pitchFamily="34" charset="-128"/>
              </a:rPr>
              <a:t>Two Witnesses (Deut 17:6)</a:t>
            </a:r>
          </a:p>
        </p:txBody>
      </p:sp>
      <p:sp>
        <p:nvSpPr>
          <p:cNvPr id="4" name="Title 1">
            <a:extLst>
              <a:ext uri="{FF2B5EF4-FFF2-40B4-BE49-F238E27FC236}">
                <a16:creationId xmlns:a16="http://schemas.microsoft.com/office/drawing/2014/main" id="{D774C452-FDCB-4B89-8825-DF71A4B5A1E6}"/>
              </a:ext>
            </a:extLst>
          </p:cNvPr>
          <p:cNvSpPr txBox="1">
            <a:spLocks/>
          </p:cNvSpPr>
          <p:nvPr/>
        </p:nvSpPr>
        <p:spPr bwMode="auto">
          <a:xfrm>
            <a:off x="0" y="4343400"/>
            <a:ext cx="9144000" cy="2362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“But never put a person to death on the testimony of only one witness. There must always be two or three witnesses.”</a:t>
            </a:r>
          </a:p>
        </p:txBody>
      </p:sp>
    </p:spTree>
    <p:extLst>
      <p:ext uri="{BB962C8B-B14F-4D97-AF65-F5344CB8AC3E}">
        <p14:creationId xmlns:p14="http://schemas.microsoft.com/office/powerpoint/2010/main" val="39102652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jesuslight-of-the-world.jpg">
            <a:extLst>
              <a:ext uri="{FF2B5EF4-FFF2-40B4-BE49-F238E27FC236}">
                <a16:creationId xmlns:a16="http://schemas.microsoft.com/office/drawing/2014/main" id="{679B2B1E-6C89-4F55-9660-A21D1B81C8BA}"/>
              </a:ext>
            </a:extLst>
          </p:cNvPr>
          <p:cNvPicPr>
            <a:picLocks noChangeAspect="1"/>
          </p:cNvPicPr>
          <p:nvPr/>
        </p:nvPicPr>
        <p:blipFill>
          <a:blip r:embed="rId2">
            <a:extLst>
              <a:ext uri="{28A0092B-C50C-407E-A947-70E740481C1C}">
                <a14:useLocalDpi xmlns:a14="http://schemas.microsoft.com/office/drawing/2010/main" val="0"/>
              </a:ext>
            </a:extLst>
          </a:blip>
          <a:srcRect r="1666" b="1193"/>
          <a:stretch>
            <a:fillRect/>
          </a:stretch>
        </p:blipFill>
        <p:spPr bwMode="auto">
          <a:xfrm>
            <a:off x="0" y="242888"/>
            <a:ext cx="9144000" cy="641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6">
            <a:extLst>
              <a:ext uri="{FF2B5EF4-FFF2-40B4-BE49-F238E27FC236}">
                <a16:creationId xmlns:a16="http://schemas.microsoft.com/office/drawing/2014/main" id="{C5B798D2-376A-4DB2-BF08-E60F2D631DF6}"/>
              </a:ext>
            </a:extLst>
          </p:cNvPr>
          <p:cNvSpPr>
            <a:spLocks noGrp="1" noChangeArrowheads="1"/>
          </p:cNvSpPr>
          <p:nvPr>
            <p:ph type="title"/>
          </p:nvPr>
        </p:nvSpPr>
        <p:spPr>
          <a:xfrm>
            <a:off x="0" y="0"/>
            <a:ext cx="3733800" cy="1905000"/>
          </a:xfrm>
          <a:solidFill>
            <a:srgbClr val="000000"/>
          </a:solidFill>
        </p:spPr>
        <p:txBody>
          <a:bodyPr/>
          <a:lstStyle/>
          <a:p>
            <a:pPr eaLnBrk="1" hangingPunct="1">
              <a:defRPr/>
            </a:pPr>
            <a:r>
              <a:rPr lang="en-US" sz="4400" dirty="0">
                <a:effectLst/>
                <a:latin typeface="Arial" charset="0"/>
              </a:rPr>
              <a:t>Jesus is the light of life (12-20)  </a:t>
            </a:r>
          </a:p>
        </p:txBody>
      </p:sp>
      <p:sp>
        <p:nvSpPr>
          <p:cNvPr id="12297" name="Rectangle 9">
            <a:extLst>
              <a:ext uri="{FF2B5EF4-FFF2-40B4-BE49-F238E27FC236}">
                <a16:creationId xmlns:a16="http://schemas.microsoft.com/office/drawing/2014/main" id="{1404C81D-6998-4B4E-871A-DAF6FD6FE179}"/>
              </a:ext>
            </a:extLst>
          </p:cNvPr>
          <p:cNvSpPr>
            <a:spLocks noChangeArrowheads="1"/>
          </p:cNvSpPr>
          <p:nvPr/>
        </p:nvSpPr>
        <p:spPr bwMode="auto">
          <a:xfrm>
            <a:off x="153988" y="1295400"/>
            <a:ext cx="3884612" cy="4032250"/>
          </a:xfrm>
          <a:prstGeom prst="rect">
            <a:avLst/>
          </a:prstGeom>
          <a:noFill/>
          <a:ln w="9525">
            <a:noFill/>
            <a:miter lim="800000"/>
            <a:headEnd/>
            <a:tailEnd/>
          </a:ln>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panose="05000000000000000000" pitchFamily="2" charset="2"/>
              <a:buChar char="n"/>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Light 	</a:t>
            </a:r>
            <a:r>
              <a:rPr kumimoji="0" lang="en-US" altLang="en-US" sz="4400" b="1" i="0" u="none" strike="noStrike" kern="1200" cap="none" spc="0" normalizeH="0" baseline="0" noProof="0">
                <a:ln>
                  <a:noFill/>
                </a:ln>
                <a:solidFill>
                  <a:srgbClr val="FFCC99"/>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 	</a:t>
            </a:r>
          </a:p>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panose="05000000000000000000" pitchFamily="2" charset="2"/>
              <a:buChar char="n"/>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Life		</a:t>
            </a:r>
            <a:endParaRPr kumimoji="0" lang="en-US" altLang="en-US" sz="4400" b="1" i="0" u="none" strike="noStrike" kern="1200" cap="none" spc="0" normalizeH="0" baseline="0" noProof="0">
              <a:ln>
                <a:noFill/>
              </a:ln>
              <a:solidFill>
                <a:srgbClr val="FF9933"/>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endParaRPr>
          </a:p>
        </p:txBody>
      </p:sp>
      <p:sp>
        <p:nvSpPr>
          <p:cNvPr id="12299" name="Rectangle 11">
            <a:extLst>
              <a:ext uri="{FF2B5EF4-FFF2-40B4-BE49-F238E27FC236}">
                <a16:creationId xmlns:a16="http://schemas.microsoft.com/office/drawing/2014/main" id="{6D812D25-C886-40DB-AEF3-E5AF463516FC}"/>
              </a:ext>
            </a:extLst>
          </p:cNvPr>
          <p:cNvSpPr>
            <a:spLocks noChangeArrowheads="1"/>
          </p:cNvSpPr>
          <p:nvPr/>
        </p:nvSpPr>
        <p:spPr bwMode="auto">
          <a:xfrm>
            <a:off x="5564188" y="1331913"/>
            <a:ext cx="3960812" cy="4032250"/>
          </a:xfrm>
          <a:prstGeom prst="rect">
            <a:avLst/>
          </a:prstGeom>
          <a:noFill/>
          <a:ln w="9525">
            <a:noFill/>
            <a:miter lim="800000"/>
            <a:headEnd/>
            <a:tailEnd/>
          </a:ln>
        </p:spPr>
        <p:txBody>
          <a:bodyPr lIns="92075" tIns="46037" rIns="92075" bIns="46037"/>
          <a:lstStyle/>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charset="2"/>
              <a:buChar char="n"/>
              <a:tabLst/>
              <a:defRPr/>
            </a:pP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rPr>
              <a:t>Darkness  	</a:t>
            </a:r>
          </a:p>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charset="2"/>
              <a:buChar char="n"/>
              <a:tabLst/>
              <a:defRPr/>
            </a:pP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rPr>
              <a:t>Death 		</a:t>
            </a:r>
          </a:p>
        </p:txBody>
      </p:sp>
      <p:grpSp>
        <p:nvGrpSpPr>
          <p:cNvPr id="2" name="Group 9">
            <a:extLst>
              <a:ext uri="{FF2B5EF4-FFF2-40B4-BE49-F238E27FC236}">
                <a16:creationId xmlns:a16="http://schemas.microsoft.com/office/drawing/2014/main" id="{42BB4AC6-9FEE-4D2C-A268-EA9170A842DB}"/>
              </a:ext>
            </a:extLst>
          </p:cNvPr>
          <p:cNvGrpSpPr>
            <a:grpSpLocks/>
          </p:cNvGrpSpPr>
          <p:nvPr/>
        </p:nvGrpSpPr>
        <p:grpSpPr bwMode="auto">
          <a:xfrm>
            <a:off x="692150" y="434975"/>
            <a:ext cx="7537450" cy="5649913"/>
            <a:chOff x="692445" y="435259"/>
            <a:chExt cx="7537155" cy="5649273"/>
          </a:xfrm>
        </p:grpSpPr>
        <p:sp>
          <p:nvSpPr>
            <p:cNvPr id="6" name="TextBox 5">
              <a:extLst>
                <a:ext uri="{FF2B5EF4-FFF2-40B4-BE49-F238E27FC236}">
                  <a16:creationId xmlns:a16="http://schemas.microsoft.com/office/drawing/2014/main" id="{9D67E6AD-16F4-425A-A317-2EF14715C895}"/>
                </a:ext>
              </a:extLst>
            </p:cNvPr>
            <p:cNvSpPr txBox="1"/>
            <p:nvPr/>
          </p:nvSpPr>
          <p:spPr>
            <a:xfrm rot="20636178">
              <a:off x="1475052" y="4514672"/>
              <a:ext cx="5811610" cy="1569860"/>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lan Den"/>
                  <a:ea typeface="ＭＳ Ｐゴシック" panose="020B0600070205080204" pitchFamily="34" charset="-128"/>
                  <a:cs typeface="Alan Den"/>
                </a:rPr>
                <a:t>Hostility!</a:t>
              </a:r>
            </a:p>
          </p:txBody>
        </p:sp>
        <p:grpSp>
          <p:nvGrpSpPr>
            <p:cNvPr id="43016" name="Group 8">
              <a:extLst>
                <a:ext uri="{FF2B5EF4-FFF2-40B4-BE49-F238E27FC236}">
                  <a16:creationId xmlns:a16="http://schemas.microsoft.com/office/drawing/2014/main" id="{60CC2B4B-6337-4945-ACCE-2A10E56592A1}"/>
                </a:ext>
              </a:extLst>
            </p:cNvPr>
            <p:cNvGrpSpPr>
              <a:grpSpLocks/>
            </p:cNvGrpSpPr>
            <p:nvPr/>
          </p:nvGrpSpPr>
          <p:grpSpPr bwMode="auto">
            <a:xfrm>
              <a:off x="692445" y="435259"/>
              <a:ext cx="7537155" cy="4839543"/>
              <a:chOff x="692445" y="435259"/>
              <a:chExt cx="7537155" cy="4839543"/>
            </a:xfrm>
          </p:grpSpPr>
          <p:sp>
            <p:nvSpPr>
              <p:cNvPr id="7" name="Freeform 6">
                <a:extLst>
                  <a:ext uri="{FF2B5EF4-FFF2-40B4-BE49-F238E27FC236}">
                    <a16:creationId xmlns:a16="http://schemas.microsoft.com/office/drawing/2014/main" id="{F6424224-20E8-4E0B-BA27-D3BE454FC7E0}"/>
                  </a:ext>
                </a:extLst>
              </p:cNvPr>
              <p:cNvSpPr>
                <a:spLocks noChangeArrowheads="1"/>
              </p:cNvSpPr>
              <p:nvPr/>
            </p:nvSpPr>
            <p:spPr bwMode="auto">
              <a:xfrm>
                <a:off x="692445" y="435259"/>
                <a:ext cx="7195856" cy="4687357"/>
              </a:xfrm>
              <a:custGeom>
                <a:avLst/>
                <a:gdLst>
                  <a:gd name="T0" fmla="*/ 19449 w 7196119"/>
                  <a:gd name="T1" fmla="*/ 26593 h 4687143"/>
                  <a:gd name="T2" fmla="*/ 288804 w 7196119"/>
                  <a:gd name="T3" fmla="*/ 180550 h 4687143"/>
                  <a:gd name="T4" fmla="*/ 481201 w 7196119"/>
                  <a:gd name="T5" fmla="*/ 276774 h 4687143"/>
                  <a:gd name="T6" fmla="*/ 654359 w 7196119"/>
                  <a:gd name="T7" fmla="*/ 411486 h 4687143"/>
                  <a:gd name="T8" fmla="*/ 1443186 w 7196119"/>
                  <a:gd name="T9" fmla="*/ 950336 h 4687143"/>
                  <a:gd name="T10" fmla="*/ 1635583 w 7196119"/>
                  <a:gd name="T11" fmla="*/ 1104293 h 4687143"/>
                  <a:gd name="T12" fmla="*/ 1770261 w 7196119"/>
                  <a:gd name="T13" fmla="*/ 1219762 h 4687143"/>
                  <a:gd name="T14" fmla="*/ 1924179 w 7196119"/>
                  <a:gd name="T15" fmla="*/ 1354474 h 4687143"/>
                  <a:gd name="T16" fmla="*/ 2097336 w 7196119"/>
                  <a:gd name="T17" fmla="*/ 1489186 h 4687143"/>
                  <a:gd name="T18" fmla="*/ 2212774 w 7196119"/>
                  <a:gd name="T19" fmla="*/ 1566166 h 4687143"/>
                  <a:gd name="T20" fmla="*/ 2308973 w 7196119"/>
                  <a:gd name="T21" fmla="*/ 1643144 h 4687143"/>
                  <a:gd name="T22" fmla="*/ 2405171 w 7196119"/>
                  <a:gd name="T23" fmla="*/ 1681633 h 4687143"/>
                  <a:gd name="T24" fmla="*/ 2674527 w 7196119"/>
                  <a:gd name="T25" fmla="*/ 1835590 h 4687143"/>
                  <a:gd name="T26" fmla="*/ 2809205 w 7196119"/>
                  <a:gd name="T27" fmla="*/ 1912568 h 4687143"/>
                  <a:gd name="T28" fmla="*/ 2905404 w 7196119"/>
                  <a:gd name="T29" fmla="*/ 1970303 h 4687143"/>
                  <a:gd name="T30" fmla="*/ 3001602 w 7196119"/>
                  <a:gd name="T31" fmla="*/ 2008792 h 4687143"/>
                  <a:gd name="T32" fmla="*/ 3078560 w 7196119"/>
                  <a:gd name="T33" fmla="*/ 2047281 h 4687143"/>
                  <a:gd name="T34" fmla="*/ 3386396 w 7196119"/>
                  <a:gd name="T35" fmla="*/ 2162750 h 4687143"/>
                  <a:gd name="T36" fmla="*/ 3713471 w 7196119"/>
                  <a:gd name="T37" fmla="*/ 2220483 h 4687143"/>
                  <a:gd name="T38" fmla="*/ 3790429 w 7196119"/>
                  <a:gd name="T39" fmla="*/ 2258972 h 4687143"/>
                  <a:gd name="T40" fmla="*/ 3905868 w 7196119"/>
                  <a:gd name="T41" fmla="*/ 2297462 h 4687143"/>
                  <a:gd name="T42" fmla="*/ 4155984 w 7196119"/>
                  <a:gd name="T43" fmla="*/ 2432174 h 4687143"/>
                  <a:gd name="T44" fmla="*/ 4232942 w 7196119"/>
                  <a:gd name="T45" fmla="*/ 2470664 h 4687143"/>
                  <a:gd name="T46" fmla="*/ 4444580 w 7196119"/>
                  <a:gd name="T47" fmla="*/ 2566887 h 4687143"/>
                  <a:gd name="T48" fmla="*/ 4560017 w 7196119"/>
                  <a:gd name="T49" fmla="*/ 2605376 h 4687143"/>
                  <a:gd name="T50" fmla="*/ 4713935 w 7196119"/>
                  <a:gd name="T51" fmla="*/ 2643866 h 4687143"/>
                  <a:gd name="T52" fmla="*/ 4771655 w 7196119"/>
                  <a:gd name="T53" fmla="*/ 2701599 h 4687143"/>
                  <a:gd name="T54" fmla="*/ 4887092 w 7196119"/>
                  <a:gd name="T55" fmla="*/ 2855556 h 4687143"/>
                  <a:gd name="T56" fmla="*/ 5021770 w 7196119"/>
                  <a:gd name="T57" fmla="*/ 2971025 h 4687143"/>
                  <a:gd name="T58" fmla="*/ 5137208 w 7196119"/>
                  <a:gd name="T59" fmla="*/ 3048003 h 4687143"/>
                  <a:gd name="T60" fmla="*/ 5194927 w 7196119"/>
                  <a:gd name="T61" fmla="*/ 3105737 h 4687143"/>
                  <a:gd name="T62" fmla="*/ 5348846 w 7196119"/>
                  <a:gd name="T63" fmla="*/ 3163471 h 4687143"/>
                  <a:gd name="T64" fmla="*/ 5483523 w 7196119"/>
                  <a:gd name="T65" fmla="*/ 3201960 h 4687143"/>
                  <a:gd name="T66" fmla="*/ 5598961 w 7196119"/>
                  <a:gd name="T67" fmla="*/ 3259695 h 4687143"/>
                  <a:gd name="T68" fmla="*/ 5656680 w 7196119"/>
                  <a:gd name="T69" fmla="*/ 3278939 h 4687143"/>
                  <a:gd name="T70" fmla="*/ 5714399 w 7196119"/>
                  <a:gd name="T71" fmla="*/ 3336673 h 4687143"/>
                  <a:gd name="T72" fmla="*/ 5791358 w 7196119"/>
                  <a:gd name="T73" fmla="*/ 3394407 h 4687143"/>
                  <a:gd name="T74" fmla="*/ 5906796 w 7196119"/>
                  <a:gd name="T75" fmla="*/ 3471385 h 4687143"/>
                  <a:gd name="T76" fmla="*/ 6156912 w 7196119"/>
                  <a:gd name="T77" fmla="*/ 3721566 h 4687143"/>
                  <a:gd name="T78" fmla="*/ 6214632 w 7196119"/>
                  <a:gd name="T79" fmla="*/ 3779301 h 4687143"/>
                  <a:gd name="T80" fmla="*/ 6483987 w 7196119"/>
                  <a:gd name="T81" fmla="*/ 3990991 h 4687143"/>
                  <a:gd name="T82" fmla="*/ 6599426 w 7196119"/>
                  <a:gd name="T83" fmla="*/ 4087215 h 4687143"/>
                  <a:gd name="T84" fmla="*/ 6695624 w 7196119"/>
                  <a:gd name="T85" fmla="*/ 4106459 h 4687143"/>
                  <a:gd name="T86" fmla="*/ 6811062 w 7196119"/>
                  <a:gd name="T87" fmla="*/ 4144948 h 4687143"/>
                  <a:gd name="T88" fmla="*/ 6888021 w 7196119"/>
                  <a:gd name="T89" fmla="*/ 4202683 h 4687143"/>
                  <a:gd name="T90" fmla="*/ 6926500 w 7196119"/>
                  <a:gd name="T91" fmla="*/ 4260417 h 4687143"/>
                  <a:gd name="T92" fmla="*/ 7022698 w 7196119"/>
                  <a:gd name="T93" fmla="*/ 4395129 h 4687143"/>
                  <a:gd name="T94" fmla="*/ 7041939 w 7196119"/>
                  <a:gd name="T95" fmla="*/ 4472107 h 4687143"/>
                  <a:gd name="T96" fmla="*/ 7118897 w 7196119"/>
                  <a:gd name="T97" fmla="*/ 4645309 h 4687143"/>
                  <a:gd name="T98" fmla="*/ 7195856 w 7196119"/>
                  <a:gd name="T99" fmla="*/ 4683799 h 46871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96119"/>
                  <a:gd name="T151" fmla="*/ 0 h 4687143"/>
                  <a:gd name="T152" fmla="*/ 7196119 w 7196119"/>
                  <a:gd name="T153" fmla="*/ 4687143 h 46871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96119" h="4687143">
                    <a:moveTo>
                      <a:pt x="19450" y="26592"/>
                    </a:moveTo>
                    <a:cubicBezTo>
                      <a:pt x="363882" y="155776"/>
                      <a:pt x="0" y="0"/>
                      <a:pt x="288815" y="180542"/>
                    </a:cubicBezTo>
                    <a:cubicBezTo>
                      <a:pt x="349620" y="218552"/>
                      <a:pt x="420594" y="238465"/>
                      <a:pt x="481219" y="276761"/>
                    </a:cubicBezTo>
                    <a:cubicBezTo>
                      <a:pt x="543046" y="315817"/>
                      <a:pt x="594125" y="370032"/>
                      <a:pt x="654383" y="411467"/>
                    </a:cubicBezTo>
                    <a:cubicBezTo>
                      <a:pt x="974431" y="631538"/>
                      <a:pt x="1149636" y="715370"/>
                      <a:pt x="1443239" y="950293"/>
                    </a:cubicBezTo>
                    <a:cubicBezTo>
                      <a:pt x="1507374" y="1001610"/>
                      <a:pt x="1577568" y="1046158"/>
                      <a:pt x="1635643" y="1104243"/>
                    </a:cubicBezTo>
                    <a:cubicBezTo>
                      <a:pt x="1728956" y="1197571"/>
                      <a:pt x="1682417" y="1161089"/>
                      <a:pt x="1770326" y="1219706"/>
                    </a:cubicBezTo>
                    <a:cubicBezTo>
                      <a:pt x="1844820" y="1331465"/>
                      <a:pt x="1768846" y="1233522"/>
                      <a:pt x="1924249" y="1354412"/>
                    </a:cubicBezTo>
                    <a:cubicBezTo>
                      <a:pt x="1981970" y="1399314"/>
                      <a:pt x="2036569" y="1448548"/>
                      <a:pt x="2097413" y="1489118"/>
                    </a:cubicBezTo>
                    <a:cubicBezTo>
                      <a:pt x="2135894" y="1514777"/>
                      <a:pt x="2175453" y="1538887"/>
                      <a:pt x="2212855" y="1566094"/>
                    </a:cubicBezTo>
                    <a:cubicBezTo>
                      <a:pt x="2246067" y="1590253"/>
                      <a:pt x="2273842" y="1621937"/>
                      <a:pt x="2309057" y="1643069"/>
                    </a:cubicBezTo>
                    <a:cubicBezTo>
                      <a:pt x="2338672" y="1660841"/>
                      <a:pt x="2375846" y="1663452"/>
                      <a:pt x="2405259" y="1681556"/>
                    </a:cubicBezTo>
                    <a:cubicBezTo>
                      <a:pt x="2680582" y="1851015"/>
                      <a:pt x="2442082" y="1757979"/>
                      <a:pt x="2674625" y="1835506"/>
                    </a:cubicBezTo>
                    <a:cubicBezTo>
                      <a:pt x="2795576" y="1916155"/>
                      <a:pt x="2662837" y="1831094"/>
                      <a:pt x="2809308" y="1912481"/>
                    </a:cubicBezTo>
                    <a:cubicBezTo>
                      <a:pt x="2841999" y="1930646"/>
                      <a:pt x="2872061" y="1953486"/>
                      <a:pt x="2905510" y="1970213"/>
                    </a:cubicBezTo>
                    <a:cubicBezTo>
                      <a:pt x="2936401" y="1985661"/>
                      <a:pt x="2970151" y="1994671"/>
                      <a:pt x="3001712" y="2008700"/>
                    </a:cubicBezTo>
                    <a:cubicBezTo>
                      <a:pt x="3027922" y="2020351"/>
                      <a:pt x="3052310" y="2035888"/>
                      <a:pt x="3078673" y="2047188"/>
                    </a:cubicBezTo>
                    <a:cubicBezTo>
                      <a:pt x="3141232" y="2074004"/>
                      <a:pt x="3303909" y="2140618"/>
                      <a:pt x="3386520" y="2162651"/>
                    </a:cubicBezTo>
                    <a:cubicBezTo>
                      <a:pt x="3539994" y="2203584"/>
                      <a:pt x="3562368" y="2201474"/>
                      <a:pt x="3713607" y="2220382"/>
                    </a:cubicBezTo>
                    <a:cubicBezTo>
                      <a:pt x="3739261" y="2233211"/>
                      <a:pt x="3763937" y="2248215"/>
                      <a:pt x="3790568" y="2258869"/>
                    </a:cubicBezTo>
                    <a:cubicBezTo>
                      <a:pt x="3828229" y="2273936"/>
                      <a:pt x="3872262" y="2274854"/>
                      <a:pt x="3906011" y="2297357"/>
                    </a:cubicBezTo>
                    <a:cubicBezTo>
                      <a:pt x="4023394" y="2375625"/>
                      <a:pt x="3943046" y="2325498"/>
                      <a:pt x="4156136" y="2432063"/>
                    </a:cubicBezTo>
                    <a:cubicBezTo>
                      <a:pt x="4181790" y="2444892"/>
                      <a:pt x="4207106" y="2458420"/>
                      <a:pt x="4233097" y="2470551"/>
                    </a:cubicBezTo>
                    <a:cubicBezTo>
                      <a:pt x="4303321" y="2503328"/>
                      <a:pt x="4371223" y="2542260"/>
                      <a:pt x="4444742" y="2566770"/>
                    </a:cubicBezTo>
                    <a:cubicBezTo>
                      <a:pt x="4483223" y="2579599"/>
                      <a:pt x="4521051" y="2594583"/>
                      <a:pt x="4560184" y="2605257"/>
                    </a:cubicBezTo>
                    <a:cubicBezTo>
                      <a:pt x="4815560" y="2674917"/>
                      <a:pt x="4538979" y="2585358"/>
                      <a:pt x="4714107" y="2643745"/>
                    </a:cubicBezTo>
                    <a:cubicBezTo>
                      <a:pt x="4733348" y="2662989"/>
                      <a:pt x="4754599" y="2680413"/>
                      <a:pt x="4771829" y="2701476"/>
                    </a:cubicBezTo>
                    <a:cubicBezTo>
                      <a:pt x="4812442" y="2751122"/>
                      <a:pt x="4841920" y="2810067"/>
                      <a:pt x="4887271" y="2855426"/>
                    </a:cubicBezTo>
                    <a:cubicBezTo>
                      <a:pt x="5118515" y="3086709"/>
                      <a:pt x="4846134" y="2824346"/>
                      <a:pt x="5021954" y="2970889"/>
                    </a:cubicBezTo>
                    <a:cubicBezTo>
                      <a:pt x="5118034" y="3050970"/>
                      <a:pt x="5035958" y="3014045"/>
                      <a:pt x="5137396" y="3047864"/>
                    </a:cubicBezTo>
                    <a:cubicBezTo>
                      <a:pt x="5156636" y="3067108"/>
                      <a:pt x="5172975" y="3089776"/>
                      <a:pt x="5195117" y="3105595"/>
                    </a:cubicBezTo>
                    <a:cubicBezTo>
                      <a:pt x="5254896" y="3148302"/>
                      <a:pt x="5281899" y="3144140"/>
                      <a:pt x="5349041" y="3163327"/>
                    </a:cubicBezTo>
                    <a:cubicBezTo>
                      <a:pt x="5542228" y="3218534"/>
                      <a:pt x="5243170" y="3141667"/>
                      <a:pt x="5483723" y="3201814"/>
                    </a:cubicBezTo>
                    <a:cubicBezTo>
                      <a:pt x="5522204" y="3221058"/>
                      <a:pt x="5559851" y="3242070"/>
                      <a:pt x="5599166" y="3259546"/>
                    </a:cubicBezTo>
                    <a:cubicBezTo>
                      <a:pt x="5617699" y="3267784"/>
                      <a:pt x="5640013" y="3267538"/>
                      <a:pt x="5656887" y="3278789"/>
                    </a:cubicBezTo>
                    <a:cubicBezTo>
                      <a:pt x="5679528" y="3293886"/>
                      <a:pt x="5693948" y="3318810"/>
                      <a:pt x="5714608" y="3336521"/>
                    </a:cubicBezTo>
                    <a:cubicBezTo>
                      <a:pt x="5738955" y="3357394"/>
                      <a:pt x="5765299" y="3375859"/>
                      <a:pt x="5791570" y="3394252"/>
                    </a:cubicBezTo>
                    <a:cubicBezTo>
                      <a:pt x="5829458" y="3420778"/>
                      <a:pt x="5874311" y="3438520"/>
                      <a:pt x="5907012" y="3471227"/>
                    </a:cubicBezTo>
                    <a:lnTo>
                      <a:pt x="6157137" y="3721396"/>
                    </a:lnTo>
                    <a:cubicBezTo>
                      <a:pt x="6176378" y="3740640"/>
                      <a:pt x="6193463" y="3762314"/>
                      <a:pt x="6214859" y="3779128"/>
                    </a:cubicBezTo>
                    <a:cubicBezTo>
                      <a:pt x="6304647" y="3849688"/>
                      <a:pt x="6403482" y="3910053"/>
                      <a:pt x="6484224" y="3990809"/>
                    </a:cubicBezTo>
                    <a:cubicBezTo>
                      <a:pt x="6514166" y="4020756"/>
                      <a:pt x="6556807" y="4070952"/>
                      <a:pt x="6599667" y="4087028"/>
                    </a:cubicBezTo>
                    <a:cubicBezTo>
                      <a:pt x="6630287" y="4098512"/>
                      <a:pt x="6664319" y="4097666"/>
                      <a:pt x="6695869" y="4106272"/>
                    </a:cubicBezTo>
                    <a:cubicBezTo>
                      <a:pt x="6735002" y="4116946"/>
                      <a:pt x="6772830" y="4131930"/>
                      <a:pt x="6811311" y="4144759"/>
                    </a:cubicBezTo>
                    <a:cubicBezTo>
                      <a:pt x="6836965" y="4164003"/>
                      <a:pt x="6865598" y="4179812"/>
                      <a:pt x="6888273" y="4202491"/>
                    </a:cubicBezTo>
                    <a:cubicBezTo>
                      <a:pt x="6904625" y="4218846"/>
                      <a:pt x="6913312" y="4241402"/>
                      <a:pt x="6926753" y="4260222"/>
                    </a:cubicBezTo>
                    <a:cubicBezTo>
                      <a:pt x="7046079" y="4427307"/>
                      <a:pt x="6932270" y="4258874"/>
                      <a:pt x="7022955" y="4394928"/>
                    </a:cubicBezTo>
                    <a:cubicBezTo>
                      <a:pt x="7029369" y="4420586"/>
                      <a:pt x="7034597" y="4446570"/>
                      <a:pt x="7042196" y="4471903"/>
                    </a:cubicBezTo>
                    <a:cubicBezTo>
                      <a:pt x="7058524" y="4526338"/>
                      <a:pt x="7074973" y="4600906"/>
                      <a:pt x="7119157" y="4645097"/>
                    </a:cubicBezTo>
                    <a:cubicBezTo>
                      <a:pt x="7161195" y="4687143"/>
                      <a:pt x="7159583" y="4683585"/>
                      <a:pt x="7196119" y="4683585"/>
                    </a:cubicBezTo>
                  </a:path>
                </a:pathLst>
              </a:cu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 name="Freeform 7">
                <a:extLst>
                  <a:ext uri="{FF2B5EF4-FFF2-40B4-BE49-F238E27FC236}">
                    <a16:creationId xmlns:a16="http://schemas.microsoft.com/office/drawing/2014/main" id="{A35D7098-0A20-4C6A-AB62-D14B6ED29775}"/>
                  </a:ext>
                </a:extLst>
              </p:cNvPr>
              <p:cNvSpPr>
                <a:spLocks noChangeArrowheads="1"/>
              </p:cNvSpPr>
              <p:nvPr/>
            </p:nvSpPr>
            <p:spPr bwMode="auto">
              <a:xfrm rot="10800000" flipH="1">
                <a:off x="1033745" y="587642"/>
                <a:ext cx="7195855" cy="4687357"/>
              </a:xfrm>
              <a:custGeom>
                <a:avLst/>
                <a:gdLst>
                  <a:gd name="T0" fmla="*/ 19449 w 7196119"/>
                  <a:gd name="T1" fmla="*/ 26593 h 4687143"/>
                  <a:gd name="T2" fmla="*/ 288804 w 7196119"/>
                  <a:gd name="T3" fmla="*/ 180550 h 4687143"/>
                  <a:gd name="T4" fmla="*/ 481201 w 7196119"/>
                  <a:gd name="T5" fmla="*/ 276774 h 4687143"/>
                  <a:gd name="T6" fmla="*/ 654359 w 7196119"/>
                  <a:gd name="T7" fmla="*/ 411486 h 4687143"/>
                  <a:gd name="T8" fmla="*/ 1443186 w 7196119"/>
                  <a:gd name="T9" fmla="*/ 950336 h 4687143"/>
                  <a:gd name="T10" fmla="*/ 1635583 w 7196119"/>
                  <a:gd name="T11" fmla="*/ 1104293 h 4687143"/>
                  <a:gd name="T12" fmla="*/ 1770261 w 7196119"/>
                  <a:gd name="T13" fmla="*/ 1219762 h 4687143"/>
                  <a:gd name="T14" fmla="*/ 1924178 w 7196119"/>
                  <a:gd name="T15" fmla="*/ 1354474 h 4687143"/>
                  <a:gd name="T16" fmla="*/ 2097336 w 7196119"/>
                  <a:gd name="T17" fmla="*/ 1489186 h 4687143"/>
                  <a:gd name="T18" fmla="*/ 2212774 w 7196119"/>
                  <a:gd name="T19" fmla="*/ 1566166 h 4687143"/>
                  <a:gd name="T20" fmla="*/ 2308972 w 7196119"/>
                  <a:gd name="T21" fmla="*/ 1643144 h 4687143"/>
                  <a:gd name="T22" fmla="*/ 2405171 w 7196119"/>
                  <a:gd name="T23" fmla="*/ 1681633 h 4687143"/>
                  <a:gd name="T24" fmla="*/ 2674527 w 7196119"/>
                  <a:gd name="T25" fmla="*/ 1835590 h 4687143"/>
                  <a:gd name="T26" fmla="*/ 2809205 w 7196119"/>
                  <a:gd name="T27" fmla="*/ 1912568 h 4687143"/>
                  <a:gd name="T28" fmla="*/ 2905403 w 7196119"/>
                  <a:gd name="T29" fmla="*/ 1970303 h 4687143"/>
                  <a:gd name="T30" fmla="*/ 3001602 w 7196119"/>
                  <a:gd name="T31" fmla="*/ 2008792 h 4687143"/>
                  <a:gd name="T32" fmla="*/ 3078560 w 7196119"/>
                  <a:gd name="T33" fmla="*/ 2047281 h 4687143"/>
                  <a:gd name="T34" fmla="*/ 3386396 w 7196119"/>
                  <a:gd name="T35" fmla="*/ 2162750 h 4687143"/>
                  <a:gd name="T36" fmla="*/ 3713471 w 7196119"/>
                  <a:gd name="T37" fmla="*/ 2220483 h 4687143"/>
                  <a:gd name="T38" fmla="*/ 3790429 w 7196119"/>
                  <a:gd name="T39" fmla="*/ 2258972 h 4687143"/>
                  <a:gd name="T40" fmla="*/ 3905868 w 7196119"/>
                  <a:gd name="T41" fmla="*/ 2297462 h 4687143"/>
                  <a:gd name="T42" fmla="*/ 4155984 w 7196119"/>
                  <a:gd name="T43" fmla="*/ 2432174 h 4687143"/>
                  <a:gd name="T44" fmla="*/ 4232942 w 7196119"/>
                  <a:gd name="T45" fmla="*/ 2470664 h 4687143"/>
                  <a:gd name="T46" fmla="*/ 4444579 w 7196119"/>
                  <a:gd name="T47" fmla="*/ 2566887 h 4687143"/>
                  <a:gd name="T48" fmla="*/ 4560017 w 7196119"/>
                  <a:gd name="T49" fmla="*/ 2605376 h 4687143"/>
                  <a:gd name="T50" fmla="*/ 4713934 w 7196119"/>
                  <a:gd name="T51" fmla="*/ 2643866 h 4687143"/>
                  <a:gd name="T52" fmla="*/ 4771654 w 7196119"/>
                  <a:gd name="T53" fmla="*/ 2701599 h 4687143"/>
                  <a:gd name="T54" fmla="*/ 4887092 w 7196119"/>
                  <a:gd name="T55" fmla="*/ 2855556 h 4687143"/>
                  <a:gd name="T56" fmla="*/ 5021770 w 7196119"/>
                  <a:gd name="T57" fmla="*/ 2971025 h 4687143"/>
                  <a:gd name="T58" fmla="*/ 5137208 w 7196119"/>
                  <a:gd name="T59" fmla="*/ 3048003 h 4687143"/>
                  <a:gd name="T60" fmla="*/ 5194926 w 7196119"/>
                  <a:gd name="T61" fmla="*/ 3105737 h 4687143"/>
                  <a:gd name="T62" fmla="*/ 5348845 w 7196119"/>
                  <a:gd name="T63" fmla="*/ 3163471 h 4687143"/>
                  <a:gd name="T64" fmla="*/ 5483522 w 7196119"/>
                  <a:gd name="T65" fmla="*/ 3201960 h 4687143"/>
                  <a:gd name="T66" fmla="*/ 5598961 w 7196119"/>
                  <a:gd name="T67" fmla="*/ 3259695 h 4687143"/>
                  <a:gd name="T68" fmla="*/ 5656679 w 7196119"/>
                  <a:gd name="T69" fmla="*/ 3278939 h 4687143"/>
                  <a:gd name="T70" fmla="*/ 5714398 w 7196119"/>
                  <a:gd name="T71" fmla="*/ 3336673 h 4687143"/>
                  <a:gd name="T72" fmla="*/ 5791358 w 7196119"/>
                  <a:gd name="T73" fmla="*/ 3394407 h 4687143"/>
                  <a:gd name="T74" fmla="*/ 5906795 w 7196119"/>
                  <a:gd name="T75" fmla="*/ 3471385 h 4687143"/>
                  <a:gd name="T76" fmla="*/ 6156911 w 7196119"/>
                  <a:gd name="T77" fmla="*/ 3721566 h 4687143"/>
                  <a:gd name="T78" fmla="*/ 6214631 w 7196119"/>
                  <a:gd name="T79" fmla="*/ 3779301 h 4687143"/>
                  <a:gd name="T80" fmla="*/ 6483986 w 7196119"/>
                  <a:gd name="T81" fmla="*/ 3990991 h 4687143"/>
                  <a:gd name="T82" fmla="*/ 6599425 w 7196119"/>
                  <a:gd name="T83" fmla="*/ 4087215 h 4687143"/>
                  <a:gd name="T84" fmla="*/ 6695623 w 7196119"/>
                  <a:gd name="T85" fmla="*/ 4106459 h 4687143"/>
                  <a:gd name="T86" fmla="*/ 6811061 w 7196119"/>
                  <a:gd name="T87" fmla="*/ 4144948 h 4687143"/>
                  <a:gd name="T88" fmla="*/ 6888020 w 7196119"/>
                  <a:gd name="T89" fmla="*/ 4202683 h 4687143"/>
                  <a:gd name="T90" fmla="*/ 6926499 w 7196119"/>
                  <a:gd name="T91" fmla="*/ 4260417 h 4687143"/>
                  <a:gd name="T92" fmla="*/ 7022697 w 7196119"/>
                  <a:gd name="T93" fmla="*/ 4395129 h 4687143"/>
                  <a:gd name="T94" fmla="*/ 7041938 w 7196119"/>
                  <a:gd name="T95" fmla="*/ 4472107 h 4687143"/>
                  <a:gd name="T96" fmla="*/ 7118896 w 7196119"/>
                  <a:gd name="T97" fmla="*/ 4645309 h 4687143"/>
                  <a:gd name="T98" fmla="*/ 7195855 w 7196119"/>
                  <a:gd name="T99" fmla="*/ 4683799 h 46871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96119"/>
                  <a:gd name="T151" fmla="*/ 0 h 4687143"/>
                  <a:gd name="T152" fmla="*/ 7196119 w 7196119"/>
                  <a:gd name="T153" fmla="*/ 4687143 h 46871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96119" h="4687143">
                    <a:moveTo>
                      <a:pt x="19450" y="26592"/>
                    </a:moveTo>
                    <a:cubicBezTo>
                      <a:pt x="363882" y="155776"/>
                      <a:pt x="0" y="0"/>
                      <a:pt x="288815" y="180542"/>
                    </a:cubicBezTo>
                    <a:cubicBezTo>
                      <a:pt x="349620" y="218552"/>
                      <a:pt x="420594" y="238465"/>
                      <a:pt x="481219" y="276761"/>
                    </a:cubicBezTo>
                    <a:cubicBezTo>
                      <a:pt x="543046" y="315817"/>
                      <a:pt x="594125" y="370032"/>
                      <a:pt x="654383" y="411467"/>
                    </a:cubicBezTo>
                    <a:cubicBezTo>
                      <a:pt x="974431" y="631538"/>
                      <a:pt x="1149636" y="715370"/>
                      <a:pt x="1443239" y="950293"/>
                    </a:cubicBezTo>
                    <a:cubicBezTo>
                      <a:pt x="1507374" y="1001610"/>
                      <a:pt x="1577568" y="1046158"/>
                      <a:pt x="1635643" y="1104243"/>
                    </a:cubicBezTo>
                    <a:cubicBezTo>
                      <a:pt x="1728956" y="1197571"/>
                      <a:pt x="1682417" y="1161089"/>
                      <a:pt x="1770326" y="1219706"/>
                    </a:cubicBezTo>
                    <a:cubicBezTo>
                      <a:pt x="1844820" y="1331465"/>
                      <a:pt x="1768846" y="1233522"/>
                      <a:pt x="1924249" y="1354412"/>
                    </a:cubicBezTo>
                    <a:cubicBezTo>
                      <a:pt x="1981970" y="1399314"/>
                      <a:pt x="2036569" y="1448548"/>
                      <a:pt x="2097413" y="1489118"/>
                    </a:cubicBezTo>
                    <a:cubicBezTo>
                      <a:pt x="2135894" y="1514777"/>
                      <a:pt x="2175453" y="1538887"/>
                      <a:pt x="2212855" y="1566094"/>
                    </a:cubicBezTo>
                    <a:cubicBezTo>
                      <a:pt x="2246067" y="1590253"/>
                      <a:pt x="2273842" y="1621937"/>
                      <a:pt x="2309057" y="1643069"/>
                    </a:cubicBezTo>
                    <a:cubicBezTo>
                      <a:pt x="2338672" y="1660841"/>
                      <a:pt x="2375846" y="1663452"/>
                      <a:pt x="2405259" y="1681556"/>
                    </a:cubicBezTo>
                    <a:cubicBezTo>
                      <a:pt x="2680582" y="1851015"/>
                      <a:pt x="2442082" y="1757979"/>
                      <a:pt x="2674625" y="1835506"/>
                    </a:cubicBezTo>
                    <a:cubicBezTo>
                      <a:pt x="2795576" y="1916155"/>
                      <a:pt x="2662837" y="1831094"/>
                      <a:pt x="2809308" y="1912481"/>
                    </a:cubicBezTo>
                    <a:cubicBezTo>
                      <a:pt x="2841999" y="1930646"/>
                      <a:pt x="2872061" y="1953486"/>
                      <a:pt x="2905510" y="1970213"/>
                    </a:cubicBezTo>
                    <a:cubicBezTo>
                      <a:pt x="2936401" y="1985661"/>
                      <a:pt x="2970151" y="1994671"/>
                      <a:pt x="3001712" y="2008700"/>
                    </a:cubicBezTo>
                    <a:cubicBezTo>
                      <a:pt x="3027922" y="2020351"/>
                      <a:pt x="3052310" y="2035888"/>
                      <a:pt x="3078673" y="2047188"/>
                    </a:cubicBezTo>
                    <a:cubicBezTo>
                      <a:pt x="3141232" y="2074004"/>
                      <a:pt x="3303909" y="2140618"/>
                      <a:pt x="3386520" y="2162651"/>
                    </a:cubicBezTo>
                    <a:cubicBezTo>
                      <a:pt x="3539994" y="2203584"/>
                      <a:pt x="3562368" y="2201474"/>
                      <a:pt x="3713607" y="2220382"/>
                    </a:cubicBezTo>
                    <a:cubicBezTo>
                      <a:pt x="3739261" y="2233211"/>
                      <a:pt x="3763937" y="2248215"/>
                      <a:pt x="3790568" y="2258869"/>
                    </a:cubicBezTo>
                    <a:cubicBezTo>
                      <a:pt x="3828229" y="2273936"/>
                      <a:pt x="3872262" y="2274854"/>
                      <a:pt x="3906011" y="2297357"/>
                    </a:cubicBezTo>
                    <a:cubicBezTo>
                      <a:pt x="4023394" y="2375625"/>
                      <a:pt x="3943046" y="2325498"/>
                      <a:pt x="4156136" y="2432063"/>
                    </a:cubicBezTo>
                    <a:cubicBezTo>
                      <a:pt x="4181790" y="2444892"/>
                      <a:pt x="4207106" y="2458420"/>
                      <a:pt x="4233097" y="2470551"/>
                    </a:cubicBezTo>
                    <a:cubicBezTo>
                      <a:pt x="4303321" y="2503328"/>
                      <a:pt x="4371223" y="2542260"/>
                      <a:pt x="4444742" y="2566770"/>
                    </a:cubicBezTo>
                    <a:cubicBezTo>
                      <a:pt x="4483223" y="2579599"/>
                      <a:pt x="4521051" y="2594583"/>
                      <a:pt x="4560184" y="2605257"/>
                    </a:cubicBezTo>
                    <a:cubicBezTo>
                      <a:pt x="4815560" y="2674917"/>
                      <a:pt x="4538979" y="2585358"/>
                      <a:pt x="4714107" y="2643745"/>
                    </a:cubicBezTo>
                    <a:cubicBezTo>
                      <a:pt x="4733348" y="2662989"/>
                      <a:pt x="4754599" y="2680413"/>
                      <a:pt x="4771829" y="2701476"/>
                    </a:cubicBezTo>
                    <a:cubicBezTo>
                      <a:pt x="4812442" y="2751122"/>
                      <a:pt x="4841920" y="2810067"/>
                      <a:pt x="4887271" y="2855426"/>
                    </a:cubicBezTo>
                    <a:cubicBezTo>
                      <a:pt x="5118515" y="3086709"/>
                      <a:pt x="4846134" y="2824346"/>
                      <a:pt x="5021954" y="2970889"/>
                    </a:cubicBezTo>
                    <a:cubicBezTo>
                      <a:pt x="5118034" y="3050970"/>
                      <a:pt x="5035958" y="3014045"/>
                      <a:pt x="5137396" y="3047864"/>
                    </a:cubicBezTo>
                    <a:cubicBezTo>
                      <a:pt x="5156636" y="3067108"/>
                      <a:pt x="5172975" y="3089776"/>
                      <a:pt x="5195117" y="3105595"/>
                    </a:cubicBezTo>
                    <a:cubicBezTo>
                      <a:pt x="5254896" y="3148302"/>
                      <a:pt x="5281899" y="3144140"/>
                      <a:pt x="5349041" y="3163327"/>
                    </a:cubicBezTo>
                    <a:cubicBezTo>
                      <a:pt x="5542228" y="3218534"/>
                      <a:pt x="5243170" y="3141667"/>
                      <a:pt x="5483723" y="3201814"/>
                    </a:cubicBezTo>
                    <a:cubicBezTo>
                      <a:pt x="5522204" y="3221058"/>
                      <a:pt x="5559851" y="3242070"/>
                      <a:pt x="5599166" y="3259546"/>
                    </a:cubicBezTo>
                    <a:cubicBezTo>
                      <a:pt x="5617699" y="3267784"/>
                      <a:pt x="5640013" y="3267538"/>
                      <a:pt x="5656887" y="3278789"/>
                    </a:cubicBezTo>
                    <a:cubicBezTo>
                      <a:pt x="5679528" y="3293886"/>
                      <a:pt x="5693948" y="3318810"/>
                      <a:pt x="5714608" y="3336521"/>
                    </a:cubicBezTo>
                    <a:cubicBezTo>
                      <a:pt x="5738955" y="3357394"/>
                      <a:pt x="5765299" y="3375859"/>
                      <a:pt x="5791570" y="3394252"/>
                    </a:cubicBezTo>
                    <a:cubicBezTo>
                      <a:pt x="5829458" y="3420778"/>
                      <a:pt x="5874311" y="3438520"/>
                      <a:pt x="5907012" y="3471227"/>
                    </a:cubicBezTo>
                    <a:lnTo>
                      <a:pt x="6157137" y="3721396"/>
                    </a:lnTo>
                    <a:cubicBezTo>
                      <a:pt x="6176378" y="3740640"/>
                      <a:pt x="6193463" y="3762314"/>
                      <a:pt x="6214859" y="3779128"/>
                    </a:cubicBezTo>
                    <a:cubicBezTo>
                      <a:pt x="6304647" y="3849688"/>
                      <a:pt x="6403482" y="3910053"/>
                      <a:pt x="6484224" y="3990809"/>
                    </a:cubicBezTo>
                    <a:cubicBezTo>
                      <a:pt x="6514166" y="4020756"/>
                      <a:pt x="6556807" y="4070952"/>
                      <a:pt x="6599667" y="4087028"/>
                    </a:cubicBezTo>
                    <a:cubicBezTo>
                      <a:pt x="6630287" y="4098512"/>
                      <a:pt x="6664319" y="4097666"/>
                      <a:pt x="6695869" y="4106272"/>
                    </a:cubicBezTo>
                    <a:cubicBezTo>
                      <a:pt x="6735002" y="4116946"/>
                      <a:pt x="6772830" y="4131930"/>
                      <a:pt x="6811311" y="4144759"/>
                    </a:cubicBezTo>
                    <a:cubicBezTo>
                      <a:pt x="6836965" y="4164003"/>
                      <a:pt x="6865598" y="4179812"/>
                      <a:pt x="6888273" y="4202491"/>
                    </a:cubicBezTo>
                    <a:cubicBezTo>
                      <a:pt x="6904625" y="4218846"/>
                      <a:pt x="6913312" y="4241402"/>
                      <a:pt x="6926753" y="4260222"/>
                    </a:cubicBezTo>
                    <a:cubicBezTo>
                      <a:pt x="7046079" y="4427307"/>
                      <a:pt x="6932270" y="4258874"/>
                      <a:pt x="7022955" y="4394928"/>
                    </a:cubicBezTo>
                    <a:cubicBezTo>
                      <a:pt x="7029369" y="4420586"/>
                      <a:pt x="7034597" y="4446570"/>
                      <a:pt x="7042196" y="4471903"/>
                    </a:cubicBezTo>
                    <a:cubicBezTo>
                      <a:pt x="7058524" y="4526338"/>
                      <a:pt x="7074973" y="4600906"/>
                      <a:pt x="7119157" y="4645097"/>
                    </a:cubicBezTo>
                    <a:cubicBezTo>
                      <a:pt x="7161195" y="4687143"/>
                      <a:pt x="7159583" y="4683585"/>
                      <a:pt x="7196119" y="4683585"/>
                    </a:cubicBezTo>
                  </a:path>
                </a:pathLst>
              </a:cu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grpSp>
    </p:spTree>
    <p:extLst>
      <p:ext uri="{BB962C8B-B14F-4D97-AF65-F5344CB8AC3E}">
        <p14:creationId xmlns:p14="http://schemas.microsoft.com/office/powerpoint/2010/main" val="146722540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9">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5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770" decel="100000"/>
                                        <p:tgtEl>
                                          <p:spTgt spid="2"/>
                                        </p:tgtEl>
                                      </p:cBhvr>
                                    </p:animEffect>
                                    <p:animScale>
                                      <p:cBhvr>
                                        <p:cTn id="24" dur="770" decel="100000"/>
                                        <p:tgtEl>
                                          <p:spTgt spid="2"/>
                                        </p:tgtEl>
                                      </p:cBhvr>
                                      <p:from x="10000" y="10000"/>
                                      <p:to x="200000" y="450000"/>
                                    </p:animScale>
                                    <p:animScale>
                                      <p:cBhvr>
                                        <p:cTn id="25" dur="1230" accel="100000" fill="hold">
                                          <p:stCondLst>
                                            <p:cond delay="770"/>
                                          </p:stCondLst>
                                        </p:cTn>
                                        <p:tgtEl>
                                          <p:spTgt spid="2"/>
                                        </p:tgtEl>
                                      </p:cBhvr>
                                      <p:from x="200000" y="450000"/>
                                      <p:to x="100000" y="100000"/>
                                    </p:animScale>
                                    <p:set>
                                      <p:cBhvr>
                                        <p:cTn id="26" dur="770" fill="hold"/>
                                        <p:tgtEl>
                                          <p:spTgt spid="2"/>
                                        </p:tgtEl>
                                        <p:attrNameLst>
                                          <p:attrName>ppt_x</p:attrName>
                                        </p:attrNameLst>
                                      </p:cBhvr>
                                      <p:to>
                                        <p:strVal val="(0.5)"/>
                                      </p:to>
                                    </p:set>
                                    <p:anim from="(0.5)" to="(#ppt_x)" calcmode="lin" valueType="num">
                                      <p:cBhvr>
                                        <p:cTn id="27" dur="1230" accel="100000" fill="hold">
                                          <p:stCondLst>
                                            <p:cond delay="770"/>
                                          </p:stCondLst>
                                        </p:cTn>
                                        <p:tgtEl>
                                          <p:spTgt spid="2"/>
                                        </p:tgtEl>
                                        <p:attrNameLst>
                                          <p:attrName>ppt_x</p:attrName>
                                        </p:attrNameLst>
                                      </p:cBhvr>
                                    </p:anim>
                                    <p:set>
                                      <p:cBhvr>
                                        <p:cTn id="28" dur="770" fill="hold"/>
                                        <p:tgtEl>
                                          <p:spTgt spid="2"/>
                                        </p:tgtEl>
                                        <p:attrNameLst>
                                          <p:attrName>ppt_y</p:attrName>
                                        </p:attrNameLst>
                                      </p:cBhvr>
                                      <p:to>
                                        <p:strVal val="(#ppt_y+0.4)"/>
                                      </p:to>
                                    </p:set>
                                    <p:anim from="(#ppt_y+0.4)" to="(#ppt_y)" calcmode="lin" valueType="num">
                                      <p:cBhvr>
                                        <p:cTn id="29"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E2493-BF44-44FF-930E-4260D0D142B2}"/>
              </a:ext>
            </a:extLst>
          </p:cNvPr>
          <p:cNvSpPr>
            <a:spLocks noGrp="1"/>
          </p:cNvSpPr>
          <p:nvPr>
            <p:ph type="title"/>
          </p:nvPr>
        </p:nvSpPr>
        <p:spPr>
          <a:xfrm>
            <a:off x="0" y="228600"/>
            <a:ext cx="3505200" cy="15240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Oprah Winfrey</a:t>
            </a:r>
          </a:p>
        </p:txBody>
      </p:sp>
      <p:sp>
        <p:nvSpPr>
          <p:cNvPr id="5" name="Text Placeholder 2">
            <a:extLst>
              <a:ext uri="{FF2B5EF4-FFF2-40B4-BE49-F238E27FC236}">
                <a16:creationId xmlns:a16="http://schemas.microsoft.com/office/drawing/2014/main" id="{EF3F81DD-1CAB-42D8-A784-828B63036527}"/>
              </a:ext>
            </a:extLst>
          </p:cNvPr>
          <p:cNvSpPr txBox="1">
            <a:spLocks/>
          </p:cNvSpPr>
          <p:nvPr/>
        </p:nvSpPr>
        <p:spPr bwMode="auto">
          <a:xfrm>
            <a:off x="266700" y="1981200"/>
            <a:ext cx="3124200" cy="4191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
                <a:srgbClr val="800000"/>
              </a:buClr>
              <a:buSzPct val="60000"/>
              <a:buFont typeface="Wingdings" panose="05000000000000000000" pitchFamily="2" charset="2"/>
              <a:buNone/>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“Does God care about your heart... Or does God care that you call his son ‘Jesus’?”</a:t>
            </a:r>
          </a:p>
        </p:txBody>
      </p:sp>
      <p:pic>
        <p:nvPicPr>
          <p:cNvPr id="44036" name="Picture 5" descr="oprah_winfrey2.jpg">
            <a:extLst>
              <a:ext uri="{FF2B5EF4-FFF2-40B4-BE49-F238E27FC236}">
                <a16:creationId xmlns:a16="http://schemas.microsoft.com/office/drawing/2014/main" id="{DB192BC1-E46D-458D-B0D7-D08B99B533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9050"/>
            <a:ext cx="55626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5482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0"/>
            <a:ext cx="9144000" cy="1752600"/>
          </a:xfrm>
        </p:spPr>
        <p:txBody>
          <a:bodyPr/>
          <a:lstStyle/>
          <a:p>
            <a:pPr marL="523875" indent="-523875" algn="l"/>
            <a:r>
              <a:rPr lang="en-US" altLang="en-US" sz="4400" dirty="0">
                <a:solidFill>
                  <a:srgbClr val="FFFFFF"/>
                </a:solidFill>
                <a:effectLst/>
                <a:latin typeface="Arial" panose="020B0604020202020204" pitchFamily="34" charset="0"/>
                <a:ea typeface="ＭＳ Ｐゴシック" panose="020B0600070205080204" pitchFamily="34" charset="-128"/>
              </a:rPr>
              <a:t>I. Some are </a:t>
            </a:r>
            <a:r>
              <a:rPr lang="en-US" altLang="en-US" sz="4400" u="sng" dirty="0">
                <a:solidFill>
                  <a:srgbClr val="E5E500"/>
                </a:solidFill>
                <a:effectLst/>
                <a:latin typeface="Arial" panose="020B0604020202020204" pitchFamily="34" charset="0"/>
                <a:ea typeface="ＭＳ Ｐゴシック" panose="020B0600070205080204" pitchFamily="34" charset="-128"/>
              </a:rPr>
              <a:t>hostile</a:t>
            </a:r>
            <a:r>
              <a:rPr lang="en-US" altLang="en-US" sz="4400" dirty="0">
                <a:solidFill>
                  <a:srgbClr val="E5E500"/>
                </a:solidFill>
                <a:effectLst/>
                <a:latin typeface="Arial" panose="020B0604020202020204" pitchFamily="34" charset="0"/>
                <a:ea typeface="ＭＳ Ｐゴシック" panose="020B0600070205080204" pitchFamily="34" charset="-128"/>
              </a:rPr>
              <a:t> </a:t>
            </a:r>
            <a:r>
              <a:rPr lang="en-US" altLang="en-US" sz="4400" dirty="0">
                <a:solidFill>
                  <a:srgbClr val="FFFFFF"/>
                </a:solidFill>
                <a:effectLst/>
                <a:latin typeface="Arial" panose="020B0604020202020204" pitchFamily="34" charset="0"/>
                <a:ea typeface="ＭＳ Ｐゴシック" panose="020B0600070205080204" pitchFamily="34" charset="-128"/>
              </a:rPr>
              <a:t>to Christ as the way of salvation (8:12-20).</a:t>
            </a:r>
          </a:p>
        </p:txBody>
      </p:sp>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3993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424F286-3176-489E-9F7D-7E0FF3658D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D. Conflict Over His Person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101</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8:21-59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claims to be Messiah and deity, and the Jewish leaders unsuccessful try to kill Him by stoning for blasphemy</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92919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esus-after-his-resurrection.jpg">
            <a:extLst>
              <a:ext uri="{FF2B5EF4-FFF2-40B4-BE49-F238E27FC236}">
                <a16:creationId xmlns:a16="http://schemas.microsoft.com/office/drawing/2014/main" id="{EC0D4C06-F5A3-427F-80F9-B9154D3668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0cool_jesus.jpg">
            <a:extLst>
              <a:ext uri="{FF2B5EF4-FFF2-40B4-BE49-F238E27FC236}">
                <a16:creationId xmlns:a16="http://schemas.microsoft.com/office/drawing/2014/main" id="{BC4DCA82-9752-447B-A37D-1B1DE3F6B903}"/>
              </a:ext>
            </a:extLst>
          </p:cNvPr>
          <p:cNvPicPr>
            <a:picLocks noChangeAspect="1"/>
          </p:cNvPicPr>
          <p:nvPr/>
        </p:nvPicPr>
        <p:blipFill>
          <a:blip r:embed="rId4">
            <a:extLst>
              <a:ext uri="{28A0092B-C50C-407E-A947-70E740481C1C}">
                <a14:useLocalDpi xmlns:a14="http://schemas.microsoft.com/office/drawing/2010/main" val="0"/>
              </a:ext>
            </a:extLst>
          </a:blip>
          <a:srcRect l="7849" t="11765"/>
          <a:stretch>
            <a:fillRect/>
          </a:stretch>
        </p:blipFill>
        <p:spPr bwMode="auto">
          <a:xfrm>
            <a:off x="0" y="0"/>
            <a:ext cx="3578225"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sident_jesus.jpg">
            <a:extLst>
              <a:ext uri="{FF2B5EF4-FFF2-40B4-BE49-F238E27FC236}">
                <a16:creationId xmlns:a16="http://schemas.microsoft.com/office/drawing/2014/main" id="{C21765FE-F9BC-41D1-80A3-ADF883E00D7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59450" y="0"/>
            <a:ext cx="338455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jesus not happy.jpg">
            <a:extLst>
              <a:ext uri="{FF2B5EF4-FFF2-40B4-BE49-F238E27FC236}">
                <a16:creationId xmlns:a16="http://schemas.microsoft.com/office/drawing/2014/main" id="{78D4A72E-956B-4A10-A084-27DDD881391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2514600"/>
            <a:ext cx="6103938"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E0015FA-5652-4E7F-970F-C3BFB5EDFB69}"/>
              </a:ext>
            </a:extLst>
          </p:cNvPr>
          <p:cNvSpPr>
            <a:spLocks noGrp="1"/>
          </p:cNvSpPr>
          <p:nvPr>
            <p:ph type="title" idx="4294967295"/>
          </p:nvPr>
        </p:nvSpPr>
        <p:spPr>
          <a:xfrm>
            <a:off x="457200" y="1524000"/>
            <a:ext cx="8229600" cy="1143000"/>
          </a:xfrm>
        </p:spPr>
        <p:txBody>
          <a:bodyPr/>
          <a:lstStyle/>
          <a:p>
            <a:pPr eaLnBrk="1" hangingPunct="1">
              <a:defRPr/>
            </a:pPr>
            <a:r>
              <a:rPr lang="en-US" dirty="0">
                <a:ea typeface="+mj-ea"/>
                <a:cs typeface="+mj-cs"/>
              </a:rPr>
              <a:t>What do you think of Jesus?</a:t>
            </a:r>
          </a:p>
        </p:txBody>
      </p:sp>
    </p:spTree>
    <p:extLst>
      <p:ext uri="{BB962C8B-B14F-4D97-AF65-F5344CB8AC3E}">
        <p14:creationId xmlns:p14="http://schemas.microsoft.com/office/powerpoint/2010/main" val="998246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3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3000"/>
                            </p:stCondLst>
                            <p:childTnLst>
                              <p:par>
                                <p:cTn id="8" presetID="1" presetClass="entr" presetSubtype="0" fill="hold" nodeType="afterEffect">
                                  <p:stCondLst>
                                    <p:cond delay="3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nodeType="afterGroup">
                            <p:stCondLst>
                              <p:cond delay="6000"/>
                            </p:stCondLst>
                            <p:childTnLst>
                              <p:par>
                                <p:cTn id="11" presetID="1" presetClass="entr" presetSubtype="0" fill="hold" nodeType="afterEffect">
                                  <p:stCondLst>
                                    <p:cond delay="3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light cloud jesus world.JPG">
            <a:extLst>
              <a:ext uri="{FF2B5EF4-FFF2-40B4-BE49-F238E27FC236}">
                <a16:creationId xmlns:a16="http://schemas.microsoft.com/office/drawing/2014/main" id="{686C5A89-43F4-41B4-A0A2-11584B0189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263"/>
            <a:ext cx="91440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45B885-31A7-4FE0-8AA0-155D095E3452}"/>
              </a:ext>
            </a:extLst>
          </p:cNvPr>
          <p:cNvSpPr>
            <a:spLocks noGrp="1"/>
          </p:cNvSpPr>
          <p:nvPr>
            <p:ph type="title"/>
          </p:nvPr>
        </p:nvSpPr>
        <p:spPr>
          <a:xfrm>
            <a:off x="0" y="1524000"/>
            <a:ext cx="9144000" cy="1752600"/>
          </a:xfrm>
        </p:spPr>
        <p:txBody>
          <a:bodyPr/>
          <a:lstStyle/>
          <a:p>
            <a:pPr marL="671513" indent="-671513"/>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II. Many </a:t>
            </a:r>
            <a:r>
              <a:rPr lang="en-US" altLang="en-US" u="sng"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believe</a:t>
            </a:r>
            <a:r>
              <a:rPr lang="en-US" altLang="en-US"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 </a:t>
            </a:r>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that the Father sent Jesus from heaven </a:t>
            </a:r>
            <a:b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br>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(8:21-30).</a:t>
            </a:r>
          </a:p>
        </p:txBody>
      </p:sp>
    </p:spTree>
    <p:extLst>
      <p:ext uri="{BB962C8B-B14F-4D97-AF65-F5344CB8AC3E}">
        <p14:creationId xmlns:p14="http://schemas.microsoft.com/office/powerpoint/2010/main" val="18702146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655DA387-BF27-4FB9-8B44-8D15B3F228BE}"/>
              </a:ext>
            </a:extLst>
          </p:cNvPr>
          <p:cNvPicPr>
            <a:picLocks noChangeAspect="1"/>
          </p:cNvPicPr>
          <p:nvPr/>
        </p:nvPicPr>
        <p:blipFill>
          <a:blip r:embed="rId2">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98DC9380-82A7-4FFA-A598-D664E1F541FA}"/>
              </a:ext>
            </a:extLst>
          </p:cNvPr>
          <p:cNvSpPr>
            <a:spLocks noGrp="1" noChangeArrowheads="1"/>
          </p:cNvSpPr>
          <p:nvPr>
            <p:ph type="title"/>
          </p:nvPr>
        </p:nvSpPr>
        <p:spPr>
          <a:xfrm rot="20766900">
            <a:off x="1266825" y="4670425"/>
            <a:ext cx="7889875" cy="1490663"/>
          </a:xfrm>
        </p:spPr>
        <p:txBody>
          <a:bodyPr/>
          <a:lstStyle/>
          <a:p>
            <a:pPr eaLnBrk="1" hangingPunct="1">
              <a:defRPr/>
            </a:pPr>
            <a:r>
              <a:rPr lang="en-US" sz="8000">
                <a:solidFill>
                  <a:srgbClr val="FFFFFF"/>
                </a:solidFill>
                <a:effectLst>
                  <a:outerShdw blurRad="38100" dist="38100" dir="2700000" algn="tl">
                    <a:srgbClr val="000000"/>
                  </a:outerShdw>
                </a:effectLst>
                <a:latin typeface="Arial" charset="0"/>
              </a:rPr>
              <a:t>Who are you?!</a:t>
            </a:r>
          </a:p>
        </p:txBody>
      </p:sp>
      <p:sp>
        <p:nvSpPr>
          <p:cNvPr id="48132" name="Rectangle 5">
            <a:extLst>
              <a:ext uri="{FF2B5EF4-FFF2-40B4-BE49-F238E27FC236}">
                <a16:creationId xmlns:a16="http://schemas.microsoft.com/office/drawing/2014/main" id="{24665A62-3FA4-4867-BCD7-A24BD4235407}"/>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en-US" altLang="en-US" sz="36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John 8:25 </a:t>
            </a:r>
          </a:p>
        </p:txBody>
      </p:sp>
    </p:spTree>
    <p:extLst>
      <p:ext uri="{BB962C8B-B14F-4D97-AF65-F5344CB8AC3E}">
        <p14:creationId xmlns:p14="http://schemas.microsoft.com/office/powerpoint/2010/main" val="3034550213"/>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9154" name="Picture 4" descr="8.14 Jesus in temple.jpg">
            <a:extLst>
              <a:ext uri="{FF2B5EF4-FFF2-40B4-BE49-F238E27FC236}">
                <a16:creationId xmlns:a16="http://schemas.microsoft.com/office/drawing/2014/main" id="{3BC9EADF-0853-4935-9FB3-4B5EA12954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15975"/>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2">
            <a:extLst>
              <a:ext uri="{FF2B5EF4-FFF2-40B4-BE49-F238E27FC236}">
                <a16:creationId xmlns:a16="http://schemas.microsoft.com/office/drawing/2014/main" id="{A9CF90CF-E1FC-4D96-AC6A-EAC3AB1EBCE1}"/>
              </a:ext>
            </a:extLst>
          </p:cNvPr>
          <p:cNvSpPr>
            <a:spLocks noGrp="1" noChangeArrowheads="1"/>
          </p:cNvSpPr>
          <p:nvPr>
            <p:ph type="title"/>
          </p:nvPr>
        </p:nvSpPr>
        <p:spPr>
          <a:xfrm>
            <a:off x="0" y="0"/>
            <a:ext cx="9144000" cy="838200"/>
          </a:xfrm>
        </p:spPr>
        <p:txBody>
          <a:bodyPr/>
          <a:lstStyle/>
          <a:p>
            <a:pPr eaLnBrk="1" hangingPunct="1"/>
            <a:r>
              <a:rPr lang="en-US" altLang="en-US" sz="4000" dirty="0">
                <a:effectLst>
                  <a:outerShdw blurRad="38100" dist="38100" dir="2700000" algn="tl">
                    <a:srgbClr val="000000"/>
                  </a:outerShdw>
                </a:effectLst>
                <a:latin typeface="Arial" panose="020B0604020202020204" pitchFamily="34" charset="0"/>
                <a:ea typeface="ＭＳ Ｐゴシック" panose="020B0600070205080204" pitchFamily="34" charset="-128"/>
              </a:rPr>
              <a:t>“My identity?  I am God!” (8:25-30)  </a:t>
            </a:r>
          </a:p>
        </p:txBody>
      </p:sp>
      <p:sp>
        <p:nvSpPr>
          <p:cNvPr id="39939" name="Rectangle 3">
            <a:extLst>
              <a:ext uri="{FF2B5EF4-FFF2-40B4-BE49-F238E27FC236}">
                <a16:creationId xmlns:a16="http://schemas.microsoft.com/office/drawing/2014/main" id="{7CCB1EA5-A99B-41A0-893B-3B124056579B}"/>
              </a:ext>
            </a:extLst>
          </p:cNvPr>
          <p:cNvSpPr>
            <a:spLocks noChangeArrowheads="1"/>
          </p:cNvSpPr>
          <p:nvPr/>
        </p:nvSpPr>
        <p:spPr bwMode="auto">
          <a:xfrm>
            <a:off x="762000" y="1874838"/>
            <a:ext cx="3960813" cy="4032250"/>
          </a:xfrm>
          <a:prstGeom prst="rect">
            <a:avLst/>
          </a:prstGeom>
          <a:noFill/>
          <a:ln w="9525">
            <a:noFill/>
            <a:miter lim="800000"/>
            <a:headEnd/>
            <a:tailEnd/>
          </a:ln>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l"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Above </a:t>
            </a:r>
            <a:r>
              <a:rPr kumimoji="0" lang="en-US" altLang="en-US" sz="4400" b="1" i="0" u="none" strike="noStrike" kern="1200" cap="none" spc="0" normalizeH="0" baseline="0" noProof="0">
                <a:ln>
                  <a:noFill/>
                </a:ln>
                <a:solidFill>
                  <a:srgbClr val="FFCC99"/>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 	</a:t>
            </a:r>
          </a:p>
          <a:p>
            <a:pPr marL="342900" marR="0" lvl="0" indent="-342900" algn="l"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Eternal life		</a:t>
            </a:r>
            <a:endParaRPr kumimoji="0" lang="en-US" altLang="en-US" sz="4400" b="1" i="0" u="none" strike="noStrike" kern="1200" cap="none" spc="0" normalizeH="0" baseline="0" noProof="0">
              <a:ln>
                <a:noFill/>
              </a:ln>
              <a:solidFill>
                <a:srgbClr val="FF9933"/>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sp>
        <p:nvSpPr>
          <p:cNvPr id="39940" name="Rectangle 4">
            <a:extLst>
              <a:ext uri="{FF2B5EF4-FFF2-40B4-BE49-F238E27FC236}">
                <a16:creationId xmlns:a16="http://schemas.microsoft.com/office/drawing/2014/main" id="{B15EC15D-906E-4570-A265-D27FA2EA6F38}"/>
              </a:ext>
            </a:extLst>
          </p:cNvPr>
          <p:cNvSpPr>
            <a:spLocks noChangeArrowheads="1"/>
          </p:cNvSpPr>
          <p:nvPr/>
        </p:nvSpPr>
        <p:spPr bwMode="auto">
          <a:xfrm>
            <a:off x="4725988" y="1874838"/>
            <a:ext cx="3960812" cy="4032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marL="342900" marR="0" lvl="0" indent="-342900" algn="r"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sz="4400" b="1" i="0" u="none" strike="noStrike" kern="1200" cap="none" spc="0" normalizeH="0" baseline="0" noProof="0" dirty="0">
                <a:ln>
                  <a:noFill/>
                </a:ln>
                <a:solidFill>
                  <a:srgbClr val="000000"/>
                </a:solidFill>
                <a:effectLst>
                  <a:glow rad="127000">
                    <a:schemeClr val="tx1"/>
                  </a:glow>
                  <a:outerShdw blurRad="38100" dist="38100" dir="2700000" algn="tl">
                    <a:srgbClr val="000000">
                      <a:alpha val="53000"/>
                    </a:srgbClr>
                  </a:outerShdw>
                </a:effectLst>
                <a:uLnTx/>
                <a:uFillTx/>
                <a:latin typeface="Arial" charset="0"/>
                <a:ea typeface="ＭＳ Ｐゴシック" panose="020B0600070205080204" pitchFamily="34" charset="-128"/>
                <a:cs typeface="+mn-cs"/>
              </a:rPr>
              <a:t>Below   	</a:t>
            </a:r>
          </a:p>
          <a:p>
            <a:pPr marL="342900" marR="0" lvl="0" indent="-342900" algn="r"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sz="4400" b="1" i="0" u="none" strike="noStrike" kern="1200" cap="none" spc="0" normalizeH="0" baseline="0" noProof="0" dirty="0">
                <a:ln>
                  <a:noFill/>
                </a:ln>
                <a:solidFill>
                  <a:srgbClr val="000000"/>
                </a:solidFill>
                <a:effectLst>
                  <a:glow rad="127000">
                    <a:schemeClr val="tx1"/>
                  </a:glow>
                  <a:outerShdw blurRad="38100" dist="38100" dir="2700000" algn="tl">
                    <a:srgbClr val="000000">
                      <a:alpha val="53000"/>
                    </a:srgbClr>
                  </a:outerShdw>
                </a:effectLst>
                <a:uLnTx/>
                <a:uFillTx/>
                <a:latin typeface="Arial" charset="0"/>
                <a:ea typeface="ＭＳ Ｐゴシック" panose="020B0600070205080204" pitchFamily="34" charset="-128"/>
                <a:cs typeface="+mn-cs"/>
              </a:rPr>
              <a:t>Die in sins 		</a:t>
            </a:r>
          </a:p>
        </p:txBody>
      </p:sp>
      <p:sp>
        <p:nvSpPr>
          <p:cNvPr id="49158" name="Rectangle 2">
            <a:extLst>
              <a:ext uri="{FF2B5EF4-FFF2-40B4-BE49-F238E27FC236}">
                <a16:creationId xmlns:a16="http://schemas.microsoft.com/office/drawing/2014/main" id="{D7EAB91B-0680-440D-BCE8-35815B7A2000}"/>
              </a:ext>
            </a:extLst>
          </p:cNvPr>
          <p:cNvSpPr txBox="1">
            <a:spLocks noChangeArrowheads="1"/>
          </p:cNvSpPr>
          <p:nvPr/>
        </p:nvSpPr>
        <p:spPr bwMode="auto">
          <a:xfrm>
            <a:off x="0" y="5181600"/>
            <a:ext cx="9144000" cy="1676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continued, “You are from below; I am from above. You belong to this world; I do not. </a:t>
            </a:r>
            <a:r>
              <a:rPr kumimoji="0" lang="en-US" altLang="en-US" sz="24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24 </a:t>
            </a: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That is why I said that you will die in your sins; for unless you believe that I Am who I claim to be, you will die in your sins” (John 8:23-24).</a:t>
            </a:r>
          </a:p>
        </p:txBody>
      </p:sp>
    </p:spTree>
    <p:extLst>
      <p:ext uri="{BB962C8B-B14F-4D97-AF65-F5344CB8AC3E}">
        <p14:creationId xmlns:p14="http://schemas.microsoft.com/office/powerpoint/2010/main" val="31517418"/>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994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0AF39-0E93-458A-9356-9DE48F749777}"/>
              </a:ext>
            </a:extLst>
          </p:cNvPr>
          <p:cNvSpPr>
            <a:spLocks noGrp="1"/>
          </p:cNvSpPr>
          <p:nvPr>
            <p:ph type="title"/>
          </p:nvPr>
        </p:nvSpPr>
        <p:spPr>
          <a:xfrm>
            <a:off x="235978" y="0"/>
            <a:ext cx="8745794" cy="1752600"/>
          </a:xfrm>
        </p:spPr>
        <p:txBody>
          <a:bodyPr/>
          <a:lstStyle/>
          <a:p>
            <a:pPr>
              <a:lnSpc>
                <a:spcPct val="100000"/>
              </a:lnSpc>
            </a:pPr>
            <a:r>
              <a:rPr lang="en-US"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Many people there placed their faith in him (8:30).</a:t>
            </a:r>
          </a:p>
        </p:txBody>
      </p:sp>
      <p:pic>
        <p:nvPicPr>
          <p:cNvPr id="50179" name="Picture 4" descr="8.30 Believers in Jesus.jpg">
            <a:extLst>
              <a:ext uri="{FF2B5EF4-FFF2-40B4-BE49-F238E27FC236}">
                <a16:creationId xmlns:a16="http://schemas.microsoft.com/office/drawing/2014/main" id="{21A81ACE-7B86-458B-B2EF-8F02948AB3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83454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0"/>
            <a:ext cx="9144000" cy="1752600"/>
          </a:xfrm>
        </p:spPr>
        <p:txBody>
          <a:bodyPr/>
          <a:lstStyle/>
          <a:p>
            <a:pPr marL="523875" indent="-523875" algn="l">
              <a:lnSpc>
                <a:spcPct val="100000"/>
              </a:lnSpc>
            </a:pPr>
            <a:r>
              <a:rPr lang="en-US" altLang="en-US" sz="4400" dirty="0">
                <a:solidFill>
                  <a:srgbClr val="FFFFFF"/>
                </a:solidFill>
                <a:effectLst/>
                <a:latin typeface="Arial" panose="020B0604020202020204" pitchFamily="34" charset="0"/>
                <a:ea typeface="ＭＳ Ｐゴシック" panose="020B0600070205080204" pitchFamily="34" charset="-128"/>
              </a:rPr>
              <a:t>I. Some are </a:t>
            </a:r>
            <a:r>
              <a:rPr lang="en-US" altLang="en-US" sz="4400" u="sng" dirty="0">
                <a:solidFill>
                  <a:srgbClr val="E5E500"/>
                </a:solidFill>
                <a:effectLst/>
                <a:latin typeface="Arial" panose="020B0604020202020204" pitchFamily="34" charset="0"/>
                <a:ea typeface="ＭＳ Ｐゴシック" panose="020B0600070205080204" pitchFamily="34" charset="-128"/>
              </a:rPr>
              <a:t>hostile</a:t>
            </a:r>
            <a:r>
              <a:rPr lang="en-US" altLang="en-US" sz="4400" dirty="0">
                <a:solidFill>
                  <a:srgbClr val="E5E500"/>
                </a:solidFill>
                <a:effectLst/>
                <a:latin typeface="Arial" panose="020B0604020202020204" pitchFamily="34" charset="0"/>
                <a:ea typeface="ＭＳ Ｐゴシック" panose="020B0600070205080204" pitchFamily="34" charset="-128"/>
              </a:rPr>
              <a:t> </a:t>
            </a:r>
            <a:r>
              <a:rPr lang="en-US" altLang="en-US" sz="4400" dirty="0">
                <a:solidFill>
                  <a:srgbClr val="FFFFFF"/>
                </a:solidFill>
                <a:effectLst/>
                <a:latin typeface="Arial" panose="020B0604020202020204" pitchFamily="34" charset="0"/>
                <a:ea typeface="ＭＳ Ｐゴシック" panose="020B0600070205080204" pitchFamily="34" charset="-128"/>
              </a:rPr>
              <a:t>to Christ as the way of salvation (8:12-20).</a:t>
            </a:r>
          </a:p>
        </p:txBody>
      </p:sp>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42027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light cloud jesus world.JPG">
            <a:extLst>
              <a:ext uri="{FF2B5EF4-FFF2-40B4-BE49-F238E27FC236}">
                <a16:creationId xmlns:a16="http://schemas.microsoft.com/office/drawing/2014/main" id="{686C5A89-43F4-41B4-A0A2-11584B0189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263"/>
            <a:ext cx="91440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45B885-31A7-4FE0-8AA0-155D095E3452}"/>
              </a:ext>
            </a:extLst>
          </p:cNvPr>
          <p:cNvSpPr>
            <a:spLocks noGrp="1"/>
          </p:cNvSpPr>
          <p:nvPr>
            <p:ph type="title"/>
          </p:nvPr>
        </p:nvSpPr>
        <p:spPr>
          <a:xfrm>
            <a:off x="0" y="1524000"/>
            <a:ext cx="9144000" cy="1752600"/>
          </a:xfrm>
        </p:spPr>
        <p:txBody>
          <a:bodyPr/>
          <a:lstStyle/>
          <a:p>
            <a:pPr marL="671513" indent="-671513"/>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II. Many </a:t>
            </a:r>
            <a:r>
              <a:rPr lang="en-US" altLang="en-US" u="sng"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believe</a:t>
            </a:r>
            <a:r>
              <a:rPr lang="en-US" altLang="en-US"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 </a:t>
            </a:r>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that the Father sent Jesus from heaven </a:t>
            </a:r>
            <a:b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br>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(8:21-30).</a:t>
            </a:r>
          </a:p>
        </p:txBody>
      </p:sp>
    </p:spTree>
    <p:extLst>
      <p:ext uri="{BB962C8B-B14F-4D97-AF65-F5344CB8AC3E}">
        <p14:creationId xmlns:p14="http://schemas.microsoft.com/office/powerpoint/2010/main" val="34749370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8EB6-BE69-42D2-B438-5B8210CB3EE4}"/>
              </a:ext>
            </a:extLst>
          </p:cNvPr>
          <p:cNvSpPr>
            <a:spLocks noGrp="1"/>
          </p:cNvSpPr>
          <p:nvPr>
            <p:ph type="title"/>
          </p:nvPr>
        </p:nvSpPr>
        <p:spPr>
          <a:xfrm>
            <a:off x="457200" y="0"/>
            <a:ext cx="8458200" cy="1371600"/>
          </a:xfrm>
        </p:spPr>
        <p:txBody>
          <a:bodyPr/>
          <a:lstStyle/>
          <a:p>
            <a:pPr marL="1069975" indent="-1069975">
              <a:lnSpc>
                <a:spcPct val="100000"/>
              </a:lnSpc>
            </a:pPr>
            <a:r>
              <a:rPr lang="en-US" altLang="en-US" dirty="0">
                <a:solidFill>
                  <a:schemeClr val="tx1"/>
                </a:solidFill>
                <a:effectLst/>
                <a:latin typeface="Arial" panose="020B0604020202020204" pitchFamily="34" charset="0"/>
                <a:ea typeface="ＭＳ Ｐゴシック" panose="020B0600070205080204" pitchFamily="34" charset="-128"/>
              </a:rPr>
              <a:t>III.	All are </a:t>
            </a:r>
            <a:r>
              <a:rPr lang="en-US" altLang="en-US" u="sng" dirty="0">
                <a:solidFill>
                  <a:srgbClr val="FFFF00"/>
                </a:solidFill>
                <a:effectLst/>
                <a:latin typeface="Arial" panose="020B0604020202020204" pitchFamily="34" charset="0"/>
                <a:ea typeface="ＭＳ Ｐゴシック" panose="020B0600070205080204" pitchFamily="34" charset="-128"/>
              </a:rPr>
              <a:t>revealed</a:t>
            </a:r>
            <a:r>
              <a:rPr lang="en-US" altLang="en-US" dirty="0">
                <a:solidFill>
                  <a:srgbClr val="FFFF00"/>
                </a:solidFill>
                <a:effectLst/>
                <a:latin typeface="Arial" panose="020B0604020202020204" pitchFamily="34" charset="0"/>
                <a:ea typeface="ＭＳ Ｐゴシック" panose="020B0600070205080204" pitchFamily="34" charset="-128"/>
              </a:rPr>
              <a:t> </a:t>
            </a:r>
            <a:r>
              <a:rPr lang="en-US" altLang="en-US" dirty="0">
                <a:solidFill>
                  <a:schemeClr val="tx1"/>
                </a:solidFill>
                <a:effectLst/>
                <a:latin typeface="Arial" panose="020B0604020202020204" pitchFamily="34" charset="0"/>
                <a:ea typeface="ＭＳ Ｐゴシック" panose="020B0600070205080204" pitchFamily="34" charset="-128"/>
              </a:rPr>
              <a:t>as of God or Satan (31-59).</a:t>
            </a:r>
          </a:p>
        </p:txBody>
      </p:sp>
      <p:pic>
        <p:nvPicPr>
          <p:cNvPr id="1026" name="Picture 2" descr="Kingdom of God vs. Kingdom of the Devil - Universal Church of the Kingdom  of God - Universal Church of the Kingdom of God">
            <a:extLst>
              <a:ext uri="{FF2B5EF4-FFF2-40B4-BE49-F238E27FC236}">
                <a16:creationId xmlns:a16="http://schemas.microsoft.com/office/drawing/2014/main" id="{0C8C8051-DA6E-E0E1-FE9B-3889BECF4A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 y="1507064"/>
            <a:ext cx="89662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9174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680E7-7BAF-4CE1-ABAA-0100E77B81A5}"/>
              </a:ext>
            </a:extLst>
          </p:cNvPr>
          <p:cNvSpPr>
            <a:spLocks noGrp="1"/>
          </p:cNvSpPr>
          <p:nvPr>
            <p:ph type="title"/>
          </p:nvPr>
        </p:nvSpPr>
        <p:spPr>
          <a:xfrm>
            <a:off x="0" y="0"/>
            <a:ext cx="9144000" cy="1752600"/>
          </a:xfrm>
        </p:spPr>
        <p:txBody>
          <a:bodyPr/>
          <a:lstStyle/>
          <a:p>
            <a:pPr marL="712788" indent="-712788" algn="l"/>
            <a:r>
              <a:rPr lang="en-US" altLang="en-US" sz="4000" dirty="0">
                <a:solidFill>
                  <a:srgbClr val="FFFFCC"/>
                </a:solidFill>
                <a:effectLst/>
                <a:latin typeface="Arial" panose="020B0604020202020204" pitchFamily="34" charset="0"/>
                <a:ea typeface="ＭＳ Ｐゴシック" panose="020B0600070205080204" pitchFamily="34" charset="-128"/>
              </a:rPr>
              <a:t>A.	Believers in Jesus are freed from slavery to be the spiritual descendants of Abraham (31-38).</a:t>
            </a:r>
            <a:endParaRPr lang="en-US" altLang="en-US" dirty="0">
              <a:solidFill>
                <a:schemeClr val="tx1"/>
              </a:solidFill>
              <a:effectLst/>
              <a:latin typeface="Arial" panose="020B0604020202020204" pitchFamily="34" charset="0"/>
              <a:ea typeface="ＭＳ Ｐゴシック" panose="020B0600070205080204" pitchFamily="34" charset="-128"/>
            </a:endParaRPr>
          </a:p>
        </p:txBody>
      </p:sp>
      <p:pic>
        <p:nvPicPr>
          <p:cNvPr id="54275" name="Picture 3" descr="man_praising_god.jpg">
            <a:extLst>
              <a:ext uri="{FF2B5EF4-FFF2-40B4-BE49-F238E27FC236}">
                <a16:creationId xmlns:a16="http://schemas.microsoft.com/office/drawing/2014/main" id="{82BD3A8C-2238-4DA6-9545-78B0D9949B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27200"/>
            <a:ext cx="3984625"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3">
            <a:extLst>
              <a:ext uri="{FF2B5EF4-FFF2-40B4-BE49-F238E27FC236}">
                <a16:creationId xmlns:a16="http://schemas.microsoft.com/office/drawing/2014/main" id="{866554C8-2583-4C2B-A4F5-9F369228D97F}"/>
              </a:ext>
            </a:extLst>
          </p:cNvPr>
          <p:cNvSpPr>
            <a:spLocks noChangeArrowheads="1"/>
          </p:cNvSpPr>
          <p:nvPr/>
        </p:nvSpPr>
        <p:spPr bwMode="auto">
          <a:xfrm>
            <a:off x="381000" y="2032000"/>
            <a:ext cx="39624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l" defTabSz="914400" rtl="0" eaLnBrk="1" fontAlgn="base" latinLnBrk="0" hangingPunct="1">
              <a:lnSpc>
                <a:spcPct val="100000"/>
              </a:lnSpc>
              <a:spcBef>
                <a:spcPct val="20000"/>
              </a:spcBef>
              <a:spcAft>
                <a:spcPct val="0"/>
              </a:spcAft>
              <a:buClr>
                <a:srgbClr val="800000"/>
              </a:buClr>
              <a:buSzPct val="60000"/>
              <a:buFont typeface="Wingdings" panose="05000000000000000000" pitchFamily="2" charset="2"/>
              <a:buChar char="n"/>
              <a:tabLst/>
              <a:defRPr/>
            </a:pPr>
            <a:r>
              <a:rPr kumimoji="0" lang="en-US" altLang="en-US" sz="4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Child of God 	</a:t>
            </a:r>
          </a:p>
        </p:txBody>
      </p:sp>
    </p:spTree>
    <p:extLst>
      <p:ext uri="{BB962C8B-B14F-4D97-AF65-F5344CB8AC3E}">
        <p14:creationId xmlns:p14="http://schemas.microsoft.com/office/powerpoint/2010/main" val="37711005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Light_in_the_Darkness.jpg">
            <a:extLst>
              <a:ext uri="{FF2B5EF4-FFF2-40B4-BE49-F238E27FC236}">
                <a16:creationId xmlns:a16="http://schemas.microsoft.com/office/drawing/2014/main" id="{F3B48F07-DAA3-4719-860A-4E94FAFDB7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BF6FD5D-DB06-4F23-BD0D-C4E5BCA651F4}"/>
              </a:ext>
            </a:extLst>
          </p:cNvPr>
          <p:cNvSpPr>
            <a:spLocks noGrp="1"/>
          </p:cNvSpPr>
          <p:nvPr>
            <p:ph type="title"/>
          </p:nvPr>
        </p:nvSpPr>
        <p:spPr>
          <a:xfrm>
            <a:off x="0" y="228600"/>
            <a:ext cx="9144000" cy="1143000"/>
          </a:xfrm>
        </p:spPr>
        <p:txBody>
          <a:bodyPr/>
          <a:lstStyle/>
          <a:p>
            <a:r>
              <a:rPr lang="en-US" altLang="en-US" dirty="0">
                <a:solidFill>
                  <a:srgbClr val="FFFF00"/>
                </a:solidFill>
                <a:effectLst/>
                <a:latin typeface="Arial" panose="020B0604020202020204" pitchFamily="34" charset="0"/>
                <a:ea typeface="ＭＳ Ｐゴシック" panose="020B0600070205080204" pitchFamily="34" charset="-128"/>
              </a:rPr>
              <a:t>“Believe” </a:t>
            </a:r>
            <a:r>
              <a:rPr lang="en-US" altLang="en-US" dirty="0">
                <a:solidFill>
                  <a:srgbClr val="FFFFFF"/>
                </a:solidFill>
                <a:effectLst/>
                <a:latin typeface="Arial" panose="020B0604020202020204" pitchFamily="34" charset="0"/>
                <a:ea typeface="ＭＳ Ｐゴシック" panose="020B0600070205080204" pitchFamily="34" charset="-128"/>
              </a:rPr>
              <a:t>in John’s Gospel</a:t>
            </a:r>
          </a:p>
        </p:txBody>
      </p:sp>
      <p:sp>
        <p:nvSpPr>
          <p:cNvPr id="5" name="Text Placeholder 2">
            <a:extLst>
              <a:ext uri="{FF2B5EF4-FFF2-40B4-BE49-F238E27FC236}">
                <a16:creationId xmlns:a16="http://schemas.microsoft.com/office/drawing/2014/main" id="{11FCB69A-AB75-4A19-B1D9-005D0B704F4B}"/>
              </a:ext>
            </a:extLst>
          </p:cNvPr>
          <p:cNvSpPr txBox="1">
            <a:spLocks/>
          </p:cNvSpPr>
          <p:nvPr/>
        </p:nvSpPr>
        <p:spPr bwMode="auto">
          <a:xfrm>
            <a:off x="304800" y="1371600"/>
            <a:ext cx="6858000" cy="54864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“Then many who heard him say these things </a:t>
            </a:r>
            <a:r>
              <a:rPr kumimoji="0" lang="en-US" alt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believed </a:t>
            </a: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in him. </a:t>
            </a:r>
            <a:r>
              <a:rPr kumimoji="0" lang="en-US" altLang="en-US" sz="36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31 </a:t>
            </a: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said to the people who </a:t>
            </a:r>
            <a:r>
              <a:rPr kumimoji="0" lang="en-US" alt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believed </a:t>
            </a: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in him, ‘You are truly my disciples if you remain faithful to my teachings. </a:t>
            </a:r>
            <a:r>
              <a:rPr kumimoji="0" lang="en-US" altLang="en-US" sz="36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32 </a:t>
            </a: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And you will know the truth, and the truth will set you free’” (8:30-32).</a:t>
            </a:r>
          </a:p>
        </p:txBody>
      </p:sp>
    </p:spTree>
    <p:extLst>
      <p:ext uri="{BB962C8B-B14F-4D97-AF65-F5344CB8AC3E}">
        <p14:creationId xmlns:p14="http://schemas.microsoft.com/office/powerpoint/2010/main" val="7058359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192225B6-2C37-4F2B-B600-477E6A18B9F1}"/>
              </a:ext>
            </a:extLst>
          </p:cNvPr>
          <p:cNvSpPr>
            <a:spLocks noGrp="1"/>
          </p:cNvSpPr>
          <p:nvPr>
            <p:ph type="ctrTitle"/>
          </p:nvPr>
        </p:nvSpPr>
        <p:spPr>
          <a:xfrm>
            <a:off x="762000" y="-685800"/>
            <a:ext cx="7772400" cy="688975"/>
          </a:xfrm>
        </p:spPr>
        <p:txBody>
          <a:bodyPr/>
          <a:lstStyle/>
          <a:p>
            <a:r>
              <a:rPr lang="en-US" altLang="en-US" dirty="0"/>
              <a:t>John 8:34 text</a:t>
            </a:r>
          </a:p>
        </p:txBody>
      </p:sp>
    </p:spTree>
    <p:extLst>
      <p:ext uri="{BB962C8B-B14F-4D97-AF65-F5344CB8AC3E}">
        <p14:creationId xmlns:p14="http://schemas.microsoft.com/office/powerpoint/2010/main" val="39771849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Slit">
  <a:themeElements>
    <a:clrScheme name="1_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1_Slit">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1_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1_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1_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1_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1_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1_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1_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Stack of books design template">
  <a:themeElements>
    <a:clrScheme name="Stack of book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ck of books design templat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ck of book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ck of book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ck of book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ck of book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ck of book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ck of book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ck of book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ck of book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ck of book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ck of book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ck of book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ck of book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2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6689</TotalTime>
  <Words>22686</Words>
  <Application>Microsoft Macintosh PowerPoint</Application>
  <PresentationFormat>On-screen Show (4:3)</PresentationFormat>
  <Paragraphs>1419</Paragraphs>
  <Slides>250</Slides>
  <Notes>134</Notes>
  <HiddenSlides>0</HiddenSlides>
  <MMClips>1</MMClips>
  <ScaleCrop>false</ScaleCrop>
  <HeadingPairs>
    <vt:vector size="6" baseType="variant">
      <vt:variant>
        <vt:lpstr>Fonts Used</vt:lpstr>
      </vt:variant>
      <vt:variant>
        <vt:i4>28</vt:i4>
      </vt:variant>
      <vt:variant>
        <vt:lpstr>Theme</vt:lpstr>
      </vt:variant>
      <vt:variant>
        <vt:i4>46</vt:i4>
      </vt:variant>
      <vt:variant>
        <vt:lpstr>Slide Titles</vt:lpstr>
      </vt:variant>
      <vt:variant>
        <vt:i4>250</vt:i4>
      </vt:variant>
    </vt:vector>
  </HeadingPairs>
  <TitlesOfParts>
    <vt:vector size="324" baseType="lpstr">
      <vt:lpstr>26</vt:lpstr>
      <vt:lpstr>Alan Den</vt:lpstr>
      <vt:lpstr>ＭＳ Ｐゴシック</vt:lpstr>
      <vt:lpstr>Osaka</vt:lpstr>
      <vt:lpstr>TEXT</vt:lpstr>
      <vt:lpstr>Times</vt:lpstr>
      <vt:lpstr>TimesNewRoman</vt:lpstr>
      <vt:lpstr>Arial</vt:lpstr>
      <vt:lpstr>Arial Black</vt:lpstr>
      <vt:lpstr>Arial Narrow</vt:lpstr>
      <vt:lpstr>Avenir Black</vt:lpstr>
      <vt:lpstr>Bernard MT Condensed</vt:lpstr>
      <vt:lpstr>Calibri</vt:lpstr>
      <vt:lpstr>Calibri Light</vt:lpstr>
      <vt:lpstr>Century Gothic</vt:lpstr>
      <vt:lpstr>Comic Sans MS</vt:lpstr>
      <vt:lpstr>Edwardian Script ITC</vt:lpstr>
      <vt:lpstr>Engravers MT</vt:lpstr>
      <vt:lpstr>Garamond</vt:lpstr>
      <vt:lpstr>Helvetica</vt:lpstr>
      <vt:lpstr>Helvetica Neue</vt:lpstr>
      <vt:lpstr>Impact</vt:lpstr>
      <vt:lpstr>Imprint MT Shadow</vt:lpstr>
      <vt:lpstr>Lucida Grande</vt:lpstr>
      <vt:lpstr>Symbol</vt:lpstr>
      <vt:lpstr>Tahoma</vt:lpstr>
      <vt:lpstr>Times New Roman</vt:lpstr>
      <vt:lpstr>Wingdings</vt:lpstr>
      <vt:lpstr>Office Theme</vt:lpstr>
      <vt:lpstr>1_Office Theme</vt:lpstr>
      <vt:lpstr>Blank Presentation</vt:lpstr>
      <vt:lpstr>5_Blank Presentation</vt:lpstr>
      <vt:lpstr>6_Contemporary</vt:lpstr>
      <vt:lpstr>7_Blank Presentation</vt:lpstr>
      <vt:lpstr>1_Blank Presentation</vt:lpstr>
      <vt:lpstr>Default Design</vt:lpstr>
      <vt:lpstr>13_Blank Presentation</vt:lpstr>
      <vt:lpstr>6_Office Theme</vt:lpstr>
      <vt:lpstr>3_Orbit</vt:lpstr>
      <vt:lpstr>1_Default Design</vt:lpstr>
      <vt:lpstr>Generic</vt:lpstr>
      <vt:lpstr>3_Default Design</vt:lpstr>
      <vt:lpstr>2_Blank Presentation</vt:lpstr>
      <vt:lpstr>1_Generic</vt:lpstr>
      <vt:lpstr>Beam</vt:lpstr>
      <vt:lpstr>3_Generic</vt:lpstr>
      <vt:lpstr>2_Beam</vt:lpstr>
      <vt:lpstr>4_Default Design</vt:lpstr>
      <vt:lpstr>Soaring</vt:lpstr>
      <vt:lpstr>5_Default Design</vt:lpstr>
      <vt:lpstr>4_Beam</vt:lpstr>
      <vt:lpstr>Radial</vt:lpstr>
      <vt:lpstr>Textured</vt:lpstr>
      <vt:lpstr>1_Slit</vt:lpstr>
      <vt:lpstr>Slit</vt:lpstr>
      <vt:lpstr>Stack of books design template</vt:lpstr>
      <vt:lpstr>4_Generic</vt:lpstr>
      <vt:lpstr>6_Default Design</vt:lpstr>
      <vt:lpstr>7_Default Design</vt:lpstr>
      <vt:lpstr>2_Office Theme</vt:lpstr>
      <vt:lpstr>17_Blank Presentation</vt:lpstr>
      <vt:lpstr>3_Office Theme</vt:lpstr>
      <vt:lpstr>4_Blank Presentation</vt:lpstr>
      <vt:lpstr>49_Blank Presentation</vt:lpstr>
      <vt:lpstr>19_Blank Presentation</vt:lpstr>
      <vt:lpstr>1_Ribbons</vt:lpstr>
      <vt:lpstr>Fireball</vt:lpstr>
      <vt:lpstr>2_Slit</vt:lpstr>
      <vt:lpstr>3_Slit</vt:lpstr>
      <vt:lpstr>Azure</vt:lpstr>
      <vt:lpstr>9_Blank Presentation</vt:lpstr>
      <vt:lpstr>14_Office Theme</vt:lpstr>
      <vt:lpstr>2_Generic</vt:lpstr>
      <vt:lpstr>4_Office Theme</vt:lpstr>
      <vt:lpstr>PowerPoint Presentation</vt:lpstr>
      <vt:lpstr>Pentecost Outline</vt:lpstr>
      <vt:lpstr>Increasing Polarization</vt:lpstr>
      <vt:lpstr>Great Periods in the Life of Christ</vt:lpstr>
      <vt:lpstr>PowerPoint Presentation</vt:lpstr>
      <vt:lpstr>PowerPoint Presentation</vt:lpstr>
      <vt:lpstr>Divided Opinions</vt:lpstr>
      <vt:lpstr>Who is this?</vt:lpstr>
      <vt:lpstr>What do you think of Jesus?</vt:lpstr>
      <vt:lpstr>Black</vt:lpstr>
      <vt:lpstr>The popular TV series "Touched by an Angel" is filled with spirituality but never mentions Jesus</vt:lpstr>
      <vt:lpstr>And Christians are considered stupid?!</vt:lpstr>
      <vt:lpstr>Four Christmases</vt:lpstr>
      <vt:lpstr>“Four Christmases” Pastor Phil</vt:lpstr>
      <vt:lpstr>Black</vt:lpstr>
      <vt:lpstr>Our Subject Today</vt:lpstr>
      <vt:lpstr>A Controversial Figure in John 1–6</vt:lpstr>
      <vt:lpstr>Our Subject Today</vt:lpstr>
      <vt:lpstr>I.  Everyone makes his or her own decision about Christ (7:1-13).</vt:lpstr>
      <vt:lpstr>Brothers of Jesus</vt:lpstr>
      <vt:lpstr>“Hour” in John’s Gospel</vt:lpstr>
      <vt:lpstr>Black</vt:lpstr>
      <vt:lpstr>We must each decide who Christ is— and also give that choice to others.</vt:lpstr>
      <vt:lpstr>I.  Everyone makes his or her own decision about Christ (7:1-13).</vt:lpstr>
      <vt:lpstr>PowerPoint Presentation</vt:lpstr>
      <vt:lpstr>PowerPoint Presentation</vt:lpstr>
      <vt:lpstr>PowerPoint Presentation</vt:lpstr>
      <vt:lpstr>PowerPoint Presentation</vt:lpstr>
      <vt:lpstr>II. People reject Christ’s teaching because they reject God (7:14-36). </vt:lpstr>
      <vt:lpstr>Black</vt:lpstr>
      <vt:lpstr>I've got nothing against God</vt:lpstr>
      <vt:lpstr>I.  Everyone makes his or her own decision about Christ (7:1-13).</vt:lpstr>
      <vt:lpstr>II. People reject Christ’s teaching because they reject God (7:14-36). </vt:lpstr>
      <vt:lpstr>PowerPoint Presentation</vt:lpstr>
      <vt:lpstr>III. Jesus’ claim to give eternal life always has mixed responses (7:37-52).</vt:lpstr>
      <vt:lpstr>Jerusalem</vt:lpstr>
      <vt:lpstr>Water from a Rock</vt:lpstr>
      <vt:lpstr>“Anyone who is thirsty may come to me! 38 Anyone who believes in me may come and drink! For the Scriptures declare, ‘Rivers of living water will flow from his heart.’”  (John 7:37-38 NLT)</vt:lpstr>
      <vt:lpstr>Black</vt:lpstr>
      <vt:lpstr>Black</vt:lpstr>
      <vt:lpstr>Q &amp; A</vt:lpstr>
      <vt:lpstr>Q &amp; A</vt:lpstr>
      <vt:lpstr>Which are You?</vt:lpstr>
      <vt:lpstr>Main Idea of John 7</vt:lpstr>
      <vt:lpstr>Jesus Paid It All</vt:lpstr>
      <vt:lpstr>Why not believe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How can we show God’s compassion in a world where people think Christianity only judges us?</vt:lpstr>
      <vt:lpstr>The Text of John 7:53–8:11</vt:lpstr>
      <vt:lpstr>Divided   Opinions</vt:lpstr>
      <vt:lpstr>PowerPoint Presentation</vt:lpstr>
      <vt:lpstr>Note the Flow...</vt:lpstr>
      <vt:lpstr>Where we’re going today...</vt:lpstr>
      <vt:lpstr>What’s the Point?</vt:lpstr>
      <vt:lpstr>I. Jesus showed the true compassion of the Law by forgiving an adulterous woman (John 7:53–8:11).</vt:lpstr>
      <vt:lpstr>A. Pharisees brought an adulterous woman to Jesus to retain their power by having Jesus condemn Himself (John 7:53–8:6a). </vt:lpstr>
      <vt:lpstr>B.  Jesus showed the Pharisee’s sin by following the true compassion of the Law to condemn sinners and redeem the repentant (John 8:6b-11).</vt:lpstr>
      <vt:lpstr>II. Show God’s compassion by helping people repent  (Main Idea of John 7:53–8:11).</vt:lpstr>
      <vt:lpstr>PowerPoint Presentation</vt:lpstr>
      <vt:lpstr>The Light of the World </vt:lpstr>
      <vt:lpstr>Can people tell the difference</vt:lpstr>
      <vt:lpstr>Edwin Paul</vt:lpstr>
      <vt:lpstr>Jesus has always been God</vt:lpstr>
      <vt:lpstr>The Great Transfer</vt:lpstr>
      <vt:lpstr>How should we expect people to respond to Christ’s claim to be eternal God?</vt:lpstr>
      <vt:lpstr>John 6–8</vt:lpstr>
      <vt:lpstr>How should we expect people to respond to Christ’s claim to be eternal God?</vt:lpstr>
      <vt:lpstr>I. Some are hostile to Christ as the way of salvation (8:12-20).</vt:lpstr>
      <vt:lpstr>“I am the light of the world”</vt:lpstr>
      <vt:lpstr>“The claim is exclusive, one only God could make.  Note that Jesus claimed to the light of the world, not a light.  Although the claim is exclusive, the offer is inclusive—an offer any and all could respond to.”</vt:lpstr>
      <vt:lpstr>Two Witnesses (Deut 17:6)</vt:lpstr>
      <vt:lpstr>Jesus is the light of life (12-20)  </vt:lpstr>
      <vt:lpstr>Oprah Winfrey</vt:lpstr>
      <vt:lpstr>I. Some are hostile to Christ as the way of salvation (8:12-20).</vt:lpstr>
      <vt:lpstr>PowerPoint Presentation</vt:lpstr>
      <vt:lpstr>II. Many believe that the Father sent Jesus from heaven  (8:21-30).</vt:lpstr>
      <vt:lpstr>Who are you?!</vt:lpstr>
      <vt:lpstr>“My identity?  I am God!” (8:25-30)  </vt:lpstr>
      <vt:lpstr>Many people there placed their faith in him (8:30).</vt:lpstr>
      <vt:lpstr>I. Some are hostile to Christ as the way of salvation (8:12-20).</vt:lpstr>
      <vt:lpstr>II. Many believe that the Father sent Jesus from heaven  (8:21-30).</vt:lpstr>
      <vt:lpstr>III. All are revealed as of God or Satan (31-59).</vt:lpstr>
      <vt:lpstr>A. Believers in Jesus are freed from slavery to be the spiritual descendants of Abraham (31-38).</vt:lpstr>
      <vt:lpstr>“Believe” in John’s Gospel</vt:lpstr>
      <vt:lpstr>John 8:34 text</vt:lpstr>
      <vt:lpstr>Life’s Journey</vt:lpstr>
      <vt:lpstr>Freedom</vt:lpstr>
      <vt:lpstr>Freedom (John 8:34)</vt:lpstr>
      <vt:lpstr>B. Those who reject Jesus identify the devil as their father even to the point of trying to kill the messenger (8:39-59).</vt:lpstr>
      <vt:lpstr>1. Those who reject Jesus identify the devil as their father (8:39-47).</vt:lpstr>
      <vt:lpstr>“You belong to your father, the devil... He was a murderer from the beginning... When he lies, he speaks his native language...” (8:44)</vt:lpstr>
      <vt:lpstr>2. Some reject God to the point that they even try to kill the messenger (8:48-59).</vt:lpstr>
      <vt:lpstr>“Before Abraham was born, I Am!” </vt:lpstr>
      <vt:lpstr>Christ’s “I Am…” Claims in John’s Gospel</vt:lpstr>
      <vt:lpstr>“They picked up stones to throw at him” </vt:lpstr>
      <vt:lpstr>Main Idea</vt:lpstr>
      <vt:lpstr>Who is Jesus?</vt:lpstr>
      <vt:lpstr>3 responses:</vt:lpstr>
      <vt:lpstr>Walk to the light!</vt:lpstr>
      <vt:lpstr>D.L. Moody</vt:lpstr>
      <vt:lpstr>PowerPoint Presentation</vt:lpstr>
      <vt:lpstr>Don’t the Blind Know They’re Blind? John 9</vt:lpstr>
      <vt:lpstr>Spiritual Blindness</vt:lpstr>
      <vt:lpstr>Healing from Spiritual Blindness</vt:lpstr>
      <vt:lpstr>What must we see to prevent spiritual blindness— in ourselves &amp; others?</vt:lpstr>
      <vt:lpstr>John 6–8</vt:lpstr>
      <vt:lpstr>What must we see to prevent spiritual blindness— in ourselves &amp; others?</vt:lpstr>
      <vt:lpstr>I. Jesus makes the blind see.</vt:lpstr>
      <vt:lpstr>A. Jesus’ healing a blind man proved he gives spiritual sight too (9:1-7).</vt:lpstr>
      <vt:lpstr>1. This man was born blind to show that God empowered Jesus to give eternal life (9:1-5).</vt:lpstr>
      <vt:lpstr>Why this blindness?</vt:lpstr>
      <vt:lpstr>Exodus 20:4-5</vt:lpstr>
      <vt:lpstr>2. Jesus proved He was the way for eternal life by miraculously healing the man (9:6-7).</vt:lpstr>
      <vt:lpstr>Why did Christ put mud on the man’s eyes (9:6)?</vt:lpstr>
      <vt:lpstr>Jesus formed Adam from the dust (John 1:3; Gen. 2:7).</vt:lpstr>
      <vt:lpstr>Washing developed his faith</vt:lpstr>
      <vt:lpstr>Journey to the Pool of Siloam</vt:lpstr>
      <vt:lpstr>B. Do you believe that God sent Jesus to cure your own blindness? </vt:lpstr>
      <vt:lpstr>Signs in John’s Gospel</vt:lpstr>
      <vt:lpstr>I. Jesus makes the blind see.</vt:lpstr>
      <vt:lpstr>II. Jesus changes people’s lives (9:8-34).</vt:lpstr>
      <vt:lpstr>A. The blind man increasingly gained spiritual insight...</vt:lpstr>
      <vt:lpstr>Evidence of Spiritual Blindness</vt:lpstr>
      <vt:lpstr>Evidence of Spiritual Blindness</vt:lpstr>
      <vt:lpstr>Evidence of Spiritual Blindness</vt:lpstr>
      <vt:lpstr>"Ever since the world began, no one has been able to open the eyes of someone born blind. 33 If this man were not from God, he couldn’t have done it" (32-33).</vt:lpstr>
      <vt:lpstr>B. Does seeing evidence for Jesus help you gain or lose spiritual insight?</vt:lpstr>
      <vt:lpstr>HUMILITY</vt:lpstr>
      <vt:lpstr>Did life originate as an accident?</vt:lpstr>
      <vt:lpstr>I. Jesus makes the blind see.</vt:lpstr>
      <vt:lpstr>II. Jesus changes people’s lives(8-34).</vt:lpstr>
      <vt:lpstr>III. Jesus deserves worship as God (35-41). </vt:lpstr>
      <vt:lpstr>Opposite Responses</vt:lpstr>
      <vt:lpstr>The former blind man confesses Jesus as God (35-38).</vt:lpstr>
      <vt:lpstr>Jesus condemns the Pharisees for rejecting him as God (39-41).</vt:lpstr>
      <vt:lpstr>John 9:39-41 NLT</vt:lpstr>
      <vt:lpstr>How should we respond when we see that Jesus is truly God Himself?</vt:lpstr>
      <vt:lpstr>???????</vt:lpstr>
      <vt:lpstr>The blind man sees!</vt:lpstr>
      <vt:lpstr>The Pharisees are blind!</vt:lpstr>
      <vt:lpstr>The Pharisees are blind!</vt:lpstr>
      <vt:lpstr>The Main Idea of John 9</vt:lpstr>
      <vt:lpstr>Are you color blind?</vt:lpstr>
      <vt:lpstr>Helen Keller (1880-1968)</vt:lpstr>
      <vt:lpstr>Whoever wants healing from spiritual blindness must believe that Jesus is God.</vt:lpstr>
      <vt:lpstr>Purpose #1  Jesus Healed the Blind Man</vt:lpstr>
      <vt:lpstr>Deity of Christ</vt:lpstr>
      <vt:lpstr>Deity of Christ</vt:lpstr>
      <vt:lpstr>What is the Truth of Verses 1-7?</vt:lpstr>
      <vt:lpstr>Purpose #2  Jesus Healed the Blind Man</vt:lpstr>
      <vt:lpstr>Black</vt:lpstr>
      <vt:lpstr>Black</vt:lpstr>
      <vt:lpstr>  WHO WAS TRULY BLIND? </vt:lpstr>
      <vt:lpstr>Steps in the Blind Man’s Belief</vt:lpstr>
      <vt:lpstr>Steps in the Pharisees’ Unbelief </vt:lpstr>
      <vt:lpstr>Contrasts</vt:lpstr>
      <vt:lpstr>What Caused the Blindness?</vt:lpstr>
      <vt:lpstr>Pharisees Lived in Darkness</vt:lpstr>
      <vt:lpstr>Why Were They Blind?</vt:lpstr>
      <vt:lpstr>PowerPoint Presentation</vt:lpstr>
      <vt:lpstr>Outcome for the Blind Man (35-38)</vt:lpstr>
      <vt:lpstr>Outcome for the Pharisees (39-41)</vt:lpstr>
      <vt:lpstr>John 3:17-18</vt:lpstr>
      <vt:lpstr>John’s Message</vt:lpstr>
      <vt:lpstr>Application</vt:lpstr>
      <vt:lpstr>The Great Transfer</vt:lpstr>
      <vt:lpstr>PowerPoint Presentation</vt:lpstr>
      <vt:lpstr>Who or what are you listening to?</vt:lpstr>
      <vt:lpstr>How does Jesus look at sheep?</vt:lpstr>
      <vt:lpstr>"After he has gathered his own flock, he walks ahead of them, and they follow him because they know his voice"—John 10:4 NLT</vt:lpstr>
      <vt:lpstr>So he explained it to them:  “I tell you the truth, I am the gate for the sheep." —John 10:7 NLT</vt:lpstr>
      <vt:lpstr>PowerPoint Presentation</vt:lpstr>
      <vt:lpstr>C. S. Lewis, Mere Christianity, 55-56</vt:lpstr>
      <vt:lpstr>Liar–Lunatic–Lord</vt:lpstr>
      <vt:lpstr>PowerPoint Presentation</vt:lpstr>
      <vt:lpstr>PowerPoint Presentation</vt:lpstr>
      <vt:lpstr>The Good Samaritan (Luke 10)</vt:lpstr>
      <vt:lpstr>Augustine's Allegorical Interpretation of the Good Samaritan Parable (Luke 15)</vt:lpstr>
      <vt:lpstr>God's Compassion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Luke 12:2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Luke 12:35-38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Antiochus IV</vt:lpstr>
      <vt:lpstr>Early Maccabean Revolt  (167-164 BC)</vt:lpstr>
      <vt:lpstr>Hanukkah (Feast of Lights) commemorates the victory of Judas Maccabeus over the Seleucids in 164 BC</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134</cp:revision>
  <dcterms:created xsi:type="dcterms:W3CDTF">2018-02-05T03:13:19Z</dcterms:created>
  <dcterms:modified xsi:type="dcterms:W3CDTF">2025-03-11T10:43:38Z</dcterms:modified>
</cp:coreProperties>
</file>