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theme/theme2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theme/theme3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4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4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4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0" r:id="rId17"/>
    <p:sldMasterId id="2147483792" r:id="rId18"/>
    <p:sldMasterId id="2147483805" r:id="rId19"/>
    <p:sldMasterId id="2147483807" r:id="rId20"/>
    <p:sldMasterId id="2147483809" r:id="rId21"/>
    <p:sldMasterId id="2147483811" r:id="rId22"/>
    <p:sldMasterId id="2147483813" r:id="rId23"/>
    <p:sldMasterId id="2147483815" r:id="rId24"/>
    <p:sldMasterId id="2147483819" r:id="rId25"/>
    <p:sldMasterId id="2147483823" r:id="rId26"/>
    <p:sldMasterId id="2147483825" r:id="rId27"/>
    <p:sldMasterId id="2147483827" r:id="rId28"/>
    <p:sldMasterId id="2147483829" r:id="rId29"/>
    <p:sldMasterId id="2147483831" r:id="rId30"/>
    <p:sldMasterId id="2147483833" r:id="rId31"/>
    <p:sldMasterId id="2147483836" r:id="rId32"/>
    <p:sldMasterId id="2147483848" r:id="rId33"/>
    <p:sldMasterId id="2147483860" r:id="rId34"/>
    <p:sldMasterId id="2147483872" r:id="rId35"/>
    <p:sldMasterId id="2147483884" r:id="rId36"/>
    <p:sldMasterId id="2147483896" r:id="rId37"/>
    <p:sldMasterId id="2147483910" r:id="rId38"/>
    <p:sldMasterId id="2147483923" r:id="rId39"/>
    <p:sldMasterId id="2147483936" r:id="rId40"/>
    <p:sldMasterId id="2147483949" r:id="rId41"/>
    <p:sldMasterId id="2147483961" r:id="rId42"/>
    <p:sldMasterId id="2147483973" r:id="rId43"/>
  </p:sldMasterIdLst>
  <p:notesMasterIdLst>
    <p:notesMasterId r:id="rId271"/>
  </p:notesMasterIdLst>
  <p:sldIdLst>
    <p:sldId id="256" r:id="rId44"/>
    <p:sldId id="5338" r:id="rId45"/>
    <p:sldId id="5339" r:id="rId46"/>
    <p:sldId id="5340" r:id="rId47"/>
    <p:sldId id="257" r:id="rId48"/>
    <p:sldId id="271"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272" r:id="rId68"/>
    <p:sldId id="273" r:id="rId69"/>
    <p:sldId id="274" r:id="rId70"/>
    <p:sldId id="275" r:id="rId71"/>
    <p:sldId id="331" r:id="rId72"/>
    <p:sldId id="332" r:id="rId73"/>
    <p:sldId id="478" r:id="rId74"/>
    <p:sldId id="477" r:id="rId75"/>
    <p:sldId id="471" r:id="rId76"/>
    <p:sldId id="276"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258" r:id="rId90"/>
    <p:sldId id="297" r:id="rId91"/>
    <p:sldId id="298" r:id="rId92"/>
    <p:sldId id="299" r:id="rId93"/>
    <p:sldId id="300" r:id="rId94"/>
    <p:sldId id="301" r:id="rId95"/>
    <p:sldId id="302" r:id="rId96"/>
    <p:sldId id="303" r:id="rId97"/>
    <p:sldId id="304" r:id="rId98"/>
    <p:sldId id="305" r:id="rId99"/>
    <p:sldId id="306" r:id="rId100"/>
    <p:sldId id="307" r:id="rId101"/>
    <p:sldId id="308" r:id="rId102"/>
    <p:sldId id="309" r:id="rId103"/>
    <p:sldId id="310" r:id="rId104"/>
    <p:sldId id="286" r:id="rId105"/>
    <p:sldId id="287" r:id="rId106"/>
    <p:sldId id="288" r:id="rId107"/>
    <p:sldId id="289" r:id="rId108"/>
    <p:sldId id="290" r:id="rId109"/>
    <p:sldId id="291" r:id="rId110"/>
    <p:sldId id="292" r:id="rId111"/>
    <p:sldId id="293" r:id="rId112"/>
    <p:sldId id="294" r:id="rId113"/>
    <p:sldId id="295" r:id="rId114"/>
    <p:sldId id="296" r:id="rId115"/>
    <p:sldId id="259" r:id="rId116"/>
    <p:sldId id="348" r:id="rId117"/>
    <p:sldId id="349" r:id="rId118"/>
    <p:sldId id="350" r:id="rId119"/>
    <p:sldId id="479" r:id="rId120"/>
    <p:sldId id="352" r:id="rId121"/>
    <p:sldId id="353" r:id="rId122"/>
    <p:sldId id="354" r:id="rId123"/>
    <p:sldId id="355" r:id="rId124"/>
    <p:sldId id="472" r:id="rId125"/>
    <p:sldId id="357" r:id="rId126"/>
    <p:sldId id="358" r:id="rId127"/>
    <p:sldId id="359" r:id="rId128"/>
    <p:sldId id="360" r:id="rId129"/>
    <p:sldId id="361" r:id="rId130"/>
    <p:sldId id="473" r:id="rId131"/>
    <p:sldId id="260" r:id="rId132"/>
    <p:sldId id="363" r:id="rId133"/>
    <p:sldId id="364" r:id="rId134"/>
    <p:sldId id="365" r:id="rId135"/>
    <p:sldId id="366" r:id="rId136"/>
    <p:sldId id="474" r:id="rId137"/>
    <p:sldId id="480" r:id="rId138"/>
    <p:sldId id="369" r:id="rId139"/>
    <p:sldId id="370" r:id="rId140"/>
    <p:sldId id="371" r:id="rId141"/>
    <p:sldId id="372" r:id="rId142"/>
    <p:sldId id="373" r:id="rId143"/>
    <p:sldId id="374" r:id="rId144"/>
    <p:sldId id="375" r:id="rId145"/>
    <p:sldId id="376" r:id="rId146"/>
    <p:sldId id="377" r:id="rId147"/>
    <p:sldId id="378" r:id="rId148"/>
    <p:sldId id="379" r:id="rId149"/>
    <p:sldId id="380" r:id="rId150"/>
    <p:sldId id="381" r:id="rId151"/>
    <p:sldId id="382" r:id="rId152"/>
    <p:sldId id="383" r:id="rId153"/>
    <p:sldId id="384" r:id="rId154"/>
    <p:sldId id="385" r:id="rId155"/>
    <p:sldId id="386" r:id="rId156"/>
    <p:sldId id="387" r:id="rId157"/>
    <p:sldId id="388" r:id="rId158"/>
    <p:sldId id="261" r:id="rId159"/>
    <p:sldId id="389" r:id="rId160"/>
    <p:sldId id="390" r:id="rId161"/>
    <p:sldId id="391" r:id="rId162"/>
    <p:sldId id="392" r:id="rId163"/>
    <p:sldId id="393" r:id="rId164"/>
    <p:sldId id="394" r:id="rId165"/>
    <p:sldId id="395" r:id="rId166"/>
    <p:sldId id="396" r:id="rId167"/>
    <p:sldId id="397" r:id="rId168"/>
    <p:sldId id="398" r:id="rId169"/>
    <p:sldId id="399" r:id="rId170"/>
    <p:sldId id="400" r:id="rId171"/>
    <p:sldId id="401" r:id="rId172"/>
    <p:sldId id="402" r:id="rId173"/>
    <p:sldId id="403" r:id="rId174"/>
    <p:sldId id="404" r:id="rId175"/>
    <p:sldId id="405" r:id="rId176"/>
    <p:sldId id="406" r:id="rId177"/>
    <p:sldId id="475" r:id="rId178"/>
    <p:sldId id="408" r:id="rId179"/>
    <p:sldId id="409" r:id="rId180"/>
    <p:sldId id="410" r:id="rId181"/>
    <p:sldId id="411" r:id="rId182"/>
    <p:sldId id="412" r:id="rId183"/>
    <p:sldId id="413" r:id="rId184"/>
    <p:sldId id="414" r:id="rId185"/>
    <p:sldId id="476" r:id="rId186"/>
    <p:sldId id="416" r:id="rId187"/>
    <p:sldId id="417" r:id="rId188"/>
    <p:sldId id="418" r:id="rId189"/>
    <p:sldId id="419" r:id="rId190"/>
    <p:sldId id="420" r:id="rId191"/>
    <p:sldId id="421" r:id="rId192"/>
    <p:sldId id="422" r:id="rId193"/>
    <p:sldId id="423" r:id="rId194"/>
    <p:sldId id="424" r:id="rId195"/>
    <p:sldId id="425" r:id="rId196"/>
    <p:sldId id="426" r:id="rId197"/>
    <p:sldId id="427" r:id="rId198"/>
    <p:sldId id="428" r:id="rId199"/>
    <p:sldId id="429" r:id="rId200"/>
    <p:sldId id="430" r:id="rId201"/>
    <p:sldId id="431" r:id="rId202"/>
    <p:sldId id="432" r:id="rId203"/>
    <p:sldId id="433" r:id="rId204"/>
    <p:sldId id="434" r:id="rId205"/>
    <p:sldId id="435" r:id="rId206"/>
    <p:sldId id="436" r:id="rId207"/>
    <p:sldId id="437" r:id="rId208"/>
    <p:sldId id="438" r:id="rId209"/>
    <p:sldId id="439" r:id="rId210"/>
    <p:sldId id="440" r:id="rId211"/>
    <p:sldId id="441" r:id="rId212"/>
    <p:sldId id="442" r:id="rId213"/>
    <p:sldId id="443" r:id="rId214"/>
    <p:sldId id="444" r:id="rId215"/>
    <p:sldId id="445" r:id="rId216"/>
    <p:sldId id="446" r:id="rId217"/>
    <p:sldId id="447" r:id="rId218"/>
    <p:sldId id="448" r:id="rId219"/>
    <p:sldId id="449" r:id="rId220"/>
    <p:sldId id="450" r:id="rId221"/>
    <p:sldId id="451" r:id="rId222"/>
    <p:sldId id="452" r:id="rId223"/>
    <p:sldId id="453" r:id="rId224"/>
    <p:sldId id="262" r:id="rId225"/>
    <p:sldId id="5341" r:id="rId226"/>
    <p:sldId id="5342" r:id="rId227"/>
    <p:sldId id="5345" r:id="rId228"/>
    <p:sldId id="5344" r:id="rId229"/>
    <p:sldId id="5343" r:id="rId230"/>
    <p:sldId id="2410" r:id="rId231"/>
    <p:sldId id="263" r:id="rId232"/>
    <p:sldId id="264" r:id="rId233"/>
    <p:sldId id="454" r:id="rId234"/>
    <p:sldId id="455" r:id="rId235"/>
    <p:sldId id="456" r:id="rId236"/>
    <p:sldId id="265" r:id="rId237"/>
    <p:sldId id="266" r:id="rId238"/>
    <p:sldId id="267" r:id="rId239"/>
    <p:sldId id="457" r:id="rId240"/>
    <p:sldId id="458" r:id="rId241"/>
    <p:sldId id="459" r:id="rId242"/>
    <p:sldId id="460" r:id="rId243"/>
    <p:sldId id="461" r:id="rId244"/>
    <p:sldId id="462" r:id="rId245"/>
    <p:sldId id="463" r:id="rId246"/>
    <p:sldId id="464" r:id="rId247"/>
    <p:sldId id="465" r:id="rId248"/>
    <p:sldId id="466" r:id="rId249"/>
    <p:sldId id="467" r:id="rId250"/>
    <p:sldId id="468" r:id="rId251"/>
    <p:sldId id="469" r:id="rId252"/>
    <p:sldId id="268" r:id="rId253"/>
    <p:sldId id="269" r:id="rId254"/>
    <p:sldId id="277" r:id="rId255"/>
    <p:sldId id="278" r:id="rId256"/>
    <p:sldId id="279" r:id="rId257"/>
    <p:sldId id="470" r:id="rId258"/>
    <p:sldId id="280" r:id="rId259"/>
    <p:sldId id="281" r:id="rId260"/>
    <p:sldId id="282" r:id="rId261"/>
    <p:sldId id="283" r:id="rId262"/>
    <p:sldId id="284" r:id="rId263"/>
    <p:sldId id="285" r:id="rId264"/>
    <p:sldId id="270" r:id="rId265"/>
    <p:sldId id="5347" r:id="rId266"/>
    <p:sldId id="5348" r:id="rId267"/>
    <p:sldId id="5346" r:id="rId268"/>
    <p:sldId id="311" r:id="rId269"/>
    <p:sldId id="312" r:id="rId2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272"/>
            <p14:sldId id="273"/>
            <p14:sldId id="274"/>
            <p14:sldId id="275"/>
            <p14:sldId id="331"/>
            <p14:sldId id="332"/>
            <p14:sldId id="478"/>
            <p14:sldId id="477"/>
            <p14:sldId id="471"/>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361"/>
            <p14:sldId id="473"/>
          </p14:sldIdLst>
        </p14:section>
        <p14:section name="D. Conflict Over His Person" id="{21B44CCC-CA7C-4D99-9B61-ECF1A45B9492}">
          <p14:sldIdLst>
            <p14:sldId id="260"/>
            <p14:sldId id="363"/>
            <p14:sldId id="364"/>
            <p14:sldId id="365"/>
            <p14:sldId id="366"/>
            <p14:sldId id="474"/>
            <p14:sldId id="480"/>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1"/>
            <p14:sldId id="462"/>
            <p14:sldId id="463"/>
            <p14:sldId id="464"/>
            <p14:sldId id="465"/>
            <p14:sldId id="466"/>
            <p14:sldId id="467"/>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278"/>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0" autoAdjust="0"/>
    <p:restoredTop sz="82330" autoAdjust="0"/>
  </p:normalViewPr>
  <p:slideViewPr>
    <p:cSldViewPr snapToGrid="0">
      <p:cViewPr varScale="1">
        <p:scale>
          <a:sx n="109" d="100"/>
          <a:sy n="109" d="100"/>
        </p:scale>
        <p:origin x="200" y="576"/>
      </p:cViewPr>
      <p:guideLst/>
    </p:cSldViewPr>
  </p:slideViewPr>
  <p:notesTextViewPr>
    <p:cViewPr>
      <p:scale>
        <a:sx n="1" d="1"/>
        <a:sy n="1" d="1"/>
      </p:scale>
      <p:origin x="0" y="0"/>
    </p:cViewPr>
  </p:notesTextViewPr>
  <p:sorterViewPr>
    <p:cViewPr varScale="1">
      <p:scale>
        <a:sx n="50" d="100"/>
        <a:sy n="50" d="100"/>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16" Type="http://schemas.openxmlformats.org/officeDocument/2006/relationships/slide" Target="slides/slide173.xml"/><Relationship Id="rId237" Type="http://schemas.openxmlformats.org/officeDocument/2006/relationships/slide" Target="slides/slide194.xml"/><Relationship Id="rId258" Type="http://schemas.openxmlformats.org/officeDocument/2006/relationships/slide" Target="slides/slide21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slide" Target="slides/slide205.xml"/><Relationship Id="rId269" Type="http://schemas.openxmlformats.org/officeDocument/2006/relationships/slide" Target="slides/slide22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217"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195.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207" Type="http://schemas.openxmlformats.org/officeDocument/2006/relationships/slide" Target="slides/slide164.xml"/><Relationship Id="rId228" Type="http://schemas.openxmlformats.org/officeDocument/2006/relationships/slide" Target="slides/slide185.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162" Type="http://schemas.openxmlformats.org/officeDocument/2006/relationships/slide" Target="slides/slide119.xml"/><Relationship Id="rId183" Type="http://schemas.openxmlformats.org/officeDocument/2006/relationships/slide" Target="slides/slide140.xml"/><Relationship Id="rId218" Type="http://schemas.openxmlformats.org/officeDocument/2006/relationships/slide" Target="slides/slide175.xml"/><Relationship Id="rId239" Type="http://schemas.openxmlformats.org/officeDocument/2006/relationships/slide" Target="slides/slide196.xml"/><Relationship Id="rId250" Type="http://schemas.openxmlformats.org/officeDocument/2006/relationships/slide" Target="slides/slide207.xml"/><Relationship Id="rId271"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presProps" Target="presProps.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viewProps" Target="viewProps.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tableStyles" Target="tableStyles.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07/05/2024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effectLst/>
                <a:latin typeface="Times New Roman" panose="02020603050405020304" pitchFamily="18" charset="0"/>
                <a:ea typeface="Times New Roman" panose="02020603050405020304" pitchFamily="18" charset="0"/>
              </a:rPr>
              <a:t>Seizing this opportune time, Christ shouted, “If anyone is thirsty, let him come to me!  Anyone who believes in me will have rivers of living water flow from his heart!”</a:t>
            </a:r>
            <a:r>
              <a:rPr lang="en-US" dirty="0">
                <a:effectLst/>
              </a:rPr>
              <a:t> </a:t>
            </a:r>
          </a:p>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000000"/>
                </a:solidFill>
                <a:effectLst/>
                <a:latin typeface="Lucida Grande" panose="020B0600040502020204" pitchFamily="34" charset="0"/>
              </a:rPr>
              <a:t>And Jesus said, </a:t>
            </a:r>
            <a:r>
              <a:rPr lang="en-US" dirty="0">
                <a:solidFill>
                  <a:srgbClr val="FF2500"/>
                </a:solidFill>
                <a:effectLst/>
                <a:latin typeface="Lucida Grande" panose="020B0600040502020204" pitchFamily="34" charset="0"/>
              </a:rPr>
              <a:t>“Neither do I. Go and sin no more.”</a:t>
            </a:r>
            <a:r>
              <a:rPr lang="en-US" dirty="0">
                <a:solidFill>
                  <a:srgbClr val="0000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244400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3:19</a:t>
            </a:r>
            <a:r>
              <a:rPr lang="en-US" dirty="0">
                <a:solidFill>
                  <a:srgbClr val="FF2500"/>
                </a:solidFill>
                <a:effectLst/>
                <a:latin typeface="Lucida Grande" panose="020B0600040502020204" pitchFamily="34" charset="0"/>
              </a:rPr>
              <a:t> And the judgment is based on this fact: God’s light came into the world, but people loved the darkness more than the light, for their actions were evil.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118</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99180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05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85301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64469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p:txBody>
      </p:sp>
      <p:sp>
        <p:nvSpPr>
          <p:cNvPr id="4" name="Slide Number Placeholder 3"/>
          <p:cNvSpPr>
            <a:spLocks noGrp="1"/>
          </p:cNvSpPr>
          <p:nvPr>
            <p:ph type="sldNum" sz="quarter" idx="5"/>
          </p:nvPr>
        </p:nvSpPr>
        <p:spPr/>
        <p:txBody>
          <a:bodyPr/>
          <a:lstStyle/>
          <a:p>
            <a:fld id="{DF78E62C-A091-49C7-B4DF-2F8432CFE4E6}" type="slidenum">
              <a:rPr lang="en-GB" smtClean="0"/>
              <a:t>222</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5/7/24</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5/7/24</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5/7/24</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5/7/24</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5/7/24</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5/7/24</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5/7/24</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5/7/24</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5/7/24</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5/7/24</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5/7/24</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5/7/24</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5/7/24</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5/7/24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5/7/24</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5/7/24</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5/7/24</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5/7/24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5/7/24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5/7/24</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5/7/24</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5/7/24</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3.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2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3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3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9.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40.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4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4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43.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5/7/24</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5/7/24</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5/7/24</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5/7/24</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5/7/24</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125.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5.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5.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6.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5.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5.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1.xml"/><Relationship Id="rId1" Type="http://schemas.openxmlformats.org/officeDocument/2006/relationships/slideLayout" Target="../slideLayouts/slideLayout129.xml"/><Relationship Id="rId4" Type="http://schemas.openxmlformats.org/officeDocument/2006/relationships/image" Target="../media/image12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12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3.xml"/><Relationship Id="rId1" Type="http://schemas.openxmlformats.org/officeDocument/2006/relationships/slideLayout" Target="../slideLayouts/slideLayout19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5.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5.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5.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5.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5.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0.xml"/><Relationship Id="rId1" Type="http://schemas.openxmlformats.org/officeDocument/2006/relationships/slideLayout" Target="../slideLayouts/slideLayout134.xml"/><Relationship Id="rId4" Type="http://schemas.openxmlformats.org/officeDocument/2006/relationships/image" Target="../media/image154.png"/></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35.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13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3.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1.xml"/></Relationships>
</file>

<file path=ppt/slides/_rels/slide1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4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249.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3.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5.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5.xml"/></Relationships>
</file>

<file path=ppt/slides/_rels/slide1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5.jpeg"/><Relationship Id="rId1" Type="http://schemas.openxmlformats.org/officeDocument/2006/relationships/slideLayout" Target="../slideLayouts/slideLayout166.xml"/><Relationship Id="rId4" Type="http://schemas.openxmlformats.org/officeDocument/2006/relationships/image" Target="../media/image4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3.xml"/><Relationship Id="rId1" Type="http://schemas.openxmlformats.org/officeDocument/2006/relationships/slideLayout" Target="../slideLayouts/slideLayout183.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4.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91.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5.xml"/><Relationship Id="rId1" Type="http://schemas.openxmlformats.org/officeDocument/2006/relationships/slideLayout" Target="../slideLayouts/slideLayout183.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6.xml"/><Relationship Id="rId1" Type="http://schemas.openxmlformats.org/officeDocument/2006/relationships/slideLayout" Target="../slideLayouts/slideLayout1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7.xml"/><Relationship Id="rId1" Type="http://schemas.openxmlformats.org/officeDocument/2006/relationships/slideLayout" Target="../slideLayouts/slideLayout183.xml"/></Relationships>
</file>

<file path=ppt/slides/_rels/slide20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8.xml"/><Relationship Id="rId1" Type="http://schemas.openxmlformats.org/officeDocument/2006/relationships/slideLayout" Target="../slideLayouts/slideLayout183.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9.xml"/><Relationship Id="rId1" Type="http://schemas.openxmlformats.org/officeDocument/2006/relationships/slideLayout" Target="../slideLayouts/slideLayout183.xml"/></Relationships>
</file>

<file path=ppt/slides/_rels/slide20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0.xml"/><Relationship Id="rId1" Type="http://schemas.openxmlformats.org/officeDocument/2006/relationships/slideLayout" Target="../slideLayouts/slideLayout183.xml"/></Relationships>
</file>

<file path=ppt/slides/_rels/slide2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1.xml"/><Relationship Id="rId1" Type="http://schemas.openxmlformats.org/officeDocument/2006/relationships/slideLayout" Target="../slideLayouts/slideLayout183.xml"/></Relationships>
</file>

<file path=ppt/slides/_rels/slide20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2.xml"/><Relationship Id="rId1" Type="http://schemas.openxmlformats.org/officeDocument/2006/relationships/slideLayout" Target="../slideLayouts/slideLayout18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3.xml"/><Relationship Id="rId1" Type="http://schemas.openxmlformats.org/officeDocument/2006/relationships/slideLayout" Target="../slideLayouts/slideLayout183.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7.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94.xml"/></Relationships>
</file>

<file path=ppt/slides/_rels/slide2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5.xml"/><Relationship Id="rId1" Type="http://schemas.openxmlformats.org/officeDocument/2006/relationships/slideLayout" Target="../slideLayouts/slideLayout271.xml"/><Relationship Id="rId6" Type="http://schemas.openxmlformats.org/officeDocument/2006/relationships/image" Target="../media/image179.emf"/><Relationship Id="rId5" Type="http://schemas.openxmlformats.org/officeDocument/2006/relationships/image" Target="../media/image178.jpeg"/><Relationship Id="rId4" Type="http://schemas.openxmlformats.org/officeDocument/2006/relationships/image" Target="../media/image177.jpeg"/></Relationships>
</file>

<file path=ppt/slides/_rels/slide22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6.xml"/><Relationship Id="rId1" Type="http://schemas.openxmlformats.org/officeDocument/2006/relationships/slideLayout" Target="../slideLayouts/slideLayout271.xml"/><Relationship Id="rId4" Type="http://schemas.openxmlformats.org/officeDocument/2006/relationships/image" Target="../media/image181.jpeg"/></Relationships>
</file>

<file path=ppt/slides/_rels/slide22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185.jpeg"/><Relationship Id="rId2" Type="http://schemas.openxmlformats.org/officeDocument/2006/relationships/notesSlide" Target="../notesSlides/notesSlide87.xml"/><Relationship Id="rId1" Type="http://schemas.openxmlformats.org/officeDocument/2006/relationships/slideLayout" Target="../slideLayouts/slideLayout264.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8.xml"/><Relationship Id="rId1" Type="http://schemas.openxmlformats.org/officeDocument/2006/relationships/slideLayout" Target="../slideLayouts/slideLayout84.xml"/><Relationship Id="rId4" Type="http://schemas.openxmlformats.org/officeDocument/2006/relationships/image" Target="../media/image187.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3.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08.xml"/><Relationship Id="rId5" Type="http://schemas.openxmlformats.org/officeDocument/2006/relationships/image" Target="../media/image72.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3.xml"/><Relationship Id="rId1" Type="http://schemas.openxmlformats.org/officeDocument/2006/relationships/themeOverride" Target="../theme/themeOverride1.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algn="l" eaLnBrk="1" hangingPunct="1"/>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(12-20)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(12-20).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(21-30).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as of God or Satan (31-59).</a:t>
            </a: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said</a:t>
              </a: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I AM GOD</a:t>
              </a: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God</a:t>
              </a: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LORD</a:t>
              </a: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a</a:t>
              </a: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LUNATIC</a:t>
              </a: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True</a:t>
            </a: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False</a:t>
            </a: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Insincere</a:t>
            </a: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Sincere</a:t>
            </a: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a</a:t>
              </a: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LIAR</a:t>
              </a: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By healing a man born blind on the Sabbath,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4033820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l"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a blind man proved he gives spiritual sight too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2">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for eternal life by miraculously healing the man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239000"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Israel's remnant follows Jesus as the true, good, and obedient Shepherd, so He calls Pharisee followers from their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t>C. S. Lewis, </a:t>
            </a:r>
            <a:r>
              <a:rPr lang="en-US" altLang="en-US" sz="3600" b="1" i="1"/>
              <a:t>Mere Christianity</a:t>
            </a:r>
            <a:r>
              <a:rPr lang="en-US" altLang="en-US" sz="3600" b="1"/>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ea typeface="굴림" panose="020B0600000101010101" pitchFamily="34" charset="-127"/>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lunatic—on a level with the man who says he is a poached egg—or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 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men to tell the crowds that He is Messiah who offers the kingdom to show debate about Him from the leaders and people</a:t>
            </a: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all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favors Mary's fellowship over Martha's service to show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persistence in praying to God who alone can meet our needs to exhort prayer for the Spirit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claims of exorcism by Satan, Jesus says that God will judge Israel's unbelief, so it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Pharisee traditions mislead from the Law's true intent so that He and the Pharisees cannot be reconciled</a:t>
            </a:r>
          </a:p>
        </p:txBody>
      </p:sp>
    </p:spTree>
    <p:extLst>
      <p:ext uri="{BB962C8B-B14F-4D97-AF65-F5344CB8AC3E}">
        <p14:creationId xmlns:p14="http://schemas.microsoft.com/office/powerpoint/2010/main" val="36073406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believers among the multitude about Pharisaic practices and the program of God given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crowd should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who trust in riches as proof of their acceptance before God stemmed from greed, so disciples should trust Jesus alone</a:t>
            </a:r>
          </a:p>
        </p:txBody>
      </p:sp>
    </p:spTree>
    <p:extLst>
      <p:ext uri="{BB962C8B-B14F-4D97-AF65-F5344CB8AC3E}">
        <p14:creationId xmlns:p14="http://schemas.microsoft.com/office/powerpoint/2010/main" val="40303015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delay of the kingdom should motivate the disciples to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Those who are watchful must also be faithful since it will determine the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At the return of Jesus, a judgment will bring division over the person of Christ, so the people should reject Pharisaism for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 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People can interpret the weather but not the signs authenticating Jesus, so they must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belief that tragedy only befalls sinners is false, so God will judge that entire generation unless they repent</a:t>
            </a:r>
          </a:p>
        </p:txBody>
      </p:sp>
    </p:spTree>
    <p:extLst>
      <p:ext uri="{BB962C8B-B14F-4D97-AF65-F5344CB8AC3E}">
        <p14:creationId xmlns:p14="http://schemas.microsoft.com/office/powerpoint/2010/main" val="2015904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3572"/>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show Israel needs Him as Messiah and to show His blessings if the nation trusts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Despite unbelief, Jesus taught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the Messiah of God despite His words and works, not for lack of evidence</a:t>
            </a:r>
          </a:p>
        </p:txBody>
      </p:sp>
    </p:spTree>
    <p:extLst>
      <p:ext uri="{BB962C8B-B14F-4D97-AF65-F5344CB8AC3E}">
        <p14:creationId xmlns:p14="http://schemas.microsoft.com/office/powerpoint/2010/main" val="42251669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4532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tells the Pharisees to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Jesus is Messiah since the Pharisees do not arrest Him and since they assume he was born in Nazareth</a:t>
            </a:r>
          </a:p>
        </p:txBody>
      </p:sp>
    </p:spTree>
    <p:extLst>
      <p:ext uri="{BB962C8B-B14F-4D97-AF65-F5344CB8AC3E}">
        <p14:creationId xmlns:p14="http://schemas.microsoft.com/office/powerpoint/2010/main" val="29723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claims that his origin is heaven (not Nazareth) and God is His Father (not Joseph) so that His identity is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response to Christ is that while some believe, the leaders commit even more to kill Him for blasphemy, even if He tries to escape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89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6550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440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 of the Feast's golden pitcher ceremony (= God giving water to Israel) shows that he can satisfy their spiritual thirst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defends His authority and person at the Feast of Tabernacles, giving the unbelieving Jews further motivation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3B259DD4-19CE-D0A8-9BC3-5FBD408358F4}"/>
              </a:ext>
            </a:extLst>
          </p:cNvPr>
          <p:cNvSpPr txBox="1"/>
          <p:nvPr/>
        </p:nvSpPr>
        <p:spPr>
          <a:xfrm>
            <a:off x="6027313" y="-59242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dirty="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Jerusalem crowds wonder how Christ could teach with authority without rabbinic training to prepare for Him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reject Jesus as the Light of the World as witnessing of himself, so He says that Tabernacles and the Father testify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99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claims to be Messiah and deity, and the Jewish leaders unsuccessful try to kill Him by stoning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0" y="0"/>
            <a:ext cx="9144000" cy="838200"/>
          </a:xfrm>
        </p:spPr>
        <p:txBody>
          <a:bodyPr/>
          <a:lstStyle/>
          <a:p>
            <a:pPr eaLnBrk="1" hangingPunct="1"/>
            <a:r>
              <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(8:25-30)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3474937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algn="l"/>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5737</TotalTime>
  <Words>8418</Words>
  <Application>Microsoft Macintosh PowerPoint</Application>
  <PresentationFormat>On-screen Show (4:3)</PresentationFormat>
  <Paragraphs>824</Paragraphs>
  <Slides>227</Slides>
  <Notes>88</Notes>
  <HiddenSlides>0</HiddenSlides>
  <MMClips>1</MMClips>
  <ScaleCrop>false</ScaleCrop>
  <HeadingPairs>
    <vt:vector size="6" baseType="variant">
      <vt:variant>
        <vt:lpstr>Fonts Used</vt:lpstr>
      </vt:variant>
      <vt:variant>
        <vt:i4>25</vt:i4>
      </vt:variant>
      <vt:variant>
        <vt:lpstr>Theme</vt:lpstr>
      </vt:variant>
      <vt:variant>
        <vt:i4>43</vt:i4>
      </vt:variant>
      <vt:variant>
        <vt:lpstr>Slide Titles</vt:lpstr>
      </vt:variant>
      <vt:variant>
        <vt:i4>227</vt:i4>
      </vt:variant>
    </vt:vector>
  </HeadingPairs>
  <TitlesOfParts>
    <vt:vector size="295" baseType="lpstr">
      <vt:lpstr>26</vt:lpstr>
      <vt:lpstr>Alan Den</vt:lpstr>
      <vt:lpstr>굴림</vt:lpstr>
      <vt:lpstr>ＭＳ Ｐゴシック</vt:lpstr>
      <vt:lpstr>Osaka</vt:lpstr>
      <vt:lpstr>TEXT</vt:lpstr>
      <vt:lpstr>Times</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Garamond</vt:lpstr>
      <vt:lpstr>Helvetica Neue</vt:lpstr>
      <vt:lpstr>Impact</vt:lpstr>
      <vt:lpstr>Imprint MT Shadow</vt:lpstr>
      <vt:lpstr>Lucida Grande</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2_Generic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(7:1-13).</vt:lpstr>
      <vt:lpstr>Brothers of Jesus</vt:lpstr>
      <vt:lpstr>“Hour” in John’s Gospel</vt:lpstr>
      <vt:lpstr>Black</vt:lpstr>
      <vt:lpstr>We must each decide who Christ is— and also give that choice to others.</vt:lpstr>
      <vt:lpstr>I.  Everyone makes his or her own decision about Christ (7:1-13).</vt:lpstr>
      <vt:lpstr>PowerPoint Presentation</vt:lpstr>
      <vt:lpstr>PowerPoint Presentation</vt:lpstr>
      <vt:lpstr>PowerPoint Presentation</vt:lpstr>
      <vt:lpstr>PowerPoint Presentation</vt:lpstr>
      <vt:lpstr>II. People reject Christ’s teaching because they reject God (7:14-36). </vt:lpstr>
      <vt:lpstr>Black</vt:lpstr>
      <vt:lpstr>I've got nothing against God</vt:lpstr>
      <vt:lpstr>I.  Everyone makes his or her own decision about Christ (7:1-13).</vt:lpstr>
      <vt:lpstr>II. People reject Christ’s teaching because they reject God (7:14-36). </vt:lpstr>
      <vt:lpstr>PowerPoint Presentation</vt:lpstr>
      <vt:lpstr>III. Jesus’ claim to give eternal life always has mixed responses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(8:12-20).</vt:lpstr>
      <vt:lpstr>PowerPoint Presentation</vt:lpstr>
      <vt:lpstr>II. Many believe that the Father sent Jesus from heaven  (8:21-30).</vt:lpstr>
      <vt:lpstr>Who are you?!</vt:lpstr>
      <vt:lpstr>“My identity?  I am God!” (8:25-30)  </vt:lpstr>
      <vt:lpstr>Many people there placed their faith in him (8:30).</vt:lpstr>
      <vt:lpstr>I. Some are hostile to Christ as the way of salvation (8:12-20).</vt:lpstr>
      <vt:lpstr>II. Many believe that the Father sent Jesus from heaven  (8:21-30).</vt:lpstr>
      <vt:lpstr>III. All are revealed as of God or Satan (31-59).</vt:lpstr>
      <vt:lpstr>A. Believers in Jesus are freed from slavery to be the spiritual descendants of Abraham (31-38).</vt:lpstr>
      <vt:lpstr>“Believe” in John’s Gospel</vt:lpstr>
      <vt:lpstr>John 8:34 text</vt:lpstr>
      <vt:lpstr>Life’s Journey</vt:lpstr>
      <vt:lpstr>Freedom</vt:lpstr>
      <vt:lpstr>Freedom (John 8:34)</vt:lpstr>
      <vt:lpstr>B. Those who reject Jesus identify the devil as their father even to the point of trying to kill the messenger (8:39-59).</vt:lpstr>
      <vt:lpstr>1. Those who reject Jesus identify the devil as their father (8:39-47).</vt:lpstr>
      <vt:lpstr>“You belong to your father, the devil... He was a murderer from the beginning... When he lies, he speaks his native language...” (8:44)</vt:lpstr>
      <vt:lpstr>2. Some reject God to the point that they even try to kill the messenger (8:48-59).</vt:lpstr>
      <vt:lpstr>“Before Abraham was born, I Am!” </vt:lpstr>
      <vt:lpstr>Christ’s “I Am…” Claims in John’s Gospel</vt:lpstr>
      <vt:lpstr>“They picked up stones to throw at him” </vt:lpstr>
      <vt:lpstr>Main Idea</vt:lpstr>
      <vt:lpstr>Who is Jesus?</vt:lpstr>
      <vt:lpstr>3 responses:</vt:lpstr>
      <vt:lpstr>Walk to the light!</vt:lpstr>
      <vt:lpstr>Liar–Lunatic–Lord</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vt:lpstr>
      <vt:lpstr>A. Jesus’ healing a blind man proved he gives spiritual sight too (9:1-7).</vt:lpstr>
      <vt:lpstr>1. This man was born blind to show that God empowered Jesus to give eternal life (9:1-5).</vt:lpstr>
      <vt:lpstr>Why this blindness?</vt:lpstr>
      <vt:lpstr>Exodus 20:4-5</vt:lpstr>
      <vt:lpstr>2. Jesus proved He was the way for eternal life by miraculously healing the man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vt:lpstr>
      <vt:lpstr>II. Jesus changes people’s lives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vt:lpstr>
      <vt:lpstr>II. Jesus changes people’s lives(8-34).</vt:lpstr>
      <vt:lpstr>III. Jesus deserves worship as God (35-41).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PowerPoint Presentation</vt:lpstr>
      <vt:lpstr>PowerPoint Presentation</vt:lpstr>
      <vt:lpstr>The Good Samaritan (Luke 10)</vt:lpstr>
      <vt:lpstr>Augustine's Allegorical Interpretation of the Good Samaritan Parable (Luke 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109</cp:revision>
  <dcterms:created xsi:type="dcterms:W3CDTF">2018-02-05T03:13:19Z</dcterms:created>
  <dcterms:modified xsi:type="dcterms:W3CDTF">2024-05-07T17:26:57Z</dcterms:modified>
</cp:coreProperties>
</file>