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6.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7.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8.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9.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10.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1.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2.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3.xml" ContentType="application/vnd.openxmlformats-officedocument.theme+xml"/>
  <Override PartName="/ppt/slideLayouts/slideLayout110.xml" ContentType="application/vnd.openxmlformats-officedocument.presentationml.slideLayout+xml"/>
  <Override PartName="/ppt/theme/theme14.xml" ContentType="application/vnd.openxmlformats-officedocument.theme+xml"/>
  <Override PartName="/ppt/slideLayouts/slideLayout111.xml" ContentType="application/vnd.openxmlformats-officedocument.presentationml.slideLayout+xml"/>
  <Override PartName="/ppt/theme/theme15.xml" ContentType="application/vnd.openxmlformats-officedocument.theme+xml"/>
  <Override PartName="/ppt/slideLayouts/slideLayout112.xml" ContentType="application/vnd.openxmlformats-officedocument.presentationml.slideLayout+xml"/>
  <Override PartName="/ppt/theme/theme16.xml" ContentType="application/vnd.openxmlformats-officedocument.theme+xml"/>
  <Override PartName="/ppt/slideLayouts/slideLayout113.xml" ContentType="application/vnd.openxmlformats-officedocument.presentationml.slideLayout+xml"/>
  <Override PartName="/ppt/theme/theme17.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8.xml" ContentType="application/vnd.openxmlformats-officedocument.theme+xml"/>
  <Override PartName="/ppt/slideLayouts/slideLayout126.xml" ContentType="application/vnd.openxmlformats-officedocument.presentationml.slideLayout+xml"/>
  <Override PartName="/ppt/theme/theme19.xml" ContentType="application/vnd.openxmlformats-officedocument.theme+xml"/>
  <Override PartName="/ppt/slideLayouts/slideLayout127.xml" ContentType="application/vnd.openxmlformats-officedocument.presentationml.slideLayout+xml"/>
  <Override PartName="/ppt/theme/theme20.xml" ContentType="application/vnd.openxmlformats-officedocument.theme+xml"/>
  <Override PartName="/ppt/slideLayouts/slideLayout128.xml" ContentType="application/vnd.openxmlformats-officedocument.presentationml.slideLayout+xml"/>
  <Override PartName="/ppt/theme/theme21.xml" ContentType="application/vnd.openxmlformats-officedocument.theme+xml"/>
  <Override PartName="/ppt/slideLayouts/slideLayout129.xml" ContentType="application/vnd.openxmlformats-officedocument.presentationml.slideLayout+xml"/>
  <Override PartName="/ppt/theme/theme22.xml" ContentType="application/vnd.openxmlformats-officedocument.theme+xml"/>
  <Override PartName="/ppt/slideLayouts/slideLayout130.xml" ContentType="application/vnd.openxmlformats-officedocument.presentationml.slideLayout+xml"/>
  <Override PartName="/ppt/theme/theme2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24.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25.xml" ContentType="application/vnd.openxmlformats-officedocument.theme+xml"/>
  <Override PartName="/ppt/slideLayouts/slideLayout137.xml" ContentType="application/vnd.openxmlformats-officedocument.presentationml.slideLayout+xml"/>
  <Override PartName="/ppt/theme/theme26.xml" ContentType="application/vnd.openxmlformats-officedocument.theme+xml"/>
  <Override PartName="/ppt/slideLayouts/slideLayout138.xml" ContentType="application/vnd.openxmlformats-officedocument.presentationml.slideLayout+xml"/>
  <Override PartName="/ppt/theme/theme27.xml" ContentType="application/vnd.openxmlformats-officedocument.theme+xml"/>
  <Override PartName="/ppt/slideLayouts/slideLayout139.xml" ContentType="application/vnd.openxmlformats-officedocument.presentationml.slideLayout+xml"/>
  <Override PartName="/ppt/theme/theme28.xml" ContentType="application/vnd.openxmlformats-officedocument.theme+xml"/>
  <Override PartName="/ppt/slideLayouts/slideLayout140.xml" ContentType="application/vnd.openxmlformats-officedocument.presentationml.slideLayout+xml"/>
  <Override PartName="/ppt/theme/theme29.xml" ContentType="application/vnd.openxmlformats-officedocument.theme+xml"/>
  <Override PartName="/ppt/slideLayouts/slideLayout141.xml" ContentType="application/vnd.openxmlformats-officedocument.presentationml.slideLayout+xml"/>
  <Override PartName="/ppt/theme/theme30.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31.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32.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33.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34.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35.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36.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37.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38.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39.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40.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41.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42.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43.xml" ContentType="application/vnd.openxmlformats-officedocument.theme+xml"/>
  <Override PartName="/ppt/theme/theme4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heme/themeOverride1.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699" r:id="rId5"/>
    <p:sldMasterId id="2147483701" r:id="rId6"/>
    <p:sldMasterId id="2147483704" r:id="rId7"/>
    <p:sldMasterId id="2147483707" r:id="rId8"/>
    <p:sldMasterId id="2147483719" r:id="rId9"/>
    <p:sldMasterId id="2147483731" r:id="rId10"/>
    <p:sldMasterId id="2147483743" r:id="rId11"/>
    <p:sldMasterId id="2147483755" r:id="rId12"/>
    <p:sldMasterId id="2147483768" r:id="rId13"/>
    <p:sldMasterId id="2147483784" r:id="rId14"/>
    <p:sldMasterId id="2147483786" r:id="rId15"/>
    <p:sldMasterId id="2147483788" r:id="rId16"/>
    <p:sldMasterId id="2147483790" r:id="rId17"/>
    <p:sldMasterId id="2147483792" r:id="rId18"/>
    <p:sldMasterId id="2147483805" r:id="rId19"/>
    <p:sldMasterId id="2147483807" r:id="rId20"/>
    <p:sldMasterId id="2147483809" r:id="rId21"/>
    <p:sldMasterId id="2147483811" r:id="rId22"/>
    <p:sldMasterId id="2147483813" r:id="rId23"/>
    <p:sldMasterId id="2147483815" r:id="rId24"/>
    <p:sldMasterId id="2147483819" r:id="rId25"/>
    <p:sldMasterId id="2147483823" r:id="rId26"/>
    <p:sldMasterId id="2147483825" r:id="rId27"/>
    <p:sldMasterId id="2147483827" r:id="rId28"/>
    <p:sldMasterId id="2147483829" r:id="rId29"/>
    <p:sldMasterId id="2147483831" r:id="rId30"/>
    <p:sldMasterId id="2147483833" r:id="rId31"/>
    <p:sldMasterId id="2147483836" r:id="rId32"/>
    <p:sldMasterId id="2147483848" r:id="rId33"/>
    <p:sldMasterId id="2147483860" r:id="rId34"/>
    <p:sldMasterId id="2147483872" r:id="rId35"/>
    <p:sldMasterId id="2147483884" r:id="rId36"/>
    <p:sldMasterId id="2147483896" r:id="rId37"/>
    <p:sldMasterId id="2147483910" r:id="rId38"/>
    <p:sldMasterId id="2147483923" r:id="rId39"/>
    <p:sldMasterId id="2147483936" r:id="rId40"/>
    <p:sldMasterId id="2147483949" r:id="rId41"/>
    <p:sldMasterId id="2147483961" r:id="rId42"/>
    <p:sldMasterId id="2147483973" r:id="rId43"/>
  </p:sldMasterIdLst>
  <p:notesMasterIdLst>
    <p:notesMasterId r:id="rId271"/>
  </p:notesMasterIdLst>
  <p:sldIdLst>
    <p:sldId id="256" r:id="rId44"/>
    <p:sldId id="5338" r:id="rId45"/>
    <p:sldId id="5339" r:id="rId46"/>
    <p:sldId id="5340" r:id="rId47"/>
    <p:sldId id="257" r:id="rId48"/>
    <p:sldId id="271" r:id="rId49"/>
    <p:sldId id="313" r:id="rId50"/>
    <p:sldId id="314" r:id="rId51"/>
    <p:sldId id="315" r:id="rId52"/>
    <p:sldId id="316" r:id="rId53"/>
    <p:sldId id="317" r:id="rId54"/>
    <p:sldId id="318" r:id="rId55"/>
    <p:sldId id="319" r:id="rId56"/>
    <p:sldId id="320" r:id="rId57"/>
    <p:sldId id="321" r:id="rId58"/>
    <p:sldId id="322" r:id="rId59"/>
    <p:sldId id="323" r:id="rId60"/>
    <p:sldId id="324" r:id="rId61"/>
    <p:sldId id="325" r:id="rId62"/>
    <p:sldId id="326" r:id="rId63"/>
    <p:sldId id="327" r:id="rId64"/>
    <p:sldId id="328" r:id="rId65"/>
    <p:sldId id="329" r:id="rId66"/>
    <p:sldId id="330" r:id="rId67"/>
    <p:sldId id="272" r:id="rId68"/>
    <p:sldId id="273" r:id="rId69"/>
    <p:sldId id="274" r:id="rId70"/>
    <p:sldId id="275" r:id="rId71"/>
    <p:sldId id="331" r:id="rId72"/>
    <p:sldId id="332" r:id="rId73"/>
    <p:sldId id="478" r:id="rId74"/>
    <p:sldId id="477" r:id="rId75"/>
    <p:sldId id="471" r:id="rId76"/>
    <p:sldId id="276" r:id="rId77"/>
    <p:sldId id="336" r:id="rId78"/>
    <p:sldId id="337" r:id="rId79"/>
    <p:sldId id="338" r:id="rId80"/>
    <p:sldId id="339" r:id="rId81"/>
    <p:sldId id="340" r:id="rId82"/>
    <p:sldId id="341" r:id="rId83"/>
    <p:sldId id="342" r:id="rId84"/>
    <p:sldId id="343" r:id="rId85"/>
    <p:sldId id="344" r:id="rId86"/>
    <p:sldId id="345" r:id="rId87"/>
    <p:sldId id="346" r:id="rId88"/>
    <p:sldId id="347" r:id="rId89"/>
    <p:sldId id="258" r:id="rId90"/>
    <p:sldId id="297" r:id="rId91"/>
    <p:sldId id="298" r:id="rId92"/>
    <p:sldId id="299" r:id="rId93"/>
    <p:sldId id="300" r:id="rId94"/>
    <p:sldId id="301" r:id="rId95"/>
    <p:sldId id="302" r:id="rId96"/>
    <p:sldId id="303" r:id="rId97"/>
    <p:sldId id="304" r:id="rId98"/>
    <p:sldId id="305" r:id="rId99"/>
    <p:sldId id="306" r:id="rId100"/>
    <p:sldId id="307" r:id="rId101"/>
    <p:sldId id="308" r:id="rId102"/>
    <p:sldId id="309" r:id="rId103"/>
    <p:sldId id="310" r:id="rId104"/>
    <p:sldId id="286" r:id="rId105"/>
    <p:sldId id="287" r:id="rId106"/>
    <p:sldId id="288" r:id="rId107"/>
    <p:sldId id="289" r:id="rId108"/>
    <p:sldId id="290" r:id="rId109"/>
    <p:sldId id="291" r:id="rId110"/>
    <p:sldId id="292" r:id="rId111"/>
    <p:sldId id="293" r:id="rId112"/>
    <p:sldId id="294" r:id="rId113"/>
    <p:sldId id="295" r:id="rId114"/>
    <p:sldId id="296" r:id="rId115"/>
    <p:sldId id="259" r:id="rId116"/>
    <p:sldId id="348" r:id="rId117"/>
    <p:sldId id="349" r:id="rId118"/>
    <p:sldId id="350" r:id="rId119"/>
    <p:sldId id="479" r:id="rId120"/>
    <p:sldId id="352" r:id="rId121"/>
    <p:sldId id="353" r:id="rId122"/>
    <p:sldId id="354" r:id="rId123"/>
    <p:sldId id="355" r:id="rId124"/>
    <p:sldId id="472" r:id="rId125"/>
    <p:sldId id="357" r:id="rId126"/>
    <p:sldId id="358" r:id="rId127"/>
    <p:sldId id="359" r:id="rId128"/>
    <p:sldId id="360" r:id="rId129"/>
    <p:sldId id="361" r:id="rId130"/>
    <p:sldId id="473" r:id="rId131"/>
    <p:sldId id="260" r:id="rId132"/>
    <p:sldId id="363" r:id="rId133"/>
    <p:sldId id="364" r:id="rId134"/>
    <p:sldId id="365" r:id="rId135"/>
    <p:sldId id="366" r:id="rId136"/>
    <p:sldId id="474" r:id="rId137"/>
    <p:sldId id="480" r:id="rId138"/>
    <p:sldId id="369" r:id="rId139"/>
    <p:sldId id="370" r:id="rId140"/>
    <p:sldId id="371" r:id="rId141"/>
    <p:sldId id="372" r:id="rId142"/>
    <p:sldId id="373" r:id="rId143"/>
    <p:sldId id="374" r:id="rId144"/>
    <p:sldId id="375" r:id="rId145"/>
    <p:sldId id="376" r:id="rId146"/>
    <p:sldId id="377" r:id="rId147"/>
    <p:sldId id="378" r:id="rId148"/>
    <p:sldId id="379" r:id="rId149"/>
    <p:sldId id="380" r:id="rId150"/>
    <p:sldId id="381" r:id="rId151"/>
    <p:sldId id="382" r:id="rId152"/>
    <p:sldId id="383" r:id="rId153"/>
    <p:sldId id="384" r:id="rId154"/>
    <p:sldId id="385" r:id="rId155"/>
    <p:sldId id="386" r:id="rId156"/>
    <p:sldId id="387" r:id="rId157"/>
    <p:sldId id="388" r:id="rId158"/>
    <p:sldId id="261" r:id="rId159"/>
    <p:sldId id="389" r:id="rId160"/>
    <p:sldId id="390" r:id="rId161"/>
    <p:sldId id="391" r:id="rId162"/>
    <p:sldId id="392" r:id="rId163"/>
    <p:sldId id="393" r:id="rId164"/>
    <p:sldId id="394" r:id="rId165"/>
    <p:sldId id="395" r:id="rId166"/>
    <p:sldId id="396" r:id="rId167"/>
    <p:sldId id="397" r:id="rId168"/>
    <p:sldId id="398" r:id="rId169"/>
    <p:sldId id="399" r:id="rId170"/>
    <p:sldId id="400" r:id="rId171"/>
    <p:sldId id="401" r:id="rId172"/>
    <p:sldId id="402" r:id="rId173"/>
    <p:sldId id="403" r:id="rId174"/>
    <p:sldId id="404" r:id="rId175"/>
    <p:sldId id="405" r:id="rId176"/>
    <p:sldId id="406" r:id="rId177"/>
    <p:sldId id="475" r:id="rId178"/>
    <p:sldId id="408" r:id="rId179"/>
    <p:sldId id="409" r:id="rId180"/>
    <p:sldId id="410" r:id="rId181"/>
    <p:sldId id="411" r:id="rId182"/>
    <p:sldId id="412" r:id="rId183"/>
    <p:sldId id="413" r:id="rId184"/>
    <p:sldId id="414" r:id="rId185"/>
    <p:sldId id="476" r:id="rId186"/>
    <p:sldId id="416" r:id="rId187"/>
    <p:sldId id="417" r:id="rId188"/>
    <p:sldId id="418" r:id="rId189"/>
    <p:sldId id="419" r:id="rId190"/>
    <p:sldId id="420" r:id="rId191"/>
    <p:sldId id="421" r:id="rId192"/>
    <p:sldId id="422" r:id="rId193"/>
    <p:sldId id="423" r:id="rId194"/>
    <p:sldId id="424" r:id="rId195"/>
    <p:sldId id="425" r:id="rId196"/>
    <p:sldId id="426" r:id="rId197"/>
    <p:sldId id="427" r:id="rId198"/>
    <p:sldId id="428" r:id="rId199"/>
    <p:sldId id="429" r:id="rId200"/>
    <p:sldId id="430" r:id="rId201"/>
    <p:sldId id="431" r:id="rId202"/>
    <p:sldId id="432" r:id="rId203"/>
    <p:sldId id="433" r:id="rId204"/>
    <p:sldId id="434" r:id="rId205"/>
    <p:sldId id="435" r:id="rId206"/>
    <p:sldId id="436" r:id="rId207"/>
    <p:sldId id="437" r:id="rId208"/>
    <p:sldId id="438" r:id="rId209"/>
    <p:sldId id="439" r:id="rId210"/>
    <p:sldId id="440" r:id="rId211"/>
    <p:sldId id="441" r:id="rId212"/>
    <p:sldId id="442" r:id="rId213"/>
    <p:sldId id="443" r:id="rId214"/>
    <p:sldId id="444" r:id="rId215"/>
    <p:sldId id="445" r:id="rId216"/>
    <p:sldId id="446" r:id="rId217"/>
    <p:sldId id="447" r:id="rId218"/>
    <p:sldId id="448" r:id="rId219"/>
    <p:sldId id="449" r:id="rId220"/>
    <p:sldId id="450" r:id="rId221"/>
    <p:sldId id="451" r:id="rId222"/>
    <p:sldId id="452" r:id="rId223"/>
    <p:sldId id="453" r:id="rId224"/>
    <p:sldId id="262" r:id="rId225"/>
    <p:sldId id="5341" r:id="rId226"/>
    <p:sldId id="5342" r:id="rId227"/>
    <p:sldId id="5345" r:id="rId228"/>
    <p:sldId id="5344" r:id="rId229"/>
    <p:sldId id="5343" r:id="rId230"/>
    <p:sldId id="2410" r:id="rId231"/>
    <p:sldId id="263" r:id="rId232"/>
    <p:sldId id="264" r:id="rId233"/>
    <p:sldId id="454" r:id="rId234"/>
    <p:sldId id="455" r:id="rId235"/>
    <p:sldId id="456" r:id="rId236"/>
    <p:sldId id="265" r:id="rId237"/>
    <p:sldId id="266" r:id="rId238"/>
    <p:sldId id="267" r:id="rId239"/>
    <p:sldId id="457" r:id="rId240"/>
    <p:sldId id="458" r:id="rId241"/>
    <p:sldId id="459" r:id="rId242"/>
    <p:sldId id="460" r:id="rId243"/>
    <p:sldId id="461" r:id="rId244"/>
    <p:sldId id="462" r:id="rId245"/>
    <p:sldId id="463" r:id="rId246"/>
    <p:sldId id="464" r:id="rId247"/>
    <p:sldId id="465" r:id="rId248"/>
    <p:sldId id="466" r:id="rId249"/>
    <p:sldId id="467" r:id="rId250"/>
    <p:sldId id="468" r:id="rId251"/>
    <p:sldId id="469" r:id="rId252"/>
    <p:sldId id="268" r:id="rId253"/>
    <p:sldId id="269" r:id="rId254"/>
    <p:sldId id="277" r:id="rId255"/>
    <p:sldId id="278" r:id="rId256"/>
    <p:sldId id="279" r:id="rId257"/>
    <p:sldId id="470" r:id="rId258"/>
    <p:sldId id="280" r:id="rId259"/>
    <p:sldId id="281" r:id="rId260"/>
    <p:sldId id="282" r:id="rId261"/>
    <p:sldId id="283" r:id="rId262"/>
    <p:sldId id="284" r:id="rId263"/>
    <p:sldId id="285" r:id="rId264"/>
    <p:sldId id="270" r:id="rId265"/>
    <p:sldId id="5347" r:id="rId266"/>
    <p:sldId id="5348" r:id="rId267"/>
    <p:sldId id="5346" r:id="rId268"/>
    <p:sldId id="311" r:id="rId269"/>
    <p:sldId id="312" r:id="rId27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65DA00D-AB12-4176-85BF-2C2DF1AC71C4}">
          <p14:sldIdLst>
            <p14:sldId id="256"/>
            <p14:sldId id="5338"/>
            <p14:sldId id="5339"/>
            <p14:sldId id="5340"/>
          </p14:sldIdLst>
        </p14:section>
        <p14:section name="A. Conflict at Feast of Tabernacles" id="{7E406A9E-20D2-4240-B4CA-875C45FC331A}">
          <p14:sldIdLst>
            <p14:sldId id="257"/>
            <p14:sldId id="271"/>
            <p14:sldId id="313"/>
            <p14:sldId id="314"/>
            <p14:sldId id="315"/>
            <p14:sldId id="316"/>
            <p14:sldId id="317"/>
            <p14:sldId id="318"/>
            <p14:sldId id="319"/>
            <p14:sldId id="320"/>
            <p14:sldId id="321"/>
            <p14:sldId id="322"/>
            <p14:sldId id="323"/>
            <p14:sldId id="324"/>
            <p14:sldId id="325"/>
            <p14:sldId id="326"/>
            <p14:sldId id="327"/>
            <p14:sldId id="328"/>
            <p14:sldId id="329"/>
            <p14:sldId id="330"/>
            <p14:sldId id="272"/>
            <p14:sldId id="273"/>
            <p14:sldId id="274"/>
            <p14:sldId id="275"/>
            <p14:sldId id="331"/>
            <p14:sldId id="332"/>
            <p14:sldId id="478"/>
            <p14:sldId id="477"/>
            <p14:sldId id="471"/>
            <p14:sldId id="276"/>
            <p14:sldId id="336"/>
            <p14:sldId id="337"/>
            <p14:sldId id="338"/>
            <p14:sldId id="339"/>
            <p14:sldId id="340"/>
            <p14:sldId id="341"/>
            <p14:sldId id="342"/>
            <p14:sldId id="343"/>
            <p14:sldId id="344"/>
            <p14:sldId id="345"/>
            <p14:sldId id="346"/>
            <p14:sldId id="347"/>
          </p14:sldIdLst>
        </p14:section>
        <p14:section name="B. Conflict Over the Law" id="{420BC51E-7D09-4C33-875A-29D2E661871A}">
          <p14:sldIdLst>
            <p14:sldId id="258"/>
            <p14:sldId id="297"/>
            <p14:sldId id="298"/>
            <p14:sldId id="299"/>
            <p14:sldId id="300"/>
            <p14:sldId id="301"/>
            <p14:sldId id="302"/>
            <p14:sldId id="303"/>
            <p14:sldId id="304"/>
            <p14:sldId id="305"/>
            <p14:sldId id="306"/>
            <p14:sldId id="307"/>
            <p14:sldId id="308"/>
            <p14:sldId id="309"/>
            <p14:sldId id="310"/>
            <p14:sldId id="286"/>
            <p14:sldId id="287"/>
            <p14:sldId id="288"/>
            <p14:sldId id="289"/>
            <p14:sldId id="290"/>
            <p14:sldId id="291"/>
            <p14:sldId id="292"/>
            <p14:sldId id="293"/>
            <p14:sldId id="294"/>
            <p14:sldId id="295"/>
            <p14:sldId id="296"/>
          </p14:sldIdLst>
        </p14:section>
        <p14:section name="Conflict Over the Light" id="{39A7B821-E3DF-4C2B-B7DF-D869474F2C75}">
          <p14:sldIdLst>
            <p14:sldId id="259"/>
            <p14:sldId id="348"/>
            <p14:sldId id="349"/>
            <p14:sldId id="350"/>
            <p14:sldId id="479"/>
            <p14:sldId id="352"/>
            <p14:sldId id="353"/>
            <p14:sldId id="354"/>
            <p14:sldId id="355"/>
            <p14:sldId id="472"/>
            <p14:sldId id="357"/>
            <p14:sldId id="358"/>
            <p14:sldId id="359"/>
            <p14:sldId id="360"/>
            <p14:sldId id="361"/>
            <p14:sldId id="473"/>
          </p14:sldIdLst>
        </p14:section>
        <p14:section name="D. Conflict Over His Person" id="{21B44CCC-CA7C-4D99-9B61-ECF1A45B9492}">
          <p14:sldIdLst>
            <p14:sldId id="260"/>
            <p14:sldId id="363"/>
            <p14:sldId id="364"/>
            <p14:sldId id="365"/>
            <p14:sldId id="366"/>
            <p14:sldId id="474"/>
            <p14:sldId id="480"/>
            <p14:sldId id="369"/>
            <p14:sldId id="370"/>
            <p14:sldId id="371"/>
            <p14:sldId id="372"/>
            <p14:sldId id="373"/>
            <p14:sldId id="374"/>
            <p14:sldId id="375"/>
            <p14:sldId id="376"/>
            <p14:sldId id="377"/>
            <p14:sldId id="378"/>
            <p14:sldId id="379"/>
            <p14:sldId id="380"/>
            <p14:sldId id="381"/>
            <p14:sldId id="382"/>
            <p14:sldId id="383"/>
            <p14:sldId id="384"/>
            <p14:sldId id="385"/>
            <p14:sldId id="386"/>
            <p14:sldId id="387"/>
            <p14:sldId id="388"/>
          </p14:sldIdLst>
        </p14:section>
        <p14:section name="E. Conflict Over the Healing of the Blind Man" id="{6777B8D0-A3D1-4207-9B3C-1A9E44E2DFAA}">
          <p14:sldIdLst>
            <p14:sldId id="261"/>
            <p14:sldId id="389"/>
            <p14:sldId id="390"/>
            <p14:sldId id="391"/>
            <p14:sldId id="392"/>
            <p14:sldId id="393"/>
            <p14:sldId id="394"/>
            <p14:sldId id="395"/>
            <p14:sldId id="396"/>
            <p14:sldId id="397"/>
            <p14:sldId id="398"/>
            <p14:sldId id="399"/>
            <p14:sldId id="400"/>
            <p14:sldId id="401"/>
            <p14:sldId id="402"/>
            <p14:sldId id="403"/>
            <p14:sldId id="404"/>
            <p14:sldId id="405"/>
            <p14:sldId id="406"/>
            <p14:sldId id="475"/>
            <p14:sldId id="408"/>
            <p14:sldId id="409"/>
            <p14:sldId id="410"/>
            <p14:sldId id="411"/>
            <p14:sldId id="412"/>
            <p14:sldId id="413"/>
            <p14:sldId id="414"/>
            <p14:sldId id="476"/>
            <p14:sldId id="416"/>
            <p14:sldId id="417"/>
            <p14:sldId id="418"/>
            <p14:sldId id="419"/>
            <p14:sldId id="420"/>
            <p14:sldId id="421"/>
            <p14:sldId id="422"/>
            <p14:sldId id="423"/>
            <p14:sldId id="424"/>
            <p14:sldId id="425"/>
            <p14:sldId id="426"/>
            <p14:sldId id="427"/>
            <p14:sldId id="428"/>
            <p14:sldId id="429"/>
            <p14:sldId id="430"/>
            <p14:sldId id="431"/>
            <p14:sldId id="432"/>
            <p14:sldId id="433"/>
            <p14:sldId id="434"/>
            <p14:sldId id="435"/>
            <p14:sldId id="436"/>
            <p14:sldId id="437"/>
            <p14:sldId id="438"/>
            <p14:sldId id="439"/>
            <p14:sldId id="440"/>
            <p14:sldId id="441"/>
            <p14:sldId id="442"/>
            <p14:sldId id="443"/>
            <p14:sldId id="444"/>
            <p14:sldId id="445"/>
            <p14:sldId id="446"/>
            <p14:sldId id="447"/>
            <p14:sldId id="448"/>
            <p14:sldId id="449"/>
            <p14:sldId id="450"/>
            <p14:sldId id="451"/>
            <p14:sldId id="452"/>
            <p14:sldId id="453"/>
          </p14:sldIdLst>
        </p14:section>
        <p14:section name="F. Conflict Over the Shepherd" id="{E0905D04-C66D-4B7A-9FEA-61C2A3E37AB7}">
          <p14:sldIdLst>
            <p14:sldId id="262"/>
            <p14:sldId id="5341"/>
            <p14:sldId id="5342"/>
            <p14:sldId id="5345"/>
            <p14:sldId id="5344"/>
            <p14:sldId id="5343"/>
            <p14:sldId id="2410"/>
          </p14:sldIdLst>
        </p14:section>
        <p14:section name="G. Witness of the Seventy-Two" id="{17C385BB-9BF3-497F-9DFB-24BD8239C9D9}">
          <p14:sldIdLst>
            <p14:sldId id="263"/>
          </p14:sldIdLst>
        </p14:section>
        <p14:section name="H. Conflict Over the Question of Eternal Life" id="{BA029665-6932-4A20-B631-B3F648C5F1A0}">
          <p14:sldIdLst>
            <p14:sldId id="264"/>
            <p14:sldId id="454"/>
            <p14:sldId id="455"/>
            <p14:sldId id="456"/>
          </p14:sldIdLst>
        </p14:section>
        <p14:section name="I. An Example of Fellowship" id="{DA300C17-5A7F-42C2-9FCD-A168DF0DF720}">
          <p14:sldIdLst>
            <p14:sldId id="265"/>
          </p14:sldIdLst>
        </p14:section>
        <p14:section name="J. Instruction in Prayer" id="{EE02EB89-E733-4CCB-A601-2DF2F7830E5E}">
          <p14:sldIdLst>
            <p14:sldId id="266"/>
          </p14:sldIdLst>
        </p14:section>
        <p14:section name="K. Conflict over the Healing of the Dumb Man" id="{247A2904-F072-4A8E-B4D3-243488836256}">
          <p14:sldIdLst>
            <p14:sldId id="267"/>
            <p14:sldId id="457"/>
            <p14:sldId id="458"/>
            <p14:sldId id="459"/>
            <p14:sldId id="460"/>
            <p14:sldId id="461"/>
            <p14:sldId id="462"/>
            <p14:sldId id="463"/>
            <p14:sldId id="464"/>
            <p14:sldId id="465"/>
            <p14:sldId id="466"/>
            <p14:sldId id="467"/>
            <p14:sldId id="468"/>
            <p14:sldId id="469"/>
          </p14:sldIdLst>
        </p14:section>
        <p14:section name="L. Conflict Over Pharisaic Ritualism" id="{8557F938-46E8-4F80-9550-D8E0CA7FC043}">
          <p14:sldIdLst>
            <p14:sldId id="268"/>
          </p14:sldIdLst>
        </p14:section>
        <p14:section name="M. Instruction of the Disciples" id="{64323879-00FA-4FE1-AD57-0471FDEE191B}">
          <p14:sldIdLst>
            <p14:sldId id="269"/>
            <p14:sldId id="277"/>
            <p14:sldId id="278"/>
            <p14:sldId id="279"/>
            <p14:sldId id="470"/>
            <p14:sldId id="280"/>
            <p14:sldId id="281"/>
            <p14:sldId id="282"/>
            <p14:sldId id="283"/>
            <p14:sldId id="284"/>
            <p14:sldId id="285"/>
          </p14:sldIdLst>
        </p14:section>
        <p14:section name="N. Conflict at the Feast of Dedication" id="{5995B530-0B72-4CD7-9B3B-A32F6058E1C1}">
          <p14:sldIdLst>
            <p14:sldId id="270"/>
            <p14:sldId id="5347"/>
            <p14:sldId id="5348"/>
            <p14:sldId id="5346"/>
            <p14:sldId id="311"/>
            <p14:sldId id="31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50" autoAdjust="0"/>
    <p:restoredTop sz="82330" autoAdjust="0"/>
  </p:normalViewPr>
  <p:slideViewPr>
    <p:cSldViewPr snapToGrid="0">
      <p:cViewPr varScale="1">
        <p:scale>
          <a:sx n="109" d="100"/>
          <a:sy n="109" d="100"/>
        </p:scale>
        <p:origin x="200" y="576"/>
      </p:cViewPr>
      <p:guideLst/>
    </p:cSldViewPr>
  </p:slideViewPr>
  <p:notesTextViewPr>
    <p:cViewPr>
      <p:scale>
        <a:sx n="1" d="1"/>
        <a:sy n="1" d="1"/>
      </p:scale>
      <p:origin x="0" y="0"/>
    </p:cViewPr>
  </p:notesTextViewPr>
  <p:sorterViewPr>
    <p:cViewPr varScale="1">
      <p:scale>
        <a:sx n="50" d="100"/>
        <a:sy n="50" d="100"/>
      </p:scale>
      <p:origin x="0" y="-141612"/>
    </p:cViewPr>
  </p:sorterViewPr>
  <p:notesViewPr>
    <p:cSldViewPr snapToGrid="0">
      <p:cViewPr varScale="1">
        <p:scale>
          <a:sx n="114" d="100"/>
          <a:sy n="114" d="100"/>
        </p:scale>
        <p:origin x="1544" y="17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4.xml"/><Relationship Id="rId21" Type="http://schemas.openxmlformats.org/officeDocument/2006/relationships/slideMaster" Target="slideMasters/slideMaster21.xml"/><Relationship Id="rId63" Type="http://schemas.openxmlformats.org/officeDocument/2006/relationships/slide" Target="slides/slide20.xml"/><Relationship Id="rId159" Type="http://schemas.openxmlformats.org/officeDocument/2006/relationships/slide" Target="slides/slide116.xml"/><Relationship Id="rId170" Type="http://schemas.openxmlformats.org/officeDocument/2006/relationships/slide" Target="slides/slide127.xml"/><Relationship Id="rId226" Type="http://schemas.openxmlformats.org/officeDocument/2006/relationships/slide" Target="slides/slide183.xml"/><Relationship Id="rId268" Type="http://schemas.openxmlformats.org/officeDocument/2006/relationships/slide" Target="slides/slide225.xml"/><Relationship Id="rId32" Type="http://schemas.openxmlformats.org/officeDocument/2006/relationships/slideMaster" Target="slideMasters/slideMaster32.xml"/><Relationship Id="rId74" Type="http://schemas.openxmlformats.org/officeDocument/2006/relationships/slide" Target="slides/slide31.xml"/><Relationship Id="rId128" Type="http://schemas.openxmlformats.org/officeDocument/2006/relationships/slide" Target="slides/slide85.xml"/><Relationship Id="rId5" Type="http://schemas.openxmlformats.org/officeDocument/2006/relationships/slideMaster" Target="slideMasters/slideMaster5.xml"/><Relationship Id="rId95" Type="http://schemas.openxmlformats.org/officeDocument/2006/relationships/slide" Target="slides/slide52.xml"/><Relationship Id="rId160" Type="http://schemas.openxmlformats.org/officeDocument/2006/relationships/slide" Target="slides/slide117.xml"/><Relationship Id="rId181" Type="http://schemas.openxmlformats.org/officeDocument/2006/relationships/slide" Target="slides/slide138.xml"/><Relationship Id="rId216" Type="http://schemas.openxmlformats.org/officeDocument/2006/relationships/slide" Target="slides/slide173.xml"/><Relationship Id="rId237" Type="http://schemas.openxmlformats.org/officeDocument/2006/relationships/slide" Target="slides/slide194.xml"/><Relationship Id="rId258" Type="http://schemas.openxmlformats.org/officeDocument/2006/relationships/slide" Target="slides/slide215.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21.xml"/><Relationship Id="rId118" Type="http://schemas.openxmlformats.org/officeDocument/2006/relationships/slide" Target="slides/slide75.xml"/><Relationship Id="rId139" Type="http://schemas.openxmlformats.org/officeDocument/2006/relationships/slide" Target="slides/slide96.xml"/><Relationship Id="rId85" Type="http://schemas.openxmlformats.org/officeDocument/2006/relationships/slide" Target="slides/slide42.xml"/><Relationship Id="rId150" Type="http://schemas.openxmlformats.org/officeDocument/2006/relationships/slide" Target="slides/slide107.xml"/><Relationship Id="rId171" Type="http://schemas.openxmlformats.org/officeDocument/2006/relationships/slide" Target="slides/slide128.xml"/><Relationship Id="rId192" Type="http://schemas.openxmlformats.org/officeDocument/2006/relationships/slide" Target="slides/slide149.xml"/><Relationship Id="rId206" Type="http://schemas.openxmlformats.org/officeDocument/2006/relationships/slide" Target="slides/slide163.xml"/><Relationship Id="rId227" Type="http://schemas.openxmlformats.org/officeDocument/2006/relationships/slide" Target="slides/slide184.xml"/><Relationship Id="rId248" Type="http://schemas.openxmlformats.org/officeDocument/2006/relationships/slide" Target="slides/slide205.xml"/><Relationship Id="rId269" Type="http://schemas.openxmlformats.org/officeDocument/2006/relationships/slide" Target="slides/slide226.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5.xml"/><Relationship Id="rId129" Type="http://schemas.openxmlformats.org/officeDocument/2006/relationships/slide" Target="slides/slide86.xml"/><Relationship Id="rId54" Type="http://schemas.openxmlformats.org/officeDocument/2006/relationships/slide" Target="slides/slide11.xml"/><Relationship Id="rId75" Type="http://schemas.openxmlformats.org/officeDocument/2006/relationships/slide" Target="slides/slide32.xml"/><Relationship Id="rId96" Type="http://schemas.openxmlformats.org/officeDocument/2006/relationships/slide" Target="slides/slide53.xml"/><Relationship Id="rId140" Type="http://schemas.openxmlformats.org/officeDocument/2006/relationships/slide" Target="slides/slide97.xml"/><Relationship Id="rId161" Type="http://schemas.openxmlformats.org/officeDocument/2006/relationships/slide" Target="slides/slide118.xml"/><Relationship Id="rId182" Type="http://schemas.openxmlformats.org/officeDocument/2006/relationships/slide" Target="slides/slide139.xml"/><Relationship Id="rId217" Type="http://schemas.openxmlformats.org/officeDocument/2006/relationships/slide" Target="slides/slide174.xml"/><Relationship Id="rId6" Type="http://schemas.openxmlformats.org/officeDocument/2006/relationships/slideMaster" Target="slideMasters/slideMaster6.xml"/><Relationship Id="rId238" Type="http://schemas.openxmlformats.org/officeDocument/2006/relationships/slide" Target="slides/slide195.xml"/><Relationship Id="rId259" Type="http://schemas.openxmlformats.org/officeDocument/2006/relationships/slide" Target="slides/slide216.xml"/><Relationship Id="rId23" Type="http://schemas.openxmlformats.org/officeDocument/2006/relationships/slideMaster" Target="slideMasters/slideMaster23.xml"/><Relationship Id="rId119" Type="http://schemas.openxmlformats.org/officeDocument/2006/relationships/slide" Target="slides/slide76.xml"/><Relationship Id="rId270" Type="http://schemas.openxmlformats.org/officeDocument/2006/relationships/slide" Target="slides/slide227.xml"/><Relationship Id="rId44" Type="http://schemas.openxmlformats.org/officeDocument/2006/relationships/slide" Target="slides/slide1.xml"/><Relationship Id="rId65" Type="http://schemas.openxmlformats.org/officeDocument/2006/relationships/slide" Target="slides/slide22.xml"/><Relationship Id="rId86" Type="http://schemas.openxmlformats.org/officeDocument/2006/relationships/slide" Target="slides/slide43.xml"/><Relationship Id="rId130" Type="http://schemas.openxmlformats.org/officeDocument/2006/relationships/slide" Target="slides/slide87.xml"/><Relationship Id="rId151" Type="http://schemas.openxmlformats.org/officeDocument/2006/relationships/slide" Target="slides/slide108.xml"/><Relationship Id="rId172" Type="http://schemas.openxmlformats.org/officeDocument/2006/relationships/slide" Target="slides/slide129.xml"/><Relationship Id="rId193" Type="http://schemas.openxmlformats.org/officeDocument/2006/relationships/slide" Target="slides/slide150.xml"/><Relationship Id="rId207" Type="http://schemas.openxmlformats.org/officeDocument/2006/relationships/slide" Target="slides/slide164.xml"/><Relationship Id="rId228" Type="http://schemas.openxmlformats.org/officeDocument/2006/relationships/slide" Target="slides/slide185.xml"/><Relationship Id="rId249" Type="http://schemas.openxmlformats.org/officeDocument/2006/relationships/slide" Target="slides/slide206.xml"/><Relationship Id="rId13" Type="http://schemas.openxmlformats.org/officeDocument/2006/relationships/slideMaster" Target="slideMasters/slideMaster13.xml"/><Relationship Id="rId109" Type="http://schemas.openxmlformats.org/officeDocument/2006/relationships/slide" Target="slides/slide66.xml"/><Relationship Id="rId260" Type="http://schemas.openxmlformats.org/officeDocument/2006/relationships/slide" Target="slides/slide217.xml"/><Relationship Id="rId34" Type="http://schemas.openxmlformats.org/officeDocument/2006/relationships/slideMaster" Target="slideMasters/slideMaster34.xml"/><Relationship Id="rId55" Type="http://schemas.openxmlformats.org/officeDocument/2006/relationships/slide" Target="slides/slide12.xml"/><Relationship Id="rId76" Type="http://schemas.openxmlformats.org/officeDocument/2006/relationships/slide" Target="slides/slide33.xml"/><Relationship Id="rId97" Type="http://schemas.openxmlformats.org/officeDocument/2006/relationships/slide" Target="slides/slide54.xml"/><Relationship Id="rId120" Type="http://schemas.openxmlformats.org/officeDocument/2006/relationships/slide" Target="slides/slide77.xml"/><Relationship Id="rId141" Type="http://schemas.openxmlformats.org/officeDocument/2006/relationships/slide" Target="slides/slide98.xml"/><Relationship Id="rId7" Type="http://schemas.openxmlformats.org/officeDocument/2006/relationships/slideMaster" Target="slideMasters/slideMaster7.xml"/><Relationship Id="rId162" Type="http://schemas.openxmlformats.org/officeDocument/2006/relationships/slide" Target="slides/slide119.xml"/><Relationship Id="rId183" Type="http://schemas.openxmlformats.org/officeDocument/2006/relationships/slide" Target="slides/slide140.xml"/><Relationship Id="rId218" Type="http://schemas.openxmlformats.org/officeDocument/2006/relationships/slide" Target="slides/slide175.xml"/><Relationship Id="rId239" Type="http://schemas.openxmlformats.org/officeDocument/2006/relationships/slide" Target="slides/slide196.xml"/><Relationship Id="rId250" Type="http://schemas.openxmlformats.org/officeDocument/2006/relationships/slide" Target="slides/slide207.xml"/><Relationship Id="rId271" Type="http://schemas.openxmlformats.org/officeDocument/2006/relationships/notesMaster" Target="notesMasters/notesMaster1.xml"/><Relationship Id="rId24" Type="http://schemas.openxmlformats.org/officeDocument/2006/relationships/slideMaster" Target="slideMasters/slideMaster24.xml"/><Relationship Id="rId45" Type="http://schemas.openxmlformats.org/officeDocument/2006/relationships/slide" Target="slides/slide2.xml"/><Relationship Id="rId66" Type="http://schemas.openxmlformats.org/officeDocument/2006/relationships/slide" Target="slides/slide23.xml"/><Relationship Id="rId87" Type="http://schemas.openxmlformats.org/officeDocument/2006/relationships/slide" Target="slides/slide44.xml"/><Relationship Id="rId110" Type="http://schemas.openxmlformats.org/officeDocument/2006/relationships/slide" Target="slides/slide67.xml"/><Relationship Id="rId131" Type="http://schemas.openxmlformats.org/officeDocument/2006/relationships/slide" Target="slides/slide88.xml"/><Relationship Id="rId152" Type="http://schemas.openxmlformats.org/officeDocument/2006/relationships/slide" Target="slides/slide109.xml"/><Relationship Id="rId173" Type="http://schemas.openxmlformats.org/officeDocument/2006/relationships/slide" Target="slides/slide130.xml"/><Relationship Id="rId194" Type="http://schemas.openxmlformats.org/officeDocument/2006/relationships/slide" Target="slides/slide151.xml"/><Relationship Id="rId208" Type="http://schemas.openxmlformats.org/officeDocument/2006/relationships/slide" Target="slides/slide165.xml"/><Relationship Id="rId229" Type="http://schemas.openxmlformats.org/officeDocument/2006/relationships/slide" Target="slides/slide186.xml"/><Relationship Id="rId240" Type="http://schemas.openxmlformats.org/officeDocument/2006/relationships/slide" Target="slides/slide197.xml"/><Relationship Id="rId261" Type="http://schemas.openxmlformats.org/officeDocument/2006/relationships/slide" Target="slides/slide218.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3.xml"/><Relationship Id="rId77" Type="http://schemas.openxmlformats.org/officeDocument/2006/relationships/slide" Target="slides/slide34.xml"/><Relationship Id="rId100" Type="http://schemas.openxmlformats.org/officeDocument/2006/relationships/slide" Target="slides/slide57.xml"/><Relationship Id="rId8" Type="http://schemas.openxmlformats.org/officeDocument/2006/relationships/slideMaster" Target="slideMasters/slideMaster8.xml"/><Relationship Id="rId98" Type="http://schemas.openxmlformats.org/officeDocument/2006/relationships/slide" Target="slides/slide55.xml"/><Relationship Id="rId121" Type="http://schemas.openxmlformats.org/officeDocument/2006/relationships/slide" Target="slides/slide78.xml"/><Relationship Id="rId142" Type="http://schemas.openxmlformats.org/officeDocument/2006/relationships/slide" Target="slides/slide99.xml"/><Relationship Id="rId163" Type="http://schemas.openxmlformats.org/officeDocument/2006/relationships/slide" Target="slides/slide120.xml"/><Relationship Id="rId184" Type="http://schemas.openxmlformats.org/officeDocument/2006/relationships/slide" Target="slides/slide141.xml"/><Relationship Id="rId219" Type="http://schemas.openxmlformats.org/officeDocument/2006/relationships/slide" Target="slides/slide176.xml"/><Relationship Id="rId230" Type="http://schemas.openxmlformats.org/officeDocument/2006/relationships/slide" Target="slides/slide187.xml"/><Relationship Id="rId251" Type="http://schemas.openxmlformats.org/officeDocument/2006/relationships/slide" Target="slides/slide208.xml"/><Relationship Id="rId25" Type="http://schemas.openxmlformats.org/officeDocument/2006/relationships/slideMaster" Target="slideMasters/slideMaster25.xml"/><Relationship Id="rId46" Type="http://schemas.openxmlformats.org/officeDocument/2006/relationships/slide" Target="slides/slide3.xml"/><Relationship Id="rId67" Type="http://schemas.openxmlformats.org/officeDocument/2006/relationships/slide" Target="slides/slide24.xml"/><Relationship Id="rId272" Type="http://schemas.openxmlformats.org/officeDocument/2006/relationships/presProps" Target="presProps.xml"/><Relationship Id="rId88" Type="http://schemas.openxmlformats.org/officeDocument/2006/relationships/slide" Target="slides/slide45.xml"/><Relationship Id="rId111" Type="http://schemas.openxmlformats.org/officeDocument/2006/relationships/slide" Target="slides/slide68.xml"/><Relationship Id="rId132" Type="http://schemas.openxmlformats.org/officeDocument/2006/relationships/slide" Target="slides/slide89.xml"/><Relationship Id="rId153" Type="http://schemas.openxmlformats.org/officeDocument/2006/relationships/slide" Target="slides/slide110.xml"/><Relationship Id="rId174" Type="http://schemas.openxmlformats.org/officeDocument/2006/relationships/slide" Target="slides/slide131.xml"/><Relationship Id="rId195" Type="http://schemas.openxmlformats.org/officeDocument/2006/relationships/slide" Target="slides/slide152.xml"/><Relationship Id="rId209" Type="http://schemas.openxmlformats.org/officeDocument/2006/relationships/slide" Target="slides/slide166.xml"/><Relationship Id="rId220" Type="http://schemas.openxmlformats.org/officeDocument/2006/relationships/slide" Target="slides/slide177.xml"/><Relationship Id="rId241" Type="http://schemas.openxmlformats.org/officeDocument/2006/relationships/slide" Target="slides/slide198.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4.xml"/><Relationship Id="rId262" Type="http://schemas.openxmlformats.org/officeDocument/2006/relationships/slide" Target="slides/slide219.xml"/><Relationship Id="rId78" Type="http://schemas.openxmlformats.org/officeDocument/2006/relationships/slide" Target="slides/slide35.xml"/><Relationship Id="rId99" Type="http://schemas.openxmlformats.org/officeDocument/2006/relationships/slide" Target="slides/slide56.xml"/><Relationship Id="rId101" Type="http://schemas.openxmlformats.org/officeDocument/2006/relationships/slide" Target="slides/slide58.xml"/><Relationship Id="rId122" Type="http://schemas.openxmlformats.org/officeDocument/2006/relationships/slide" Target="slides/slide79.xml"/><Relationship Id="rId143" Type="http://schemas.openxmlformats.org/officeDocument/2006/relationships/slide" Target="slides/slide100.xml"/><Relationship Id="rId164" Type="http://schemas.openxmlformats.org/officeDocument/2006/relationships/slide" Target="slides/slide121.xml"/><Relationship Id="rId185" Type="http://schemas.openxmlformats.org/officeDocument/2006/relationships/slide" Target="slides/slide142.xml"/><Relationship Id="rId9" Type="http://schemas.openxmlformats.org/officeDocument/2006/relationships/slideMaster" Target="slideMasters/slideMaster9.xml"/><Relationship Id="rId210" Type="http://schemas.openxmlformats.org/officeDocument/2006/relationships/slide" Target="slides/slide167.xml"/><Relationship Id="rId26" Type="http://schemas.openxmlformats.org/officeDocument/2006/relationships/slideMaster" Target="slideMasters/slideMaster26.xml"/><Relationship Id="rId231" Type="http://schemas.openxmlformats.org/officeDocument/2006/relationships/slide" Target="slides/slide188.xml"/><Relationship Id="rId252" Type="http://schemas.openxmlformats.org/officeDocument/2006/relationships/slide" Target="slides/slide209.xml"/><Relationship Id="rId273" Type="http://schemas.openxmlformats.org/officeDocument/2006/relationships/viewProps" Target="viewProps.xml"/><Relationship Id="rId47" Type="http://schemas.openxmlformats.org/officeDocument/2006/relationships/slide" Target="slides/slide4.xml"/><Relationship Id="rId68" Type="http://schemas.openxmlformats.org/officeDocument/2006/relationships/slide" Target="slides/slide25.xml"/><Relationship Id="rId89" Type="http://schemas.openxmlformats.org/officeDocument/2006/relationships/slide" Target="slides/slide46.xml"/><Relationship Id="rId112" Type="http://schemas.openxmlformats.org/officeDocument/2006/relationships/slide" Target="slides/slide69.xml"/><Relationship Id="rId133" Type="http://schemas.openxmlformats.org/officeDocument/2006/relationships/slide" Target="slides/slide90.xml"/><Relationship Id="rId154" Type="http://schemas.openxmlformats.org/officeDocument/2006/relationships/slide" Target="slides/slide111.xml"/><Relationship Id="rId175" Type="http://schemas.openxmlformats.org/officeDocument/2006/relationships/slide" Target="slides/slide132.xml"/><Relationship Id="rId196" Type="http://schemas.openxmlformats.org/officeDocument/2006/relationships/slide" Target="slides/slide153.xml"/><Relationship Id="rId200" Type="http://schemas.openxmlformats.org/officeDocument/2006/relationships/slide" Target="slides/slide157.xml"/><Relationship Id="rId16" Type="http://schemas.openxmlformats.org/officeDocument/2006/relationships/slideMaster" Target="slideMasters/slideMaster16.xml"/><Relationship Id="rId221" Type="http://schemas.openxmlformats.org/officeDocument/2006/relationships/slide" Target="slides/slide178.xml"/><Relationship Id="rId242" Type="http://schemas.openxmlformats.org/officeDocument/2006/relationships/slide" Target="slides/slide199.xml"/><Relationship Id="rId263" Type="http://schemas.openxmlformats.org/officeDocument/2006/relationships/slide" Target="slides/slide220.xml"/><Relationship Id="rId37" Type="http://schemas.openxmlformats.org/officeDocument/2006/relationships/slideMaster" Target="slideMasters/slideMaster37.xml"/><Relationship Id="rId58" Type="http://schemas.openxmlformats.org/officeDocument/2006/relationships/slide" Target="slides/slide15.xml"/><Relationship Id="rId79" Type="http://schemas.openxmlformats.org/officeDocument/2006/relationships/slide" Target="slides/slide36.xml"/><Relationship Id="rId102" Type="http://schemas.openxmlformats.org/officeDocument/2006/relationships/slide" Target="slides/slide59.xml"/><Relationship Id="rId123" Type="http://schemas.openxmlformats.org/officeDocument/2006/relationships/slide" Target="slides/slide80.xml"/><Relationship Id="rId144" Type="http://schemas.openxmlformats.org/officeDocument/2006/relationships/slide" Target="slides/slide101.xml"/><Relationship Id="rId90" Type="http://schemas.openxmlformats.org/officeDocument/2006/relationships/slide" Target="slides/slide47.xml"/><Relationship Id="rId165" Type="http://schemas.openxmlformats.org/officeDocument/2006/relationships/slide" Target="slides/slide122.xml"/><Relationship Id="rId186" Type="http://schemas.openxmlformats.org/officeDocument/2006/relationships/slide" Target="slides/slide143.xml"/><Relationship Id="rId211" Type="http://schemas.openxmlformats.org/officeDocument/2006/relationships/slide" Target="slides/slide168.xml"/><Relationship Id="rId232" Type="http://schemas.openxmlformats.org/officeDocument/2006/relationships/slide" Target="slides/slide189.xml"/><Relationship Id="rId253" Type="http://schemas.openxmlformats.org/officeDocument/2006/relationships/slide" Target="slides/slide210.xml"/><Relationship Id="rId274" Type="http://schemas.openxmlformats.org/officeDocument/2006/relationships/theme" Target="theme/theme1.xml"/><Relationship Id="rId27" Type="http://schemas.openxmlformats.org/officeDocument/2006/relationships/slideMaster" Target="slideMasters/slideMaster27.xml"/><Relationship Id="rId48" Type="http://schemas.openxmlformats.org/officeDocument/2006/relationships/slide" Target="slides/slide5.xml"/><Relationship Id="rId69" Type="http://schemas.openxmlformats.org/officeDocument/2006/relationships/slide" Target="slides/slide26.xml"/><Relationship Id="rId113" Type="http://schemas.openxmlformats.org/officeDocument/2006/relationships/slide" Target="slides/slide70.xml"/><Relationship Id="rId134" Type="http://schemas.openxmlformats.org/officeDocument/2006/relationships/slide" Target="slides/slide91.xml"/><Relationship Id="rId80" Type="http://schemas.openxmlformats.org/officeDocument/2006/relationships/slide" Target="slides/slide37.xml"/><Relationship Id="rId155" Type="http://schemas.openxmlformats.org/officeDocument/2006/relationships/slide" Target="slides/slide112.xml"/><Relationship Id="rId176" Type="http://schemas.openxmlformats.org/officeDocument/2006/relationships/slide" Target="slides/slide133.xml"/><Relationship Id="rId197" Type="http://schemas.openxmlformats.org/officeDocument/2006/relationships/slide" Target="slides/slide154.xml"/><Relationship Id="rId201" Type="http://schemas.openxmlformats.org/officeDocument/2006/relationships/slide" Target="slides/slide158.xml"/><Relationship Id="rId222" Type="http://schemas.openxmlformats.org/officeDocument/2006/relationships/slide" Target="slides/slide179.xml"/><Relationship Id="rId243" Type="http://schemas.openxmlformats.org/officeDocument/2006/relationships/slide" Target="slides/slide200.xml"/><Relationship Id="rId264" Type="http://schemas.openxmlformats.org/officeDocument/2006/relationships/slide" Target="slides/slide221.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6.xml"/><Relationship Id="rId103" Type="http://schemas.openxmlformats.org/officeDocument/2006/relationships/slide" Target="slides/slide60.xml"/><Relationship Id="rId124" Type="http://schemas.openxmlformats.org/officeDocument/2006/relationships/slide" Target="slides/slide81.xml"/><Relationship Id="rId70" Type="http://schemas.openxmlformats.org/officeDocument/2006/relationships/slide" Target="slides/slide27.xml"/><Relationship Id="rId91" Type="http://schemas.openxmlformats.org/officeDocument/2006/relationships/slide" Target="slides/slide48.xml"/><Relationship Id="rId145" Type="http://schemas.openxmlformats.org/officeDocument/2006/relationships/slide" Target="slides/slide102.xml"/><Relationship Id="rId166" Type="http://schemas.openxmlformats.org/officeDocument/2006/relationships/slide" Target="slides/slide123.xml"/><Relationship Id="rId187" Type="http://schemas.openxmlformats.org/officeDocument/2006/relationships/slide" Target="slides/slide144.xml"/><Relationship Id="rId1" Type="http://schemas.openxmlformats.org/officeDocument/2006/relationships/slideMaster" Target="slideMasters/slideMaster1.xml"/><Relationship Id="rId212" Type="http://schemas.openxmlformats.org/officeDocument/2006/relationships/slide" Target="slides/slide169.xml"/><Relationship Id="rId233" Type="http://schemas.openxmlformats.org/officeDocument/2006/relationships/slide" Target="slides/slide190.xml"/><Relationship Id="rId254" Type="http://schemas.openxmlformats.org/officeDocument/2006/relationships/slide" Target="slides/slide211.xml"/><Relationship Id="rId28" Type="http://schemas.openxmlformats.org/officeDocument/2006/relationships/slideMaster" Target="slideMasters/slideMaster28.xml"/><Relationship Id="rId49" Type="http://schemas.openxmlformats.org/officeDocument/2006/relationships/slide" Target="slides/slide6.xml"/><Relationship Id="rId114" Type="http://schemas.openxmlformats.org/officeDocument/2006/relationships/slide" Target="slides/slide71.xml"/><Relationship Id="rId275" Type="http://schemas.openxmlformats.org/officeDocument/2006/relationships/tableStyles" Target="tableStyles.xml"/><Relationship Id="rId60" Type="http://schemas.openxmlformats.org/officeDocument/2006/relationships/slide" Target="slides/slide17.xml"/><Relationship Id="rId81" Type="http://schemas.openxmlformats.org/officeDocument/2006/relationships/slide" Target="slides/slide38.xml"/><Relationship Id="rId135" Type="http://schemas.openxmlformats.org/officeDocument/2006/relationships/slide" Target="slides/slide92.xml"/><Relationship Id="rId156" Type="http://schemas.openxmlformats.org/officeDocument/2006/relationships/slide" Target="slides/slide113.xml"/><Relationship Id="rId177" Type="http://schemas.openxmlformats.org/officeDocument/2006/relationships/slide" Target="slides/slide134.xml"/><Relationship Id="rId198" Type="http://schemas.openxmlformats.org/officeDocument/2006/relationships/slide" Target="slides/slide155.xml"/><Relationship Id="rId202" Type="http://schemas.openxmlformats.org/officeDocument/2006/relationships/slide" Target="slides/slide159.xml"/><Relationship Id="rId223" Type="http://schemas.openxmlformats.org/officeDocument/2006/relationships/slide" Target="slides/slide180.xml"/><Relationship Id="rId244" Type="http://schemas.openxmlformats.org/officeDocument/2006/relationships/slide" Target="slides/slide201.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22.xml"/><Relationship Id="rId50" Type="http://schemas.openxmlformats.org/officeDocument/2006/relationships/slide" Target="slides/slide7.xml"/><Relationship Id="rId104" Type="http://schemas.openxmlformats.org/officeDocument/2006/relationships/slide" Target="slides/slide61.xml"/><Relationship Id="rId125" Type="http://schemas.openxmlformats.org/officeDocument/2006/relationships/slide" Target="slides/slide82.xml"/><Relationship Id="rId146" Type="http://schemas.openxmlformats.org/officeDocument/2006/relationships/slide" Target="slides/slide103.xml"/><Relationship Id="rId167" Type="http://schemas.openxmlformats.org/officeDocument/2006/relationships/slide" Target="slides/slide124.xml"/><Relationship Id="rId188" Type="http://schemas.openxmlformats.org/officeDocument/2006/relationships/slide" Target="slides/slide145.xml"/><Relationship Id="rId71" Type="http://schemas.openxmlformats.org/officeDocument/2006/relationships/slide" Target="slides/slide28.xml"/><Relationship Id="rId92" Type="http://schemas.openxmlformats.org/officeDocument/2006/relationships/slide" Target="slides/slide49.xml"/><Relationship Id="rId213" Type="http://schemas.openxmlformats.org/officeDocument/2006/relationships/slide" Target="slides/slide170.xml"/><Relationship Id="rId234" Type="http://schemas.openxmlformats.org/officeDocument/2006/relationships/slide" Target="slides/slide19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2.xml"/><Relationship Id="rId40" Type="http://schemas.openxmlformats.org/officeDocument/2006/relationships/slideMaster" Target="slideMasters/slideMaster40.xml"/><Relationship Id="rId115" Type="http://schemas.openxmlformats.org/officeDocument/2006/relationships/slide" Target="slides/slide72.xml"/><Relationship Id="rId136" Type="http://schemas.openxmlformats.org/officeDocument/2006/relationships/slide" Target="slides/slide93.xml"/><Relationship Id="rId157" Type="http://schemas.openxmlformats.org/officeDocument/2006/relationships/slide" Target="slides/slide114.xml"/><Relationship Id="rId178" Type="http://schemas.openxmlformats.org/officeDocument/2006/relationships/slide" Target="slides/slide135.xml"/><Relationship Id="rId61" Type="http://schemas.openxmlformats.org/officeDocument/2006/relationships/slide" Target="slides/slide18.xml"/><Relationship Id="rId82" Type="http://schemas.openxmlformats.org/officeDocument/2006/relationships/slide" Target="slides/slide39.xml"/><Relationship Id="rId199" Type="http://schemas.openxmlformats.org/officeDocument/2006/relationships/slide" Target="slides/slide156.xml"/><Relationship Id="rId203" Type="http://schemas.openxmlformats.org/officeDocument/2006/relationships/slide" Target="slides/slide160.xml"/><Relationship Id="rId19" Type="http://schemas.openxmlformats.org/officeDocument/2006/relationships/slideMaster" Target="slideMasters/slideMaster19.xml"/><Relationship Id="rId224" Type="http://schemas.openxmlformats.org/officeDocument/2006/relationships/slide" Target="slides/slide181.xml"/><Relationship Id="rId245" Type="http://schemas.openxmlformats.org/officeDocument/2006/relationships/slide" Target="slides/slide202.xml"/><Relationship Id="rId266" Type="http://schemas.openxmlformats.org/officeDocument/2006/relationships/slide" Target="slides/slide223.xml"/><Relationship Id="rId30" Type="http://schemas.openxmlformats.org/officeDocument/2006/relationships/slideMaster" Target="slideMasters/slideMaster30.xml"/><Relationship Id="rId105" Type="http://schemas.openxmlformats.org/officeDocument/2006/relationships/slide" Target="slides/slide62.xml"/><Relationship Id="rId126" Type="http://schemas.openxmlformats.org/officeDocument/2006/relationships/slide" Target="slides/slide83.xml"/><Relationship Id="rId147" Type="http://schemas.openxmlformats.org/officeDocument/2006/relationships/slide" Target="slides/slide104.xml"/><Relationship Id="rId168" Type="http://schemas.openxmlformats.org/officeDocument/2006/relationships/slide" Target="slides/slide125.xml"/><Relationship Id="rId51" Type="http://schemas.openxmlformats.org/officeDocument/2006/relationships/slide" Target="slides/slide8.xml"/><Relationship Id="rId72" Type="http://schemas.openxmlformats.org/officeDocument/2006/relationships/slide" Target="slides/slide29.xml"/><Relationship Id="rId93" Type="http://schemas.openxmlformats.org/officeDocument/2006/relationships/slide" Target="slides/slide50.xml"/><Relationship Id="rId189" Type="http://schemas.openxmlformats.org/officeDocument/2006/relationships/slide" Target="slides/slide146.xml"/><Relationship Id="rId3" Type="http://schemas.openxmlformats.org/officeDocument/2006/relationships/slideMaster" Target="slideMasters/slideMaster3.xml"/><Relationship Id="rId214" Type="http://schemas.openxmlformats.org/officeDocument/2006/relationships/slide" Target="slides/slide171.xml"/><Relationship Id="rId235" Type="http://schemas.openxmlformats.org/officeDocument/2006/relationships/slide" Target="slides/slide192.xml"/><Relationship Id="rId256" Type="http://schemas.openxmlformats.org/officeDocument/2006/relationships/slide" Target="slides/slide213.xml"/><Relationship Id="rId116" Type="http://schemas.openxmlformats.org/officeDocument/2006/relationships/slide" Target="slides/slide73.xml"/><Relationship Id="rId137" Type="http://schemas.openxmlformats.org/officeDocument/2006/relationships/slide" Target="slides/slide94.xml"/><Relationship Id="rId158" Type="http://schemas.openxmlformats.org/officeDocument/2006/relationships/slide" Target="slides/slide115.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9.xml"/><Relationship Id="rId83" Type="http://schemas.openxmlformats.org/officeDocument/2006/relationships/slide" Target="slides/slide40.xml"/><Relationship Id="rId179" Type="http://schemas.openxmlformats.org/officeDocument/2006/relationships/slide" Target="slides/slide136.xml"/><Relationship Id="rId190" Type="http://schemas.openxmlformats.org/officeDocument/2006/relationships/slide" Target="slides/slide147.xml"/><Relationship Id="rId204" Type="http://schemas.openxmlformats.org/officeDocument/2006/relationships/slide" Target="slides/slide161.xml"/><Relationship Id="rId225" Type="http://schemas.openxmlformats.org/officeDocument/2006/relationships/slide" Target="slides/slide182.xml"/><Relationship Id="rId246" Type="http://schemas.openxmlformats.org/officeDocument/2006/relationships/slide" Target="slides/slide203.xml"/><Relationship Id="rId267" Type="http://schemas.openxmlformats.org/officeDocument/2006/relationships/slide" Target="slides/slide224.xml"/><Relationship Id="rId106" Type="http://schemas.openxmlformats.org/officeDocument/2006/relationships/slide" Target="slides/slide63.xml"/><Relationship Id="rId127" Type="http://schemas.openxmlformats.org/officeDocument/2006/relationships/slide" Target="slides/slide8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9.xml"/><Relationship Id="rId73" Type="http://schemas.openxmlformats.org/officeDocument/2006/relationships/slide" Target="slides/slide30.xml"/><Relationship Id="rId94" Type="http://schemas.openxmlformats.org/officeDocument/2006/relationships/slide" Target="slides/slide51.xml"/><Relationship Id="rId148" Type="http://schemas.openxmlformats.org/officeDocument/2006/relationships/slide" Target="slides/slide105.xml"/><Relationship Id="rId169" Type="http://schemas.openxmlformats.org/officeDocument/2006/relationships/slide" Target="slides/slide126.xml"/><Relationship Id="rId4" Type="http://schemas.openxmlformats.org/officeDocument/2006/relationships/slideMaster" Target="slideMasters/slideMaster4.xml"/><Relationship Id="rId180" Type="http://schemas.openxmlformats.org/officeDocument/2006/relationships/slide" Target="slides/slide137.xml"/><Relationship Id="rId215" Type="http://schemas.openxmlformats.org/officeDocument/2006/relationships/slide" Target="slides/slide172.xml"/><Relationship Id="rId236" Type="http://schemas.openxmlformats.org/officeDocument/2006/relationships/slide" Target="slides/slide193.xml"/><Relationship Id="rId257" Type="http://schemas.openxmlformats.org/officeDocument/2006/relationships/slide" Target="slides/slide214.xml"/><Relationship Id="rId42" Type="http://schemas.openxmlformats.org/officeDocument/2006/relationships/slideMaster" Target="slideMasters/slideMaster42.xml"/><Relationship Id="rId84" Type="http://schemas.openxmlformats.org/officeDocument/2006/relationships/slide" Target="slides/slide41.xml"/><Relationship Id="rId138" Type="http://schemas.openxmlformats.org/officeDocument/2006/relationships/slide" Target="slides/slide95.xml"/><Relationship Id="rId191" Type="http://schemas.openxmlformats.org/officeDocument/2006/relationships/slide" Target="slides/slide148.xml"/><Relationship Id="rId205" Type="http://schemas.openxmlformats.org/officeDocument/2006/relationships/slide" Target="slides/slide162.xml"/><Relationship Id="rId247" Type="http://schemas.openxmlformats.org/officeDocument/2006/relationships/slide" Target="slides/slide204.xml"/><Relationship Id="rId107" Type="http://schemas.openxmlformats.org/officeDocument/2006/relationships/slide" Target="slides/slide64.xml"/><Relationship Id="rId11" Type="http://schemas.openxmlformats.org/officeDocument/2006/relationships/slideMaster" Target="slideMasters/slideMaster11.xml"/><Relationship Id="rId53" Type="http://schemas.openxmlformats.org/officeDocument/2006/relationships/slide" Target="slides/slide10.xml"/><Relationship Id="rId149" Type="http://schemas.openxmlformats.org/officeDocument/2006/relationships/slide" Target="slides/slide10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EECE8A-4EFB-4396-9862-032582503B21}" type="datetimeFigureOut">
              <a:rPr lang="en-GB" smtClean="0"/>
              <a:t>16/03/2024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78E62C-A091-49C7-B4DF-2F8432CFE4E6}" type="slidenum">
              <a:rPr lang="en-GB" smtClean="0"/>
              <a:t>‹#›</a:t>
            </a:fld>
            <a:endParaRPr lang="en-GB"/>
          </a:p>
        </p:txBody>
      </p:sp>
    </p:spTree>
    <p:extLst>
      <p:ext uri="{BB962C8B-B14F-4D97-AF65-F5344CB8AC3E}">
        <p14:creationId xmlns:p14="http://schemas.microsoft.com/office/powerpoint/2010/main" val="1008334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Life of Christ brought increasing polarization. The more Jesus showed about himself, the greater the resistance to him and his message. Also, the more intense the controversy leading to opposition, the higher priority Christ placed on preparing his men for when he would be gone. The climactic rejection when he presented himself as king of Israel a the Triumphal Entry resulted in rejection to the point of crucifixion followed by the victory of resurrection.</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Resurrection of the King</a:t>
            </a:r>
          </a:p>
        </p:txBody>
      </p:sp>
      <p:sp>
        <p:nvSpPr>
          <p:cNvPr id="4" name="Slide Number Placeholder 3"/>
          <p:cNvSpPr>
            <a:spLocks noGrp="1"/>
          </p:cNvSpPr>
          <p:nvPr>
            <p:ph type="sldNum" sz="quarter" idx="5"/>
          </p:nvPr>
        </p:nvSpPr>
        <p:spPr/>
        <p:txBody>
          <a:bodyPr/>
          <a:lstStyle/>
          <a:p>
            <a:fld id="{DF78E62C-A091-49C7-B4DF-2F8432CFE4E6}" type="slidenum">
              <a:rPr lang="en-GB" smtClean="0"/>
              <a:t>3</a:t>
            </a:fld>
            <a:endParaRPr lang="en-GB"/>
          </a:p>
        </p:txBody>
      </p:sp>
    </p:spTree>
    <p:extLst>
      <p:ext uri="{BB962C8B-B14F-4D97-AF65-F5344CB8AC3E}">
        <p14:creationId xmlns:p14="http://schemas.microsoft.com/office/powerpoint/2010/main" val="3255358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"For even his brothers didn’t believe in him" (John 7:5).</a:t>
            </a:r>
          </a:p>
        </p:txBody>
      </p:sp>
      <p:sp>
        <p:nvSpPr>
          <p:cNvPr id="4" name="Slide Number Placeholder 3"/>
          <p:cNvSpPr>
            <a:spLocks noGrp="1"/>
          </p:cNvSpPr>
          <p:nvPr>
            <p:ph type="sldNum" sz="quarter" idx="5"/>
          </p:nvPr>
        </p:nvSpPr>
        <p:spPr/>
        <p:txBody>
          <a:bodyPr/>
          <a:lstStyle/>
          <a:p>
            <a:fld id="{DF78E62C-A091-49C7-B4DF-2F8432CFE4E6}" type="slidenum">
              <a:rPr lang="en-GB" smtClean="0"/>
              <a:t>20</a:t>
            </a:fld>
            <a:endParaRPr lang="en-GB"/>
          </a:p>
        </p:txBody>
      </p:sp>
    </p:spTree>
    <p:extLst>
      <p:ext uri="{BB962C8B-B14F-4D97-AF65-F5344CB8AC3E}">
        <p14:creationId xmlns:p14="http://schemas.microsoft.com/office/powerpoint/2010/main" val="13926990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BAA25C0C-928F-4DFD-816D-3A73E8B3B818}"/>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0B2D1180-331E-49E8-8E5D-FB89D8D557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Jerusalem crowds also divided (10-13)</a:t>
            </a:r>
          </a:p>
        </p:txBody>
      </p:sp>
      <p:sp>
        <p:nvSpPr>
          <p:cNvPr id="31748" name="Slide Number Placeholder 3">
            <a:extLst>
              <a:ext uri="{FF2B5EF4-FFF2-40B4-BE49-F238E27FC236}">
                <a16:creationId xmlns:a16="http://schemas.microsoft.com/office/drawing/2014/main" id="{897C103C-98F3-495A-B7BC-9E5583E9BA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31A66F-89D9-4C42-A6A8-8BE9070EC27F}"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6674671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t>25</a:t>
            </a:fld>
            <a:endParaRPr lang="en-GB"/>
          </a:p>
        </p:txBody>
      </p:sp>
    </p:spTree>
    <p:extLst>
      <p:ext uri="{BB962C8B-B14F-4D97-AF65-F5344CB8AC3E}">
        <p14:creationId xmlns:p14="http://schemas.microsoft.com/office/powerpoint/2010/main" val="17640185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t>26</a:t>
            </a:fld>
            <a:endParaRPr lang="en-GB"/>
          </a:p>
        </p:txBody>
      </p:sp>
    </p:spTree>
    <p:extLst>
      <p:ext uri="{BB962C8B-B14F-4D97-AF65-F5344CB8AC3E}">
        <p14:creationId xmlns:p14="http://schemas.microsoft.com/office/powerpoint/2010/main" val="35170771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
        <p:nvSpPr>
          <p:cNvPr id="4" name="Slide Number Placeholder 3"/>
          <p:cNvSpPr>
            <a:spLocks noGrp="1"/>
          </p:cNvSpPr>
          <p:nvPr>
            <p:ph type="sldNum" sz="quarter" idx="5"/>
          </p:nvPr>
        </p:nvSpPr>
        <p:spPr/>
        <p:txBody>
          <a:bodyPr/>
          <a:lstStyle/>
          <a:p>
            <a:fld id="{DF78E62C-A091-49C7-B4DF-2F8432CFE4E6}" type="slidenum">
              <a:rPr lang="en-GB" smtClean="0"/>
              <a:t>34</a:t>
            </a:fld>
            <a:endParaRPr lang="en-GB"/>
          </a:p>
        </p:txBody>
      </p:sp>
    </p:spTree>
    <p:extLst>
      <p:ext uri="{BB962C8B-B14F-4D97-AF65-F5344CB8AC3E}">
        <p14:creationId xmlns:p14="http://schemas.microsoft.com/office/powerpoint/2010/main" val="5215419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CFA9BCC2-CB15-465B-AF44-D4DBD81DC23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94E05B-D001-4F56-BDE6-0EBE81956A2B}"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41987" name="Rectangle 2">
            <a:extLst>
              <a:ext uri="{FF2B5EF4-FFF2-40B4-BE49-F238E27FC236}">
                <a16:creationId xmlns:a16="http://schemas.microsoft.com/office/drawing/2014/main" id="{75207DD1-3453-4774-B144-CA0FF55149B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Rectangle 3">
            <a:extLst>
              <a:ext uri="{FF2B5EF4-FFF2-40B4-BE49-F238E27FC236}">
                <a16:creationId xmlns:a16="http://schemas.microsoft.com/office/drawing/2014/main" id="{F00D4229-55C1-49A9-9DD4-444098A86D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z="1800" dirty="0">
                <a:effectLst/>
                <a:latin typeface="Times New Roman" panose="02020603050405020304" pitchFamily="18" charset="0"/>
                <a:ea typeface="Times New Roman" panose="02020603050405020304" pitchFamily="18" charset="0"/>
              </a:rPr>
              <a:t>On the last day of the feast, Jesus offered people the Spirit by believing in Him (7:37-39).  The feast always ended with a procession of people who walked down the hill to the Gihon Spring, where the priest filled up a gold pitcher of water, then made their way back up to the temple at the top.  </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3556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A5272722-89CE-491D-B6FA-DB30BDFFC4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fld id="{7A2A5B47-7DBE-4B26-B2FD-87404AFFE613}" type="slidenum">
              <a:rPr kumimoji="0" lang="en-US" altLang="en-US" sz="1200" b="0" i="0" u="none" strike="noStrike" kern="1200" cap="none" spc="0" normalizeH="0" baseline="0" noProof="0" smtClean="0">
                <a:ln>
                  <a:noFill/>
                </a:ln>
                <a:solidFill>
                  <a:prstClr val="black"/>
                </a:solidFill>
                <a:effectLst/>
                <a:uLnTx/>
                <a:uFillTx/>
                <a:latin typeface="Times" panose="02020603050405020304" pitchFamily="18" charset="0"/>
                <a:ea typeface="ＭＳ Ｐゴシック" panose="020B0600070205080204"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t>37</a:t>
            </a:fld>
            <a:endParaRPr kumimoji="0" lang="en-US" altLang="en-US" sz="1200" b="0" i="0" u="none" strike="noStrike" kern="1200" cap="none" spc="0" normalizeH="0" baseline="0" noProof="0">
              <a:ln>
                <a:noFill/>
              </a:ln>
              <a:solidFill>
                <a:prstClr val="black"/>
              </a:solidFill>
              <a:effectLst/>
              <a:uLnTx/>
              <a:uFillTx/>
              <a:latin typeface="Times" panose="02020603050405020304" pitchFamily="18" charset="0"/>
              <a:ea typeface="ＭＳ Ｐゴシック" panose="020B0600070205080204" pitchFamily="34" charset="-128"/>
              <a:cs typeface="Times New Roman" panose="02020603050405020304" pitchFamily="18" charset="0"/>
            </a:endParaRPr>
          </a:p>
        </p:txBody>
      </p:sp>
      <p:sp>
        <p:nvSpPr>
          <p:cNvPr id="44035" name="Rectangle 2">
            <a:extLst>
              <a:ext uri="{FF2B5EF4-FFF2-40B4-BE49-F238E27FC236}">
                <a16:creationId xmlns:a16="http://schemas.microsoft.com/office/drawing/2014/main" id="{C7E5DECD-ED31-45E1-BFAB-39B3E8CF6A73}"/>
              </a:ext>
            </a:extLst>
          </p:cNvPr>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44036" name="Rectangle 3">
            <a:extLst>
              <a:ext uri="{FF2B5EF4-FFF2-40B4-BE49-F238E27FC236}">
                <a16:creationId xmlns:a16="http://schemas.microsoft.com/office/drawing/2014/main" id="{AC477818-5C4F-4D2B-802E-228F870D54E2}"/>
              </a:ext>
            </a:extLst>
          </p:cNvPr>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en-US" sz="1200" dirty="0">
                <a:effectLst/>
                <a:latin typeface="Times New Roman" panose="02020603050405020304" pitchFamily="18" charset="0"/>
                <a:ea typeface="Times New Roman" panose="02020603050405020304" pitchFamily="18" charset="0"/>
              </a:rPr>
              <a:t>The priest poured out the water as a remembrance of saying thanks to God for bringing water from a rock and giving the people water for 40 years in the desert.  </a:t>
            </a:r>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005668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2BF40CA8-8FFE-40C3-B5F1-3264E335A623}"/>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0AD599F8-0557-4D14-A355-29FC116832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dirty="0">
                <a:effectLst/>
                <a:latin typeface="Times New Roman" panose="02020603050405020304" pitchFamily="18" charset="0"/>
                <a:ea typeface="Times New Roman" panose="02020603050405020304" pitchFamily="18" charset="0"/>
              </a:rPr>
              <a:t>Seizing this opportune time, Christ shouted, “If anyone is thirsty, let him come to me!  Anyone who believes in me will have rivers of living water flow from his heart!”</a:t>
            </a:r>
            <a:r>
              <a:rPr lang="en-US" dirty="0">
                <a:effectLst/>
              </a:rPr>
              <a:t> </a:t>
            </a:r>
          </a:p>
          <a:p>
            <a:r>
              <a:rPr lang="en-US" altLang="en-US" dirty="0">
                <a:effectLst/>
                <a:ea typeface="ＭＳ Ｐゴシック" panose="020B0600070205080204" pitchFamily="34" charset="-128"/>
              </a:rPr>
              <a:t>"</a:t>
            </a:r>
            <a:r>
              <a:rPr lang="en-US" altLang="en-US" dirty="0">
                <a:ea typeface="ＭＳ Ｐゴシック" panose="020B0600070205080204" pitchFamily="34" charset="-128"/>
              </a:rPr>
              <a:t>When Jesus added, </a:t>
            </a:r>
            <a:r>
              <a:rPr lang="en-US" altLang="en-US" b="1" dirty="0">
                <a:ea typeface="ＭＳ Ｐゴシック" panose="020B0600070205080204" pitchFamily="34" charset="-128"/>
              </a:rPr>
              <a:t>As the Scripture has said, He did not identify the Old Testament passage(s) He had in mind. But He may have thought of Psalm 78:15-16 and Zechariah 14:8 (cf. Ezek. 47:1-11; Rev. 22:1-2)."</a:t>
            </a:r>
          </a:p>
          <a:p>
            <a:endParaRPr lang="en-US" altLang="en-US" dirty="0">
              <a:ea typeface="ＭＳ Ｐゴシック" panose="020B0600070205080204" pitchFamily="34" charset="-128"/>
            </a:endParaRPr>
          </a:p>
          <a:p>
            <a:pPr lvl="1"/>
            <a:r>
              <a:rPr lang="en-US" altLang="en-US" dirty="0">
                <a:ea typeface="ＭＳ Ｐゴシック" panose="020B0600070205080204" pitchFamily="34" charset="-128"/>
              </a:rPr>
              <a:t>John F. Walvoord, Roy B. Zuck and Dallas Theological Seminary., The Bible Knowledge Commentary : An Exposition of the Scriptures (Wheaton, IL: Victor Books, 1983-c1985), 2:301.</a:t>
            </a:r>
          </a:p>
        </p:txBody>
      </p:sp>
      <p:sp>
        <p:nvSpPr>
          <p:cNvPr id="46084" name="Slide Number Placeholder 3">
            <a:extLst>
              <a:ext uri="{FF2B5EF4-FFF2-40B4-BE49-F238E27FC236}">
                <a16:creationId xmlns:a16="http://schemas.microsoft.com/office/drawing/2014/main" id="{8226E441-F566-4D83-BD51-74D22DAFCF3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E08E76-A138-4BA6-9B2C-2E57404D8A6A}"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6062927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t>45</a:t>
            </a:fld>
            <a:endParaRPr lang="en-GB"/>
          </a:p>
        </p:txBody>
      </p:sp>
    </p:spTree>
    <p:extLst>
      <p:ext uri="{BB962C8B-B14F-4D97-AF65-F5344CB8AC3E}">
        <p14:creationId xmlns:p14="http://schemas.microsoft.com/office/powerpoint/2010/main" val="24304751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8:1</a:t>
            </a:r>
            <a:r>
              <a:rPr lang="en-US" dirty="0">
                <a:effectLst/>
                <a:latin typeface="Lucida Grande" panose="020B0600040502020204" pitchFamily="34" charset="0"/>
              </a:rPr>
              <a:t>    Jesus returned to the Mount of Olives</a:t>
            </a:r>
            <a:endParaRPr lang="en-US" dirty="0"/>
          </a:p>
        </p:txBody>
      </p:sp>
    </p:spTree>
    <p:extLst>
      <p:ext uri="{BB962C8B-B14F-4D97-AF65-F5344CB8AC3E}">
        <p14:creationId xmlns:p14="http://schemas.microsoft.com/office/powerpoint/2010/main" val="970200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Walk Thru outline of the life of Christ forms a chiasm or literary arrangement with repeating elements in the opposite order. This structure makes Confirmation parallel to Preparation, Closing Events parallel to Opening Events, etc. until the only event without parallel becomes the focus: Climatic Galilean. Such an arrangement of material was common in ancient antiquity and is seen in both the OT (e.g., Zephaniah) and the NT (1 Thess) where the central teaching appears in the middle of each writing.</a:t>
            </a:r>
          </a:p>
          <a:p>
            <a:endParaRPr lang="en-US" dirty="0"/>
          </a:p>
          <a:p>
            <a:r>
              <a:rPr lang="en-US" dirty="0"/>
              <a:t>Small Group Assignment: Explain this slide to your group member(s) and have the others explain it back.</a:t>
            </a:r>
          </a:p>
          <a:p>
            <a:endParaRPr lang="en-US" dirty="0"/>
          </a:p>
          <a:p>
            <a:r>
              <a:rPr lang="en-US" dirty="0"/>
              <a:t>After the beginning events of stages 1-3, Jesus also gets farther away from his Jewish roots in Judea (4), to go to the Samaritans (5), and even farther to Galilee (6), where most Gentiles lived. He ministered to Jews in Galilee, of course, but this climatic period was the focus of his ministry.</a:t>
            </a:r>
          </a:p>
          <a:p>
            <a:r>
              <a:rPr lang="en-US" dirty="0"/>
              <a:t>_______</a:t>
            </a:r>
          </a:p>
          <a:p>
            <a:r>
              <a:rPr lang="en-US" dirty="0"/>
              <a:t>LC-00-Syllabus-63</a:t>
            </a:r>
          </a:p>
          <a:p>
            <a:r>
              <a:rPr lang="en-US" dirty="0"/>
              <a:t>LC-01-Introduction-265</a:t>
            </a:r>
          </a:p>
          <a:p>
            <a:r>
              <a:rPr lang="en-US" dirty="0"/>
              <a:t>LC-05-Opposition-4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2ADFD7-D11B-1947-91FB-744DDB5B077E}"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9276975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but early the next morning he was back again at the Temple. A crowd soon gathered, and he sat down and taught them. </a:t>
            </a:r>
          </a:p>
        </p:txBody>
      </p:sp>
    </p:spTree>
    <p:extLst>
      <p:ext uri="{BB962C8B-B14F-4D97-AF65-F5344CB8AC3E}">
        <p14:creationId xmlns:p14="http://schemas.microsoft.com/office/powerpoint/2010/main" val="22750575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As he was speaking, the teachers of religious law and the Pharisees brought a woman who had been caught in the act of adultery. They put her in front of the crowd.</a:t>
            </a:r>
          </a:p>
          <a:p>
            <a:endParaRPr lang="en-US" dirty="0"/>
          </a:p>
        </p:txBody>
      </p:sp>
    </p:spTree>
    <p:extLst>
      <p:ext uri="{BB962C8B-B14F-4D97-AF65-F5344CB8AC3E}">
        <p14:creationId xmlns:p14="http://schemas.microsoft.com/office/powerpoint/2010/main" val="10761879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8:4</a:t>
            </a:r>
            <a:r>
              <a:rPr lang="en-US" dirty="0">
                <a:effectLst/>
                <a:latin typeface="Lucida Grande" panose="020B0600040502020204" pitchFamily="34" charset="0"/>
              </a:rPr>
              <a:t>    “Teacher,” they said to Jesus, “this woman was caught in the act of adultery. </a:t>
            </a:r>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The law of Moses says to stone her. What do you say?”</a:t>
            </a:r>
          </a:p>
          <a:p>
            <a:endParaRPr lang="en-US" dirty="0"/>
          </a:p>
        </p:txBody>
      </p:sp>
    </p:spTree>
    <p:extLst>
      <p:ext uri="{BB962C8B-B14F-4D97-AF65-F5344CB8AC3E}">
        <p14:creationId xmlns:p14="http://schemas.microsoft.com/office/powerpoint/2010/main" val="23051279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8:6</a:t>
            </a:r>
            <a:r>
              <a:rPr lang="en-US" dirty="0">
                <a:effectLst/>
                <a:latin typeface="Lucida Grande" panose="020B0600040502020204" pitchFamily="34" charset="0"/>
              </a:rPr>
              <a:t>    They were trying to trap him into saying something they could use against him, but Jesus stooped down and wrote in the dust with his finger.</a:t>
            </a:r>
          </a:p>
          <a:p>
            <a:endParaRPr lang="en-US" dirty="0"/>
          </a:p>
        </p:txBody>
      </p:sp>
    </p:spTree>
    <p:extLst>
      <p:ext uri="{BB962C8B-B14F-4D97-AF65-F5344CB8AC3E}">
        <p14:creationId xmlns:p14="http://schemas.microsoft.com/office/powerpoint/2010/main" val="29563128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16:5</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“But now I am going away to the one who sent me, and not one of you is asking where I am going.</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6</a:t>
            </a:r>
            <a:r>
              <a:rPr lang="en-US" dirty="0">
                <a:solidFill>
                  <a:srgbClr val="FF2500"/>
                </a:solidFill>
                <a:effectLst/>
                <a:latin typeface="Lucida Grande" panose="020B0600040502020204" pitchFamily="34" charset="0"/>
              </a:rPr>
              <a:t> Instead, you grieve because of what I’ve told you.</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7</a:t>
            </a:r>
            <a:r>
              <a:rPr lang="en-US" dirty="0">
                <a:solidFill>
                  <a:srgbClr val="FF2500"/>
                </a:solidFill>
                <a:effectLst/>
                <a:latin typeface="Lucida Grande" panose="020B0600040502020204" pitchFamily="34" charset="0"/>
              </a:rPr>
              <a:t> But in fact, it is best for you that I go away, because if I don’t, the </a:t>
            </a:r>
            <a:r>
              <a:rPr lang="en-US" dirty="0" err="1">
                <a:solidFill>
                  <a:srgbClr val="FF2500"/>
                </a:solidFill>
                <a:effectLst/>
                <a:latin typeface="Lucida Grande" panose="020B0600040502020204" pitchFamily="34" charset="0"/>
              </a:rPr>
              <a:t>Advocate</a:t>
            </a:r>
            <a:r>
              <a:rPr lang="en-US" baseline="30000" dirty="0" err="1">
                <a:solidFill>
                  <a:srgbClr val="FF2500"/>
                </a:solidFill>
                <a:effectLst/>
                <a:latin typeface="Lucida Grande" panose="020B0600040502020204" pitchFamily="34" charset="0"/>
              </a:rPr>
              <a:t>a</a:t>
            </a:r>
            <a:r>
              <a:rPr lang="en-US" dirty="0">
                <a:solidFill>
                  <a:srgbClr val="FF2500"/>
                </a:solidFill>
                <a:effectLst/>
                <a:latin typeface="Lucida Grande" panose="020B0600040502020204" pitchFamily="34" charset="0"/>
              </a:rPr>
              <a:t> won’t come. If I do go away, then I will send him to you.</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8</a:t>
            </a:r>
            <a:r>
              <a:rPr lang="en-US" dirty="0">
                <a:solidFill>
                  <a:srgbClr val="FF2500"/>
                </a:solidFill>
                <a:effectLst/>
                <a:latin typeface="Lucida Grande" panose="020B0600040502020204" pitchFamily="34" charset="0"/>
              </a:rPr>
              <a:t> And when he comes, he will convict the world of its sin, and of God’s righteousness, and of the coming judgment.</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9</a:t>
            </a:r>
            <a:r>
              <a:rPr lang="en-US" dirty="0">
                <a:solidFill>
                  <a:srgbClr val="FF2500"/>
                </a:solidFill>
                <a:effectLst/>
                <a:latin typeface="Lucida Grande" panose="020B0600040502020204" pitchFamily="34" charset="0"/>
              </a:rPr>
              <a:t> The world’s sin is that it refuses to believe in 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10</a:t>
            </a:r>
            <a:r>
              <a:rPr lang="en-US" dirty="0">
                <a:solidFill>
                  <a:srgbClr val="FF2500"/>
                </a:solidFill>
                <a:effectLst/>
                <a:latin typeface="Lucida Grande" panose="020B0600040502020204" pitchFamily="34" charset="0"/>
              </a:rPr>
              <a:t> Righteousness is available because I go to the Father, and you will see me no more.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11</a:t>
            </a:r>
            <a:r>
              <a:rPr lang="en-US" dirty="0">
                <a:solidFill>
                  <a:srgbClr val="FF2500"/>
                </a:solidFill>
                <a:effectLst/>
                <a:latin typeface="Lucida Grande" panose="020B0600040502020204" pitchFamily="34" charset="0"/>
              </a:rPr>
              <a:t> Judgment will come because the ruler of this world has already been judged.</a:t>
            </a:r>
          </a:p>
          <a:p>
            <a:endParaRPr lang="en-US" dirty="0"/>
          </a:p>
        </p:txBody>
      </p:sp>
    </p:spTree>
    <p:extLst>
      <p:ext uri="{BB962C8B-B14F-4D97-AF65-F5344CB8AC3E}">
        <p14:creationId xmlns:p14="http://schemas.microsoft.com/office/powerpoint/2010/main" val="32045800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8:6</a:t>
            </a:r>
            <a:r>
              <a:rPr lang="en-US" dirty="0">
                <a:effectLst/>
                <a:latin typeface="Lucida Grande" panose="020B0600040502020204" pitchFamily="34" charset="0"/>
              </a:rPr>
              <a:t>    They were trying to trap him into saying something they could use against him, but Jesus stooped down and wrote in the dust with his finger.</a:t>
            </a:r>
          </a:p>
          <a:p>
            <a:endParaRPr lang="en-US" dirty="0"/>
          </a:p>
        </p:txBody>
      </p:sp>
    </p:spTree>
    <p:extLst>
      <p:ext uri="{BB962C8B-B14F-4D97-AF65-F5344CB8AC3E}">
        <p14:creationId xmlns:p14="http://schemas.microsoft.com/office/powerpoint/2010/main" val="1403959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dirty="0">
                <a:solidFill>
                  <a:srgbClr val="006699"/>
                </a:solidFill>
                <a:effectLst/>
                <a:latin typeface="Helvetica Neue" panose="02000503000000020004" pitchFamily="2" charset="0"/>
              </a:rPr>
              <a:t>7</a:t>
            </a:r>
            <a:r>
              <a:rPr lang="en-US" dirty="0">
                <a:solidFill>
                  <a:srgbClr val="000000"/>
                </a:solidFill>
                <a:effectLst/>
                <a:latin typeface="Lucida Grande" panose="020B0600040502020204" pitchFamily="34" charset="0"/>
              </a:rPr>
              <a:t> They kept demanding an answer, so he stood up again and said, </a:t>
            </a:r>
            <a:r>
              <a:rPr lang="en-US" dirty="0">
                <a:solidFill>
                  <a:srgbClr val="FF2500"/>
                </a:solidFill>
                <a:effectLst/>
                <a:latin typeface="Lucida Grande" panose="020B0600040502020204" pitchFamily="34" charset="0"/>
              </a:rPr>
              <a:t>“All right, but let the one who has never sinned throw the first stone!”</a:t>
            </a:r>
          </a:p>
          <a:p>
            <a:endParaRPr lang="en-US" dirty="0"/>
          </a:p>
        </p:txBody>
      </p:sp>
    </p:spTree>
    <p:extLst>
      <p:ext uri="{BB962C8B-B14F-4D97-AF65-F5344CB8AC3E}">
        <p14:creationId xmlns:p14="http://schemas.microsoft.com/office/powerpoint/2010/main" val="10388253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b="1" baseline="30000" dirty="0">
                <a:solidFill>
                  <a:srgbClr val="006699"/>
                </a:solidFill>
                <a:effectLst/>
                <a:latin typeface="Helvetica Neue" panose="02000503000000020004" pitchFamily="2" charset="0"/>
              </a:rPr>
              <a:t>8</a:t>
            </a:r>
            <a:r>
              <a:rPr lang="en-US" dirty="0">
                <a:effectLst/>
                <a:latin typeface="Lucida Grande" panose="020B0600040502020204" pitchFamily="34" charset="0"/>
              </a:rPr>
              <a:t> Then he stooped down again and wrote in the dust.</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8:9</a:t>
            </a:r>
            <a:r>
              <a:rPr lang="en-US" dirty="0">
                <a:effectLst/>
                <a:latin typeface="Lucida Grande" panose="020B0600040502020204" pitchFamily="34" charset="0"/>
              </a:rPr>
              <a:t>    When the accusers heard this, they slipped away one by one, beginning with the oldest, until only Jesus was left in the middle of the crowd with the woman.</a:t>
            </a:r>
          </a:p>
          <a:p>
            <a:endParaRPr lang="en-US" dirty="0"/>
          </a:p>
        </p:txBody>
      </p:sp>
    </p:spTree>
    <p:extLst>
      <p:ext uri="{BB962C8B-B14F-4D97-AF65-F5344CB8AC3E}">
        <p14:creationId xmlns:p14="http://schemas.microsoft.com/office/powerpoint/2010/main" val="1599435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dirty="0">
                <a:solidFill>
                  <a:srgbClr val="006699"/>
                </a:solidFill>
                <a:effectLst/>
                <a:latin typeface="Helvetica Neue" panose="02000503000000020004" pitchFamily="2" charset="0"/>
              </a:rPr>
              <a:t>10</a:t>
            </a:r>
            <a:r>
              <a:rPr lang="en-US" dirty="0">
                <a:solidFill>
                  <a:srgbClr val="000000"/>
                </a:solidFill>
                <a:effectLst/>
                <a:latin typeface="Lucida Grande" panose="020B0600040502020204" pitchFamily="34" charset="0"/>
              </a:rPr>
              <a:t> Then Jesus stood up again and said to the woman, </a:t>
            </a:r>
            <a:r>
              <a:rPr lang="en-US" dirty="0">
                <a:solidFill>
                  <a:srgbClr val="FF2500"/>
                </a:solidFill>
                <a:effectLst/>
                <a:latin typeface="Lucida Grande" panose="020B0600040502020204" pitchFamily="34" charset="0"/>
              </a:rPr>
              <a:t>“Where are your accusers? Didn’t even one of them condemn you?”</a:t>
            </a:r>
          </a:p>
          <a:p>
            <a:endParaRPr lang="en-US" dirty="0"/>
          </a:p>
        </p:txBody>
      </p:sp>
    </p:spTree>
    <p:extLst>
      <p:ext uri="{BB962C8B-B14F-4D97-AF65-F5344CB8AC3E}">
        <p14:creationId xmlns:p14="http://schemas.microsoft.com/office/powerpoint/2010/main" val="27789088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b="1" dirty="0">
                <a:solidFill>
                  <a:srgbClr val="006699"/>
                </a:solidFill>
                <a:effectLst/>
                <a:latin typeface="Helvetica Neue" panose="02000503000000020004" pitchFamily="2" charset="0"/>
              </a:rPr>
              <a:t>John 8:11</a:t>
            </a:r>
            <a:r>
              <a:rPr lang="en-US" dirty="0">
                <a:effectLst/>
                <a:latin typeface="Lucida Grande" panose="020B0600040502020204" pitchFamily="34" charset="0"/>
              </a:rPr>
              <a:t>    “No, Lord,” she said. </a:t>
            </a:r>
          </a:p>
          <a:p>
            <a:endParaRPr lang="en-US" dirty="0">
              <a:effectLst/>
              <a:latin typeface="Lucida Grande" panose="020B0600040502020204" pitchFamily="34" charset="0"/>
            </a:endParaRPr>
          </a:p>
        </p:txBody>
      </p:sp>
    </p:spTree>
    <p:extLst>
      <p:ext uri="{BB962C8B-B14F-4D97-AF65-F5344CB8AC3E}">
        <p14:creationId xmlns:p14="http://schemas.microsoft.com/office/powerpoint/2010/main" val="460927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t>7</a:t>
            </a:fld>
            <a:endParaRPr lang="en-GB"/>
          </a:p>
        </p:txBody>
      </p:sp>
    </p:spTree>
    <p:extLst>
      <p:ext uri="{BB962C8B-B14F-4D97-AF65-F5344CB8AC3E}">
        <p14:creationId xmlns:p14="http://schemas.microsoft.com/office/powerpoint/2010/main" val="25551077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solidFill>
                  <a:srgbClr val="000000"/>
                </a:solidFill>
                <a:effectLst/>
                <a:latin typeface="Lucida Grande" panose="020B0600040502020204" pitchFamily="34" charset="0"/>
              </a:rPr>
              <a:t>And Jesus said, </a:t>
            </a:r>
            <a:r>
              <a:rPr lang="en-US" dirty="0">
                <a:solidFill>
                  <a:srgbClr val="FF2500"/>
                </a:solidFill>
                <a:effectLst/>
                <a:latin typeface="Lucida Grande" panose="020B0600040502020204" pitchFamily="34" charset="0"/>
              </a:rPr>
              <a:t>“Neither do I. Go and sin no more.”</a:t>
            </a:r>
            <a:r>
              <a:rPr lang="en-US" dirty="0">
                <a:solidFill>
                  <a:srgbClr val="000000"/>
                </a:solidFill>
                <a:effectLst/>
                <a:latin typeface="Lucida Grande" panose="020B0600040502020204" pitchFamily="34" charset="0"/>
              </a:rPr>
              <a:t>]]</a:t>
            </a:r>
            <a:endParaRPr lang="en-US" dirty="0">
              <a:solidFill>
                <a:srgbClr val="FF2500"/>
              </a:solidFill>
              <a:effectLst/>
              <a:latin typeface="Lucida Grande" panose="020B0600040502020204" pitchFamily="34" charset="0"/>
            </a:endParaRPr>
          </a:p>
          <a:p>
            <a:endParaRPr lang="en-US" dirty="0"/>
          </a:p>
        </p:txBody>
      </p:sp>
    </p:spTree>
    <p:extLst>
      <p:ext uri="{BB962C8B-B14F-4D97-AF65-F5344CB8AC3E}">
        <p14:creationId xmlns:p14="http://schemas.microsoft.com/office/powerpoint/2010/main" val="24440012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B35CEFCC-6B44-4156-8F3A-41174967E1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E8CBF3A-A09E-49EE-81B4-3E4FDABFE0E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5539" name="Rectangle 2">
            <a:extLst>
              <a:ext uri="{FF2B5EF4-FFF2-40B4-BE49-F238E27FC236}">
                <a16:creationId xmlns:a16="http://schemas.microsoft.com/office/drawing/2014/main" id="{5DE66E77-2E56-43E0-A153-8A118671DB62}"/>
              </a:ext>
            </a:extLst>
          </p:cNvPr>
          <p:cNvSpPr>
            <a:spLocks noGrp="1" noRot="1" noChangeAspect="1" noChangeArrowheads="1"/>
          </p:cNvSpPr>
          <p:nvPr>
            <p:ph type="sldImg"/>
          </p:nvPr>
        </p:nvSpPr>
        <p:spPr>
          <a:solidFill>
            <a:srgbClr val="FFFFFF"/>
          </a:solidFill>
          <a:ln/>
        </p:spPr>
      </p:sp>
      <p:sp>
        <p:nvSpPr>
          <p:cNvPr id="65540" name="Rectangle 3">
            <a:extLst>
              <a:ext uri="{FF2B5EF4-FFF2-40B4-BE49-F238E27FC236}">
                <a16:creationId xmlns:a16="http://schemas.microsoft.com/office/drawing/2014/main" id="{49E5AEDA-0EC0-456B-8D4A-D4B84E9DE9A6}"/>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773130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C52871A6-DD31-41EF-B751-04EA17D06EBB}"/>
              </a:ext>
            </a:extLst>
          </p:cNvPr>
          <p:cNvSpPr>
            <a:spLocks noGrp="1" noRot="1" noChangeAspect="1"/>
          </p:cNvSpPr>
          <p:nvPr>
            <p:ph type="sldImg"/>
          </p:nvPr>
        </p:nvSpPr>
        <p:spPr>
          <a:ln/>
        </p:spPr>
      </p:sp>
      <p:sp>
        <p:nvSpPr>
          <p:cNvPr id="67587" name="Notes Placeholder 2">
            <a:extLst>
              <a:ext uri="{FF2B5EF4-FFF2-40B4-BE49-F238E27FC236}">
                <a16:creationId xmlns:a16="http://schemas.microsoft.com/office/drawing/2014/main" id="{7C9E5D85-2949-4CD2-9E5E-EF2191DE4C9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Wiersbe notes, “Is the story of the woman taken in adultery a part of Scripture? If it is, where does it belong in the Gospel record? John 7:53–8:11 is not found in some of the ancient manuscripts; where it is found, it is not always in this location in John’s Gospel</a:t>
            </a:r>
            <a:r>
              <a:rPr lang="en-US" altLang="en-US" b="1">
                <a:latin typeface="Arial" panose="020B0604020202020204" pitchFamily="34" charset="0"/>
                <a:ea typeface="ＭＳ Ｐゴシック" panose="020B0600070205080204" pitchFamily="34" charset="-128"/>
              </a:rPr>
              <a:t>. Most scholars seem to agree that the passage is a part of inspired Scripture</a:t>
            </a:r>
            <a:r>
              <a:rPr lang="en-US" altLang="en-US">
                <a:latin typeface="Arial" panose="020B0604020202020204" pitchFamily="34" charset="0"/>
                <a:ea typeface="ＭＳ Ｐゴシック" panose="020B0600070205080204" pitchFamily="34" charset="-128"/>
              </a:rPr>
              <a:t> (“a fragment of authentic Gospel material,” says Dr. F.F. Bruce) regardless of where it is placed. </a:t>
            </a:r>
          </a:p>
          <a:p>
            <a:r>
              <a:rPr lang="en-US" altLang="en-US">
                <a:latin typeface="Arial" panose="020B0604020202020204" pitchFamily="34" charset="0"/>
                <a:ea typeface="ＭＳ Ｐゴシック" panose="020B0600070205080204" pitchFamily="34" charset="-128"/>
              </a:rPr>
              <a:t>“To many of us, the story fits right here</a:t>
            </a:r>
            <a:r>
              <a:rPr lang="en-US" altLang="en-US" b="1">
                <a:latin typeface="Arial" panose="020B0604020202020204" pitchFamily="34" charset="0"/>
                <a:ea typeface="ＭＳ Ｐゴシック" panose="020B0600070205080204" pitchFamily="34" charset="-128"/>
              </a:rPr>
              <a:t>! In fact, the development of the entire chapter can easily be seen to grow out of this striking event in the temple.</a:t>
            </a:r>
            <a:r>
              <a:rPr lang="en-US" altLang="en-US">
                <a:latin typeface="Arial" panose="020B0604020202020204" pitchFamily="34" charset="0"/>
                <a:ea typeface="ＭＳ Ｐゴシック" panose="020B0600070205080204" pitchFamily="34" charset="-128"/>
              </a:rPr>
              <a:t> Our Lord’s declaration on His being the Light of the world (John 8:12) certainly fits, and so do His words about true and false judgment (John 8:15–16, 26). The repeated phrase “die in your sins” (John 8:21, 24) would clearly relate to the judgment of the woman; and the fact that the chapter ends with an attempt to stone Jesus shows a perfect parallel to the opening story.</a:t>
            </a:r>
            <a:r>
              <a:rPr lang="en-US" altLang="en-US" b="1">
                <a:latin typeface="Arial" panose="020B0604020202020204" pitchFamily="34" charset="0"/>
                <a:ea typeface="ＭＳ Ｐゴシック" panose="020B0600070205080204" pitchFamily="34" charset="-128"/>
              </a:rPr>
              <a:t> The transition from John 7:52 to 8:12 would be too abrupt without a transitional section</a:t>
            </a:r>
            <a:r>
              <a:rPr lang="en-US" altLang="en-US">
                <a:latin typeface="Arial" panose="020B0604020202020204" pitchFamily="34" charset="0"/>
                <a:ea typeface="ＭＳ Ｐゴシック" panose="020B0600070205080204" pitchFamily="34" charset="-128"/>
              </a:rPr>
              <a:t>.” </a:t>
            </a:r>
          </a:p>
          <a:p>
            <a:r>
              <a:rPr lang="en-US" altLang="en-US">
                <a:latin typeface="Arial" panose="020B0604020202020204" pitchFamily="34" charset="0"/>
                <a:ea typeface="ＭＳ Ｐゴシック" panose="020B0600070205080204" pitchFamily="34" charset="-128"/>
              </a:rPr>
              <a:t>Warren W. Wiersbe, The Bible Exposition Commentary (Wheaton, Ill.: Victor Books, 1996, c1989), Jn 7:37.</a:t>
            </a:r>
          </a:p>
        </p:txBody>
      </p:sp>
      <p:sp>
        <p:nvSpPr>
          <p:cNvPr id="67588" name="Slide Number Placeholder 3">
            <a:extLst>
              <a:ext uri="{FF2B5EF4-FFF2-40B4-BE49-F238E27FC236}">
                <a16:creationId xmlns:a16="http://schemas.microsoft.com/office/drawing/2014/main" id="{1588BC4F-0454-4DC8-B654-86D81013827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899CA6C-1DA3-4B61-AD8B-53979EB59B1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1414471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Text Box 1">
            <a:extLst>
              <a:ext uri="{FF2B5EF4-FFF2-40B4-BE49-F238E27FC236}">
                <a16:creationId xmlns:a16="http://schemas.microsoft.com/office/drawing/2014/main" id="{6C9D3A08-CFB3-4E0E-A4B5-2D13320F92DE}"/>
              </a:ext>
            </a:extLst>
          </p:cNvPr>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9635" name="Text Box 2">
            <a:extLst>
              <a:ext uri="{FF2B5EF4-FFF2-40B4-BE49-F238E27FC236}">
                <a16:creationId xmlns:a16="http://schemas.microsoft.com/office/drawing/2014/main" id="{CCF88C43-DAEC-4B15-8629-C7BA06B21A04}"/>
              </a:ext>
            </a:extLst>
          </p:cNvPr>
          <p:cNvSpPr>
            <a:spLocks noGrp="1" noChangeArrowheads="1"/>
          </p:cNvSpPr>
          <p:nvPr>
            <p:ph type="body"/>
          </p:nvPr>
        </p:nvSpPr>
        <p:spPr>
          <a:xfrm>
            <a:off x="914400" y="4343400"/>
            <a:ext cx="5029200" cy="4125913"/>
          </a:xfrm>
          <a:solidFill>
            <a:srgbClr val="FFFFFF"/>
          </a:solidFill>
          <a:ln w="9360">
            <a:solidFill>
              <a:srgbClr val="000000"/>
            </a:solidFill>
          </a:ln>
        </p:spPr>
        <p:txBody>
          <a:bodyPr anchor="ctr"/>
          <a:lstStyle/>
          <a:p>
            <a:r>
              <a:rPr lang="en-US" altLang="en-US" b="0" dirty="0">
                <a:latin typeface="Times" panose="02020603050405020304" pitchFamily="18" charset="0"/>
                <a:ea typeface="ＭＳ Ｐゴシック" panose="020B0600070205080204" pitchFamily="34" charset="-128"/>
              </a:rPr>
              <a:t>The NT manuscripts of the early centuries of the church were copied in three main regions: Rome gave us the Western text type, the city of Constantinople became the capital of the Eastern Orthodox church with its Byzantine manuscripts (or majority text, since they copied so many of them), and a large community of Christians gathered in Alexandria, Egypt.  This Alexandrian texts were the earliest, going back to about AD 200.</a:t>
            </a:r>
          </a:p>
        </p:txBody>
      </p:sp>
    </p:spTree>
    <p:extLst>
      <p:ext uri="{BB962C8B-B14F-4D97-AF65-F5344CB8AC3E}">
        <p14:creationId xmlns:p14="http://schemas.microsoft.com/office/powerpoint/2010/main" val="1220519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EFDFDC3F-E30A-4C79-A1BD-2C58C66C8579}"/>
              </a:ext>
            </a:extLst>
          </p:cNvPr>
          <p:cNvSpPr>
            <a:spLocks noGrp="1" noRot="1" noChangeAspect="1"/>
          </p:cNvSpPr>
          <p:nvPr>
            <p:ph type="sldImg"/>
          </p:nvPr>
        </p:nvSpPr>
        <p:spPr>
          <a:ln/>
        </p:spPr>
      </p:sp>
      <p:sp>
        <p:nvSpPr>
          <p:cNvPr id="71683" name="Notes Placeholder 2">
            <a:extLst>
              <a:ext uri="{FF2B5EF4-FFF2-40B4-BE49-F238E27FC236}">
                <a16:creationId xmlns:a16="http://schemas.microsoft.com/office/drawing/2014/main" id="{D280C83F-9053-4B0D-B241-E16A5E147F7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71684" name="Slide Number Placeholder 3">
            <a:extLst>
              <a:ext uri="{FF2B5EF4-FFF2-40B4-BE49-F238E27FC236}">
                <a16:creationId xmlns:a16="http://schemas.microsoft.com/office/drawing/2014/main" id="{B1588118-F7ED-4AA2-ACBE-426C7B0775F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F060D7-BB74-49D1-9531-55F0E3B487E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0927260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2DB531F4-BB40-439B-86A8-44225CD52C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E8EE6C0-588A-4FC5-8365-A7392CF39AD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3731" name="Rectangle 2">
            <a:extLst>
              <a:ext uri="{FF2B5EF4-FFF2-40B4-BE49-F238E27FC236}">
                <a16:creationId xmlns:a16="http://schemas.microsoft.com/office/drawing/2014/main" id="{71CCA1FA-FD80-4D00-B5B7-8AC46BDA0753}"/>
              </a:ext>
            </a:extLst>
          </p:cNvPr>
          <p:cNvSpPr>
            <a:spLocks noGrp="1" noRot="1" noChangeAspect="1" noChangeArrowheads="1"/>
          </p:cNvSpPr>
          <p:nvPr>
            <p:ph type="sldImg"/>
          </p:nvPr>
        </p:nvSpPr>
        <p:spPr>
          <a:solidFill>
            <a:srgbClr val="FFFFFF"/>
          </a:solidFill>
          <a:ln/>
        </p:spPr>
      </p:sp>
      <p:sp>
        <p:nvSpPr>
          <p:cNvPr id="73732" name="Rectangle 3">
            <a:extLst>
              <a:ext uri="{FF2B5EF4-FFF2-40B4-BE49-F238E27FC236}">
                <a16:creationId xmlns:a16="http://schemas.microsoft.com/office/drawing/2014/main" id="{8CB73254-9222-4072-826F-18999D8B9AD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746845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CFC75A17-B28B-4EE3-8119-6EE7AA4EAE25}"/>
              </a:ext>
            </a:extLst>
          </p:cNvPr>
          <p:cNvSpPr>
            <a:spLocks noGrp="1" noRot="1" noChangeAspect="1"/>
          </p:cNvSpPr>
          <p:nvPr>
            <p:ph type="sldImg"/>
          </p:nvPr>
        </p:nvSpPr>
        <p:spPr>
          <a:ln/>
        </p:spPr>
      </p:sp>
      <p:sp>
        <p:nvSpPr>
          <p:cNvPr id="75779" name="Notes Placeholder 2">
            <a:extLst>
              <a:ext uri="{FF2B5EF4-FFF2-40B4-BE49-F238E27FC236}">
                <a16:creationId xmlns:a16="http://schemas.microsoft.com/office/drawing/2014/main" id="{2316CD3A-6085-4CE4-8B6D-D4F67D7F79A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75780" name="Slide Number Placeholder 3">
            <a:extLst>
              <a:ext uri="{FF2B5EF4-FFF2-40B4-BE49-F238E27FC236}">
                <a16:creationId xmlns:a16="http://schemas.microsoft.com/office/drawing/2014/main" id="{DB2BD8E0-B11E-4C82-A94D-6A77F16EBF0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483FB0F-7F94-45EB-8C8B-FD7CAE44BEA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9297813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DB7FBC31-48CA-4724-A2C5-7D31A6FEB8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6D5CE3E-F2FF-4C42-80C3-92608023FCD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8851" name="Rectangle 1026">
            <a:extLst>
              <a:ext uri="{FF2B5EF4-FFF2-40B4-BE49-F238E27FC236}">
                <a16:creationId xmlns:a16="http://schemas.microsoft.com/office/drawing/2014/main" id="{B8BE268B-358D-417F-AB16-C836B71E9ADD}"/>
              </a:ext>
            </a:extLst>
          </p:cNvPr>
          <p:cNvSpPr>
            <a:spLocks noGrp="1" noRot="1" noChangeAspect="1" noChangeArrowheads="1"/>
          </p:cNvSpPr>
          <p:nvPr>
            <p:ph type="sldImg"/>
          </p:nvPr>
        </p:nvSpPr>
        <p:spPr>
          <a:solidFill>
            <a:srgbClr val="FFFFFF"/>
          </a:solidFill>
          <a:ln/>
        </p:spPr>
      </p:sp>
      <p:sp>
        <p:nvSpPr>
          <p:cNvPr id="78852" name="Rectangle 1027">
            <a:extLst>
              <a:ext uri="{FF2B5EF4-FFF2-40B4-BE49-F238E27FC236}">
                <a16:creationId xmlns:a16="http://schemas.microsoft.com/office/drawing/2014/main" id="{FF0497FD-9C98-4A11-8F88-7C791CDB5B3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7322043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28C0848E-CB97-480D-AEF0-A04F759197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FBFC1FE-F388-42A9-B797-EF39D3D2B49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4995" name="Rectangle 1026">
            <a:extLst>
              <a:ext uri="{FF2B5EF4-FFF2-40B4-BE49-F238E27FC236}">
                <a16:creationId xmlns:a16="http://schemas.microsoft.com/office/drawing/2014/main" id="{71F49E9F-0AB7-40CE-8082-82084276C018}"/>
              </a:ext>
            </a:extLst>
          </p:cNvPr>
          <p:cNvSpPr>
            <a:spLocks noGrp="1" noRot="1" noChangeAspect="1" noChangeArrowheads="1"/>
          </p:cNvSpPr>
          <p:nvPr>
            <p:ph type="sldImg"/>
          </p:nvPr>
        </p:nvSpPr>
        <p:spPr>
          <a:solidFill>
            <a:srgbClr val="FFFFFF"/>
          </a:solidFill>
          <a:ln/>
        </p:spPr>
      </p:sp>
      <p:sp>
        <p:nvSpPr>
          <p:cNvPr id="84996" name="Rectangle 1027">
            <a:extLst>
              <a:ext uri="{FF2B5EF4-FFF2-40B4-BE49-F238E27FC236}">
                <a16:creationId xmlns:a16="http://schemas.microsoft.com/office/drawing/2014/main" id="{4BB5F231-92BE-4FE5-B3F7-A2171BD8B14B}"/>
              </a:ext>
            </a:extLst>
          </p:cNvPr>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3:16</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“For this is how God loved the world: He </a:t>
            </a:r>
            <a:r>
              <a:rPr lang="en-US" dirty="0" err="1">
                <a:solidFill>
                  <a:srgbClr val="FF2500"/>
                </a:solidFill>
                <a:effectLst/>
                <a:latin typeface="Lucida Grande" panose="020B0600040502020204" pitchFamily="34" charset="0"/>
              </a:rPr>
              <a:t>gave</a:t>
            </a:r>
            <a:r>
              <a:rPr lang="en-US" baseline="30000" dirty="0" err="1">
                <a:solidFill>
                  <a:srgbClr val="FF2500"/>
                </a:solidFill>
                <a:effectLst/>
                <a:latin typeface="Lucida Grande" panose="020B0600040502020204" pitchFamily="34" charset="0"/>
              </a:rPr>
              <a:t>a</a:t>
            </a:r>
            <a:r>
              <a:rPr lang="en-US" dirty="0">
                <a:solidFill>
                  <a:srgbClr val="FF2500"/>
                </a:solidFill>
                <a:effectLst/>
                <a:latin typeface="Lucida Grande" panose="020B0600040502020204" pitchFamily="34" charset="0"/>
              </a:rPr>
              <a:t> his one and only Son, so that everyone who believes in him will not perish but have eternal life.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17</a:t>
            </a:r>
            <a:r>
              <a:rPr lang="en-US" dirty="0">
                <a:solidFill>
                  <a:srgbClr val="FF2500"/>
                </a:solidFill>
                <a:effectLst/>
                <a:latin typeface="Lucida Grande" panose="020B0600040502020204" pitchFamily="34" charset="0"/>
              </a:rPr>
              <a:t> God sent his Son into the world not to judge the world, but to save the world through him.</a:t>
            </a: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3872580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FDC9C1F9-4224-40BB-82A0-15A06C373E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E06CC34-22F0-4D46-A0B2-A5008301088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2163" name="Rectangle 1026">
            <a:extLst>
              <a:ext uri="{FF2B5EF4-FFF2-40B4-BE49-F238E27FC236}">
                <a16:creationId xmlns:a16="http://schemas.microsoft.com/office/drawing/2014/main" id="{91062DDD-6C8F-4B6A-A884-0797A2E7B8F8}"/>
              </a:ext>
            </a:extLst>
          </p:cNvPr>
          <p:cNvSpPr>
            <a:spLocks noGrp="1" noRot="1" noChangeAspect="1" noChangeArrowheads="1"/>
          </p:cNvSpPr>
          <p:nvPr>
            <p:ph type="sldImg"/>
          </p:nvPr>
        </p:nvSpPr>
        <p:spPr>
          <a:solidFill>
            <a:srgbClr val="FFFFFF"/>
          </a:solidFill>
          <a:ln/>
        </p:spPr>
      </p:sp>
      <p:sp>
        <p:nvSpPr>
          <p:cNvPr id="92164" name="Rectangle 1027">
            <a:extLst>
              <a:ext uri="{FF2B5EF4-FFF2-40B4-BE49-F238E27FC236}">
                <a16:creationId xmlns:a16="http://schemas.microsoft.com/office/drawing/2014/main" id="{D7BADACA-5CB2-47F8-84C5-26A7B7DB8469}"/>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876196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Jesus—or at least one of the most recent depictions of him by bone specialists who studied first-century skeletons.</a:t>
            </a:r>
          </a:p>
        </p:txBody>
      </p:sp>
      <p:sp>
        <p:nvSpPr>
          <p:cNvPr id="4" name="Slide Number Placeholder 3"/>
          <p:cNvSpPr>
            <a:spLocks noGrp="1"/>
          </p:cNvSpPr>
          <p:nvPr>
            <p:ph type="sldNum" sz="quarter" idx="5"/>
          </p:nvPr>
        </p:nvSpPr>
        <p:spPr/>
        <p:txBody>
          <a:bodyPr/>
          <a:lstStyle/>
          <a:p>
            <a:fld id="{DF78E62C-A091-49C7-B4DF-2F8432CFE4E6}" type="slidenum">
              <a:rPr lang="en-GB" smtClean="0"/>
              <a:t>8</a:t>
            </a:fld>
            <a:endParaRPr lang="en-GB"/>
          </a:p>
        </p:txBody>
      </p:sp>
    </p:spTree>
    <p:extLst>
      <p:ext uri="{BB962C8B-B14F-4D97-AF65-F5344CB8AC3E}">
        <p14:creationId xmlns:p14="http://schemas.microsoft.com/office/powerpoint/2010/main" val="6868551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Does anyone prefer darkness over light?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006699"/>
              </a:solidFill>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3:19</a:t>
            </a:r>
            <a:r>
              <a:rPr lang="en-US" dirty="0">
                <a:solidFill>
                  <a:srgbClr val="FF2500"/>
                </a:solidFill>
                <a:effectLst/>
                <a:latin typeface="Lucida Grande" panose="020B0600040502020204" pitchFamily="34" charset="0"/>
              </a:rPr>
              <a:t> And the judgment is based on this fact: God’s light came into the world, but people loved the darkness more than the light, for their actions were evil.</a:t>
            </a:r>
          </a:p>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t>73</a:t>
            </a:fld>
            <a:endParaRPr lang="en-GB"/>
          </a:p>
        </p:txBody>
      </p:sp>
    </p:spTree>
    <p:extLst>
      <p:ext uri="{BB962C8B-B14F-4D97-AF65-F5344CB8AC3E}">
        <p14:creationId xmlns:p14="http://schemas.microsoft.com/office/powerpoint/2010/main" val="9836791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6699"/>
                </a:solidFill>
                <a:effectLst/>
                <a:latin typeface="Helvetica Neue" panose="02000503000000020004" pitchFamily="2" charset="0"/>
              </a:rPr>
              <a:t>John 8:12</a:t>
            </a:r>
            <a:r>
              <a:rPr lang="en-US" dirty="0">
                <a:solidFill>
                  <a:srgbClr val="000000"/>
                </a:solidFill>
                <a:effectLst/>
                <a:latin typeface="Lucida Grande" panose="020B0600040502020204" pitchFamily="34" charset="0"/>
              </a:rPr>
              <a:t>    Jesus spoke to the people once more and said, </a:t>
            </a:r>
            <a:r>
              <a:rPr lang="en-US" dirty="0">
                <a:solidFill>
                  <a:srgbClr val="FF2500"/>
                </a:solidFill>
                <a:effectLst/>
                <a:latin typeface="Lucida Grande" panose="020B0600040502020204" pitchFamily="34" charset="0"/>
              </a:rPr>
              <a:t>“I am the light of the world. If you follow me, you won’t have to walk in darkness, because you will have the light that leads to life.”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8:13</a:t>
            </a:r>
            <a:r>
              <a:rPr lang="en-US" dirty="0">
                <a:effectLst/>
                <a:latin typeface="Lucida Grande" panose="020B0600040502020204" pitchFamily="34" charset="0"/>
              </a:rPr>
              <a:t>    The Pharisees replied, “You are making those claims about yourself! Such testimony is not valid.”</a:t>
            </a:r>
          </a:p>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t>74</a:t>
            </a:fld>
            <a:endParaRPr lang="en-GB"/>
          </a:p>
        </p:txBody>
      </p:sp>
    </p:spTree>
    <p:extLst>
      <p:ext uri="{BB962C8B-B14F-4D97-AF65-F5344CB8AC3E}">
        <p14:creationId xmlns:p14="http://schemas.microsoft.com/office/powerpoint/2010/main" val="28598230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2:23</a:t>
            </a:r>
            <a:r>
              <a:rPr lang="en-US" dirty="0">
                <a:effectLst/>
                <a:latin typeface="Lucida Grande" panose="020B0600040502020204" pitchFamily="34" charset="0"/>
              </a:rPr>
              <a:t>    Because of the miraculous signs Jesus did in Jerusalem at the Passover celebration, many began to trust in him. </a:t>
            </a:r>
            <a:r>
              <a:rPr lang="en-US" b="1" baseline="30000" dirty="0">
                <a:solidFill>
                  <a:srgbClr val="006699"/>
                </a:solidFill>
                <a:effectLst/>
                <a:latin typeface="Helvetica Neue" panose="02000503000000020004" pitchFamily="2" charset="0"/>
              </a:rPr>
              <a:t>24</a:t>
            </a:r>
            <a:r>
              <a:rPr lang="en-US" dirty="0">
                <a:effectLst/>
                <a:latin typeface="Lucida Grande" panose="020B0600040502020204" pitchFamily="34" charset="0"/>
              </a:rPr>
              <a:t> But Jesus didn’t trust them, because he knew all about people. </a:t>
            </a:r>
            <a:r>
              <a:rPr lang="en-US" b="1" baseline="30000" dirty="0">
                <a:solidFill>
                  <a:srgbClr val="006699"/>
                </a:solidFill>
                <a:effectLst/>
                <a:latin typeface="Helvetica Neue" panose="02000503000000020004" pitchFamily="2" charset="0"/>
              </a:rPr>
              <a:t>25</a:t>
            </a:r>
            <a:r>
              <a:rPr lang="en-US" dirty="0">
                <a:effectLst/>
                <a:latin typeface="Lucida Grande" panose="020B0600040502020204" pitchFamily="34" charset="0"/>
              </a:rPr>
              <a:t> No one needed to tell him about human nature, for he knew what was in each person’s heart.</a:t>
            </a:r>
          </a:p>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t>75</a:t>
            </a:fld>
            <a:endParaRPr lang="en-GB"/>
          </a:p>
        </p:txBody>
      </p:sp>
    </p:spTree>
    <p:extLst>
      <p:ext uri="{BB962C8B-B14F-4D97-AF65-F5344CB8AC3E}">
        <p14:creationId xmlns:p14="http://schemas.microsoft.com/office/powerpoint/2010/main" val="13343574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Christian lawyer in Pakistan named Edwin Paul lived in the light.  He gave legal counsel to a Christian taxi driver who bought a taxi for about $2000, but then the Taliban-associated lenders discovered he was a Christian, so they demanded $12,000 instead!  After Edwin brought the case to the police, the lenders murdered him in his home on September 28, 2010—just three weeks ago along with his wife Ruby and their five children. His murderers obviously could not see that Edwin lived in the light—and they were in darkness.</a:t>
            </a:r>
            <a:endParaRPr lang="en-US" dirty="0"/>
          </a:p>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t>76</a:t>
            </a:fld>
            <a:endParaRPr lang="en-GB"/>
          </a:p>
        </p:txBody>
      </p:sp>
    </p:spTree>
    <p:extLst>
      <p:ext uri="{BB962C8B-B14F-4D97-AF65-F5344CB8AC3E}">
        <p14:creationId xmlns:p14="http://schemas.microsoft.com/office/powerpoint/2010/main" val="2397354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56B0DB-3256-8643-8361-B1A9DE994B35}"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12322" name="Rectangle 2"/>
          <p:cNvSpPr>
            <a:spLocks noGrp="1" noRot="1" noChangeAspect="1" noChangeArrowheads="1"/>
          </p:cNvSpPr>
          <p:nvPr>
            <p:ph type="sldImg"/>
          </p:nvPr>
        </p:nvSpPr>
        <p:spPr>
          <a:solidFill>
            <a:srgbClr val="FFFFFF"/>
          </a:solidFill>
          <a:ln/>
        </p:spPr>
      </p:sp>
      <p:sp>
        <p:nvSpPr>
          <p:cNvPr id="3123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Scripture is very clear that Jesus is God.  Christians have always believed this key doctrine called the deity of Christ.</a:t>
            </a:r>
          </a:p>
        </p:txBody>
      </p:sp>
    </p:spTree>
    <p:extLst>
      <p:ext uri="{BB962C8B-B14F-4D97-AF65-F5344CB8AC3E}">
        <p14:creationId xmlns:p14="http://schemas.microsoft.com/office/powerpoint/2010/main" val="12639037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B402868C-F045-4040-BC57-44FC7D32B9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9798077-0B3B-4E15-9F00-D2106CA54A0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4819" name="Rectangle 1026">
            <a:extLst>
              <a:ext uri="{FF2B5EF4-FFF2-40B4-BE49-F238E27FC236}">
                <a16:creationId xmlns:a16="http://schemas.microsoft.com/office/drawing/2014/main" id="{87803079-6731-451F-B24D-8E123AC28F01}"/>
              </a:ext>
            </a:extLst>
          </p:cNvPr>
          <p:cNvSpPr>
            <a:spLocks noGrp="1" noRot="1" noChangeAspect="1" noChangeArrowheads="1"/>
          </p:cNvSpPr>
          <p:nvPr>
            <p:ph type="sldImg"/>
          </p:nvPr>
        </p:nvSpPr>
        <p:spPr>
          <a:solidFill>
            <a:srgbClr val="FFFFFF"/>
          </a:solidFill>
          <a:ln/>
        </p:spPr>
      </p:sp>
      <p:sp>
        <p:nvSpPr>
          <p:cNvPr id="34820" name="Rectangle 1027">
            <a:extLst>
              <a:ext uri="{FF2B5EF4-FFF2-40B4-BE49-F238E27FC236}">
                <a16:creationId xmlns:a16="http://schemas.microsoft.com/office/drawing/2014/main" id="{A2954D65-7BD6-4F6E-8D06-C8AD89ECA04C}"/>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5343169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A240FB5E-6301-434D-9844-055FDB6AA4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DF778D8-5397-4311-A4FF-43C4A1BE593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7891" name="Rectangle 1026">
            <a:extLst>
              <a:ext uri="{FF2B5EF4-FFF2-40B4-BE49-F238E27FC236}">
                <a16:creationId xmlns:a16="http://schemas.microsoft.com/office/drawing/2014/main" id="{A900F359-6342-471B-8266-4BCE895530B4}"/>
              </a:ext>
            </a:extLst>
          </p:cNvPr>
          <p:cNvSpPr>
            <a:spLocks noGrp="1" noRot="1" noChangeAspect="1" noChangeArrowheads="1"/>
          </p:cNvSpPr>
          <p:nvPr>
            <p:ph type="sldImg"/>
          </p:nvPr>
        </p:nvSpPr>
        <p:spPr>
          <a:solidFill>
            <a:srgbClr val="FFFFFF"/>
          </a:solidFill>
          <a:ln/>
        </p:spPr>
      </p:sp>
      <p:sp>
        <p:nvSpPr>
          <p:cNvPr id="37892" name="Rectangle 1027">
            <a:extLst>
              <a:ext uri="{FF2B5EF4-FFF2-40B4-BE49-F238E27FC236}">
                <a16:creationId xmlns:a16="http://schemas.microsoft.com/office/drawing/2014/main" id="{B358FBD1-57D7-403B-83E1-8F3C740E2103}"/>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861949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C5742BBC-96EC-4AAF-8B7C-8C930980E7CB}"/>
              </a:ext>
            </a:extLst>
          </p:cNvPr>
          <p:cNvSpPr>
            <a:spLocks noGrp="1" noRot="1" noChangeAspect="1"/>
          </p:cNvSpPr>
          <p:nvPr>
            <p:ph type="sldImg"/>
          </p:nvPr>
        </p:nvSpPr>
        <p:spPr>
          <a:ln/>
        </p:spPr>
      </p:sp>
      <p:sp>
        <p:nvSpPr>
          <p:cNvPr id="45059" name="Notes Placeholder 2">
            <a:extLst>
              <a:ext uri="{FF2B5EF4-FFF2-40B4-BE49-F238E27FC236}">
                <a16:creationId xmlns:a16="http://schemas.microsoft.com/office/drawing/2014/main" id="{C665E499-0483-483A-86FA-62B3EEA550F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http://www.youtube.com/watch?v=ETeI6i5oqh4&amp;feature=related</a:t>
            </a:r>
          </a:p>
        </p:txBody>
      </p:sp>
      <p:sp>
        <p:nvSpPr>
          <p:cNvPr id="45060" name="Slide Number Placeholder 3">
            <a:extLst>
              <a:ext uri="{FF2B5EF4-FFF2-40B4-BE49-F238E27FC236}">
                <a16:creationId xmlns:a16="http://schemas.microsoft.com/office/drawing/2014/main" id="{7D6F2E1A-F19F-43B7-B202-06ADA5A393F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AC360B5-2EB2-4B0A-AF94-EE80AD2BE7F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5132068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7C02A47A-5130-44E2-95B6-B5E09ECCC6F1}"/>
              </a:ext>
            </a:extLst>
          </p:cNvPr>
          <p:cNvSpPr>
            <a:spLocks noGrp="1" noRot="1" noChangeAspect="1"/>
          </p:cNvSpPr>
          <p:nvPr>
            <p:ph type="sldImg"/>
          </p:nvPr>
        </p:nvSpPr>
        <p:spPr>
          <a:ln/>
        </p:spPr>
      </p:sp>
      <p:sp>
        <p:nvSpPr>
          <p:cNvPr id="72707" name="Notes Placeholder 2">
            <a:extLst>
              <a:ext uri="{FF2B5EF4-FFF2-40B4-BE49-F238E27FC236}">
                <a16:creationId xmlns:a16="http://schemas.microsoft.com/office/drawing/2014/main" id="{8EBECD8A-9327-41BB-AC80-AE98B118924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C.S. Lewis, a popular British theologian, wrote, "I am trying here to prevent anyone saying the really foolish thing that people often say about Him: 'I'm ready to accept Jesus as a great moral teacher, but I don't accept His claim to be God.' That is the one thing we must not say. A man who was merely a man and said the sort of things Jesus said would not be a great moral teacher. He would either be a lunatic - on the level with the man who says he is a poached egg - or else he would be the Devil of Hell. You must make your choice. Either this man was, and is, the Son of God: or else a madman or something worse. You can shut Him up for a fool, you can spit at Him and kill Him as a demon; or you can fall at His feet and call Him Lord and God. But let us not come with any patronising nonsense about His being a great human teacher. He has not left that open to us. He did not intend to." (C.S. Lewis, </a:t>
            </a:r>
            <a:r>
              <a:rPr lang="en-US" altLang="en-US" i="1" u="sng">
                <a:latin typeface="Arial" panose="020B0604020202020204" pitchFamily="34" charset="0"/>
                <a:ea typeface="ＭＳ Ｐゴシック" panose="020B0600070205080204" pitchFamily="34" charset="-128"/>
              </a:rPr>
              <a:t>Mere Christianity</a:t>
            </a:r>
            <a:r>
              <a:rPr lang="en-US" altLang="en-US">
                <a:latin typeface="Arial" panose="020B0604020202020204" pitchFamily="34" charset="0"/>
                <a:ea typeface="ＭＳ Ｐゴシック" panose="020B0600070205080204" pitchFamily="34" charset="-128"/>
              </a:rPr>
              <a:t>, The MacMillan Company, 1960, pp. 40-41.) </a:t>
            </a:r>
          </a:p>
          <a:p>
            <a:endParaRPr lang="en-US" altLang="en-US">
              <a:latin typeface="Arial" panose="020B0604020202020204" pitchFamily="34" charset="0"/>
              <a:ea typeface="ＭＳ Ｐゴシック" panose="020B0600070205080204" pitchFamily="34" charset="-128"/>
            </a:endParaRPr>
          </a:p>
        </p:txBody>
      </p:sp>
      <p:sp>
        <p:nvSpPr>
          <p:cNvPr id="72708" name="Slide Number Placeholder 3">
            <a:extLst>
              <a:ext uri="{FF2B5EF4-FFF2-40B4-BE49-F238E27FC236}">
                <a16:creationId xmlns:a16="http://schemas.microsoft.com/office/drawing/2014/main" id="{7D3F632A-B975-47B2-9967-1984AA47033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A8FB73D-DE5B-4379-90B9-607782DC098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9169676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82708199-CC53-4120-90F2-C97C9040AC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B37DEE-02E7-4573-B379-6A1FD4DF559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0179" name="Rectangle 2">
            <a:extLst>
              <a:ext uri="{FF2B5EF4-FFF2-40B4-BE49-F238E27FC236}">
                <a16:creationId xmlns:a16="http://schemas.microsoft.com/office/drawing/2014/main" id="{1E7A9026-565C-42CF-8D8B-7528B893120D}"/>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6F589BC1-18E3-427D-BEA5-278041D8DD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317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us think Jesus is not very cool—so we make him out to be according to our preferences.</a:t>
            </a:r>
          </a:p>
        </p:txBody>
      </p:sp>
      <p:sp>
        <p:nvSpPr>
          <p:cNvPr id="4" name="Slide Number Placeholder 3"/>
          <p:cNvSpPr>
            <a:spLocks noGrp="1"/>
          </p:cNvSpPr>
          <p:nvPr>
            <p:ph type="sldNum" sz="quarter" idx="5"/>
          </p:nvPr>
        </p:nvSpPr>
        <p:spPr/>
        <p:txBody>
          <a:bodyPr/>
          <a:lstStyle/>
          <a:p>
            <a:fld id="{DF78E62C-A091-49C7-B4DF-2F8432CFE4E6}" type="slidenum">
              <a:rPr lang="en-GB" smtClean="0"/>
              <a:t>9</a:t>
            </a:fld>
            <a:endParaRPr lang="en-GB"/>
          </a:p>
        </p:txBody>
      </p:sp>
    </p:spTree>
    <p:extLst>
      <p:ext uri="{BB962C8B-B14F-4D97-AF65-F5344CB8AC3E}">
        <p14:creationId xmlns:p14="http://schemas.microsoft.com/office/powerpoint/2010/main" val="31239537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spiritual blindness?</a:t>
            </a:r>
          </a:p>
          <a:p>
            <a:r>
              <a:rPr lang="en-US" dirty="0"/>
              <a:t>Do the spiritually blind know or care if they are spiritually blind?</a:t>
            </a:r>
          </a:p>
        </p:txBody>
      </p:sp>
      <p:sp>
        <p:nvSpPr>
          <p:cNvPr id="4" name="Slide Number Placeholder 3"/>
          <p:cNvSpPr>
            <a:spLocks noGrp="1"/>
          </p:cNvSpPr>
          <p:nvPr>
            <p:ph type="sldNum" sz="quarter" idx="5"/>
          </p:nvPr>
        </p:nvSpPr>
        <p:spPr/>
        <p:txBody>
          <a:bodyPr/>
          <a:lstStyle/>
          <a:p>
            <a:fld id="{DF78E62C-A091-49C7-B4DF-2F8432CFE4E6}" type="slidenum">
              <a:rPr lang="en-GB" smtClean="0"/>
              <a:t>118</a:t>
            </a:fld>
            <a:endParaRPr lang="en-GB"/>
          </a:p>
        </p:txBody>
      </p:sp>
    </p:spTree>
    <p:extLst>
      <p:ext uri="{BB962C8B-B14F-4D97-AF65-F5344CB8AC3E}">
        <p14:creationId xmlns:p14="http://schemas.microsoft.com/office/powerpoint/2010/main" val="23572775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031">
            <a:extLst>
              <a:ext uri="{FF2B5EF4-FFF2-40B4-BE49-F238E27FC236}">
                <a16:creationId xmlns:a16="http://schemas.microsoft.com/office/drawing/2014/main" id="{0F67BE6E-F4E7-4CE2-8A06-F31285D114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6CC554-2452-413A-BA01-6EE8627EFF3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6803" name="Rectangle 1026">
            <a:extLst>
              <a:ext uri="{FF2B5EF4-FFF2-40B4-BE49-F238E27FC236}">
                <a16:creationId xmlns:a16="http://schemas.microsoft.com/office/drawing/2014/main" id="{64966890-8A4B-4BD8-9B08-D83BEDD649D7}"/>
              </a:ext>
            </a:extLst>
          </p:cNvPr>
          <p:cNvSpPr>
            <a:spLocks noGrp="1" noRot="1" noChangeAspect="1" noChangeArrowheads="1" noTextEdit="1"/>
          </p:cNvSpPr>
          <p:nvPr>
            <p:ph type="sldImg"/>
          </p:nvPr>
        </p:nvSpPr>
        <p:spPr>
          <a:ln/>
        </p:spPr>
      </p:sp>
      <p:sp>
        <p:nvSpPr>
          <p:cNvPr id="76804" name="Rectangle 1027">
            <a:extLst>
              <a:ext uri="{FF2B5EF4-FFF2-40B4-BE49-F238E27FC236}">
                <a16:creationId xmlns:a16="http://schemas.microsoft.com/office/drawing/2014/main" id="{527105F8-E785-45C8-B9BD-FB84A4D5DE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9947862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13C52C5B-5AF3-4BFE-86B7-40768D492D21}"/>
              </a:ext>
            </a:extLst>
          </p:cNvPr>
          <p:cNvSpPr>
            <a:spLocks noGrp="1" noRot="1" noChangeAspect="1"/>
          </p:cNvSpPr>
          <p:nvPr>
            <p:ph type="sldImg"/>
          </p:nvPr>
        </p:nvSpPr>
        <p:spPr>
          <a:ln/>
        </p:spPr>
      </p:sp>
      <p:sp>
        <p:nvSpPr>
          <p:cNvPr id="81923" name="Notes Placeholder 2">
            <a:extLst>
              <a:ext uri="{FF2B5EF4-FFF2-40B4-BE49-F238E27FC236}">
                <a16:creationId xmlns:a16="http://schemas.microsoft.com/office/drawing/2014/main" id="{52BEF06E-9C5F-4695-9ECE-D39809F80FC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Read 13-16a: “</a:t>
            </a:r>
            <a:r>
              <a:rPr lang="en-US" altLang="en-US" baseline="30000">
                <a:latin typeface="Arial" panose="020B0604020202020204" pitchFamily="34" charset="0"/>
                <a:cs typeface="Arial" panose="020B0604020202020204" pitchFamily="34" charset="0"/>
              </a:rPr>
              <a:t>13 </a:t>
            </a:r>
            <a:r>
              <a:rPr lang="en-US" altLang="en-US">
                <a:latin typeface="Arial" panose="020B0604020202020204" pitchFamily="34" charset="0"/>
                <a:cs typeface="Arial" panose="020B0604020202020204" pitchFamily="34" charset="0"/>
              </a:rPr>
              <a:t>Then they took the man who had been blind to the Pharisees, </a:t>
            </a:r>
            <a:r>
              <a:rPr lang="en-US" altLang="en-US" baseline="30000">
                <a:latin typeface="Arial" panose="020B0604020202020204" pitchFamily="34" charset="0"/>
                <a:cs typeface="Arial" panose="020B0604020202020204" pitchFamily="34" charset="0"/>
              </a:rPr>
              <a:t>14 </a:t>
            </a:r>
            <a:r>
              <a:rPr lang="en-US" altLang="en-US">
                <a:latin typeface="Arial" panose="020B0604020202020204" pitchFamily="34" charset="0"/>
                <a:cs typeface="Arial" panose="020B0604020202020204" pitchFamily="34" charset="0"/>
              </a:rPr>
              <a:t>because it was on the Sabbath that Jesus had made the mud and healed him. </a:t>
            </a:r>
            <a:r>
              <a:rPr lang="en-US" altLang="en-US" baseline="30000">
                <a:latin typeface="Arial" panose="020B0604020202020204" pitchFamily="34" charset="0"/>
                <a:cs typeface="Arial" panose="020B0604020202020204" pitchFamily="34" charset="0"/>
              </a:rPr>
              <a:t>15 </a:t>
            </a:r>
            <a:r>
              <a:rPr lang="en-US" altLang="en-US">
                <a:latin typeface="Arial" panose="020B0604020202020204" pitchFamily="34" charset="0"/>
                <a:cs typeface="Arial" panose="020B0604020202020204" pitchFamily="34" charset="0"/>
              </a:rPr>
              <a:t>The Pharisees asked the man all about it. So he told them, “He put the mud over my eyes, and when I washed it away, I could see!”</a:t>
            </a:r>
          </a:p>
          <a:p>
            <a:r>
              <a:rPr lang="en-US" altLang="en-US" baseline="30000">
                <a:latin typeface="Arial" panose="020B0604020202020204" pitchFamily="34" charset="0"/>
                <a:cs typeface="Arial" panose="020B0604020202020204" pitchFamily="34" charset="0"/>
              </a:rPr>
              <a:t>16 </a:t>
            </a:r>
            <a:r>
              <a:rPr lang="en-US" altLang="en-US">
                <a:latin typeface="Arial" panose="020B0604020202020204" pitchFamily="34" charset="0"/>
                <a:cs typeface="Arial" panose="020B0604020202020204" pitchFamily="34" charset="0"/>
              </a:rPr>
              <a:t>Some of the Pharisees said, “This man Jesus is not from God, for he is working on the Sabbath.” </a:t>
            </a:r>
          </a:p>
          <a:p>
            <a:pPr lvl="1"/>
            <a:r>
              <a:rPr lang="en-US" altLang="en-US">
                <a:latin typeface="Arial" panose="020B0604020202020204" pitchFamily="34" charset="0"/>
                <a:cs typeface="Arial" panose="020B0604020202020204" pitchFamily="34" charset="0"/>
              </a:rPr>
              <a:t>Tyndale House Publishers., Holy Bible : New Living Translation., 2nd ed. (Wheaton, Ill.: Tyndale House Publishers, 2004), Jn 9:13-16.</a:t>
            </a:r>
          </a:p>
        </p:txBody>
      </p:sp>
      <p:sp>
        <p:nvSpPr>
          <p:cNvPr id="81924" name="Slide Number Placeholder 3">
            <a:extLst>
              <a:ext uri="{FF2B5EF4-FFF2-40B4-BE49-F238E27FC236}">
                <a16:creationId xmlns:a16="http://schemas.microsoft.com/office/drawing/2014/main" id="{4FDA90F5-BC77-4B83-895B-409274747E9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A549E8-07E0-47F9-BC59-33BC6FFE186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496286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B3B63B87-ECAF-47B6-8D87-ECB6EFEA1121}"/>
              </a:ext>
            </a:extLst>
          </p:cNvPr>
          <p:cNvSpPr>
            <a:spLocks noGrp="1" noRot="1" noChangeAspect="1"/>
          </p:cNvSpPr>
          <p:nvPr>
            <p:ph type="sldImg"/>
          </p:nvPr>
        </p:nvSpPr>
        <p:spPr>
          <a:ln/>
        </p:spPr>
      </p:sp>
      <p:sp>
        <p:nvSpPr>
          <p:cNvPr id="89091" name="Notes Placeholder 2">
            <a:extLst>
              <a:ext uri="{FF2B5EF4-FFF2-40B4-BE49-F238E27FC236}">
                <a16:creationId xmlns:a16="http://schemas.microsoft.com/office/drawing/2014/main" id="{78D0777C-9396-4898-B6CB-32F6C1DC649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Arial" panose="020B0604020202020204" pitchFamily="34" charset="0"/>
                <a:cs typeface="Arial" panose="020B0604020202020204" pitchFamily="34" charset="0"/>
              </a:rPr>
              <a:t>The same applies to hearing others testify that Jesus offers eternal life—we must act on the evidence by believing it to prevent spiritual blindness.</a:t>
            </a:r>
          </a:p>
          <a:p>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a:p>
            <a:r>
              <a:rPr lang="en-US" altLang="en-US">
                <a:latin typeface="Times New Roman" panose="02020603050405020304" pitchFamily="18" charset="0"/>
                <a:ea typeface="ＭＳ Ｐゴシック" panose="020B0600070205080204" pitchFamily="34" charset="-128"/>
                <a:cs typeface="Arial" panose="020B0604020202020204" pitchFamily="34" charset="0"/>
              </a:rPr>
              <a:t>George Wald, “Origin, Lie and Evolution,” </a:t>
            </a:r>
            <a:r>
              <a:rPr lang="en-US" altLang="en-US" i="1">
                <a:latin typeface="Times New Roman" panose="02020603050405020304" pitchFamily="18" charset="0"/>
                <a:ea typeface="ＭＳ Ｐゴシック" panose="020B0600070205080204" pitchFamily="34" charset="-128"/>
                <a:cs typeface="Arial" panose="020B0604020202020204" pitchFamily="34" charset="0"/>
              </a:rPr>
              <a:t>Scientific American 1978); </a:t>
            </a:r>
            <a:r>
              <a:rPr lang="en-US" altLang="en-US">
                <a:latin typeface="Times New Roman" panose="02020603050405020304" pitchFamily="18" charset="0"/>
                <a:ea typeface="ＭＳ Ｐゴシック" panose="020B0600070205080204" pitchFamily="34" charset="-128"/>
                <a:cs typeface="Arial" panose="020B0604020202020204" pitchFamily="34" charset="0"/>
              </a:rPr>
              <a:t>cited by Joe White and Nicholas Comninellis, </a:t>
            </a:r>
            <a:r>
              <a:rPr lang="en-US" altLang="en-US" i="1">
                <a:latin typeface="Times New Roman" panose="02020603050405020304" pitchFamily="18" charset="0"/>
                <a:ea typeface="ＭＳ Ｐゴシック" panose="020B0600070205080204" pitchFamily="34" charset="-128"/>
                <a:cs typeface="Arial" panose="020B0604020202020204" pitchFamily="34" charset="0"/>
              </a:rPr>
              <a:t>Darwin’s Demise</a:t>
            </a:r>
            <a:r>
              <a:rPr lang="en-US" altLang="en-US">
                <a:latin typeface="Times New Roman" panose="02020603050405020304" pitchFamily="18" charset="0"/>
                <a:ea typeface="ＭＳ Ｐゴシック" panose="020B0600070205080204" pitchFamily="34" charset="-128"/>
                <a:cs typeface="Arial" panose="020B0604020202020204" pitchFamily="34" charset="0"/>
              </a:rPr>
              <a:t> (Green Forest, AR: Master Books, 2001), 46.</a:t>
            </a:r>
          </a:p>
        </p:txBody>
      </p:sp>
      <p:sp>
        <p:nvSpPr>
          <p:cNvPr id="89092" name="Slide Number Placeholder 3">
            <a:extLst>
              <a:ext uri="{FF2B5EF4-FFF2-40B4-BE49-F238E27FC236}">
                <a16:creationId xmlns:a16="http://schemas.microsoft.com/office/drawing/2014/main" id="{1D3CAFE5-073B-48A0-80FF-49222A0F588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E3BA500-687C-4482-BB8A-B589297CF3E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827582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778EC448-1098-4FB6-9645-A91AA89418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39E69F-BCAD-4897-BFD6-3125EC1370E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0595" name="Rectangle 2">
            <a:extLst>
              <a:ext uri="{FF2B5EF4-FFF2-40B4-BE49-F238E27FC236}">
                <a16:creationId xmlns:a16="http://schemas.microsoft.com/office/drawing/2014/main" id="{F44479FE-1540-4E9B-9E5F-0AB59E8B2D43}"/>
              </a:ext>
            </a:extLst>
          </p:cNvPr>
          <p:cNvSpPr>
            <a:spLocks noGrp="1" noRot="1" noChangeAspect="1" noChangeArrowheads="1" noTextEdit="1"/>
          </p:cNvSpPr>
          <p:nvPr>
            <p:ph type="sldImg"/>
          </p:nvPr>
        </p:nvSpPr>
        <p:spPr>
          <a:ln/>
        </p:spPr>
      </p:sp>
      <p:sp>
        <p:nvSpPr>
          <p:cNvPr id="110596" name="Rectangle 3">
            <a:extLst>
              <a:ext uri="{FF2B5EF4-FFF2-40B4-BE49-F238E27FC236}">
                <a16:creationId xmlns:a16="http://schemas.microsoft.com/office/drawing/2014/main" id="{B624335A-8775-4A95-B5D4-031F9479A8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61064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F447E76E-6A8C-41A9-A4D0-E9CF5AC488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CC395A-D718-46DC-BB10-31770111229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2643" name="Rectangle 2">
            <a:extLst>
              <a:ext uri="{FF2B5EF4-FFF2-40B4-BE49-F238E27FC236}">
                <a16:creationId xmlns:a16="http://schemas.microsoft.com/office/drawing/2014/main" id="{1AE98930-29C1-4967-9955-883C090F172C}"/>
              </a:ext>
            </a:extLst>
          </p:cNvPr>
          <p:cNvSpPr>
            <a:spLocks noGrp="1" noRot="1" noChangeAspect="1" noChangeArrowheads="1" noTextEdit="1"/>
          </p:cNvSpPr>
          <p:nvPr>
            <p:ph type="sldImg"/>
          </p:nvPr>
        </p:nvSpPr>
        <p:spPr>
          <a:ln/>
        </p:spPr>
      </p:sp>
      <p:sp>
        <p:nvSpPr>
          <p:cNvPr id="112644" name="Rectangle 3">
            <a:extLst>
              <a:ext uri="{FF2B5EF4-FFF2-40B4-BE49-F238E27FC236}">
                <a16:creationId xmlns:a16="http://schemas.microsoft.com/office/drawing/2014/main" id="{4C0DF9E3-91B0-4115-B849-87D451911B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23453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FD48375E-C140-4B46-9D27-AE4D13F53B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D3E82E-71AD-4722-8A1B-83EE3EFC16F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4691" name="Rectangle 2">
            <a:extLst>
              <a:ext uri="{FF2B5EF4-FFF2-40B4-BE49-F238E27FC236}">
                <a16:creationId xmlns:a16="http://schemas.microsoft.com/office/drawing/2014/main" id="{9CE7EE53-BD12-4D4A-B6F2-801FAEC5892D}"/>
              </a:ext>
            </a:extLst>
          </p:cNvPr>
          <p:cNvSpPr>
            <a:spLocks noGrp="1" noRot="1" noChangeAspect="1" noChangeArrowheads="1" noTextEdit="1"/>
          </p:cNvSpPr>
          <p:nvPr>
            <p:ph type="sldImg"/>
          </p:nvPr>
        </p:nvSpPr>
        <p:spPr>
          <a:ln/>
        </p:spPr>
      </p:sp>
      <p:sp>
        <p:nvSpPr>
          <p:cNvPr id="114692" name="Rectangle 3">
            <a:extLst>
              <a:ext uri="{FF2B5EF4-FFF2-40B4-BE49-F238E27FC236}">
                <a16:creationId xmlns:a16="http://schemas.microsoft.com/office/drawing/2014/main" id="{EA96C080-6676-43BB-8DF5-0993C7098D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56544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874A8E18-2687-44BD-BC5D-18C9354873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51BE70-FCEA-4BD6-A3DD-BE112CE17DF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6739" name="Rectangle 2">
            <a:extLst>
              <a:ext uri="{FF2B5EF4-FFF2-40B4-BE49-F238E27FC236}">
                <a16:creationId xmlns:a16="http://schemas.microsoft.com/office/drawing/2014/main" id="{7E0986C6-49F7-47BA-98CD-A846C0B391C2}"/>
              </a:ext>
            </a:extLst>
          </p:cNvPr>
          <p:cNvSpPr>
            <a:spLocks noGrp="1" noRot="1" noChangeAspect="1" noChangeArrowheads="1" noTextEdit="1"/>
          </p:cNvSpPr>
          <p:nvPr>
            <p:ph type="sldImg"/>
          </p:nvPr>
        </p:nvSpPr>
        <p:spPr>
          <a:ln/>
        </p:spPr>
      </p:sp>
      <p:sp>
        <p:nvSpPr>
          <p:cNvPr id="116740" name="Rectangle 3">
            <a:extLst>
              <a:ext uri="{FF2B5EF4-FFF2-40B4-BE49-F238E27FC236}">
                <a16:creationId xmlns:a16="http://schemas.microsoft.com/office/drawing/2014/main" id="{85D3ED27-EA45-477D-B363-FDECF457AC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43340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54B1D0AB-F38E-42FC-AA31-6BCF6EC518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483AFB9-04A0-476D-A9B1-0592D18D584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8787" name="Rectangle 2">
            <a:extLst>
              <a:ext uri="{FF2B5EF4-FFF2-40B4-BE49-F238E27FC236}">
                <a16:creationId xmlns:a16="http://schemas.microsoft.com/office/drawing/2014/main" id="{36505B27-E2E8-4B6A-B3BC-8F9E13A36AD5}"/>
              </a:ext>
            </a:extLst>
          </p:cNvPr>
          <p:cNvSpPr>
            <a:spLocks noGrp="1" noRot="1" noChangeAspect="1" noChangeArrowheads="1" noTextEdit="1"/>
          </p:cNvSpPr>
          <p:nvPr>
            <p:ph type="sldImg"/>
          </p:nvPr>
        </p:nvSpPr>
        <p:spPr>
          <a:ln/>
        </p:spPr>
      </p:sp>
      <p:sp>
        <p:nvSpPr>
          <p:cNvPr id="118788" name="Rectangle 3">
            <a:extLst>
              <a:ext uri="{FF2B5EF4-FFF2-40B4-BE49-F238E27FC236}">
                <a16:creationId xmlns:a16="http://schemas.microsoft.com/office/drawing/2014/main" id="{1AAC5D53-4717-4285-8125-9921AA8F91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5305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t>11</a:t>
            </a:fld>
            <a:endParaRPr lang="en-GB"/>
          </a:p>
        </p:txBody>
      </p:sp>
    </p:spTree>
    <p:extLst>
      <p:ext uri="{BB962C8B-B14F-4D97-AF65-F5344CB8AC3E}">
        <p14:creationId xmlns:p14="http://schemas.microsoft.com/office/powerpoint/2010/main" val="21672955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8D59CAA1-05C3-4104-BBE5-BC60D49438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5649B2-EA80-4D01-BD5E-7064B59A6F7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2883" name="Rectangle 2">
            <a:extLst>
              <a:ext uri="{FF2B5EF4-FFF2-40B4-BE49-F238E27FC236}">
                <a16:creationId xmlns:a16="http://schemas.microsoft.com/office/drawing/2014/main" id="{BE35F058-D8C7-4CF3-8DE8-8315BBF2507E}"/>
              </a:ext>
            </a:extLst>
          </p:cNvPr>
          <p:cNvSpPr>
            <a:spLocks noGrp="1" noRot="1" noChangeAspect="1" noChangeArrowheads="1" noTextEdit="1"/>
          </p:cNvSpPr>
          <p:nvPr>
            <p:ph type="sldImg"/>
          </p:nvPr>
        </p:nvSpPr>
        <p:spPr>
          <a:ln/>
        </p:spPr>
      </p:sp>
      <p:sp>
        <p:nvSpPr>
          <p:cNvPr id="122884" name="Rectangle 3">
            <a:extLst>
              <a:ext uri="{FF2B5EF4-FFF2-40B4-BE49-F238E27FC236}">
                <a16:creationId xmlns:a16="http://schemas.microsoft.com/office/drawing/2014/main" id="{4A687ADD-68FE-40C3-BF0C-940C3A1BD5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29900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a:extLst>
              <a:ext uri="{FF2B5EF4-FFF2-40B4-BE49-F238E27FC236}">
                <a16:creationId xmlns:a16="http://schemas.microsoft.com/office/drawing/2014/main" id="{35700356-0595-408B-8CD7-4654E344B6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EB5F56-A796-477C-B96C-2114F68269C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4931" name="Rectangle 2">
            <a:extLst>
              <a:ext uri="{FF2B5EF4-FFF2-40B4-BE49-F238E27FC236}">
                <a16:creationId xmlns:a16="http://schemas.microsoft.com/office/drawing/2014/main" id="{4F7E30D2-F83D-416C-94C0-184BD701D5DF}"/>
              </a:ext>
            </a:extLst>
          </p:cNvPr>
          <p:cNvSpPr>
            <a:spLocks noGrp="1" noRot="1" noChangeAspect="1" noChangeArrowheads="1" noTextEdit="1"/>
          </p:cNvSpPr>
          <p:nvPr>
            <p:ph type="sldImg"/>
          </p:nvPr>
        </p:nvSpPr>
        <p:spPr>
          <a:ln/>
        </p:spPr>
      </p:sp>
      <p:sp>
        <p:nvSpPr>
          <p:cNvPr id="124932" name="Rectangle 3">
            <a:extLst>
              <a:ext uri="{FF2B5EF4-FFF2-40B4-BE49-F238E27FC236}">
                <a16:creationId xmlns:a16="http://schemas.microsoft.com/office/drawing/2014/main" id="{98966CAF-CA9D-499E-8674-0D6AC89391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32254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a:extLst>
              <a:ext uri="{FF2B5EF4-FFF2-40B4-BE49-F238E27FC236}">
                <a16:creationId xmlns:a16="http://schemas.microsoft.com/office/drawing/2014/main" id="{685BAC4A-2327-4436-B50C-4DFC317104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A6D7B1-3D90-415E-8BA4-18D73131C59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6979" name="Rectangle 2">
            <a:extLst>
              <a:ext uri="{FF2B5EF4-FFF2-40B4-BE49-F238E27FC236}">
                <a16:creationId xmlns:a16="http://schemas.microsoft.com/office/drawing/2014/main" id="{14F14F19-7E95-47F4-A65F-5A316E7D5E6D}"/>
              </a:ext>
            </a:extLst>
          </p:cNvPr>
          <p:cNvSpPr>
            <a:spLocks noGrp="1" noRot="1" noChangeAspect="1" noChangeArrowheads="1" noTextEdit="1"/>
          </p:cNvSpPr>
          <p:nvPr>
            <p:ph type="sldImg"/>
          </p:nvPr>
        </p:nvSpPr>
        <p:spPr>
          <a:ln/>
        </p:spPr>
      </p:sp>
      <p:sp>
        <p:nvSpPr>
          <p:cNvPr id="126980" name="Rectangle 3">
            <a:extLst>
              <a:ext uri="{FF2B5EF4-FFF2-40B4-BE49-F238E27FC236}">
                <a16:creationId xmlns:a16="http://schemas.microsoft.com/office/drawing/2014/main" id="{CC09FAE0-7247-4BC6-B9D5-6D48A1E159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869549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a:extLst>
              <a:ext uri="{FF2B5EF4-FFF2-40B4-BE49-F238E27FC236}">
                <a16:creationId xmlns:a16="http://schemas.microsoft.com/office/drawing/2014/main" id="{1368D82C-26A3-4855-AD1B-8F116EC2EC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F8E9E42-BAD7-4675-B52E-82F133ADE20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9027" name="Rectangle 2">
            <a:extLst>
              <a:ext uri="{FF2B5EF4-FFF2-40B4-BE49-F238E27FC236}">
                <a16:creationId xmlns:a16="http://schemas.microsoft.com/office/drawing/2014/main" id="{878B7D58-869C-4833-A3C7-A4F043D9890A}"/>
              </a:ext>
            </a:extLst>
          </p:cNvPr>
          <p:cNvSpPr>
            <a:spLocks noGrp="1" noRot="1" noChangeAspect="1" noChangeArrowheads="1" noTextEdit="1"/>
          </p:cNvSpPr>
          <p:nvPr>
            <p:ph type="sldImg"/>
          </p:nvPr>
        </p:nvSpPr>
        <p:spPr>
          <a:ln/>
        </p:spPr>
      </p:sp>
      <p:sp>
        <p:nvSpPr>
          <p:cNvPr id="129028" name="Rectangle 3">
            <a:extLst>
              <a:ext uri="{FF2B5EF4-FFF2-40B4-BE49-F238E27FC236}">
                <a16:creationId xmlns:a16="http://schemas.microsoft.com/office/drawing/2014/main" id="{160BAACE-F84F-422B-A229-3E5AE1F9CC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849846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id="{CFCB23E5-3B7E-421A-AEAA-B3484D69D0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774AD4-E86F-4A74-B2CE-DE5BD92AB70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1075" name="Rectangle 2">
            <a:extLst>
              <a:ext uri="{FF2B5EF4-FFF2-40B4-BE49-F238E27FC236}">
                <a16:creationId xmlns:a16="http://schemas.microsoft.com/office/drawing/2014/main" id="{26A2880E-400C-4C9D-9EBC-3FB0F0AFDD2D}"/>
              </a:ext>
            </a:extLst>
          </p:cNvPr>
          <p:cNvSpPr>
            <a:spLocks noGrp="1" noRot="1" noChangeAspect="1" noChangeArrowheads="1" noTextEdit="1"/>
          </p:cNvSpPr>
          <p:nvPr>
            <p:ph type="sldImg"/>
          </p:nvPr>
        </p:nvSpPr>
        <p:spPr>
          <a:ln/>
        </p:spPr>
      </p:sp>
      <p:sp>
        <p:nvSpPr>
          <p:cNvPr id="131076" name="Rectangle 3">
            <a:extLst>
              <a:ext uri="{FF2B5EF4-FFF2-40B4-BE49-F238E27FC236}">
                <a16:creationId xmlns:a16="http://schemas.microsoft.com/office/drawing/2014/main" id="{046DEB12-83B8-4A86-A2A2-44809F8CE4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030624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BE4D950B-992A-4AA8-851E-3C2A00852F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60D180-948C-4A57-98E3-2CC5D2F9CD3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3123" name="Rectangle 2">
            <a:extLst>
              <a:ext uri="{FF2B5EF4-FFF2-40B4-BE49-F238E27FC236}">
                <a16:creationId xmlns:a16="http://schemas.microsoft.com/office/drawing/2014/main" id="{6D3B4975-29FC-4882-9FEC-A206506421A4}"/>
              </a:ext>
            </a:extLst>
          </p:cNvPr>
          <p:cNvSpPr>
            <a:spLocks noGrp="1" noRot="1" noChangeAspect="1" noChangeArrowheads="1" noTextEdit="1"/>
          </p:cNvSpPr>
          <p:nvPr>
            <p:ph type="sldImg"/>
          </p:nvPr>
        </p:nvSpPr>
        <p:spPr>
          <a:ln/>
        </p:spPr>
      </p:sp>
      <p:sp>
        <p:nvSpPr>
          <p:cNvPr id="133124" name="Rectangle 3">
            <a:extLst>
              <a:ext uri="{FF2B5EF4-FFF2-40B4-BE49-F238E27FC236}">
                <a16:creationId xmlns:a16="http://schemas.microsoft.com/office/drawing/2014/main" id="{E4FF658A-2B1F-445E-8973-1D47C9C819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286464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a:extLst>
              <a:ext uri="{FF2B5EF4-FFF2-40B4-BE49-F238E27FC236}">
                <a16:creationId xmlns:a16="http://schemas.microsoft.com/office/drawing/2014/main" id="{BF011EE6-D4F8-4BD9-8CDD-2B6FCC2058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0811134-D2C1-42D3-AAF7-8E65AFFD587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5171" name="Rectangle 2">
            <a:extLst>
              <a:ext uri="{FF2B5EF4-FFF2-40B4-BE49-F238E27FC236}">
                <a16:creationId xmlns:a16="http://schemas.microsoft.com/office/drawing/2014/main" id="{ED905677-87AF-46EC-8BC7-94DA2CB89E46}"/>
              </a:ext>
            </a:extLst>
          </p:cNvPr>
          <p:cNvSpPr>
            <a:spLocks noGrp="1" noRot="1" noChangeAspect="1" noChangeArrowheads="1" noTextEdit="1"/>
          </p:cNvSpPr>
          <p:nvPr>
            <p:ph type="sldImg"/>
          </p:nvPr>
        </p:nvSpPr>
        <p:spPr>
          <a:ln/>
        </p:spPr>
      </p:sp>
      <p:sp>
        <p:nvSpPr>
          <p:cNvPr id="135172" name="Rectangle 3">
            <a:extLst>
              <a:ext uri="{FF2B5EF4-FFF2-40B4-BE49-F238E27FC236}">
                <a16:creationId xmlns:a16="http://schemas.microsoft.com/office/drawing/2014/main" id="{E40B1F08-EF17-4D8E-A91B-163D973D37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067990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a:extLst>
              <a:ext uri="{FF2B5EF4-FFF2-40B4-BE49-F238E27FC236}">
                <a16:creationId xmlns:a16="http://schemas.microsoft.com/office/drawing/2014/main" id="{D45DBBA7-81C5-47AE-968B-BBFEC3BC46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33F1263-1C9D-4D19-9CFB-CC919DD1682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7219" name="Rectangle 2">
            <a:extLst>
              <a:ext uri="{FF2B5EF4-FFF2-40B4-BE49-F238E27FC236}">
                <a16:creationId xmlns:a16="http://schemas.microsoft.com/office/drawing/2014/main" id="{432E4BBA-4C6D-49D1-AE96-86D22C27A764}"/>
              </a:ext>
            </a:extLst>
          </p:cNvPr>
          <p:cNvSpPr>
            <a:spLocks noGrp="1" noRot="1" noChangeAspect="1" noChangeArrowheads="1" noTextEdit="1"/>
          </p:cNvSpPr>
          <p:nvPr>
            <p:ph type="sldImg"/>
          </p:nvPr>
        </p:nvSpPr>
        <p:spPr>
          <a:ln/>
        </p:spPr>
      </p:sp>
      <p:sp>
        <p:nvSpPr>
          <p:cNvPr id="137220" name="Rectangle 3">
            <a:extLst>
              <a:ext uri="{FF2B5EF4-FFF2-40B4-BE49-F238E27FC236}">
                <a16:creationId xmlns:a16="http://schemas.microsoft.com/office/drawing/2014/main" id="{FE36D713-BFAF-4E84-92F1-2B7C157800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056510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32B31314-87E1-45D5-B22F-5579489531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C5D923-79FA-425C-A6A2-836DD2BAD99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9267" name="Rectangle 2">
            <a:extLst>
              <a:ext uri="{FF2B5EF4-FFF2-40B4-BE49-F238E27FC236}">
                <a16:creationId xmlns:a16="http://schemas.microsoft.com/office/drawing/2014/main" id="{C919DCEE-1CC3-444A-944C-71AE6C5D2EF2}"/>
              </a:ext>
            </a:extLst>
          </p:cNvPr>
          <p:cNvSpPr>
            <a:spLocks noGrp="1" noRot="1" noChangeAspect="1" noChangeArrowheads="1" noTextEdit="1"/>
          </p:cNvSpPr>
          <p:nvPr>
            <p:ph type="sldImg"/>
          </p:nvPr>
        </p:nvSpPr>
        <p:spPr>
          <a:ln/>
        </p:spPr>
      </p:sp>
      <p:sp>
        <p:nvSpPr>
          <p:cNvPr id="139268" name="Rectangle 3">
            <a:extLst>
              <a:ext uri="{FF2B5EF4-FFF2-40B4-BE49-F238E27FC236}">
                <a16:creationId xmlns:a16="http://schemas.microsoft.com/office/drawing/2014/main" id="{F47BFE46-E969-4FB3-952E-CF64E962F2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391988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id="{E74AE5EA-C9A3-461D-A07A-48DE842A06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CD70EDA-602C-4974-867F-071EFE3E916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1315" name="Rectangle 2">
            <a:extLst>
              <a:ext uri="{FF2B5EF4-FFF2-40B4-BE49-F238E27FC236}">
                <a16:creationId xmlns:a16="http://schemas.microsoft.com/office/drawing/2014/main" id="{BA4113C5-FB63-47E4-A4E9-413ED8CC54EB}"/>
              </a:ext>
            </a:extLst>
          </p:cNvPr>
          <p:cNvSpPr>
            <a:spLocks noGrp="1" noRot="1" noChangeAspect="1" noChangeArrowheads="1" noTextEdit="1"/>
          </p:cNvSpPr>
          <p:nvPr>
            <p:ph type="sldImg"/>
          </p:nvPr>
        </p:nvSpPr>
        <p:spPr>
          <a:ln/>
        </p:spPr>
      </p:sp>
      <p:sp>
        <p:nvSpPr>
          <p:cNvPr id="141316" name="Rectangle 3">
            <a:extLst>
              <a:ext uri="{FF2B5EF4-FFF2-40B4-BE49-F238E27FC236}">
                <a16:creationId xmlns:a16="http://schemas.microsoft.com/office/drawing/2014/main" id="{E5F783C3-FE35-4E86-AB15-C9A8AAE6CD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665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is also NEVER noted in the popular movie "Four Christmases"</a:t>
            </a:r>
          </a:p>
        </p:txBody>
      </p:sp>
      <p:sp>
        <p:nvSpPr>
          <p:cNvPr id="4" name="Slide Number Placeholder 3"/>
          <p:cNvSpPr>
            <a:spLocks noGrp="1"/>
          </p:cNvSpPr>
          <p:nvPr>
            <p:ph type="sldNum" sz="quarter" idx="5"/>
          </p:nvPr>
        </p:nvSpPr>
        <p:spPr/>
        <p:txBody>
          <a:bodyPr/>
          <a:lstStyle/>
          <a:p>
            <a:fld id="{DF78E62C-A091-49C7-B4DF-2F8432CFE4E6}" type="slidenum">
              <a:rPr lang="en-GB" smtClean="0"/>
              <a:t>13</a:t>
            </a:fld>
            <a:endParaRPr lang="en-GB"/>
          </a:p>
        </p:txBody>
      </p:sp>
    </p:spTree>
    <p:extLst>
      <p:ext uri="{BB962C8B-B14F-4D97-AF65-F5344CB8AC3E}">
        <p14:creationId xmlns:p14="http://schemas.microsoft.com/office/powerpoint/2010/main" val="75253278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a:extLst>
              <a:ext uri="{FF2B5EF4-FFF2-40B4-BE49-F238E27FC236}">
                <a16:creationId xmlns:a16="http://schemas.microsoft.com/office/drawing/2014/main" id="{8818045D-A178-45D4-B0F8-5E4F341028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C57BE84-B9AD-4743-8417-AD5A078B04A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3363" name="Rectangle 2">
            <a:extLst>
              <a:ext uri="{FF2B5EF4-FFF2-40B4-BE49-F238E27FC236}">
                <a16:creationId xmlns:a16="http://schemas.microsoft.com/office/drawing/2014/main" id="{03B0DFCA-7ED7-4221-BF71-298951644B6E}"/>
              </a:ext>
            </a:extLst>
          </p:cNvPr>
          <p:cNvSpPr>
            <a:spLocks noGrp="1" noRot="1" noChangeAspect="1" noChangeArrowheads="1" noTextEdit="1"/>
          </p:cNvSpPr>
          <p:nvPr>
            <p:ph type="sldImg"/>
          </p:nvPr>
        </p:nvSpPr>
        <p:spPr>
          <a:ln/>
        </p:spPr>
      </p:sp>
      <p:sp>
        <p:nvSpPr>
          <p:cNvPr id="143364" name="Rectangle 3">
            <a:extLst>
              <a:ext uri="{FF2B5EF4-FFF2-40B4-BE49-F238E27FC236}">
                <a16:creationId xmlns:a16="http://schemas.microsoft.com/office/drawing/2014/main" id="{25DDD936-D92B-4756-BAA8-2B37F2172D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874956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a:extLst>
              <a:ext uri="{FF2B5EF4-FFF2-40B4-BE49-F238E27FC236}">
                <a16:creationId xmlns:a16="http://schemas.microsoft.com/office/drawing/2014/main" id="{21F7B308-0612-472C-8AFD-7A90069B4D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4A9C6C-19FE-41BE-A750-5820F29FC9D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5411" name="Rectangle 2">
            <a:extLst>
              <a:ext uri="{FF2B5EF4-FFF2-40B4-BE49-F238E27FC236}">
                <a16:creationId xmlns:a16="http://schemas.microsoft.com/office/drawing/2014/main" id="{2C158ADD-32A3-429C-B5F4-2B7355C18405}"/>
              </a:ext>
            </a:extLst>
          </p:cNvPr>
          <p:cNvSpPr>
            <a:spLocks noGrp="1" noRot="1" noChangeAspect="1" noChangeArrowheads="1" noTextEdit="1"/>
          </p:cNvSpPr>
          <p:nvPr>
            <p:ph type="sldImg"/>
          </p:nvPr>
        </p:nvSpPr>
        <p:spPr>
          <a:ln/>
        </p:spPr>
      </p:sp>
      <p:sp>
        <p:nvSpPr>
          <p:cNvPr id="145412" name="Rectangle 3">
            <a:extLst>
              <a:ext uri="{FF2B5EF4-FFF2-40B4-BE49-F238E27FC236}">
                <a16:creationId xmlns:a16="http://schemas.microsoft.com/office/drawing/2014/main" id="{CD785208-3F24-48AF-9FCF-6D65B3D00B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726831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a:extLst>
              <a:ext uri="{FF2B5EF4-FFF2-40B4-BE49-F238E27FC236}">
                <a16:creationId xmlns:a16="http://schemas.microsoft.com/office/drawing/2014/main" id="{DCF4A704-BD48-4AD6-881A-A4532D0BE2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C336D8-96E5-4A8D-A1F5-829F6CD6F34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7459" name="Rectangle 2">
            <a:extLst>
              <a:ext uri="{FF2B5EF4-FFF2-40B4-BE49-F238E27FC236}">
                <a16:creationId xmlns:a16="http://schemas.microsoft.com/office/drawing/2014/main" id="{5C126E89-B40E-4905-BF48-DBAB629E6BC8}"/>
              </a:ext>
            </a:extLst>
          </p:cNvPr>
          <p:cNvSpPr>
            <a:spLocks noGrp="1" noRot="1" noChangeAspect="1" noChangeArrowheads="1" noTextEdit="1"/>
          </p:cNvSpPr>
          <p:nvPr>
            <p:ph type="sldImg"/>
          </p:nvPr>
        </p:nvSpPr>
        <p:spPr>
          <a:ln/>
        </p:spPr>
      </p:sp>
      <p:sp>
        <p:nvSpPr>
          <p:cNvPr id="147460" name="Rectangle 3">
            <a:extLst>
              <a:ext uri="{FF2B5EF4-FFF2-40B4-BE49-F238E27FC236}">
                <a16:creationId xmlns:a16="http://schemas.microsoft.com/office/drawing/2014/main" id="{198E4D29-6159-42EE-9DD6-C55AF6CB49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196358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11991807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00546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0167902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3853017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0191459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94258045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30942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Christianity is mocked with the disrespectful appearance of Pastor Phil.</a:t>
            </a:r>
          </a:p>
        </p:txBody>
      </p:sp>
      <p:sp>
        <p:nvSpPr>
          <p:cNvPr id="4" name="Slide Number Placeholder 3"/>
          <p:cNvSpPr>
            <a:spLocks noGrp="1"/>
          </p:cNvSpPr>
          <p:nvPr>
            <p:ph type="sldNum" sz="quarter" idx="5"/>
          </p:nvPr>
        </p:nvSpPr>
        <p:spPr/>
        <p:txBody>
          <a:bodyPr/>
          <a:lstStyle/>
          <a:p>
            <a:fld id="{DF78E62C-A091-49C7-B4DF-2F8432CFE4E6}" type="slidenum">
              <a:rPr lang="en-GB" smtClean="0"/>
              <a:t>14</a:t>
            </a:fld>
            <a:endParaRPr lang="en-GB"/>
          </a:p>
        </p:txBody>
      </p:sp>
    </p:spTree>
    <p:extLst>
      <p:ext uri="{BB962C8B-B14F-4D97-AF65-F5344CB8AC3E}">
        <p14:creationId xmlns:p14="http://schemas.microsoft.com/office/powerpoint/2010/main" val="242055762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09083844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3241343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1712770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14644690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shows that the Jews reject him as Messiah of God despite his words and works—not for lack of evidence</a:t>
            </a:r>
          </a:p>
        </p:txBody>
      </p:sp>
      <p:sp>
        <p:nvSpPr>
          <p:cNvPr id="4" name="Slide Number Placeholder 3"/>
          <p:cNvSpPr>
            <a:spLocks noGrp="1"/>
          </p:cNvSpPr>
          <p:nvPr>
            <p:ph type="sldNum" sz="quarter" idx="5"/>
          </p:nvPr>
        </p:nvSpPr>
        <p:spPr/>
        <p:txBody>
          <a:bodyPr/>
          <a:lstStyle/>
          <a:p>
            <a:fld id="{DF78E62C-A091-49C7-B4DF-2F8432CFE4E6}" type="slidenum">
              <a:rPr lang="en-GB" smtClean="0"/>
              <a:t>222</a:t>
            </a:fld>
            <a:endParaRPr lang="en-GB"/>
          </a:p>
        </p:txBody>
      </p:sp>
    </p:spTree>
    <p:extLst>
      <p:ext uri="{BB962C8B-B14F-4D97-AF65-F5344CB8AC3E}">
        <p14:creationId xmlns:p14="http://schemas.microsoft.com/office/powerpoint/2010/main" val="417527491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ED99B5-9968-AD40-8FB0-219BFE73E9E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CE831A-7022-2745-9FAA-5B5E8FF98AC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EAAEF24-C42A-4D45-BFB3-301D4B95B9BC}"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225</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12322" name="Rectangle 1026"/>
          <p:cNvSpPr>
            <a:spLocks noGrp="1" noRot="1" noChangeAspect="1" noChangeArrowheads="1"/>
          </p:cNvSpPr>
          <p:nvPr>
            <p:ph type="sldImg"/>
          </p:nvPr>
        </p:nvSpPr>
        <p:spPr>
          <a:solidFill>
            <a:srgbClr val="FFFFFF"/>
          </a:solidFill>
          <a:ln/>
        </p:spPr>
      </p:sp>
      <p:sp>
        <p:nvSpPr>
          <p:cNvPr id="312323"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0513646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t>19</a:t>
            </a:fld>
            <a:endParaRPr lang="en-GB"/>
          </a:p>
        </p:txBody>
      </p:sp>
    </p:spTree>
    <p:extLst>
      <p:ext uri="{BB962C8B-B14F-4D97-AF65-F5344CB8AC3E}">
        <p14:creationId xmlns:p14="http://schemas.microsoft.com/office/powerpoint/2010/main" val="1042448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16/03/2024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16/03/2024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B1724DCD-9793-4530-9CE1-E90DB8FE8076}"/>
              </a:ext>
            </a:extLst>
          </p:cNvPr>
          <p:cNvSpPr>
            <a:spLocks noGrp="1" noChangeArrowheads="1"/>
          </p:cNvSpPr>
          <p:nvPr>
            <p:ph type="dt" sz="half" idx="10"/>
          </p:nvPr>
        </p:nvSpPr>
        <p:spPr>
          <a:ln/>
        </p:spPr>
        <p:txBody>
          <a:bodyPr/>
          <a:lstStyle>
            <a:lvl1pPr>
              <a:defRPr/>
            </a:lvl1pPr>
          </a:lstStyle>
          <a:p>
            <a:fld id="{14EBDC61-A7C6-45E9-B0E8-C2681C8AF709}" type="datetime1">
              <a:rPr lang="en-US" altLang="en-US"/>
              <a:pPr/>
              <a:t>3/16/24</a:t>
            </a:fld>
            <a:endParaRPr lang="en-US" altLang="en-US"/>
          </a:p>
        </p:txBody>
      </p:sp>
      <p:sp>
        <p:nvSpPr>
          <p:cNvPr id="6" name="Rectangle 6">
            <a:extLst>
              <a:ext uri="{FF2B5EF4-FFF2-40B4-BE49-F238E27FC236}">
                <a16:creationId xmlns:a16="http://schemas.microsoft.com/office/drawing/2014/main" id="{F53E437F-E4FB-4077-8106-9E74000400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CB3D5886-404A-45EE-8901-40B922E9CA56}"/>
              </a:ext>
            </a:extLst>
          </p:cNvPr>
          <p:cNvSpPr>
            <a:spLocks noGrp="1" noChangeArrowheads="1"/>
          </p:cNvSpPr>
          <p:nvPr>
            <p:ph type="sldNum" sz="quarter" idx="12"/>
          </p:nvPr>
        </p:nvSpPr>
        <p:spPr>
          <a:ln/>
        </p:spPr>
        <p:txBody>
          <a:bodyPr/>
          <a:lstStyle>
            <a:lvl1pPr>
              <a:defRPr/>
            </a:lvl1pPr>
          </a:lstStyle>
          <a:p>
            <a:fld id="{686DEE96-2F2E-467A-BF18-F090DBE83542}" type="slidenum">
              <a:rPr lang="en-US" altLang="en-US"/>
              <a:pPr/>
              <a:t>‹#›</a:t>
            </a:fld>
            <a:endParaRPr lang="en-US" altLang="en-US"/>
          </a:p>
        </p:txBody>
      </p:sp>
    </p:spTree>
    <p:extLst>
      <p:ext uri="{BB962C8B-B14F-4D97-AF65-F5344CB8AC3E}">
        <p14:creationId xmlns:p14="http://schemas.microsoft.com/office/powerpoint/2010/main" val="16509510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CDE552D4-A7C7-4607-B7EF-F476BEB19B8B}"/>
              </a:ext>
            </a:extLst>
          </p:cNvPr>
          <p:cNvSpPr>
            <a:spLocks noGrp="1" noChangeArrowheads="1"/>
          </p:cNvSpPr>
          <p:nvPr>
            <p:ph type="dt" sz="half" idx="10"/>
          </p:nvPr>
        </p:nvSpPr>
        <p:spPr>
          <a:ln/>
        </p:spPr>
        <p:txBody>
          <a:bodyPr/>
          <a:lstStyle>
            <a:lvl1pPr>
              <a:defRPr/>
            </a:lvl1pPr>
          </a:lstStyle>
          <a:p>
            <a:fld id="{8D032463-D7EF-4A97-81B8-F93935DCD840}" type="datetime1">
              <a:rPr lang="en-US" altLang="en-US"/>
              <a:pPr/>
              <a:t>3/16/24</a:t>
            </a:fld>
            <a:endParaRPr lang="en-US" altLang="en-US"/>
          </a:p>
        </p:txBody>
      </p:sp>
      <p:sp>
        <p:nvSpPr>
          <p:cNvPr id="8" name="Rectangle 6">
            <a:extLst>
              <a:ext uri="{FF2B5EF4-FFF2-40B4-BE49-F238E27FC236}">
                <a16:creationId xmlns:a16="http://schemas.microsoft.com/office/drawing/2014/main" id="{9533BEE9-53BF-4902-BB72-372AE3666D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844A7A2C-29AC-4620-BB3E-2BDBE51B2B0E}"/>
              </a:ext>
            </a:extLst>
          </p:cNvPr>
          <p:cNvSpPr>
            <a:spLocks noGrp="1" noChangeArrowheads="1"/>
          </p:cNvSpPr>
          <p:nvPr>
            <p:ph type="sldNum" sz="quarter" idx="12"/>
          </p:nvPr>
        </p:nvSpPr>
        <p:spPr>
          <a:ln/>
        </p:spPr>
        <p:txBody>
          <a:bodyPr/>
          <a:lstStyle>
            <a:lvl1pPr>
              <a:defRPr/>
            </a:lvl1pPr>
          </a:lstStyle>
          <a:p>
            <a:fld id="{2D176758-EA96-4A12-BD3E-918A0ECCB5F9}" type="slidenum">
              <a:rPr lang="en-US" altLang="en-US"/>
              <a:pPr/>
              <a:t>‹#›</a:t>
            </a:fld>
            <a:endParaRPr lang="en-US" altLang="en-US"/>
          </a:p>
        </p:txBody>
      </p:sp>
    </p:spTree>
    <p:extLst>
      <p:ext uri="{BB962C8B-B14F-4D97-AF65-F5344CB8AC3E}">
        <p14:creationId xmlns:p14="http://schemas.microsoft.com/office/powerpoint/2010/main" val="972159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CDCECCF8-8734-4F65-BB2B-DC0DCC63CF1F}"/>
              </a:ext>
            </a:extLst>
          </p:cNvPr>
          <p:cNvSpPr>
            <a:spLocks noGrp="1" noChangeArrowheads="1"/>
          </p:cNvSpPr>
          <p:nvPr>
            <p:ph type="dt" sz="half" idx="10"/>
          </p:nvPr>
        </p:nvSpPr>
        <p:spPr>
          <a:ln/>
        </p:spPr>
        <p:txBody>
          <a:bodyPr/>
          <a:lstStyle>
            <a:lvl1pPr>
              <a:defRPr/>
            </a:lvl1pPr>
          </a:lstStyle>
          <a:p>
            <a:fld id="{B1662A39-02FD-4D16-8BA9-D0D0BB210804}" type="datetime1">
              <a:rPr lang="en-US" altLang="en-US"/>
              <a:pPr/>
              <a:t>3/16/24</a:t>
            </a:fld>
            <a:endParaRPr lang="en-US" altLang="en-US"/>
          </a:p>
        </p:txBody>
      </p:sp>
      <p:sp>
        <p:nvSpPr>
          <p:cNvPr id="4" name="Rectangle 6">
            <a:extLst>
              <a:ext uri="{FF2B5EF4-FFF2-40B4-BE49-F238E27FC236}">
                <a16:creationId xmlns:a16="http://schemas.microsoft.com/office/drawing/2014/main" id="{E7BCCFAB-B037-4D11-9D7A-89EDFF076E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2B999183-AFEB-4A74-A9D9-193094A49E89}"/>
              </a:ext>
            </a:extLst>
          </p:cNvPr>
          <p:cNvSpPr>
            <a:spLocks noGrp="1" noChangeArrowheads="1"/>
          </p:cNvSpPr>
          <p:nvPr>
            <p:ph type="sldNum" sz="quarter" idx="12"/>
          </p:nvPr>
        </p:nvSpPr>
        <p:spPr>
          <a:ln/>
        </p:spPr>
        <p:txBody>
          <a:bodyPr/>
          <a:lstStyle>
            <a:lvl1pPr>
              <a:defRPr/>
            </a:lvl1pPr>
          </a:lstStyle>
          <a:p>
            <a:fld id="{6A76473C-1F09-4E22-A67C-E931B0E8C6BF}" type="slidenum">
              <a:rPr lang="en-US" altLang="en-US"/>
              <a:pPr/>
              <a:t>‹#›</a:t>
            </a:fld>
            <a:endParaRPr lang="en-US" altLang="en-US"/>
          </a:p>
        </p:txBody>
      </p:sp>
    </p:spTree>
    <p:extLst>
      <p:ext uri="{BB962C8B-B14F-4D97-AF65-F5344CB8AC3E}">
        <p14:creationId xmlns:p14="http://schemas.microsoft.com/office/powerpoint/2010/main" val="16503189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10E646D5-51AF-4500-AAE8-AF24055419AE}"/>
              </a:ext>
            </a:extLst>
          </p:cNvPr>
          <p:cNvSpPr>
            <a:spLocks noGrp="1" noChangeArrowheads="1"/>
          </p:cNvSpPr>
          <p:nvPr>
            <p:ph type="dt" sz="half" idx="10"/>
          </p:nvPr>
        </p:nvSpPr>
        <p:spPr>
          <a:ln/>
        </p:spPr>
        <p:txBody>
          <a:bodyPr/>
          <a:lstStyle>
            <a:lvl1pPr>
              <a:defRPr/>
            </a:lvl1pPr>
          </a:lstStyle>
          <a:p>
            <a:fld id="{A709D146-19BF-4C6A-A798-E16A86A9F299}" type="datetime1">
              <a:rPr lang="en-US" altLang="en-US"/>
              <a:pPr/>
              <a:t>3/16/24</a:t>
            </a:fld>
            <a:endParaRPr lang="en-US" altLang="en-US"/>
          </a:p>
        </p:txBody>
      </p:sp>
      <p:sp>
        <p:nvSpPr>
          <p:cNvPr id="3" name="Rectangle 6">
            <a:extLst>
              <a:ext uri="{FF2B5EF4-FFF2-40B4-BE49-F238E27FC236}">
                <a16:creationId xmlns:a16="http://schemas.microsoft.com/office/drawing/2014/main" id="{9B8AFD1A-AD23-4EA7-87D2-392013E59B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
            <a:extLst>
              <a:ext uri="{FF2B5EF4-FFF2-40B4-BE49-F238E27FC236}">
                <a16:creationId xmlns:a16="http://schemas.microsoft.com/office/drawing/2014/main" id="{1E8D63B4-69DA-435D-80D2-AF5E888A767B}"/>
              </a:ext>
            </a:extLst>
          </p:cNvPr>
          <p:cNvSpPr>
            <a:spLocks noGrp="1" noChangeArrowheads="1"/>
          </p:cNvSpPr>
          <p:nvPr>
            <p:ph type="sldNum" sz="quarter" idx="12"/>
          </p:nvPr>
        </p:nvSpPr>
        <p:spPr>
          <a:ln/>
        </p:spPr>
        <p:txBody>
          <a:bodyPr/>
          <a:lstStyle>
            <a:lvl1pPr>
              <a:defRPr/>
            </a:lvl1pPr>
          </a:lstStyle>
          <a:p>
            <a:fld id="{82DD6B8E-A309-47FD-8A15-61647DA49A48}" type="slidenum">
              <a:rPr lang="en-US" altLang="en-US"/>
              <a:pPr/>
              <a:t>‹#›</a:t>
            </a:fld>
            <a:endParaRPr lang="en-US" altLang="en-US"/>
          </a:p>
        </p:txBody>
      </p:sp>
    </p:spTree>
    <p:extLst>
      <p:ext uri="{BB962C8B-B14F-4D97-AF65-F5344CB8AC3E}">
        <p14:creationId xmlns:p14="http://schemas.microsoft.com/office/powerpoint/2010/main" val="42523137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B214543C-194C-470B-884F-695178BB0301}"/>
              </a:ext>
            </a:extLst>
          </p:cNvPr>
          <p:cNvSpPr>
            <a:spLocks noGrp="1" noChangeArrowheads="1"/>
          </p:cNvSpPr>
          <p:nvPr>
            <p:ph type="dt" sz="half" idx="10"/>
          </p:nvPr>
        </p:nvSpPr>
        <p:spPr>
          <a:ln/>
        </p:spPr>
        <p:txBody>
          <a:bodyPr/>
          <a:lstStyle>
            <a:lvl1pPr>
              <a:defRPr/>
            </a:lvl1pPr>
          </a:lstStyle>
          <a:p>
            <a:fld id="{8A0209B0-07DE-4543-B3DB-78FE820FEE9F}" type="datetime1">
              <a:rPr lang="en-US" altLang="en-US"/>
              <a:pPr/>
              <a:t>3/16/24</a:t>
            </a:fld>
            <a:endParaRPr lang="en-US" altLang="en-US"/>
          </a:p>
        </p:txBody>
      </p:sp>
      <p:sp>
        <p:nvSpPr>
          <p:cNvPr id="6" name="Rectangle 6">
            <a:extLst>
              <a:ext uri="{FF2B5EF4-FFF2-40B4-BE49-F238E27FC236}">
                <a16:creationId xmlns:a16="http://schemas.microsoft.com/office/drawing/2014/main" id="{4008E4A1-CE42-46A0-8C23-C5523F5172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6798E835-653F-494F-86E7-502BE82FE77D}"/>
              </a:ext>
            </a:extLst>
          </p:cNvPr>
          <p:cNvSpPr>
            <a:spLocks noGrp="1" noChangeArrowheads="1"/>
          </p:cNvSpPr>
          <p:nvPr>
            <p:ph type="sldNum" sz="quarter" idx="12"/>
          </p:nvPr>
        </p:nvSpPr>
        <p:spPr>
          <a:ln/>
        </p:spPr>
        <p:txBody>
          <a:bodyPr/>
          <a:lstStyle>
            <a:lvl1pPr>
              <a:defRPr/>
            </a:lvl1pPr>
          </a:lstStyle>
          <a:p>
            <a:fld id="{10927646-37BE-471C-951C-AE9D433C3A45}" type="slidenum">
              <a:rPr lang="en-US" altLang="en-US"/>
              <a:pPr/>
              <a:t>‹#›</a:t>
            </a:fld>
            <a:endParaRPr lang="en-US" altLang="en-US"/>
          </a:p>
        </p:txBody>
      </p:sp>
    </p:spTree>
    <p:extLst>
      <p:ext uri="{BB962C8B-B14F-4D97-AF65-F5344CB8AC3E}">
        <p14:creationId xmlns:p14="http://schemas.microsoft.com/office/powerpoint/2010/main" val="31865589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EF554698-2366-4523-AEB1-209004F7B01A}"/>
              </a:ext>
            </a:extLst>
          </p:cNvPr>
          <p:cNvSpPr>
            <a:spLocks noGrp="1" noChangeArrowheads="1"/>
          </p:cNvSpPr>
          <p:nvPr>
            <p:ph type="dt" sz="half" idx="10"/>
          </p:nvPr>
        </p:nvSpPr>
        <p:spPr>
          <a:ln/>
        </p:spPr>
        <p:txBody>
          <a:bodyPr/>
          <a:lstStyle>
            <a:lvl1pPr>
              <a:defRPr/>
            </a:lvl1pPr>
          </a:lstStyle>
          <a:p>
            <a:fld id="{B33129D3-912E-406B-B412-632E24DB7377}" type="datetime1">
              <a:rPr lang="en-US" altLang="en-US"/>
              <a:pPr/>
              <a:t>3/16/24</a:t>
            </a:fld>
            <a:endParaRPr lang="en-US" altLang="en-US"/>
          </a:p>
        </p:txBody>
      </p:sp>
      <p:sp>
        <p:nvSpPr>
          <p:cNvPr id="6" name="Rectangle 6">
            <a:extLst>
              <a:ext uri="{FF2B5EF4-FFF2-40B4-BE49-F238E27FC236}">
                <a16:creationId xmlns:a16="http://schemas.microsoft.com/office/drawing/2014/main" id="{C47A8E11-DD68-49CD-846C-193C4176C8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D7367773-1B25-4A1E-8AEF-61AEB72AFA00}"/>
              </a:ext>
            </a:extLst>
          </p:cNvPr>
          <p:cNvSpPr>
            <a:spLocks noGrp="1" noChangeArrowheads="1"/>
          </p:cNvSpPr>
          <p:nvPr>
            <p:ph type="sldNum" sz="quarter" idx="12"/>
          </p:nvPr>
        </p:nvSpPr>
        <p:spPr>
          <a:ln/>
        </p:spPr>
        <p:txBody>
          <a:bodyPr/>
          <a:lstStyle>
            <a:lvl1pPr>
              <a:defRPr/>
            </a:lvl1pPr>
          </a:lstStyle>
          <a:p>
            <a:fld id="{0FCD2D28-311D-4913-A944-3EC132B6E611}" type="slidenum">
              <a:rPr lang="en-US" altLang="en-US"/>
              <a:pPr/>
              <a:t>‹#›</a:t>
            </a:fld>
            <a:endParaRPr lang="en-US" altLang="en-US"/>
          </a:p>
        </p:txBody>
      </p:sp>
    </p:spTree>
    <p:extLst>
      <p:ext uri="{BB962C8B-B14F-4D97-AF65-F5344CB8AC3E}">
        <p14:creationId xmlns:p14="http://schemas.microsoft.com/office/powerpoint/2010/main" val="115936150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AFFC7C06-6B44-4C5E-8D3F-435D93556D97}"/>
              </a:ext>
            </a:extLst>
          </p:cNvPr>
          <p:cNvSpPr>
            <a:spLocks noGrp="1" noChangeArrowheads="1"/>
          </p:cNvSpPr>
          <p:nvPr>
            <p:ph type="dt" sz="half" idx="10"/>
          </p:nvPr>
        </p:nvSpPr>
        <p:spPr>
          <a:ln/>
        </p:spPr>
        <p:txBody>
          <a:bodyPr/>
          <a:lstStyle>
            <a:lvl1pPr>
              <a:defRPr/>
            </a:lvl1pPr>
          </a:lstStyle>
          <a:p>
            <a:fld id="{2F9F1640-DF7E-4806-B5AC-5EB2FA599B2C}" type="datetime1">
              <a:rPr lang="en-US" altLang="en-US"/>
              <a:pPr/>
              <a:t>3/16/24</a:t>
            </a:fld>
            <a:endParaRPr lang="en-US" altLang="en-US"/>
          </a:p>
        </p:txBody>
      </p:sp>
      <p:sp>
        <p:nvSpPr>
          <p:cNvPr id="5" name="Rectangle 6">
            <a:extLst>
              <a:ext uri="{FF2B5EF4-FFF2-40B4-BE49-F238E27FC236}">
                <a16:creationId xmlns:a16="http://schemas.microsoft.com/office/drawing/2014/main" id="{7AFC3190-E070-493A-A80B-604F4626D0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01C68984-343E-4575-8479-8A958B35EE4F}"/>
              </a:ext>
            </a:extLst>
          </p:cNvPr>
          <p:cNvSpPr>
            <a:spLocks noGrp="1" noChangeArrowheads="1"/>
          </p:cNvSpPr>
          <p:nvPr>
            <p:ph type="sldNum" sz="quarter" idx="12"/>
          </p:nvPr>
        </p:nvSpPr>
        <p:spPr>
          <a:ln/>
        </p:spPr>
        <p:txBody>
          <a:bodyPr/>
          <a:lstStyle>
            <a:lvl1pPr>
              <a:defRPr/>
            </a:lvl1pPr>
          </a:lstStyle>
          <a:p>
            <a:fld id="{4C1D83E2-7AC5-4C07-9E31-AAC10957E28F}" type="slidenum">
              <a:rPr lang="en-US" altLang="en-US"/>
              <a:pPr/>
              <a:t>‹#›</a:t>
            </a:fld>
            <a:endParaRPr lang="en-US" altLang="en-US"/>
          </a:p>
        </p:txBody>
      </p:sp>
    </p:spTree>
    <p:extLst>
      <p:ext uri="{BB962C8B-B14F-4D97-AF65-F5344CB8AC3E}">
        <p14:creationId xmlns:p14="http://schemas.microsoft.com/office/powerpoint/2010/main" val="13162760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CB0DBD21-394A-489F-8A55-E1A179F054FE}"/>
              </a:ext>
            </a:extLst>
          </p:cNvPr>
          <p:cNvSpPr>
            <a:spLocks noGrp="1" noChangeArrowheads="1"/>
          </p:cNvSpPr>
          <p:nvPr>
            <p:ph type="dt" sz="half" idx="10"/>
          </p:nvPr>
        </p:nvSpPr>
        <p:spPr>
          <a:ln/>
        </p:spPr>
        <p:txBody>
          <a:bodyPr/>
          <a:lstStyle>
            <a:lvl1pPr>
              <a:defRPr/>
            </a:lvl1pPr>
          </a:lstStyle>
          <a:p>
            <a:fld id="{951B0243-9238-471D-958F-9481DD6E0596}" type="datetime1">
              <a:rPr lang="en-US" altLang="en-US"/>
              <a:pPr/>
              <a:t>3/16/24</a:t>
            </a:fld>
            <a:endParaRPr lang="en-US" altLang="en-US"/>
          </a:p>
        </p:txBody>
      </p:sp>
      <p:sp>
        <p:nvSpPr>
          <p:cNvPr id="5" name="Rectangle 6">
            <a:extLst>
              <a:ext uri="{FF2B5EF4-FFF2-40B4-BE49-F238E27FC236}">
                <a16:creationId xmlns:a16="http://schemas.microsoft.com/office/drawing/2014/main" id="{81820611-76CA-42B0-B123-2BE05CF86E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CE6FDB87-A6C2-4780-8422-C1168E7131F4}"/>
              </a:ext>
            </a:extLst>
          </p:cNvPr>
          <p:cNvSpPr>
            <a:spLocks noGrp="1" noChangeArrowheads="1"/>
          </p:cNvSpPr>
          <p:nvPr>
            <p:ph type="sldNum" sz="quarter" idx="12"/>
          </p:nvPr>
        </p:nvSpPr>
        <p:spPr>
          <a:ln/>
        </p:spPr>
        <p:txBody>
          <a:bodyPr/>
          <a:lstStyle>
            <a:lvl1pPr>
              <a:defRPr/>
            </a:lvl1pPr>
          </a:lstStyle>
          <a:p>
            <a:fld id="{20D89356-A0DE-4CBE-9895-DD2F89763E64}" type="slidenum">
              <a:rPr lang="en-US" altLang="en-US"/>
              <a:pPr/>
              <a:t>‹#›</a:t>
            </a:fld>
            <a:endParaRPr lang="en-US" altLang="en-US"/>
          </a:p>
        </p:txBody>
      </p:sp>
    </p:spTree>
    <p:extLst>
      <p:ext uri="{BB962C8B-B14F-4D97-AF65-F5344CB8AC3E}">
        <p14:creationId xmlns:p14="http://schemas.microsoft.com/office/powerpoint/2010/main" val="323146659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39E493F7-8051-44C1-B2F1-B0A6C7BEB502}"/>
              </a:ext>
            </a:extLst>
          </p:cNvPr>
          <p:cNvSpPr>
            <a:spLocks noGrp="1" noChangeArrowheads="1"/>
          </p:cNvSpPr>
          <p:nvPr>
            <p:ph type="dt" sz="half" idx="10"/>
          </p:nvPr>
        </p:nvSpPr>
        <p:spPr>
          <a:ln/>
        </p:spPr>
        <p:txBody>
          <a:bodyPr/>
          <a:lstStyle>
            <a:lvl1pPr>
              <a:defRPr/>
            </a:lvl1pPr>
          </a:lstStyle>
          <a:p>
            <a:fld id="{4299F9E6-DFA8-4909-B481-E03F31AF93CF}" type="datetime1">
              <a:rPr lang="en-US" altLang="en-US"/>
              <a:pPr/>
              <a:t>3/16/24</a:t>
            </a:fld>
            <a:endParaRPr lang="en-US" altLang="en-US"/>
          </a:p>
        </p:txBody>
      </p:sp>
      <p:sp>
        <p:nvSpPr>
          <p:cNvPr id="6" name="Rectangle 6">
            <a:extLst>
              <a:ext uri="{FF2B5EF4-FFF2-40B4-BE49-F238E27FC236}">
                <a16:creationId xmlns:a16="http://schemas.microsoft.com/office/drawing/2014/main" id="{03D60548-8525-424B-B23C-188B70BD40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A7A10F56-7586-4055-9596-156D77225856}"/>
              </a:ext>
            </a:extLst>
          </p:cNvPr>
          <p:cNvSpPr>
            <a:spLocks noGrp="1" noChangeArrowheads="1"/>
          </p:cNvSpPr>
          <p:nvPr>
            <p:ph type="sldNum" sz="quarter" idx="12"/>
          </p:nvPr>
        </p:nvSpPr>
        <p:spPr>
          <a:ln/>
        </p:spPr>
        <p:txBody>
          <a:bodyPr/>
          <a:lstStyle>
            <a:lvl1pPr>
              <a:defRPr/>
            </a:lvl1pPr>
          </a:lstStyle>
          <a:p>
            <a:fld id="{EF89CDCE-17AE-4C7C-83E0-2E14B7253457}" type="slidenum">
              <a:rPr lang="en-US" altLang="en-US"/>
              <a:pPr/>
              <a:t>‹#›</a:t>
            </a:fld>
            <a:endParaRPr lang="en-US" altLang="en-US"/>
          </a:p>
        </p:txBody>
      </p:sp>
    </p:spTree>
    <p:extLst>
      <p:ext uri="{BB962C8B-B14F-4D97-AF65-F5344CB8AC3E}">
        <p14:creationId xmlns:p14="http://schemas.microsoft.com/office/powerpoint/2010/main" val="265408562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D32F32D-77A2-4C19-A973-8BA938E69908}"/>
              </a:ext>
            </a:extLst>
          </p:cNvPr>
          <p:cNvSpPr>
            <a:spLocks noGrp="1" noChangeArrowheads="1"/>
          </p:cNvSpPr>
          <p:nvPr>
            <p:ph type="dt" sz="half" idx="10"/>
          </p:nvPr>
        </p:nvSpPr>
        <p:spPr/>
        <p:txBody>
          <a:bodyPr/>
          <a:lstStyle>
            <a:lvl1pPr>
              <a:defRPr>
                <a:latin typeface="+mn-lt"/>
                <a:ea typeface="+mn-ea"/>
              </a:defRPr>
            </a:lvl1pPr>
          </a:lstStyle>
          <a:p>
            <a:pPr>
              <a:defRPr/>
            </a:pPr>
            <a:endParaRPr lang="en-US"/>
          </a:p>
        </p:txBody>
      </p:sp>
      <p:sp>
        <p:nvSpPr>
          <p:cNvPr id="5" name="Rectangle 5">
            <a:extLst>
              <a:ext uri="{FF2B5EF4-FFF2-40B4-BE49-F238E27FC236}">
                <a16:creationId xmlns:a16="http://schemas.microsoft.com/office/drawing/2014/main" id="{DFC600F9-0175-4C85-A0F7-3544B087E167}"/>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F1E07D-304A-4449-8D66-EED4B3ABCE08}"/>
              </a:ext>
            </a:extLst>
          </p:cNvPr>
          <p:cNvSpPr>
            <a:spLocks noGrp="1" noChangeArrowheads="1"/>
          </p:cNvSpPr>
          <p:nvPr>
            <p:ph type="sldNum" sz="quarter" idx="12"/>
          </p:nvPr>
        </p:nvSpPr>
        <p:spPr/>
        <p:txBody>
          <a:bodyPr/>
          <a:lstStyle>
            <a:lvl1pPr>
              <a:defRPr/>
            </a:lvl1pPr>
          </a:lstStyle>
          <a:p>
            <a:fld id="{8E8ECF39-2D25-4F1A-B55A-235B7FFC8964}" type="slidenum">
              <a:rPr lang="en-US" altLang="en-US"/>
              <a:pPr/>
              <a:t>‹#›</a:t>
            </a:fld>
            <a:endParaRPr lang="en-US" altLang="en-US"/>
          </a:p>
        </p:txBody>
      </p:sp>
    </p:spTree>
    <p:extLst>
      <p:ext uri="{BB962C8B-B14F-4D97-AF65-F5344CB8AC3E}">
        <p14:creationId xmlns:p14="http://schemas.microsoft.com/office/powerpoint/2010/main" val="2456512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16/03/2024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DB3D211-2228-4455-B6AA-DFA02449820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29C75EC-ECD1-43D2-8B12-8FFFCB9527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171A526-77F9-44B3-BD38-E4921C4E9654}"/>
              </a:ext>
            </a:extLst>
          </p:cNvPr>
          <p:cNvSpPr>
            <a:spLocks noGrp="1" noChangeArrowheads="1"/>
          </p:cNvSpPr>
          <p:nvPr>
            <p:ph type="sldNum" sz="quarter" idx="12"/>
          </p:nvPr>
        </p:nvSpPr>
        <p:spPr>
          <a:ln/>
        </p:spPr>
        <p:txBody>
          <a:bodyPr/>
          <a:lstStyle>
            <a:lvl1pPr>
              <a:defRPr/>
            </a:lvl1pPr>
          </a:lstStyle>
          <a:p>
            <a:fld id="{CFE29C23-024F-42ED-9E2D-2CCBD886C59F}" type="slidenum">
              <a:rPr lang="en-US" altLang="en-US"/>
              <a:pPr/>
              <a:t>‹#›</a:t>
            </a:fld>
            <a:endParaRPr lang="en-US" altLang="en-US"/>
          </a:p>
        </p:txBody>
      </p:sp>
    </p:spTree>
    <p:extLst>
      <p:ext uri="{BB962C8B-B14F-4D97-AF65-F5344CB8AC3E}">
        <p14:creationId xmlns:p14="http://schemas.microsoft.com/office/powerpoint/2010/main" val="276621926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00BFFBC6-E960-4EFE-AC2B-35558FA7675B}"/>
              </a:ext>
            </a:extLst>
          </p:cNvPr>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5" name="Footer Placeholder 4">
            <a:extLst>
              <a:ext uri="{FF2B5EF4-FFF2-40B4-BE49-F238E27FC236}">
                <a16:creationId xmlns:a16="http://schemas.microsoft.com/office/drawing/2014/main" id="{E2E7178B-6577-4F48-B544-14B07E330EEC}"/>
              </a:ext>
            </a:extLst>
          </p:cNvPr>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Slide Number Placeholder 5">
            <a:extLst>
              <a:ext uri="{FF2B5EF4-FFF2-40B4-BE49-F238E27FC236}">
                <a16:creationId xmlns:a16="http://schemas.microsoft.com/office/drawing/2014/main" id="{7693F162-7180-4760-AE33-5BB3277CD16B}"/>
              </a:ext>
            </a:extLst>
          </p:cNvPr>
          <p:cNvSpPr>
            <a:spLocks noGrp="1"/>
          </p:cNvSpPr>
          <p:nvPr>
            <p:ph type="sldNum" sz="quarter" idx="12"/>
          </p:nvPr>
        </p:nvSpPr>
        <p:spPr/>
        <p:txBody>
          <a:bodyPr/>
          <a:lstStyle>
            <a:lvl1pPr eaLnBrk="1" hangingPunct="1">
              <a:defRPr>
                <a:latin typeface="Times New Roman" panose="02020603050405020304" pitchFamily="18" charset="0"/>
              </a:defRPr>
            </a:lvl1pPr>
          </a:lstStyle>
          <a:p>
            <a:fld id="{910D90D0-C589-44F2-B42C-44FD39E6F716}" type="slidenum">
              <a:rPr lang="en-US" altLang="en-US"/>
              <a:pPr/>
              <a:t>‹#›</a:t>
            </a:fld>
            <a:endParaRPr lang="en-US" altLang="en-US"/>
          </a:p>
        </p:txBody>
      </p:sp>
    </p:spTree>
    <p:extLst>
      <p:ext uri="{BB962C8B-B14F-4D97-AF65-F5344CB8AC3E}">
        <p14:creationId xmlns:p14="http://schemas.microsoft.com/office/powerpoint/2010/main" val="224345638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F6DC69FB-FACD-4476-A16C-E56DA49CDE0E}"/>
              </a:ext>
            </a:extLst>
          </p:cNvPr>
          <p:cNvSpPr>
            <a:spLocks noGrp="1" noChangeArrowheads="1"/>
          </p:cNvSpPr>
          <p:nvPr>
            <p:ph type="dt" sz="half" idx="10"/>
          </p:nvPr>
        </p:nvSpPr>
        <p:spPr>
          <a:ln/>
        </p:spPr>
        <p:txBody>
          <a:bodyPr/>
          <a:lstStyle>
            <a:lvl1pPr>
              <a:defRPr/>
            </a:lvl1pPr>
          </a:lstStyle>
          <a:p>
            <a:fld id="{2FBA2853-D7F5-496A-AB84-3784410DD3B0}" type="datetime1">
              <a:rPr lang="en-US" altLang="en-US"/>
              <a:pPr/>
              <a:t>3/16/24</a:t>
            </a:fld>
            <a:endParaRPr lang="en-US" altLang="en-US"/>
          </a:p>
        </p:txBody>
      </p:sp>
      <p:sp>
        <p:nvSpPr>
          <p:cNvPr id="5" name="Rectangle 6">
            <a:extLst>
              <a:ext uri="{FF2B5EF4-FFF2-40B4-BE49-F238E27FC236}">
                <a16:creationId xmlns:a16="http://schemas.microsoft.com/office/drawing/2014/main" id="{A2E59B56-4E2B-46E7-A94D-6EB56B9113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C692ED8A-1FD3-4F09-9428-BD04101BABC9}"/>
              </a:ext>
            </a:extLst>
          </p:cNvPr>
          <p:cNvSpPr>
            <a:spLocks noGrp="1" noChangeArrowheads="1"/>
          </p:cNvSpPr>
          <p:nvPr>
            <p:ph type="sldNum" sz="quarter" idx="12"/>
          </p:nvPr>
        </p:nvSpPr>
        <p:spPr>
          <a:ln/>
        </p:spPr>
        <p:txBody>
          <a:bodyPr/>
          <a:lstStyle>
            <a:lvl1pPr>
              <a:defRPr/>
            </a:lvl1pPr>
          </a:lstStyle>
          <a:p>
            <a:fld id="{EC442F9A-D88B-4EDB-874E-E0403EE0BB97}" type="slidenum">
              <a:rPr lang="en-US" altLang="en-US"/>
              <a:pPr/>
              <a:t>‹#›</a:t>
            </a:fld>
            <a:endParaRPr lang="en-US" altLang="en-US"/>
          </a:p>
        </p:txBody>
      </p:sp>
    </p:spTree>
    <p:extLst>
      <p:ext uri="{BB962C8B-B14F-4D97-AF65-F5344CB8AC3E}">
        <p14:creationId xmlns:p14="http://schemas.microsoft.com/office/powerpoint/2010/main" val="134243792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9E7869E6-1D1C-46F5-80F2-56C1E5CE4B6D}"/>
              </a:ext>
            </a:extLst>
          </p:cNvPr>
          <p:cNvSpPr>
            <a:spLocks noGrp="1" noChangeArrowheads="1"/>
          </p:cNvSpPr>
          <p:nvPr>
            <p:ph type="dt" sz="half" idx="10"/>
          </p:nvPr>
        </p:nvSpPr>
        <p:spPr>
          <a:ln/>
        </p:spPr>
        <p:txBody>
          <a:bodyPr/>
          <a:lstStyle>
            <a:lvl1pPr>
              <a:defRPr/>
            </a:lvl1pPr>
          </a:lstStyle>
          <a:p>
            <a:fld id="{7A3F42C9-56C6-488D-87F3-306F316C028C}" type="datetime1">
              <a:rPr lang="en-US" altLang="en-US"/>
              <a:pPr/>
              <a:t>3/16/24</a:t>
            </a:fld>
            <a:endParaRPr lang="en-US" altLang="en-US"/>
          </a:p>
        </p:txBody>
      </p:sp>
      <p:sp>
        <p:nvSpPr>
          <p:cNvPr id="6" name="Rectangle 6">
            <a:extLst>
              <a:ext uri="{FF2B5EF4-FFF2-40B4-BE49-F238E27FC236}">
                <a16:creationId xmlns:a16="http://schemas.microsoft.com/office/drawing/2014/main" id="{0848AB18-7BB5-4732-BFB3-C318A1C8A9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5C936A82-0C55-47CD-9A53-830618AA65BA}"/>
              </a:ext>
            </a:extLst>
          </p:cNvPr>
          <p:cNvSpPr>
            <a:spLocks noGrp="1" noChangeArrowheads="1"/>
          </p:cNvSpPr>
          <p:nvPr>
            <p:ph type="sldNum" sz="quarter" idx="12"/>
          </p:nvPr>
        </p:nvSpPr>
        <p:spPr>
          <a:ln/>
        </p:spPr>
        <p:txBody>
          <a:bodyPr/>
          <a:lstStyle>
            <a:lvl1pPr>
              <a:defRPr/>
            </a:lvl1pPr>
          </a:lstStyle>
          <a:p>
            <a:fld id="{65208759-11C5-4190-B3D8-591ABE3F2D0D}" type="slidenum">
              <a:rPr lang="en-US" altLang="en-US"/>
              <a:pPr/>
              <a:t>‹#›</a:t>
            </a:fld>
            <a:endParaRPr lang="en-US" altLang="en-US"/>
          </a:p>
        </p:txBody>
      </p:sp>
    </p:spTree>
    <p:extLst>
      <p:ext uri="{BB962C8B-B14F-4D97-AF65-F5344CB8AC3E}">
        <p14:creationId xmlns:p14="http://schemas.microsoft.com/office/powerpoint/2010/main" val="393828531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4DBF713C-D7B4-415F-9CB1-626DB9EC1536}"/>
              </a:ext>
            </a:extLst>
          </p:cNvPr>
          <p:cNvGrpSpPr>
            <a:grpSpLocks/>
          </p:cNvGrpSpPr>
          <p:nvPr/>
        </p:nvGrpSpPr>
        <p:grpSpPr bwMode="auto">
          <a:xfrm>
            <a:off x="0" y="0"/>
            <a:ext cx="9144000" cy="6856413"/>
            <a:chOff x="0" y="0"/>
            <a:chExt cx="5760" cy="4319"/>
          </a:xfrm>
        </p:grpSpPr>
        <p:sp>
          <p:nvSpPr>
            <p:cNvPr id="5" name="Freeform 3">
              <a:extLst>
                <a:ext uri="{FF2B5EF4-FFF2-40B4-BE49-F238E27FC236}">
                  <a16:creationId xmlns:a16="http://schemas.microsoft.com/office/drawing/2014/main" id="{4B15E5CC-DF9C-4DFC-8CDE-7BCD2BDEFC7A}"/>
                </a:ext>
              </a:extLst>
            </p:cNvPr>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charset="0"/>
                <a:cs typeface="Arial" charset="0"/>
              </a:endParaRPr>
            </a:p>
          </p:txBody>
        </p:sp>
        <p:sp>
          <p:nvSpPr>
            <p:cNvPr id="6" name="Freeform 4">
              <a:extLst>
                <a:ext uri="{FF2B5EF4-FFF2-40B4-BE49-F238E27FC236}">
                  <a16:creationId xmlns:a16="http://schemas.microsoft.com/office/drawing/2014/main" id="{957F0913-A517-4EEF-AA07-F22E9444D401}"/>
                </a:ext>
              </a:extLst>
            </p:cNvPr>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7" name="Freeform 5">
              <a:extLst>
                <a:ext uri="{FF2B5EF4-FFF2-40B4-BE49-F238E27FC236}">
                  <a16:creationId xmlns:a16="http://schemas.microsoft.com/office/drawing/2014/main" id="{B25F7CB8-64AE-4416-8756-BD828524F7D6}"/>
                </a:ext>
              </a:extLst>
            </p:cNvPr>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charset="0"/>
                <a:cs typeface="Arial" charset="0"/>
              </a:endParaRPr>
            </a:p>
          </p:txBody>
        </p:sp>
        <p:sp>
          <p:nvSpPr>
            <p:cNvPr id="8" name="Freeform 6">
              <a:extLst>
                <a:ext uri="{FF2B5EF4-FFF2-40B4-BE49-F238E27FC236}">
                  <a16:creationId xmlns:a16="http://schemas.microsoft.com/office/drawing/2014/main" id="{D1801E61-DD62-4BCE-B0D8-0EB062D1ADD0}"/>
                </a:ext>
              </a:extLst>
            </p:cNvPr>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latin typeface="Arial" charset="0"/>
                <a:cs typeface="Arial" charset="0"/>
              </a:endParaRPr>
            </a:p>
          </p:txBody>
        </p:sp>
        <p:sp>
          <p:nvSpPr>
            <p:cNvPr id="9" name="Freeform 7">
              <a:extLst>
                <a:ext uri="{FF2B5EF4-FFF2-40B4-BE49-F238E27FC236}">
                  <a16:creationId xmlns:a16="http://schemas.microsoft.com/office/drawing/2014/main" id="{2423ED93-3A7F-4DF0-BE64-F3C97C0DB7DC}"/>
                </a:ext>
              </a:extLst>
            </p:cNvPr>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charset="0"/>
                <a:cs typeface="Arial" charset="0"/>
              </a:endParaRPr>
            </a:p>
          </p:txBody>
        </p:sp>
        <p:sp>
          <p:nvSpPr>
            <p:cNvPr id="10" name="Freeform 8">
              <a:extLst>
                <a:ext uri="{FF2B5EF4-FFF2-40B4-BE49-F238E27FC236}">
                  <a16:creationId xmlns:a16="http://schemas.microsoft.com/office/drawing/2014/main" id="{9A61F1D2-F262-4C14-91D3-09D947EBBF07}"/>
                </a:ext>
              </a:extLst>
            </p:cNvPr>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defRPr/>
              </a:pPr>
              <a:endParaRPr lang="en-US">
                <a:latin typeface="Arial" charset="0"/>
                <a:cs typeface="Arial" charset="0"/>
              </a:endParaRPr>
            </a:p>
          </p:txBody>
        </p:sp>
        <p:sp>
          <p:nvSpPr>
            <p:cNvPr id="11" name="Freeform 9">
              <a:extLst>
                <a:ext uri="{FF2B5EF4-FFF2-40B4-BE49-F238E27FC236}">
                  <a16:creationId xmlns:a16="http://schemas.microsoft.com/office/drawing/2014/main" id="{57CB5560-E7B8-4B3F-9BF1-0876C3D0DC44}"/>
                </a:ext>
              </a:extLst>
            </p:cNvPr>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defRPr/>
              </a:pPr>
              <a:endParaRPr lang="en-US">
                <a:latin typeface="Arial" charset="0"/>
                <a:cs typeface="Arial" charset="0"/>
              </a:endParaRPr>
            </a:p>
          </p:txBody>
        </p:sp>
        <p:sp>
          <p:nvSpPr>
            <p:cNvPr id="12" name="Freeform 10">
              <a:extLst>
                <a:ext uri="{FF2B5EF4-FFF2-40B4-BE49-F238E27FC236}">
                  <a16:creationId xmlns:a16="http://schemas.microsoft.com/office/drawing/2014/main" id="{C2142C10-458A-4E57-8CF9-BA4450D9D5F2}"/>
                </a:ext>
              </a:extLst>
            </p:cNvPr>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charset="0"/>
                <a:cs typeface="Arial" charset="0"/>
              </a:endParaRPr>
            </a:p>
          </p:txBody>
        </p:sp>
        <p:sp>
          <p:nvSpPr>
            <p:cNvPr id="13" name="Freeform 11">
              <a:extLst>
                <a:ext uri="{FF2B5EF4-FFF2-40B4-BE49-F238E27FC236}">
                  <a16:creationId xmlns:a16="http://schemas.microsoft.com/office/drawing/2014/main" id="{74D749A2-D7F6-4102-A3DE-B4F0673F5181}"/>
                </a:ext>
              </a:extLst>
            </p:cNvPr>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defRPr/>
              </a:pPr>
              <a:endParaRPr lang="en-US">
                <a:latin typeface="Arial" charset="0"/>
                <a:cs typeface="Arial" charset="0"/>
              </a:endParaRPr>
            </a:p>
          </p:txBody>
        </p:sp>
        <p:sp>
          <p:nvSpPr>
            <p:cNvPr id="14" name="Freeform 12">
              <a:extLst>
                <a:ext uri="{FF2B5EF4-FFF2-40B4-BE49-F238E27FC236}">
                  <a16:creationId xmlns:a16="http://schemas.microsoft.com/office/drawing/2014/main" id="{785DC80A-854F-4768-9DE9-5737C108BDEA}"/>
                </a:ext>
              </a:extLst>
            </p:cNvPr>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charset="0"/>
                <a:cs typeface="Arial" charset="0"/>
              </a:endParaRPr>
            </a:p>
          </p:txBody>
        </p:sp>
        <p:sp>
          <p:nvSpPr>
            <p:cNvPr id="15" name="Freeform 13">
              <a:extLst>
                <a:ext uri="{FF2B5EF4-FFF2-40B4-BE49-F238E27FC236}">
                  <a16:creationId xmlns:a16="http://schemas.microsoft.com/office/drawing/2014/main" id="{01174BD9-5D6E-4641-8060-812D8BB609D1}"/>
                </a:ext>
              </a:extLst>
            </p:cNvPr>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defRPr/>
              </a:pPr>
              <a:endParaRPr lang="en-US">
                <a:latin typeface="Arial" charset="0"/>
                <a:cs typeface="Arial" charset="0"/>
              </a:endParaRPr>
            </a:p>
          </p:txBody>
        </p:sp>
        <p:sp>
          <p:nvSpPr>
            <p:cNvPr id="16" name="Freeform 14">
              <a:extLst>
                <a:ext uri="{FF2B5EF4-FFF2-40B4-BE49-F238E27FC236}">
                  <a16:creationId xmlns:a16="http://schemas.microsoft.com/office/drawing/2014/main" id="{AB5FF0E2-D090-481E-8DCD-C533694036D7}"/>
                </a:ext>
              </a:extLst>
            </p:cNvPr>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17" name="Freeform 15">
              <a:extLst>
                <a:ext uri="{FF2B5EF4-FFF2-40B4-BE49-F238E27FC236}">
                  <a16:creationId xmlns:a16="http://schemas.microsoft.com/office/drawing/2014/main" id="{8F3582F2-5522-4F86-BA98-7CF3660F5702}"/>
                </a:ext>
              </a:extLst>
            </p:cNvPr>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latin typeface="Arial" charset="0"/>
                <a:cs typeface="Arial" charset="0"/>
              </a:endParaRPr>
            </a:p>
          </p:txBody>
        </p:sp>
        <p:sp>
          <p:nvSpPr>
            <p:cNvPr id="18" name="Freeform 16">
              <a:extLst>
                <a:ext uri="{FF2B5EF4-FFF2-40B4-BE49-F238E27FC236}">
                  <a16:creationId xmlns:a16="http://schemas.microsoft.com/office/drawing/2014/main" id="{D314C8A9-6FC4-48A9-8D06-E7BD3ACF8AB6}"/>
                </a:ext>
              </a:extLst>
            </p:cNvPr>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charset="0"/>
                <a:cs typeface="Arial" charset="0"/>
              </a:endParaRPr>
            </a:p>
          </p:txBody>
        </p:sp>
        <p:sp>
          <p:nvSpPr>
            <p:cNvPr id="19" name="Freeform 17">
              <a:extLst>
                <a:ext uri="{FF2B5EF4-FFF2-40B4-BE49-F238E27FC236}">
                  <a16:creationId xmlns:a16="http://schemas.microsoft.com/office/drawing/2014/main" id="{9FF31B98-D561-47E2-8B2B-81745A08C3EF}"/>
                </a:ext>
              </a:extLst>
            </p:cNvPr>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20" name="Freeform 18">
              <a:extLst>
                <a:ext uri="{FF2B5EF4-FFF2-40B4-BE49-F238E27FC236}">
                  <a16:creationId xmlns:a16="http://schemas.microsoft.com/office/drawing/2014/main" id="{7BE66594-337D-4D43-9869-8F638842B18E}"/>
                </a:ext>
              </a:extLst>
            </p:cNvPr>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charset="0"/>
                <a:cs typeface="Arial" charset="0"/>
              </a:endParaRPr>
            </a:p>
          </p:txBody>
        </p:sp>
        <p:sp>
          <p:nvSpPr>
            <p:cNvPr id="21" name="Freeform 19">
              <a:extLst>
                <a:ext uri="{FF2B5EF4-FFF2-40B4-BE49-F238E27FC236}">
                  <a16:creationId xmlns:a16="http://schemas.microsoft.com/office/drawing/2014/main" id="{F384F2D3-CB93-4EDD-A253-92D26DDE0706}"/>
                </a:ext>
              </a:extLst>
            </p:cNvPr>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defRPr/>
              </a:pPr>
              <a:endParaRPr lang="en-US">
                <a:latin typeface="Arial" charset="0"/>
                <a:cs typeface="Arial" charset="0"/>
              </a:endParaRPr>
            </a:p>
          </p:txBody>
        </p:sp>
        <p:sp>
          <p:nvSpPr>
            <p:cNvPr id="22" name="Freeform 20">
              <a:extLst>
                <a:ext uri="{FF2B5EF4-FFF2-40B4-BE49-F238E27FC236}">
                  <a16:creationId xmlns:a16="http://schemas.microsoft.com/office/drawing/2014/main" id="{7010B3B3-CD8E-4901-B700-8D3021C70158}"/>
                </a:ext>
              </a:extLst>
            </p:cNvPr>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23" name="Freeform 21">
              <a:extLst>
                <a:ext uri="{FF2B5EF4-FFF2-40B4-BE49-F238E27FC236}">
                  <a16:creationId xmlns:a16="http://schemas.microsoft.com/office/drawing/2014/main" id="{5EAB208A-28BD-42DC-B1B1-37C7A0EADD21}"/>
                </a:ext>
              </a:extLst>
            </p:cNvPr>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defRPr/>
              </a:pPr>
              <a:endParaRPr lang="en-US">
                <a:latin typeface="Arial" charset="0"/>
                <a:cs typeface="Arial" charset="0"/>
              </a:endParaRPr>
            </a:p>
          </p:txBody>
        </p:sp>
        <p:sp>
          <p:nvSpPr>
            <p:cNvPr id="24" name="Freeform 22">
              <a:extLst>
                <a:ext uri="{FF2B5EF4-FFF2-40B4-BE49-F238E27FC236}">
                  <a16:creationId xmlns:a16="http://schemas.microsoft.com/office/drawing/2014/main" id="{5330B225-4E2F-4691-9534-BB1807F88CDF}"/>
                </a:ext>
              </a:extLst>
            </p:cNvPr>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25" name="Freeform 23">
              <a:extLst>
                <a:ext uri="{FF2B5EF4-FFF2-40B4-BE49-F238E27FC236}">
                  <a16:creationId xmlns:a16="http://schemas.microsoft.com/office/drawing/2014/main" id="{5A16B108-9C1B-4460-A98B-44AEB73D4240}"/>
                </a:ext>
              </a:extLst>
            </p:cNvPr>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charset="0"/>
                <a:cs typeface="Arial" charset="0"/>
              </a:endParaRPr>
            </a:p>
          </p:txBody>
        </p:sp>
        <p:sp>
          <p:nvSpPr>
            <p:cNvPr id="26" name="Freeform 24">
              <a:extLst>
                <a:ext uri="{FF2B5EF4-FFF2-40B4-BE49-F238E27FC236}">
                  <a16:creationId xmlns:a16="http://schemas.microsoft.com/office/drawing/2014/main" id="{36E29F73-E291-4903-BBC1-D7CAABB6C974}"/>
                </a:ext>
              </a:extLst>
            </p:cNvPr>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charset="0"/>
                <a:cs typeface="Arial" charset="0"/>
              </a:endParaRPr>
            </a:p>
          </p:txBody>
        </p:sp>
        <p:sp>
          <p:nvSpPr>
            <p:cNvPr id="27" name="Freeform 25">
              <a:extLst>
                <a:ext uri="{FF2B5EF4-FFF2-40B4-BE49-F238E27FC236}">
                  <a16:creationId xmlns:a16="http://schemas.microsoft.com/office/drawing/2014/main" id="{89AD67AC-3887-4065-889D-D16864284E4E}"/>
                </a:ext>
              </a:extLst>
            </p:cNvPr>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defRPr/>
              </a:pPr>
              <a:endParaRPr lang="en-US">
                <a:latin typeface="Arial" charset="0"/>
                <a:cs typeface="Arial" charset="0"/>
              </a:endParaRPr>
            </a:p>
          </p:txBody>
        </p:sp>
        <p:sp>
          <p:nvSpPr>
            <p:cNvPr id="28" name="Freeform 26">
              <a:extLst>
                <a:ext uri="{FF2B5EF4-FFF2-40B4-BE49-F238E27FC236}">
                  <a16:creationId xmlns:a16="http://schemas.microsoft.com/office/drawing/2014/main" id="{C0D992E9-C489-4ECD-AD0D-B0FCEBABD95F}"/>
                </a:ext>
              </a:extLst>
            </p:cNvPr>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charset="0"/>
                <a:cs typeface="Arial" charset="0"/>
              </a:endParaRPr>
            </a:p>
          </p:txBody>
        </p:sp>
        <p:sp>
          <p:nvSpPr>
            <p:cNvPr id="29" name="Freeform 27">
              <a:extLst>
                <a:ext uri="{FF2B5EF4-FFF2-40B4-BE49-F238E27FC236}">
                  <a16:creationId xmlns:a16="http://schemas.microsoft.com/office/drawing/2014/main" id="{66381D9D-F954-4000-BA50-F1A112A60CFD}"/>
                </a:ext>
              </a:extLst>
            </p:cNvPr>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charset="0"/>
                <a:cs typeface="Arial" charset="0"/>
              </a:endParaRPr>
            </a:p>
          </p:txBody>
        </p:sp>
        <p:sp>
          <p:nvSpPr>
            <p:cNvPr id="30" name="Freeform 28">
              <a:extLst>
                <a:ext uri="{FF2B5EF4-FFF2-40B4-BE49-F238E27FC236}">
                  <a16:creationId xmlns:a16="http://schemas.microsoft.com/office/drawing/2014/main" id="{868CF16F-3702-4865-994A-85603A2C7014}"/>
                </a:ext>
              </a:extLst>
            </p:cNvPr>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defRPr/>
              </a:pPr>
              <a:endParaRPr lang="en-US">
                <a:latin typeface="Arial" charset="0"/>
                <a:cs typeface="Arial" charset="0"/>
              </a:endParaRPr>
            </a:p>
          </p:txBody>
        </p:sp>
        <p:sp>
          <p:nvSpPr>
            <p:cNvPr id="31" name="Freeform 29">
              <a:extLst>
                <a:ext uri="{FF2B5EF4-FFF2-40B4-BE49-F238E27FC236}">
                  <a16:creationId xmlns:a16="http://schemas.microsoft.com/office/drawing/2014/main" id="{41A00F27-E66F-4F46-823F-9351B31F52EE}"/>
                </a:ext>
              </a:extLst>
            </p:cNvPr>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32" name="Freeform 30">
              <a:extLst>
                <a:ext uri="{FF2B5EF4-FFF2-40B4-BE49-F238E27FC236}">
                  <a16:creationId xmlns:a16="http://schemas.microsoft.com/office/drawing/2014/main" id="{A741405B-FA1B-4EC9-AEB0-6EE0A52C2B2F}"/>
                </a:ext>
              </a:extLst>
            </p:cNvPr>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defRPr/>
              </a:pPr>
              <a:endParaRPr lang="en-US">
                <a:latin typeface="Arial" charset="0"/>
                <a:cs typeface="Arial" charset="0"/>
              </a:endParaRPr>
            </a:p>
          </p:txBody>
        </p:sp>
        <p:sp>
          <p:nvSpPr>
            <p:cNvPr id="33" name="Freeform 31">
              <a:extLst>
                <a:ext uri="{FF2B5EF4-FFF2-40B4-BE49-F238E27FC236}">
                  <a16:creationId xmlns:a16="http://schemas.microsoft.com/office/drawing/2014/main" id="{558C5FA9-BBF3-4716-BFEA-5949BDF1BAC8}"/>
                </a:ext>
              </a:extLst>
            </p:cNvPr>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34" name="Freeform 32">
              <a:extLst>
                <a:ext uri="{FF2B5EF4-FFF2-40B4-BE49-F238E27FC236}">
                  <a16:creationId xmlns:a16="http://schemas.microsoft.com/office/drawing/2014/main" id="{E30E15F4-1552-483E-A3B5-01B5D0F80CB9}"/>
                </a:ext>
              </a:extLst>
            </p:cNvPr>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charset="0"/>
                <a:cs typeface="Arial" charset="0"/>
              </a:endParaRPr>
            </a:p>
          </p:txBody>
        </p:sp>
        <p:sp>
          <p:nvSpPr>
            <p:cNvPr id="35" name="Freeform 33">
              <a:extLst>
                <a:ext uri="{FF2B5EF4-FFF2-40B4-BE49-F238E27FC236}">
                  <a16:creationId xmlns:a16="http://schemas.microsoft.com/office/drawing/2014/main" id="{407C71AB-D5A2-4ED0-9384-EAF58CE37FA2}"/>
                </a:ext>
              </a:extLst>
            </p:cNvPr>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36" name="Freeform 34">
              <a:extLst>
                <a:ext uri="{FF2B5EF4-FFF2-40B4-BE49-F238E27FC236}">
                  <a16:creationId xmlns:a16="http://schemas.microsoft.com/office/drawing/2014/main" id="{C3632CE1-16D0-4C4A-BF5D-0667BA1D58BB}"/>
                </a:ext>
              </a:extLst>
            </p:cNvPr>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37" name="Freeform 35">
              <a:extLst>
                <a:ext uri="{FF2B5EF4-FFF2-40B4-BE49-F238E27FC236}">
                  <a16:creationId xmlns:a16="http://schemas.microsoft.com/office/drawing/2014/main" id="{9870E15F-401A-4931-8C17-2AF4DFE0CFCD}"/>
                </a:ext>
              </a:extLst>
            </p:cNvPr>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charset="0"/>
                <a:cs typeface="Arial" charset="0"/>
              </a:endParaRPr>
            </a:p>
          </p:txBody>
        </p:sp>
        <p:sp>
          <p:nvSpPr>
            <p:cNvPr id="38" name="Freeform 36">
              <a:extLst>
                <a:ext uri="{FF2B5EF4-FFF2-40B4-BE49-F238E27FC236}">
                  <a16:creationId xmlns:a16="http://schemas.microsoft.com/office/drawing/2014/main" id="{9E09A8BD-D6E9-4446-A10D-D62A606F5B5A}"/>
                </a:ext>
              </a:extLst>
            </p:cNvPr>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39" name="Freeform 37">
              <a:extLst>
                <a:ext uri="{FF2B5EF4-FFF2-40B4-BE49-F238E27FC236}">
                  <a16:creationId xmlns:a16="http://schemas.microsoft.com/office/drawing/2014/main" id="{BD7C061C-0B49-467D-A169-DD6FB421EDD5}"/>
                </a:ext>
              </a:extLst>
            </p:cNvPr>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40" name="Freeform 38">
              <a:extLst>
                <a:ext uri="{FF2B5EF4-FFF2-40B4-BE49-F238E27FC236}">
                  <a16:creationId xmlns:a16="http://schemas.microsoft.com/office/drawing/2014/main" id="{F61CBF9B-AC35-4F15-ACD8-7713D4A80AFE}"/>
                </a:ext>
              </a:extLst>
            </p:cNvPr>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grpSp>
          <p:nvGrpSpPr>
            <p:cNvPr id="41" name="Group 39">
              <a:extLst>
                <a:ext uri="{FF2B5EF4-FFF2-40B4-BE49-F238E27FC236}">
                  <a16:creationId xmlns:a16="http://schemas.microsoft.com/office/drawing/2014/main" id="{3E57BB84-4C77-443F-B2C6-C3DE988764EC}"/>
                </a:ext>
              </a:extLst>
            </p:cNvPr>
            <p:cNvGrpSpPr>
              <a:grpSpLocks/>
            </p:cNvGrpSpPr>
            <p:nvPr userDrawn="1"/>
          </p:nvGrpSpPr>
          <p:grpSpPr bwMode="auto">
            <a:xfrm>
              <a:off x="0" y="1632"/>
              <a:ext cx="5758" cy="1858"/>
              <a:chOff x="0" y="1632"/>
              <a:chExt cx="5758" cy="1858"/>
            </a:xfrm>
          </p:grpSpPr>
          <p:sp>
            <p:nvSpPr>
              <p:cNvPr id="42" name="Freeform 40">
                <a:extLst>
                  <a:ext uri="{FF2B5EF4-FFF2-40B4-BE49-F238E27FC236}">
                    <a16:creationId xmlns:a16="http://schemas.microsoft.com/office/drawing/2014/main" id="{8F6915F9-7CC5-4B02-AD7D-A4C846A45AA9}"/>
                  </a:ext>
                </a:extLst>
              </p:cNvPr>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charset="0"/>
                  <a:cs typeface="Arial" charset="0"/>
                </a:endParaRPr>
              </a:p>
            </p:txBody>
          </p:sp>
          <p:sp>
            <p:nvSpPr>
              <p:cNvPr id="43" name="Freeform 41">
                <a:extLst>
                  <a:ext uri="{FF2B5EF4-FFF2-40B4-BE49-F238E27FC236}">
                    <a16:creationId xmlns:a16="http://schemas.microsoft.com/office/drawing/2014/main" id="{34F29067-4818-4FCE-B48A-0A3E2377A7EC}"/>
                  </a:ext>
                </a:extLst>
              </p:cNvPr>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charset="0"/>
                  <a:cs typeface="Arial" charset="0"/>
                </a:endParaRPr>
              </a:p>
            </p:txBody>
          </p:sp>
        </p:grpSp>
      </p:grpSp>
      <p:sp>
        <p:nvSpPr>
          <p:cNvPr id="4100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4100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sz="3600"/>
            </a:lvl1pPr>
          </a:lstStyle>
          <a:p>
            <a:r>
              <a:rPr lang="en-US"/>
              <a:t>Click to edit Master subtitle style</a:t>
            </a:r>
          </a:p>
        </p:txBody>
      </p:sp>
      <p:sp>
        <p:nvSpPr>
          <p:cNvPr id="44" name="Rectangle 44">
            <a:extLst>
              <a:ext uri="{FF2B5EF4-FFF2-40B4-BE49-F238E27FC236}">
                <a16:creationId xmlns:a16="http://schemas.microsoft.com/office/drawing/2014/main" id="{92C0F336-4092-42E9-A0E2-B22D17968F30}"/>
              </a:ext>
            </a:extLst>
          </p:cNvPr>
          <p:cNvSpPr>
            <a:spLocks noGrp="1" noChangeArrowheads="1"/>
          </p:cNvSpPr>
          <p:nvPr>
            <p:ph type="dt" sz="quarter" idx="10"/>
          </p:nvPr>
        </p:nvSpPr>
        <p:spPr/>
        <p:txBody>
          <a:bodyPr/>
          <a:lstStyle>
            <a:lvl1pPr>
              <a:defRPr/>
            </a:lvl1pPr>
          </a:lstStyle>
          <a:p>
            <a:pPr>
              <a:defRPr/>
            </a:pPr>
            <a:endParaRPr lang="en-US"/>
          </a:p>
        </p:txBody>
      </p:sp>
      <p:sp>
        <p:nvSpPr>
          <p:cNvPr id="45" name="Rectangle 45">
            <a:extLst>
              <a:ext uri="{FF2B5EF4-FFF2-40B4-BE49-F238E27FC236}">
                <a16:creationId xmlns:a16="http://schemas.microsoft.com/office/drawing/2014/main" id="{E2ECB41F-EE15-421A-B596-5F971AC03E23}"/>
              </a:ext>
            </a:extLst>
          </p:cNvPr>
          <p:cNvSpPr>
            <a:spLocks noGrp="1" noChangeArrowheads="1"/>
          </p:cNvSpPr>
          <p:nvPr>
            <p:ph type="ftr" sz="quarter" idx="11"/>
          </p:nvPr>
        </p:nvSpPr>
        <p:spPr/>
        <p:txBody>
          <a:bodyPr/>
          <a:lstStyle>
            <a:lvl1pPr>
              <a:defRPr/>
            </a:lvl1pPr>
          </a:lstStyle>
          <a:p>
            <a:pPr>
              <a:defRPr/>
            </a:pPr>
            <a:endParaRPr lang="en-US"/>
          </a:p>
        </p:txBody>
      </p:sp>
      <p:sp>
        <p:nvSpPr>
          <p:cNvPr id="46" name="Rectangle 46">
            <a:extLst>
              <a:ext uri="{FF2B5EF4-FFF2-40B4-BE49-F238E27FC236}">
                <a16:creationId xmlns:a16="http://schemas.microsoft.com/office/drawing/2014/main" id="{E01ED7DF-566C-4351-BB3D-89D1A261BECF}"/>
              </a:ext>
            </a:extLst>
          </p:cNvPr>
          <p:cNvSpPr>
            <a:spLocks noGrp="1" noChangeArrowheads="1"/>
          </p:cNvSpPr>
          <p:nvPr>
            <p:ph type="sldNum" sz="quarter" idx="12"/>
          </p:nvPr>
        </p:nvSpPr>
        <p:spPr/>
        <p:txBody>
          <a:bodyPr/>
          <a:lstStyle>
            <a:lvl1pPr>
              <a:defRPr/>
            </a:lvl1pPr>
          </a:lstStyle>
          <a:p>
            <a:fld id="{568B8AF1-6BB8-4C32-A4D8-95A5C5502BC2}" type="slidenum">
              <a:rPr lang="en-US" altLang="en-US"/>
              <a:pPr/>
              <a:t>‹#›</a:t>
            </a:fld>
            <a:endParaRPr lang="en-US" altLang="en-US"/>
          </a:p>
        </p:txBody>
      </p:sp>
    </p:spTree>
    <p:extLst>
      <p:ext uri="{BB962C8B-B14F-4D97-AF65-F5344CB8AC3E}">
        <p14:creationId xmlns:p14="http://schemas.microsoft.com/office/powerpoint/2010/main" val="305121667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FBE250DC-7B98-492D-95A4-E13F404B248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8FD4B75A-9924-4A6D-AAD6-2595369138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445BCDCA-7A4C-4B5B-8616-6DD0988E3F94}"/>
              </a:ext>
            </a:extLst>
          </p:cNvPr>
          <p:cNvSpPr>
            <a:spLocks noGrp="1" noChangeArrowheads="1"/>
          </p:cNvSpPr>
          <p:nvPr>
            <p:ph type="sldNum" sz="quarter" idx="12"/>
          </p:nvPr>
        </p:nvSpPr>
        <p:spPr>
          <a:ln/>
        </p:spPr>
        <p:txBody>
          <a:bodyPr/>
          <a:lstStyle>
            <a:lvl1pPr>
              <a:defRPr/>
            </a:lvl1pPr>
          </a:lstStyle>
          <a:p>
            <a:fld id="{D1D8169A-DA98-42F7-8C68-C5F559F0A9DA}" type="slidenum">
              <a:rPr lang="en-US" altLang="en-US"/>
              <a:pPr/>
              <a:t>‹#›</a:t>
            </a:fld>
            <a:endParaRPr lang="en-US" altLang="en-US"/>
          </a:p>
        </p:txBody>
      </p:sp>
    </p:spTree>
    <p:extLst>
      <p:ext uri="{BB962C8B-B14F-4D97-AF65-F5344CB8AC3E}">
        <p14:creationId xmlns:p14="http://schemas.microsoft.com/office/powerpoint/2010/main" val="169591166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a:extLst>
              <a:ext uri="{FF2B5EF4-FFF2-40B4-BE49-F238E27FC236}">
                <a16:creationId xmlns:a16="http://schemas.microsoft.com/office/drawing/2014/main" id="{F4126A52-5971-46DB-A360-B231485E753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63AC44BB-91C2-4049-A931-6B13F0A7B3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98B61F61-8934-4BE5-B8D6-8B251B957AAD}"/>
              </a:ext>
            </a:extLst>
          </p:cNvPr>
          <p:cNvSpPr>
            <a:spLocks noGrp="1" noChangeArrowheads="1"/>
          </p:cNvSpPr>
          <p:nvPr>
            <p:ph type="sldNum" sz="quarter" idx="12"/>
          </p:nvPr>
        </p:nvSpPr>
        <p:spPr>
          <a:ln/>
        </p:spPr>
        <p:txBody>
          <a:bodyPr/>
          <a:lstStyle>
            <a:lvl1pPr>
              <a:defRPr/>
            </a:lvl1pPr>
          </a:lstStyle>
          <a:p>
            <a:fld id="{1AFF8A04-B1CC-4670-ACD7-65F6BB43457A}" type="slidenum">
              <a:rPr lang="en-US" altLang="en-US"/>
              <a:pPr/>
              <a:t>‹#›</a:t>
            </a:fld>
            <a:endParaRPr lang="en-US" altLang="en-US"/>
          </a:p>
        </p:txBody>
      </p:sp>
    </p:spTree>
    <p:extLst>
      <p:ext uri="{BB962C8B-B14F-4D97-AF65-F5344CB8AC3E}">
        <p14:creationId xmlns:p14="http://schemas.microsoft.com/office/powerpoint/2010/main" val="76800596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9A8D6C63-ECAE-4A20-8DEF-B78EFC54829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7C0C27ED-9268-47F6-8E4E-EC7E44E8B7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C72ADC24-0104-4C60-A182-CFABEA8412D8}"/>
              </a:ext>
            </a:extLst>
          </p:cNvPr>
          <p:cNvSpPr>
            <a:spLocks noGrp="1" noChangeArrowheads="1"/>
          </p:cNvSpPr>
          <p:nvPr>
            <p:ph type="sldNum" sz="quarter" idx="12"/>
          </p:nvPr>
        </p:nvSpPr>
        <p:spPr>
          <a:ln/>
        </p:spPr>
        <p:txBody>
          <a:bodyPr/>
          <a:lstStyle>
            <a:lvl1pPr>
              <a:defRPr/>
            </a:lvl1pPr>
          </a:lstStyle>
          <a:p>
            <a:fld id="{481DF0F9-52E9-495D-B4A1-18D65966ECED}" type="slidenum">
              <a:rPr lang="en-US" altLang="en-US"/>
              <a:pPr/>
              <a:t>‹#›</a:t>
            </a:fld>
            <a:endParaRPr lang="en-US" altLang="en-US"/>
          </a:p>
        </p:txBody>
      </p:sp>
    </p:spTree>
    <p:extLst>
      <p:ext uri="{BB962C8B-B14F-4D97-AF65-F5344CB8AC3E}">
        <p14:creationId xmlns:p14="http://schemas.microsoft.com/office/powerpoint/2010/main" val="373216797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a:extLst>
              <a:ext uri="{FF2B5EF4-FFF2-40B4-BE49-F238E27FC236}">
                <a16:creationId xmlns:a16="http://schemas.microsoft.com/office/drawing/2014/main" id="{916C28B4-EC23-49D4-B9C5-9C9F4BA406A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45">
            <a:extLst>
              <a:ext uri="{FF2B5EF4-FFF2-40B4-BE49-F238E27FC236}">
                <a16:creationId xmlns:a16="http://schemas.microsoft.com/office/drawing/2014/main" id="{AB7A488F-9CCE-4CFB-A06A-208AD25991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46">
            <a:extLst>
              <a:ext uri="{FF2B5EF4-FFF2-40B4-BE49-F238E27FC236}">
                <a16:creationId xmlns:a16="http://schemas.microsoft.com/office/drawing/2014/main" id="{CE81AD9A-7079-4566-865D-05D06E1DD051}"/>
              </a:ext>
            </a:extLst>
          </p:cNvPr>
          <p:cNvSpPr>
            <a:spLocks noGrp="1" noChangeArrowheads="1"/>
          </p:cNvSpPr>
          <p:nvPr>
            <p:ph type="sldNum" sz="quarter" idx="12"/>
          </p:nvPr>
        </p:nvSpPr>
        <p:spPr>
          <a:ln/>
        </p:spPr>
        <p:txBody>
          <a:bodyPr/>
          <a:lstStyle>
            <a:lvl1pPr>
              <a:defRPr/>
            </a:lvl1pPr>
          </a:lstStyle>
          <a:p>
            <a:fld id="{5B791CDC-3A08-4AA6-A84E-772D4829D899}" type="slidenum">
              <a:rPr lang="en-US" altLang="en-US"/>
              <a:pPr/>
              <a:t>‹#›</a:t>
            </a:fld>
            <a:endParaRPr lang="en-US" altLang="en-US"/>
          </a:p>
        </p:txBody>
      </p:sp>
    </p:spTree>
    <p:extLst>
      <p:ext uri="{BB962C8B-B14F-4D97-AF65-F5344CB8AC3E}">
        <p14:creationId xmlns:p14="http://schemas.microsoft.com/office/powerpoint/2010/main" val="3664048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a:extLst>
              <a:ext uri="{FF2B5EF4-FFF2-40B4-BE49-F238E27FC236}">
                <a16:creationId xmlns:a16="http://schemas.microsoft.com/office/drawing/2014/main" id="{178B33EC-9D3B-46C3-8B0E-C93C5ECDA48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5">
            <a:extLst>
              <a:ext uri="{FF2B5EF4-FFF2-40B4-BE49-F238E27FC236}">
                <a16:creationId xmlns:a16="http://schemas.microsoft.com/office/drawing/2014/main" id="{9532F7B4-F14E-4AE0-B1B8-833676886C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46">
            <a:extLst>
              <a:ext uri="{FF2B5EF4-FFF2-40B4-BE49-F238E27FC236}">
                <a16:creationId xmlns:a16="http://schemas.microsoft.com/office/drawing/2014/main" id="{703732E5-2657-408A-9339-9433AAF99CB3}"/>
              </a:ext>
            </a:extLst>
          </p:cNvPr>
          <p:cNvSpPr>
            <a:spLocks noGrp="1" noChangeArrowheads="1"/>
          </p:cNvSpPr>
          <p:nvPr>
            <p:ph type="sldNum" sz="quarter" idx="12"/>
          </p:nvPr>
        </p:nvSpPr>
        <p:spPr>
          <a:ln/>
        </p:spPr>
        <p:txBody>
          <a:bodyPr/>
          <a:lstStyle>
            <a:lvl1pPr>
              <a:defRPr/>
            </a:lvl1pPr>
          </a:lstStyle>
          <a:p>
            <a:fld id="{4D69B20B-E33B-4B6B-8839-6052284EF3ED}" type="slidenum">
              <a:rPr lang="en-US" altLang="en-US"/>
              <a:pPr/>
              <a:t>‹#›</a:t>
            </a:fld>
            <a:endParaRPr lang="en-US" altLang="en-US"/>
          </a:p>
        </p:txBody>
      </p:sp>
    </p:spTree>
    <p:extLst>
      <p:ext uri="{BB962C8B-B14F-4D97-AF65-F5344CB8AC3E}">
        <p14:creationId xmlns:p14="http://schemas.microsoft.com/office/powerpoint/2010/main" val="18610420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16/03/2024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54312124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a:extLst>
              <a:ext uri="{FF2B5EF4-FFF2-40B4-BE49-F238E27FC236}">
                <a16:creationId xmlns:a16="http://schemas.microsoft.com/office/drawing/2014/main" id="{A08B73D3-A79C-4FA1-8275-2AEDD15BD77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45">
            <a:extLst>
              <a:ext uri="{FF2B5EF4-FFF2-40B4-BE49-F238E27FC236}">
                <a16:creationId xmlns:a16="http://schemas.microsoft.com/office/drawing/2014/main" id="{79D70301-C7E1-4387-AF7A-B69E7988F7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46">
            <a:extLst>
              <a:ext uri="{FF2B5EF4-FFF2-40B4-BE49-F238E27FC236}">
                <a16:creationId xmlns:a16="http://schemas.microsoft.com/office/drawing/2014/main" id="{A746A467-89AB-4268-B9EA-934DB2462884}"/>
              </a:ext>
            </a:extLst>
          </p:cNvPr>
          <p:cNvSpPr>
            <a:spLocks noGrp="1" noChangeArrowheads="1"/>
          </p:cNvSpPr>
          <p:nvPr>
            <p:ph type="sldNum" sz="quarter" idx="12"/>
          </p:nvPr>
        </p:nvSpPr>
        <p:spPr>
          <a:ln/>
        </p:spPr>
        <p:txBody>
          <a:bodyPr/>
          <a:lstStyle>
            <a:lvl1pPr>
              <a:defRPr/>
            </a:lvl1pPr>
          </a:lstStyle>
          <a:p>
            <a:fld id="{F762BD31-ED07-43D6-B316-A9C941D73A40}" type="slidenum">
              <a:rPr lang="en-US" altLang="en-US"/>
              <a:pPr/>
              <a:t>‹#›</a:t>
            </a:fld>
            <a:endParaRPr lang="en-US" altLang="en-US"/>
          </a:p>
        </p:txBody>
      </p:sp>
    </p:spTree>
    <p:extLst>
      <p:ext uri="{BB962C8B-B14F-4D97-AF65-F5344CB8AC3E}">
        <p14:creationId xmlns:p14="http://schemas.microsoft.com/office/powerpoint/2010/main" val="368476671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a:extLst>
              <a:ext uri="{FF2B5EF4-FFF2-40B4-BE49-F238E27FC236}">
                <a16:creationId xmlns:a16="http://schemas.microsoft.com/office/drawing/2014/main" id="{62232EE1-FF7A-4E46-BACF-ABAA4B02731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6EBF5892-F00C-4D5E-8A6C-F408494FF3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23F12D14-B8A7-43F5-8A31-2B7017A45A21}"/>
              </a:ext>
            </a:extLst>
          </p:cNvPr>
          <p:cNvSpPr>
            <a:spLocks noGrp="1" noChangeArrowheads="1"/>
          </p:cNvSpPr>
          <p:nvPr>
            <p:ph type="sldNum" sz="quarter" idx="12"/>
          </p:nvPr>
        </p:nvSpPr>
        <p:spPr>
          <a:ln/>
        </p:spPr>
        <p:txBody>
          <a:bodyPr/>
          <a:lstStyle>
            <a:lvl1pPr>
              <a:defRPr/>
            </a:lvl1pPr>
          </a:lstStyle>
          <a:p>
            <a:fld id="{AF1270E1-A272-4DA6-9E0F-735ED92E3E35}" type="slidenum">
              <a:rPr lang="en-US" altLang="en-US"/>
              <a:pPr/>
              <a:t>‹#›</a:t>
            </a:fld>
            <a:endParaRPr lang="en-US" altLang="en-US"/>
          </a:p>
        </p:txBody>
      </p:sp>
    </p:spTree>
    <p:extLst>
      <p:ext uri="{BB962C8B-B14F-4D97-AF65-F5344CB8AC3E}">
        <p14:creationId xmlns:p14="http://schemas.microsoft.com/office/powerpoint/2010/main" val="411803357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a:extLst>
              <a:ext uri="{FF2B5EF4-FFF2-40B4-BE49-F238E27FC236}">
                <a16:creationId xmlns:a16="http://schemas.microsoft.com/office/drawing/2014/main" id="{19DAC2EF-48F6-4285-B58D-2AC08C75ABA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932BD6F6-B60D-4844-8846-4741052261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CC59F2B1-AB0A-4A86-A435-0374EE13DB88}"/>
              </a:ext>
            </a:extLst>
          </p:cNvPr>
          <p:cNvSpPr>
            <a:spLocks noGrp="1" noChangeArrowheads="1"/>
          </p:cNvSpPr>
          <p:nvPr>
            <p:ph type="sldNum" sz="quarter" idx="12"/>
          </p:nvPr>
        </p:nvSpPr>
        <p:spPr>
          <a:ln/>
        </p:spPr>
        <p:txBody>
          <a:bodyPr/>
          <a:lstStyle>
            <a:lvl1pPr>
              <a:defRPr/>
            </a:lvl1pPr>
          </a:lstStyle>
          <a:p>
            <a:fld id="{412564D4-1EC7-4E69-B3B3-0C2C05B59F87}" type="slidenum">
              <a:rPr lang="en-US" altLang="en-US"/>
              <a:pPr/>
              <a:t>‹#›</a:t>
            </a:fld>
            <a:endParaRPr lang="en-US" altLang="en-US"/>
          </a:p>
        </p:txBody>
      </p:sp>
    </p:spTree>
    <p:extLst>
      <p:ext uri="{BB962C8B-B14F-4D97-AF65-F5344CB8AC3E}">
        <p14:creationId xmlns:p14="http://schemas.microsoft.com/office/powerpoint/2010/main" val="401265337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37F6D3AC-F8FC-438E-8D76-9B186E21C9B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61B31B98-E68C-452E-8696-2EFE566A21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78102405-C40D-452D-B57B-BEBE1E16395B}"/>
              </a:ext>
            </a:extLst>
          </p:cNvPr>
          <p:cNvSpPr>
            <a:spLocks noGrp="1" noChangeArrowheads="1"/>
          </p:cNvSpPr>
          <p:nvPr>
            <p:ph type="sldNum" sz="quarter" idx="12"/>
          </p:nvPr>
        </p:nvSpPr>
        <p:spPr>
          <a:ln/>
        </p:spPr>
        <p:txBody>
          <a:bodyPr/>
          <a:lstStyle>
            <a:lvl1pPr>
              <a:defRPr/>
            </a:lvl1pPr>
          </a:lstStyle>
          <a:p>
            <a:fld id="{FFD7E98F-95C8-4F75-A76D-127F64FB1943}" type="slidenum">
              <a:rPr lang="en-US" altLang="en-US"/>
              <a:pPr/>
              <a:t>‹#›</a:t>
            </a:fld>
            <a:endParaRPr lang="en-US" altLang="en-US"/>
          </a:p>
        </p:txBody>
      </p:sp>
    </p:spTree>
    <p:extLst>
      <p:ext uri="{BB962C8B-B14F-4D97-AF65-F5344CB8AC3E}">
        <p14:creationId xmlns:p14="http://schemas.microsoft.com/office/powerpoint/2010/main" val="162409338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6FF76088-EA5C-408E-891E-2E662A13542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6FD140B0-16AA-4C34-9D07-DEA005EB00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D909AC4B-E54A-436B-B20F-20F01F7F1DC3}"/>
              </a:ext>
            </a:extLst>
          </p:cNvPr>
          <p:cNvSpPr>
            <a:spLocks noGrp="1" noChangeArrowheads="1"/>
          </p:cNvSpPr>
          <p:nvPr>
            <p:ph type="sldNum" sz="quarter" idx="12"/>
          </p:nvPr>
        </p:nvSpPr>
        <p:spPr>
          <a:ln/>
        </p:spPr>
        <p:txBody>
          <a:bodyPr/>
          <a:lstStyle>
            <a:lvl1pPr>
              <a:defRPr/>
            </a:lvl1pPr>
          </a:lstStyle>
          <a:p>
            <a:fld id="{D5BFEDEF-1158-4778-A4AF-DC2208011F41}" type="slidenum">
              <a:rPr lang="en-US" altLang="en-US"/>
              <a:pPr/>
              <a:t>‹#›</a:t>
            </a:fld>
            <a:endParaRPr lang="en-US" altLang="en-US"/>
          </a:p>
        </p:txBody>
      </p:sp>
    </p:spTree>
    <p:extLst>
      <p:ext uri="{BB962C8B-B14F-4D97-AF65-F5344CB8AC3E}">
        <p14:creationId xmlns:p14="http://schemas.microsoft.com/office/powerpoint/2010/main" val="131993100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E5499F58-D585-4823-8E0E-0CB21EA81C54}"/>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45">
            <a:extLst>
              <a:ext uri="{FF2B5EF4-FFF2-40B4-BE49-F238E27FC236}">
                <a16:creationId xmlns:a16="http://schemas.microsoft.com/office/drawing/2014/main" id="{4D6C4E17-EBAE-466E-9391-68BFE1D71EC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46">
            <a:extLst>
              <a:ext uri="{FF2B5EF4-FFF2-40B4-BE49-F238E27FC236}">
                <a16:creationId xmlns:a16="http://schemas.microsoft.com/office/drawing/2014/main" id="{54AD8C4C-53EB-4CD9-843E-70F98354DB3E}"/>
              </a:ext>
            </a:extLst>
          </p:cNvPr>
          <p:cNvSpPr>
            <a:spLocks noGrp="1" noChangeArrowheads="1"/>
          </p:cNvSpPr>
          <p:nvPr>
            <p:ph type="sldNum" sz="quarter" idx="12"/>
          </p:nvPr>
        </p:nvSpPr>
        <p:spPr>
          <a:ln/>
        </p:spPr>
        <p:txBody>
          <a:bodyPr/>
          <a:lstStyle>
            <a:lvl1pPr>
              <a:defRPr/>
            </a:lvl1pPr>
          </a:lstStyle>
          <a:p>
            <a:fld id="{B8AD7AFF-9707-426B-9311-63F00673A074}" type="slidenum">
              <a:rPr lang="en-US" altLang="en-US"/>
              <a:pPr/>
              <a:t>‹#›</a:t>
            </a:fld>
            <a:endParaRPr lang="en-US" altLang="en-US"/>
          </a:p>
        </p:txBody>
      </p:sp>
    </p:spTree>
    <p:extLst>
      <p:ext uri="{BB962C8B-B14F-4D97-AF65-F5344CB8AC3E}">
        <p14:creationId xmlns:p14="http://schemas.microsoft.com/office/powerpoint/2010/main" val="178331598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B948B72C-941C-4335-902F-6D9EC3767664}"/>
              </a:ext>
            </a:extLst>
          </p:cNvPr>
          <p:cNvSpPr>
            <a:spLocks noGrp="1" noChangeArrowheads="1"/>
          </p:cNvSpPr>
          <p:nvPr>
            <p:ph type="dt" sz="half" idx="10"/>
          </p:nvPr>
        </p:nvSpPr>
        <p:spPr/>
        <p:txBody>
          <a:bodyPr/>
          <a:lstStyle>
            <a:lvl1pPr>
              <a:defRPr/>
            </a:lvl1pPr>
          </a:lstStyle>
          <a:p>
            <a:fld id="{D0307A33-3D81-45BB-9A73-C6F9EC21C671}" type="datetime1">
              <a:rPr lang="en-US" altLang="en-US"/>
              <a:pPr/>
              <a:t>3/16/24</a:t>
            </a:fld>
            <a:endParaRPr lang="en-US" altLang="en-US"/>
          </a:p>
        </p:txBody>
      </p:sp>
      <p:sp>
        <p:nvSpPr>
          <p:cNvPr id="6" name="Rectangle 6">
            <a:extLst>
              <a:ext uri="{FF2B5EF4-FFF2-40B4-BE49-F238E27FC236}">
                <a16:creationId xmlns:a16="http://schemas.microsoft.com/office/drawing/2014/main" id="{F1E01C6F-7708-49EA-9A8A-81E44B007F04}"/>
              </a:ext>
            </a:extLst>
          </p:cNvPr>
          <p:cNvSpPr>
            <a:spLocks noGrp="1" noChangeArrowheads="1"/>
          </p:cNvSpPr>
          <p:nvPr>
            <p:ph type="ftr" sz="quarter" idx="11"/>
          </p:nvPr>
        </p:nvSpPr>
        <p:spPr/>
        <p:txBody>
          <a:bodyPr/>
          <a:lstStyle>
            <a:lvl1pPr>
              <a:defRPr>
                <a:ea typeface="Arial" charset="0"/>
                <a:cs typeface="Arial" charset="0"/>
              </a:defRPr>
            </a:lvl1pPr>
          </a:lstStyle>
          <a:p>
            <a:pPr>
              <a:defRPr/>
            </a:pPr>
            <a:endParaRPr lang="en-US"/>
          </a:p>
        </p:txBody>
      </p:sp>
      <p:sp>
        <p:nvSpPr>
          <p:cNvPr id="7" name="Rectangle 7">
            <a:extLst>
              <a:ext uri="{FF2B5EF4-FFF2-40B4-BE49-F238E27FC236}">
                <a16:creationId xmlns:a16="http://schemas.microsoft.com/office/drawing/2014/main" id="{2D38384F-BC50-47C3-A120-D907B8D6F94D}"/>
              </a:ext>
            </a:extLst>
          </p:cNvPr>
          <p:cNvSpPr>
            <a:spLocks noGrp="1" noChangeArrowheads="1"/>
          </p:cNvSpPr>
          <p:nvPr>
            <p:ph type="sldNum" sz="quarter" idx="12"/>
          </p:nvPr>
        </p:nvSpPr>
        <p:spPr/>
        <p:txBody>
          <a:bodyPr/>
          <a:lstStyle>
            <a:lvl1pPr>
              <a:defRPr/>
            </a:lvl1pPr>
          </a:lstStyle>
          <a:p>
            <a:fld id="{9D701B76-CEA5-4DA5-9E60-9D0DB8B07CAE}" type="slidenum">
              <a:rPr lang="en-US" altLang="en-US"/>
              <a:pPr/>
              <a:t>‹#›</a:t>
            </a:fld>
            <a:endParaRPr lang="en-US" altLang="en-US"/>
          </a:p>
        </p:txBody>
      </p:sp>
    </p:spTree>
    <p:extLst>
      <p:ext uri="{BB962C8B-B14F-4D97-AF65-F5344CB8AC3E}">
        <p14:creationId xmlns:p14="http://schemas.microsoft.com/office/powerpoint/2010/main" val="5521864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B89381C8-B32D-4E9A-90E9-2444F6FB0C8D}"/>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45">
            <a:extLst>
              <a:ext uri="{FF2B5EF4-FFF2-40B4-BE49-F238E27FC236}">
                <a16:creationId xmlns:a16="http://schemas.microsoft.com/office/drawing/2014/main" id="{8A216839-0074-4A27-A100-F09636F0D8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46">
            <a:extLst>
              <a:ext uri="{FF2B5EF4-FFF2-40B4-BE49-F238E27FC236}">
                <a16:creationId xmlns:a16="http://schemas.microsoft.com/office/drawing/2014/main" id="{36E6CBDF-4BBA-4E2D-8E42-51D80697C813}"/>
              </a:ext>
            </a:extLst>
          </p:cNvPr>
          <p:cNvSpPr>
            <a:spLocks noGrp="1" noChangeArrowheads="1"/>
          </p:cNvSpPr>
          <p:nvPr>
            <p:ph type="sldNum" sz="quarter" idx="12"/>
          </p:nvPr>
        </p:nvSpPr>
        <p:spPr>
          <a:ln/>
        </p:spPr>
        <p:txBody>
          <a:bodyPr/>
          <a:lstStyle>
            <a:lvl1pPr>
              <a:defRPr/>
            </a:lvl1pPr>
          </a:lstStyle>
          <a:p>
            <a:fld id="{87FC5A35-D46C-42E3-A281-0F0487B64811}" type="slidenum">
              <a:rPr lang="en-US" altLang="en-US"/>
              <a:pPr/>
              <a:t>‹#›</a:t>
            </a:fld>
            <a:endParaRPr lang="en-US" altLang="en-US"/>
          </a:p>
        </p:txBody>
      </p:sp>
    </p:spTree>
    <p:extLst>
      <p:ext uri="{BB962C8B-B14F-4D97-AF65-F5344CB8AC3E}">
        <p14:creationId xmlns:p14="http://schemas.microsoft.com/office/powerpoint/2010/main" val="202777098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8EB11F6-17E5-47C9-8428-C14656BBFBF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39D1177-A335-4FA8-ABA8-B85E8F5ECD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EB4C80F-707D-4774-8537-D92093640FBE}"/>
              </a:ext>
            </a:extLst>
          </p:cNvPr>
          <p:cNvSpPr>
            <a:spLocks noGrp="1" noChangeArrowheads="1"/>
          </p:cNvSpPr>
          <p:nvPr>
            <p:ph type="sldNum" sz="quarter" idx="12"/>
          </p:nvPr>
        </p:nvSpPr>
        <p:spPr>
          <a:ln/>
        </p:spPr>
        <p:txBody>
          <a:bodyPr/>
          <a:lstStyle>
            <a:lvl1pPr>
              <a:defRPr/>
            </a:lvl1pPr>
          </a:lstStyle>
          <a:p>
            <a:fld id="{3600E20F-7D87-46F9-BE0A-60656A7A118E}" type="slidenum">
              <a:rPr lang="en-US" altLang="en-US"/>
              <a:pPr/>
              <a:t>‹#›</a:t>
            </a:fld>
            <a:endParaRPr lang="en-US" altLang="en-US"/>
          </a:p>
        </p:txBody>
      </p:sp>
    </p:spTree>
    <p:extLst>
      <p:ext uri="{BB962C8B-B14F-4D97-AF65-F5344CB8AC3E}">
        <p14:creationId xmlns:p14="http://schemas.microsoft.com/office/powerpoint/2010/main" val="363455067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4DCBBD08-F46C-4D27-928A-5E5101018BA9}"/>
              </a:ext>
            </a:extLst>
          </p:cNvPr>
          <p:cNvSpPr>
            <a:spLocks noGrp="1" noChangeArrowheads="1"/>
          </p:cNvSpPr>
          <p:nvPr>
            <p:ph type="dt" sz="half" idx="10"/>
          </p:nvPr>
        </p:nvSpPr>
        <p:spPr/>
        <p:txBody>
          <a:bodyPr/>
          <a:lstStyle>
            <a:lvl1pPr fontAlgn="auto">
              <a:spcBef>
                <a:spcPts val="0"/>
              </a:spcBef>
              <a:spcAft>
                <a:spcPts val="0"/>
              </a:spcAft>
              <a:defRPr>
                <a:latin typeface="Times New Roman" pitchFamily="-107" charset="0"/>
                <a:ea typeface="Arial" charset="0"/>
                <a:cs typeface="Arial" charset="0"/>
              </a:defRPr>
            </a:lvl1pPr>
          </a:lstStyle>
          <a:p>
            <a:pPr>
              <a:defRPr/>
            </a:pPr>
            <a:endParaRPr lang="en-US"/>
          </a:p>
        </p:txBody>
      </p:sp>
      <p:sp>
        <p:nvSpPr>
          <p:cNvPr id="3" name="Rectangle 7">
            <a:extLst>
              <a:ext uri="{FF2B5EF4-FFF2-40B4-BE49-F238E27FC236}">
                <a16:creationId xmlns:a16="http://schemas.microsoft.com/office/drawing/2014/main" id="{6EF89EB8-C7DF-425A-8F3A-DD2D2C80763D}"/>
              </a:ext>
            </a:extLst>
          </p:cNvPr>
          <p:cNvSpPr>
            <a:spLocks noGrp="1" noChangeArrowheads="1"/>
          </p:cNvSpPr>
          <p:nvPr>
            <p:ph type="ftr" sz="quarter" idx="11"/>
          </p:nvPr>
        </p:nvSpPr>
        <p:spPr/>
        <p:txBody>
          <a:bodyPr/>
          <a:lstStyle>
            <a:lvl1pPr fontAlgn="auto">
              <a:spcBef>
                <a:spcPts val="0"/>
              </a:spcBef>
              <a:spcAft>
                <a:spcPts val="0"/>
              </a:spcAft>
              <a:defRPr>
                <a:latin typeface="Times New Roman" pitchFamily="-107" charset="0"/>
                <a:ea typeface="Arial" charset="0"/>
                <a:cs typeface="Arial" charset="0"/>
              </a:defRPr>
            </a:lvl1pPr>
          </a:lstStyle>
          <a:p>
            <a:pPr>
              <a:defRPr/>
            </a:pPr>
            <a:endParaRPr lang="en-US"/>
          </a:p>
        </p:txBody>
      </p:sp>
      <p:sp>
        <p:nvSpPr>
          <p:cNvPr id="4" name="Rectangle 8">
            <a:extLst>
              <a:ext uri="{FF2B5EF4-FFF2-40B4-BE49-F238E27FC236}">
                <a16:creationId xmlns:a16="http://schemas.microsoft.com/office/drawing/2014/main" id="{3B355AFA-CEC3-4266-9FAA-00186CE2E8F2}"/>
              </a:ext>
            </a:extLst>
          </p:cNvPr>
          <p:cNvSpPr>
            <a:spLocks noGrp="1" noChangeArrowheads="1"/>
          </p:cNvSpPr>
          <p:nvPr>
            <p:ph type="sldNum" sz="quarter" idx="12"/>
          </p:nvPr>
        </p:nvSpPr>
        <p:spPr/>
        <p:txBody>
          <a:bodyPr/>
          <a:lstStyle>
            <a:lvl1pPr>
              <a:defRPr/>
            </a:lvl1pPr>
          </a:lstStyle>
          <a:p>
            <a:fld id="{E1DC1DEB-E741-4C56-A7CA-7C20117E103F}" type="slidenum">
              <a:rPr lang="en-US" altLang="en-US"/>
              <a:pPr/>
              <a:t>‹#›</a:t>
            </a:fld>
            <a:endParaRPr lang="en-US" altLang="en-US"/>
          </a:p>
        </p:txBody>
      </p:sp>
    </p:spTree>
    <p:extLst>
      <p:ext uri="{BB962C8B-B14F-4D97-AF65-F5344CB8AC3E}">
        <p14:creationId xmlns:p14="http://schemas.microsoft.com/office/powerpoint/2010/main" val="14074079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16/03/2024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17942539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AD76983-F02D-4B31-8B5C-EB85D7970F0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E24382B-CAE7-4BC9-A36F-6ACAF93572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D7C9847-9DF0-452B-8602-E2AA35431DD5}"/>
              </a:ext>
            </a:extLst>
          </p:cNvPr>
          <p:cNvSpPr>
            <a:spLocks noGrp="1" noChangeArrowheads="1"/>
          </p:cNvSpPr>
          <p:nvPr>
            <p:ph type="sldNum" sz="quarter" idx="12"/>
          </p:nvPr>
        </p:nvSpPr>
        <p:spPr>
          <a:ln/>
        </p:spPr>
        <p:txBody>
          <a:bodyPr/>
          <a:lstStyle>
            <a:lvl1pPr>
              <a:defRPr/>
            </a:lvl1pPr>
          </a:lstStyle>
          <a:p>
            <a:fld id="{5C4A420F-2343-4AAF-A26F-5AFCAA2EE24D}" type="slidenum">
              <a:rPr lang="en-US" altLang="en-US"/>
              <a:pPr/>
              <a:t>‹#›</a:t>
            </a:fld>
            <a:endParaRPr lang="en-US" altLang="en-US"/>
          </a:p>
        </p:txBody>
      </p:sp>
    </p:spTree>
    <p:extLst>
      <p:ext uri="{BB962C8B-B14F-4D97-AF65-F5344CB8AC3E}">
        <p14:creationId xmlns:p14="http://schemas.microsoft.com/office/powerpoint/2010/main" val="4173840008"/>
      </p:ext>
    </p:extLst>
  </p:cSld>
  <p:clrMapOvr>
    <a:masterClrMapping/>
  </p:clrMapOvr>
  <p:transition spd="med">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FA48B69F-18CE-49DC-B513-25A3CB5C1EBB}"/>
              </a:ext>
            </a:extLst>
          </p:cNvPr>
          <p:cNvSpPr>
            <a:spLocks noGrp="1"/>
          </p:cNvSpPr>
          <p:nvPr>
            <p:ph type="dt" sz="half" idx="10"/>
          </p:nvPr>
        </p:nvSpPr>
        <p:spPr/>
        <p:txBody>
          <a:bodyPr/>
          <a:lstStyle>
            <a:lvl1pPr defTabSz="914400" eaLnBrk="0" hangingPunct="0">
              <a:defRPr>
                <a:latin typeface="Times New Roman"/>
                <a:ea typeface="ＭＳ Ｐゴシック" charset="-128"/>
                <a:cs typeface="ＭＳ Ｐゴシック" charset="-128"/>
              </a:defRPr>
            </a:lvl1pPr>
          </a:lstStyle>
          <a:p>
            <a:pPr>
              <a:defRPr/>
            </a:pPr>
            <a:endParaRPr lang="en-US"/>
          </a:p>
        </p:txBody>
      </p:sp>
      <p:sp>
        <p:nvSpPr>
          <p:cNvPr id="5" name="Footer Placeholder 4">
            <a:extLst>
              <a:ext uri="{FF2B5EF4-FFF2-40B4-BE49-F238E27FC236}">
                <a16:creationId xmlns:a16="http://schemas.microsoft.com/office/drawing/2014/main" id="{6B3DFE33-F7EB-4BD7-9BFA-4FB6459C9829}"/>
              </a:ext>
            </a:extLst>
          </p:cNvPr>
          <p:cNvSpPr>
            <a:spLocks noGrp="1"/>
          </p:cNvSpPr>
          <p:nvPr>
            <p:ph type="ftr" sz="quarter" idx="11"/>
          </p:nvPr>
        </p:nvSpPr>
        <p:spPr/>
        <p:txBody>
          <a:bodyPr/>
          <a:lstStyle>
            <a:lvl1pPr defTabSz="914400" eaLnBrk="0" hangingPunct="0">
              <a:defRPr>
                <a:latin typeface="Times New Roman"/>
                <a:ea typeface="ＭＳ Ｐゴシック" charset="-128"/>
                <a:cs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A066CDA5-A2C3-4058-901A-E8C57BDB477D}"/>
              </a:ext>
            </a:extLst>
          </p:cNvPr>
          <p:cNvSpPr>
            <a:spLocks noGrp="1"/>
          </p:cNvSpPr>
          <p:nvPr>
            <p:ph type="sldNum" sz="quarter" idx="12"/>
          </p:nvPr>
        </p:nvSpPr>
        <p:spPr/>
        <p:txBody>
          <a:bodyPr/>
          <a:lstStyle>
            <a:lvl1pPr eaLnBrk="0" hangingPunct="0">
              <a:defRPr/>
            </a:lvl1pPr>
          </a:lstStyle>
          <a:p>
            <a:fld id="{F1312DE8-DFEB-4370-B4F9-EABEF3D71D90}" type="slidenum">
              <a:rPr lang="en-US" altLang="en-US"/>
              <a:pPr/>
              <a:t>‹#›</a:t>
            </a:fld>
            <a:endParaRPr lang="en-US" altLang="en-US"/>
          </a:p>
        </p:txBody>
      </p:sp>
    </p:spTree>
    <p:extLst>
      <p:ext uri="{BB962C8B-B14F-4D97-AF65-F5344CB8AC3E}">
        <p14:creationId xmlns:p14="http://schemas.microsoft.com/office/powerpoint/2010/main" val="4227896760"/>
      </p:ext>
    </p:extLst>
  </p:cSld>
  <p:clrMapOvr>
    <a:masterClrMapping/>
  </p:clrMapOvr>
  <p:transition spd="med">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D3058599-7036-4922-BB4A-230ECCC36B32}"/>
              </a:ext>
            </a:extLst>
          </p:cNvPr>
          <p:cNvSpPr>
            <a:spLocks noGrp="1" noChangeArrowheads="1"/>
          </p:cNvSpPr>
          <p:nvPr>
            <p:ph type="dt" sz="half" idx="10"/>
          </p:nvPr>
        </p:nvSpPr>
        <p:spPr/>
        <p:txBody>
          <a:bodyPr/>
          <a:lstStyle>
            <a:lvl1pPr fontAlgn="auto">
              <a:spcBef>
                <a:spcPts val="0"/>
              </a:spcBef>
              <a:spcAft>
                <a:spcPts val="0"/>
              </a:spcAft>
              <a:defRPr>
                <a:effectLst>
                  <a:outerShdw blurRad="38100" dist="38100" dir="2700000" algn="tl">
                    <a:srgbClr val="000000"/>
                  </a:outerShdw>
                </a:effectLst>
                <a:latin typeface="+mn-lt"/>
                <a:ea typeface="+mn-ea"/>
                <a:cs typeface="+mn-cs"/>
              </a:defRPr>
            </a:lvl1pPr>
          </a:lstStyle>
          <a:p>
            <a:pPr>
              <a:defRPr/>
            </a:pPr>
            <a:endParaRPr lang="en-US"/>
          </a:p>
        </p:txBody>
      </p:sp>
      <p:sp>
        <p:nvSpPr>
          <p:cNvPr id="5" name="Rectangle 45">
            <a:extLst>
              <a:ext uri="{FF2B5EF4-FFF2-40B4-BE49-F238E27FC236}">
                <a16:creationId xmlns:a16="http://schemas.microsoft.com/office/drawing/2014/main" id="{C8DC3B9B-D3B5-41AC-B4EC-15BFAFB0C346}"/>
              </a:ext>
            </a:extLst>
          </p:cNvPr>
          <p:cNvSpPr>
            <a:spLocks noGrp="1" noChangeArrowheads="1"/>
          </p:cNvSpPr>
          <p:nvPr>
            <p:ph type="ftr" sz="quarter" idx="11"/>
          </p:nvPr>
        </p:nvSpPr>
        <p:spPr/>
        <p:txBody>
          <a:bodyPr/>
          <a:lstStyle>
            <a:lvl1pPr fontAlgn="auto">
              <a:spcBef>
                <a:spcPts val="0"/>
              </a:spcBef>
              <a:spcAft>
                <a:spcPts val="0"/>
              </a:spcAft>
              <a:defRPr>
                <a:effectLst>
                  <a:outerShdw blurRad="38100" dist="38100" dir="2700000" algn="tl">
                    <a:srgbClr val="000000"/>
                  </a:outerShdw>
                </a:effectLst>
                <a:latin typeface="+mn-lt"/>
                <a:ea typeface="+mn-ea"/>
                <a:cs typeface="+mn-cs"/>
              </a:defRPr>
            </a:lvl1pPr>
          </a:lstStyle>
          <a:p>
            <a:pPr>
              <a:defRPr/>
            </a:pPr>
            <a:endParaRPr lang="en-US"/>
          </a:p>
        </p:txBody>
      </p:sp>
      <p:sp>
        <p:nvSpPr>
          <p:cNvPr id="6" name="Rectangle 46">
            <a:extLst>
              <a:ext uri="{FF2B5EF4-FFF2-40B4-BE49-F238E27FC236}">
                <a16:creationId xmlns:a16="http://schemas.microsoft.com/office/drawing/2014/main" id="{AA16260D-635E-4E66-9C3B-7A1BD2F3AFBA}"/>
              </a:ext>
            </a:extLst>
          </p:cNvPr>
          <p:cNvSpPr>
            <a:spLocks noGrp="1" noChangeArrowheads="1"/>
          </p:cNvSpPr>
          <p:nvPr>
            <p:ph type="sldNum" sz="quarter" idx="12"/>
          </p:nvPr>
        </p:nvSpPr>
        <p:spPr/>
        <p:txBody>
          <a:bodyPr/>
          <a:lstStyle>
            <a:lvl1pPr>
              <a:defRPr/>
            </a:lvl1pPr>
          </a:lstStyle>
          <a:p>
            <a:fld id="{93ED71A2-2DCD-4CE9-83C2-8CBCA3FED6C9}" type="slidenum">
              <a:rPr lang="en-US" altLang="en-US"/>
              <a:pPr/>
              <a:t>‹#›</a:t>
            </a:fld>
            <a:endParaRPr lang="en-US" altLang="en-US"/>
          </a:p>
        </p:txBody>
      </p:sp>
    </p:spTree>
    <p:extLst>
      <p:ext uri="{BB962C8B-B14F-4D97-AF65-F5344CB8AC3E}">
        <p14:creationId xmlns:p14="http://schemas.microsoft.com/office/powerpoint/2010/main" val="339433944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08E71962-A79B-4E95-B099-0AEDCC6B2B3B}"/>
              </a:ext>
            </a:extLst>
          </p:cNvPr>
          <p:cNvSpPr>
            <a:spLocks noGrp="1" noChangeArrowheads="1"/>
          </p:cNvSpPr>
          <p:nvPr>
            <p:ph type="dt" sz="half" idx="10"/>
          </p:nvPr>
        </p:nvSpPr>
        <p:spPr/>
        <p:txBody>
          <a:bodyPr/>
          <a:lstStyle>
            <a:lvl1pPr fontAlgn="auto">
              <a:spcBef>
                <a:spcPts val="0"/>
              </a:spcBef>
              <a:spcAft>
                <a:spcPts val="0"/>
              </a:spcAft>
              <a:defRPr>
                <a:effectLst>
                  <a:outerShdw blurRad="38100" dist="38100" dir="2700000" algn="tl">
                    <a:srgbClr val="000000"/>
                  </a:outerShdw>
                </a:effectLst>
                <a:latin typeface="+mn-lt"/>
                <a:ea typeface="+mn-ea"/>
                <a:cs typeface="+mn-cs"/>
              </a:defRPr>
            </a:lvl1pPr>
          </a:lstStyle>
          <a:p>
            <a:pPr>
              <a:defRPr/>
            </a:pPr>
            <a:endParaRPr lang="en-US"/>
          </a:p>
        </p:txBody>
      </p:sp>
      <p:sp>
        <p:nvSpPr>
          <p:cNvPr id="7" name="Rectangle 45">
            <a:extLst>
              <a:ext uri="{FF2B5EF4-FFF2-40B4-BE49-F238E27FC236}">
                <a16:creationId xmlns:a16="http://schemas.microsoft.com/office/drawing/2014/main" id="{B5F4502F-BA62-430B-BBC4-EFBEB3A9A243}"/>
              </a:ext>
            </a:extLst>
          </p:cNvPr>
          <p:cNvSpPr>
            <a:spLocks noGrp="1" noChangeArrowheads="1"/>
          </p:cNvSpPr>
          <p:nvPr>
            <p:ph type="ftr" sz="quarter" idx="11"/>
          </p:nvPr>
        </p:nvSpPr>
        <p:spPr/>
        <p:txBody>
          <a:bodyPr/>
          <a:lstStyle>
            <a:lvl1pPr fontAlgn="auto">
              <a:spcBef>
                <a:spcPts val="0"/>
              </a:spcBef>
              <a:spcAft>
                <a:spcPts val="0"/>
              </a:spcAft>
              <a:defRPr>
                <a:effectLst>
                  <a:outerShdw blurRad="38100" dist="38100" dir="2700000" algn="tl">
                    <a:srgbClr val="000000"/>
                  </a:outerShdw>
                </a:effectLst>
                <a:latin typeface="+mn-lt"/>
                <a:ea typeface="+mn-ea"/>
                <a:cs typeface="+mn-cs"/>
              </a:defRPr>
            </a:lvl1pPr>
          </a:lstStyle>
          <a:p>
            <a:pPr>
              <a:defRPr/>
            </a:pPr>
            <a:endParaRPr lang="en-US"/>
          </a:p>
        </p:txBody>
      </p:sp>
      <p:sp>
        <p:nvSpPr>
          <p:cNvPr id="8" name="Rectangle 46">
            <a:extLst>
              <a:ext uri="{FF2B5EF4-FFF2-40B4-BE49-F238E27FC236}">
                <a16:creationId xmlns:a16="http://schemas.microsoft.com/office/drawing/2014/main" id="{BCFF528E-4C3B-4D31-99B2-54491D7EAC84}"/>
              </a:ext>
            </a:extLst>
          </p:cNvPr>
          <p:cNvSpPr>
            <a:spLocks noGrp="1" noChangeArrowheads="1"/>
          </p:cNvSpPr>
          <p:nvPr>
            <p:ph type="sldNum" sz="quarter" idx="12"/>
          </p:nvPr>
        </p:nvSpPr>
        <p:spPr/>
        <p:txBody>
          <a:bodyPr/>
          <a:lstStyle>
            <a:lvl1pPr>
              <a:defRPr/>
            </a:lvl1pPr>
          </a:lstStyle>
          <a:p>
            <a:fld id="{A89A8EDF-5470-4487-8CFF-0669B691C052}" type="slidenum">
              <a:rPr lang="en-US" altLang="en-US"/>
              <a:pPr/>
              <a:t>‹#›</a:t>
            </a:fld>
            <a:endParaRPr lang="en-US" altLang="en-US"/>
          </a:p>
        </p:txBody>
      </p:sp>
    </p:spTree>
    <p:extLst>
      <p:ext uri="{BB962C8B-B14F-4D97-AF65-F5344CB8AC3E}">
        <p14:creationId xmlns:p14="http://schemas.microsoft.com/office/powerpoint/2010/main" val="158588267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1FDA3004-5A73-4EA2-8DBE-F3FF81BF95D2}"/>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3" name="Rectangle 9">
            <a:extLst>
              <a:ext uri="{FF2B5EF4-FFF2-40B4-BE49-F238E27FC236}">
                <a16:creationId xmlns:a16="http://schemas.microsoft.com/office/drawing/2014/main" id="{4A11E6D0-8C18-4E33-BF28-5FBC089BC158}"/>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4" name="Rectangle 10">
            <a:extLst>
              <a:ext uri="{FF2B5EF4-FFF2-40B4-BE49-F238E27FC236}">
                <a16:creationId xmlns:a16="http://schemas.microsoft.com/office/drawing/2014/main" id="{56585771-929B-47B2-AD8F-FC736A724CE7}"/>
              </a:ext>
            </a:extLst>
          </p:cNvPr>
          <p:cNvSpPr>
            <a:spLocks noGrp="1" noChangeArrowheads="1"/>
          </p:cNvSpPr>
          <p:nvPr>
            <p:ph type="sldNum" sz="quarter" idx="12"/>
          </p:nvPr>
        </p:nvSpPr>
        <p:spPr/>
        <p:txBody>
          <a:bodyPr/>
          <a:lstStyle>
            <a:lvl1pPr>
              <a:defRPr/>
            </a:lvl1pPr>
          </a:lstStyle>
          <a:p>
            <a:fld id="{2B0281F7-1B4E-4FFB-B86F-AC830E9CE548}" type="slidenum">
              <a:rPr lang="en-US" altLang="en-US"/>
              <a:pPr/>
              <a:t>‹#›</a:t>
            </a:fld>
            <a:endParaRPr lang="en-US" altLang="en-US"/>
          </a:p>
        </p:txBody>
      </p:sp>
    </p:spTree>
    <p:extLst>
      <p:ext uri="{BB962C8B-B14F-4D97-AF65-F5344CB8AC3E}">
        <p14:creationId xmlns:p14="http://schemas.microsoft.com/office/powerpoint/2010/main" val="339651959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a:extLst>
              <a:ext uri="{FF2B5EF4-FFF2-40B4-BE49-F238E27FC236}">
                <a16:creationId xmlns:a16="http://schemas.microsoft.com/office/drawing/2014/main" id="{7CA90DB7-0A9F-4FA3-A0D3-25DB394EA663}"/>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9">
            <a:extLst>
              <a:ext uri="{FF2B5EF4-FFF2-40B4-BE49-F238E27FC236}">
                <a16:creationId xmlns:a16="http://schemas.microsoft.com/office/drawing/2014/main" id="{B7C5D2B9-34BF-4357-811C-373CF5C3130F}"/>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Rectangle 10">
            <a:extLst>
              <a:ext uri="{FF2B5EF4-FFF2-40B4-BE49-F238E27FC236}">
                <a16:creationId xmlns:a16="http://schemas.microsoft.com/office/drawing/2014/main" id="{0DA6A437-274A-436F-A77D-C23189033A9B}"/>
              </a:ext>
            </a:extLst>
          </p:cNvPr>
          <p:cNvSpPr>
            <a:spLocks noGrp="1" noChangeArrowheads="1"/>
          </p:cNvSpPr>
          <p:nvPr>
            <p:ph type="sldNum" sz="quarter" idx="12"/>
          </p:nvPr>
        </p:nvSpPr>
        <p:spPr/>
        <p:txBody>
          <a:bodyPr/>
          <a:lstStyle>
            <a:lvl1pPr>
              <a:defRPr/>
            </a:lvl1pPr>
          </a:lstStyle>
          <a:p>
            <a:fld id="{B2C70C36-0B03-43AE-B7B5-981413FC9F97}" type="slidenum">
              <a:rPr lang="en-US" altLang="en-US"/>
              <a:pPr/>
              <a:t>‹#›</a:t>
            </a:fld>
            <a:endParaRPr lang="en-US" altLang="en-US"/>
          </a:p>
        </p:txBody>
      </p:sp>
    </p:spTree>
    <p:extLst>
      <p:ext uri="{BB962C8B-B14F-4D97-AF65-F5344CB8AC3E}">
        <p14:creationId xmlns:p14="http://schemas.microsoft.com/office/powerpoint/2010/main" val="203070063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3B07C08A-CFCC-4667-8143-4AB9AAA4BF45}"/>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Rectangle 9">
            <a:extLst>
              <a:ext uri="{FF2B5EF4-FFF2-40B4-BE49-F238E27FC236}">
                <a16:creationId xmlns:a16="http://schemas.microsoft.com/office/drawing/2014/main" id="{5BA79043-EBBA-4314-BECE-442179CBC874}"/>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10">
            <a:extLst>
              <a:ext uri="{FF2B5EF4-FFF2-40B4-BE49-F238E27FC236}">
                <a16:creationId xmlns:a16="http://schemas.microsoft.com/office/drawing/2014/main" id="{E516D666-9D02-4E4D-AAE7-1034F2B118AB}"/>
              </a:ext>
            </a:extLst>
          </p:cNvPr>
          <p:cNvSpPr>
            <a:spLocks noGrp="1" noChangeArrowheads="1"/>
          </p:cNvSpPr>
          <p:nvPr>
            <p:ph type="sldNum" sz="quarter" idx="12"/>
          </p:nvPr>
        </p:nvSpPr>
        <p:spPr/>
        <p:txBody>
          <a:bodyPr/>
          <a:lstStyle>
            <a:lvl1pPr>
              <a:defRPr/>
            </a:lvl1pPr>
          </a:lstStyle>
          <a:p>
            <a:fld id="{4BC7EE46-AD97-4BF7-AA7B-21F144B55D0C}" type="slidenum">
              <a:rPr lang="en-US" altLang="en-US"/>
              <a:pPr/>
              <a:t>‹#›</a:t>
            </a:fld>
            <a:endParaRPr lang="en-US" altLang="en-US"/>
          </a:p>
        </p:txBody>
      </p:sp>
    </p:spTree>
    <p:extLst>
      <p:ext uri="{BB962C8B-B14F-4D97-AF65-F5344CB8AC3E}">
        <p14:creationId xmlns:p14="http://schemas.microsoft.com/office/powerpoint/2010/main" val="240689786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90188C6-3F8A-4A16-9694-445C30ADFC34}"/>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Rectangle 5">
            <a:extLst>
              <a:ext uri="{FF2B5EF4-FFF2-40B4-BE49-F238E27FC236}">
                <a16:creationId xmlns:a16="http://schemas.microsoft.com/office/drawing/2014/main" id="{E99F0C2C-ECE4-4790-9C54-029148D7E4A3}"/>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6">
            <a:extLst>
              <a:ext uri="{FF2B5EF4-FFF2-40B4-BE49-F238E27FC236}">
                <a16:creationId xmlns:a16="http://schemas.microsoft.com/office/drawing/2014/main" id="{84E4CA2F-1A1A-467E-A6A4-284FF0C53C91}"/>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4D5E2C2A-5B95-4595-A78B-267BC39D34BA}" type="slidenum">
              <a:rPr lang="en-US" altLang="en-US"/>
              <a:pPr/>
              <a:t>‹#›</a:t>
            </a:fld>
            <a:endParaRPr lang="en-US" altLang="en-US"/>
          </a:p>
        </p:txBody>
      </p:sp>
    </p:spTree>
    <p:extLst>
      <p:ext uri="{BB962C8B-B14F-4D97-AF65-F5344CB8AC3E}">
        <p14:creationId xmlns:p14="http://schemas.microsoft.com/office/powerpoint/2010/main" val="333821744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537AE37D-B893-4202-A81E-11968977F6C2}"/>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Rectangle 8">
            <a:extLst>
              <a:ext uri="{FF2B5EF4-FFF2-40B4-BE49-F238E27FC236}">
                <a16:creationId xmlns:a16="http://schemas.microsoft.com/office/drawing/2014/main" id="{879F7C7D-559B-409A-A2BD-817F1C0FBE00}"/>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9">
            <a:extLst>
              <a:ext uri="{FF2B5EF4-FFF2-40B4-BE49-F238E27FC236}">
                <a16:creationId xmlns:a16="http://schemas.microsoft.com/office/drawing/2014/main" id="{87D5A8AB-2C8D-4D55-A025-64D5EFA245DE}"/>
              </a:ext>
            </a:extLst>
          </p:cNvPr>
          <p:cNvSpPr>
            <a:spLocks noGrp="1" noChangeArrowheads="1"/>
          </p:cNvSpPr>
          <p:nvPr>
            <p:ph type="sldNum" sz="quarter" idx="12"/>
          </p:nvPr>
        </p:nvSpPr>
        <p:spPr/>
        <p:txBody>
          <a:bodyPr/>
          <a:lstStyle>
            <a:lvl1pPr>
              <a:defRPr/>
            </a:lvl1pPr>
          </a:lstStyle>
          <a:p>
            <a:fld id="{2FF0E2E9-1F55-4443-88D3-A62FD7155C8B}" type="slidenum">
              <a:rPr lang="en-US" altLang="en-US"/>
              <a:pPr/>
              <a:t>‹#›</a:t>
            </a:fld>
            <a:endParaRPr lang="en-US" altLang="en-US"/>
          </a:p>
        </p:txBody>
      </p:sp>
    </p:spTree>
    <p:extLst>
      <p:ext uri="{BB962C8B-B14F-4D97-AF65-F5344CB8AC3E}">
        <p14:creationId xmlns:p14="http://schemas.microsoft.com/office/powerpoint/2010/main" val="83099063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9ADCB236-F7B9-4F74-A44F-0F6B69D153E0}"/>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Rectangle 8">
            <a:extLst>
              <a:ext uri="{FF2B5EF4-FFF2-40B4-BE49-F238E27FC236}">
                <a16:creationId xmlns:a16="http://schemas.microsoft.com/office/drawing/2014/main" id="{8A5084F0-7854-4FA0-847F-4129DA2BD049}"/>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9">
            <a:extLst>
              <a:ext uri="{FF2B5EF4-FFF2-40B4-BE49-F238E27FC236}">
                <a16:creationId xmlns:a16="http://schemas.microsoft.com/office/drawing/2014/main" id="{9957887A-B72C-4AB4-AEC1-13437A86A5FC}"/>
              </a:ext>
            </a:extLst>
          </p:cNvPr>
          <p:cNvSpPr>
            <a:spLocks noGrp="1" noChangeArrowheads="1"/>
          </p:cNvSpPr>
          <p:nvPr>
            <p:ph type="sldNum" sz="quarter" idx="12"/>
          </p:nvPr>
        </p:nvSpPr>
        <p:spPr/>
        <p:txBody>
          <a:bodyPr/>
          <a:lstStyle>
            <a:lvl1pPr>
              <a:defRPr/>
            </a:lvl1pPr>
          </a:lstStyle>
          <a:p>
            <a:fld id="{60235F79-4F07-4802-AA84-066C19F5BF8E}" type="slidenum">
              <a:rPr lang="en-US" altLang="en-US"/>
              <a:pPr/>
              <a:t>‹#›</a:t>
            </a:fld>
            <a:endParaRPr lang="en-US" altLang="en-US"/>
          </a:p>
        </p:txBody>
      </p:sp>
    </p:spTree>
    <p:extLst>
      <p:ext uri="{BB962C8B-B14F-4D97-AF65-F5344CB8AC3E}">
        <p14:creationId xmlns:p14="http://schemas.microsoft.com/office/powerpoint/2010/main" val="40385301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16/03/2024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3651605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DE95F9D-106C-4CFC-AEEF-15E388AE36C4}"/>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Rectangle 5">
            <a:extLst>
              <a:ext uri="{FF2B5EF4-FFF2-40B4-BE49-F238E27FC236}">
                <a16:creationId xmlns:a16="http://schemas.microsoft.com/office/drawing/2014/main" id="{21035E1F-D59D-4836-9ECB-4E16561D88F1}"/>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6">
            <a:extLst>
              <a:ext uri="{FF2B5EF4-FFF2-40B4-BE49-F238E27FC236}">
                <a16:creationId xmlns:a16="http://schemas.microsoft.com/office/drawing/2014/main" id="{0D935389-EA02-46F7-849C-60322EA765DF}"/>
              </a:ext>
            </a:extLst>
          </p:cNvPr>
          <p:cNvSpPr>
            <a:spLocks noGrp="1" noChangeArrowheads="1"/>
          </p:cNvSpPr>
          <p:nvPr>
            <p:ph type="sldNum" sz="quarter" idx="12"/>
          </p:nvPr>
        </p:nvSpPr>
        <p:spPr/>
        <p:txBody>
          <a:bodyPr/>
          <a:lstStyle>
            <a:lvl1pPr>
              <a:defRPr/>
            </a:lvl1pPr>
          </a:lstStyle>
          <a:p>
            <a:fld id="{F8A6F986-5FA5-436F-BBFC-D910F4A22B1E}" type="slidenum">
              <a:rPr lang="en-US" altLang="en-US"/>
              <a:pPr/>
              <a:t>‹#›</a:t>
            </a:fld>
            <a:endParaRPr lang="en-US" altLang="en-US"/>
          </a:p>
        </p:txBody>
      </p:sp>
    </p:spTree>
    <p:extLst>
      <p:ext uri="{BB962C8B-B14F-4D97-AF65-F5344CB8AC3E}">
        <p14:creationId xmlns:p14="http://schemas.microsoft.com/office/powerpoint/2010/main" val="276982560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F2C78EBE-971B-409E-9491-8E1C4CE03BDF}"/>
              </a:ext>
            </a:extLst>
          </p:cNvPr>
          <p:cNvSpPr>
            <a:spLocks noGrp="1" noChangeArrowheads="1"/>
          </p:cNvSpPr>
          <p:nvPr>
            <p:ph type="dt" sz="half" idx="10"/>
          </p:nvPr>
        </p:nvSpPr>
        <p:spPr/>
        <p:txBody>
          <a:bodyPr/>
          <a:lstStyle>
            <a:lvl1pPr>
              <a:defRPr/>
            </a:lvl1pPr>
          </a:lstStyle>
          <a:p>
            <a:fld id="{01CFFD09-B745-4465-9434-49D10C84C241}" type="datetime1">
              <a:rPr lang="en-US" altLang="en-US"/>
              <a:pPr/>
              <a:t>3/16/24</a:t>
            </a:fld>
            <a:endParaRPr lang="en-US" altLang="en-US"/>
          </a:p>
        </p:txBody>
      </p:sp>
      <p:sp>
        <p:nvSpPr>
          <p:cNvPr id="6" name="Rectangle 6">
            <a:extLst>
              <a:ext uri="{FF2B5EF4-FFF2-40B4-BE49-F238E27FC236}">
                <a16:creationId xmlns:a16="http://schemas.microsoft.com/office/drawing/2014/main" id="{C5D9DBFD-9DA6-4F54-9D52-3DCB4308D94A}"/>
              </a:ext>
            </a:extLst>
          </p:cNvPr>
          <p:cNvSpPr>
            <a:spLocks noGrp="1" noChangeArrowheads="1"/>
          </p:cNvSpPr>
          <p:nvPr>
            <p:ph type="ftr" sz="quarter" idx="11"/>
          </p:nvPr>
        </p:nvSpPr>
        <p:spPr/>
        <p:txBody>
          <a:bodyPr/>
          <a:lstStyle>
            <a:lvl1pPr fontAlgn="auto">
              <a:spcBef>
                <a:spcPts val="0"/>
              </a:spcBef>
              <a:spcAft>
                <a:spcPts val="0"/>
              </a:spcAft>
              <a:defRPr>
                <a:latin typeface="+mn-lt"/>
                <a:ea typeface="Arial" charset="0"/>
                <a:cs typeface="Arial" charset="0"/>
              </a:defRPr>
            </a:lvl1pPr>
          </a:lstStyle>
          <a:p>
            <a:pPr>
              <a:defRPr/>
            </a:pPr>
            <a:endParaRPr lang="en-US"/>
          </a:p>
        </p:txBody>
      </p:sp>
      <p:sp>
        <p:nvSpPr>
          <p:cNvPr id="7" name="Rectangle 7">
            <a:extLst>
              <a:ext uri="{FF2B5EF4-FFF2-40B4-BE49-F238E27FC236}">
                <a16:creationId xmlns:a16="http://schemas.microsoft.com/office/drawing/2014/main" id="{369E70C3-553E-4D24-88EB-5FAAB239CA92}"/>
              </a:ext>
            </a:extLst>
          </p:cNvPr>
          <p:cNvSpPr>
            <a:spLocks noGrp="1" noChangeArrowheads="1"/>
          </p:cNvSpPr>
          <p:nvPr>
            <p:ph type="sldNum" sz="quarter" idx="12"/>
          </p:nvPr>
        </p:nvSpPr>
        <p:spPr/>
        <p:txBody>
          <a:bodyPr/>
          <a:lstStyle>
            <a:lvl1pPr>
              <a:defRPr/>
            </a:lvl1pPr>
          </a:lstStyle>
          <a:p>
            <a:fld id="{E253C08E-3BD5-4A3C-AB74-D7D0FCA2D0B3}" type="slidenum">
              <a:rPr lang="en-US" altLang="en-US"/>
              <a:pPr/>
              <a:t>‹#›</a:t>
            </a:fld>
            <a:endParaRPr lang="en-US" altLang="en-US"/>
          </a:p>
        </p:txBody>
      </p:sp>
    </p:spTree>
    <p:extLst>
      <p:ext uri="{BB962C8B-B14F-4D97-AF65-F5344CB8AC3E}">
        <p14:creationId xmlns:p14="http://schemas.microsoft.com/office/powerpoint/2010/main" val="417453229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596E4F3D-FECE-834A-862C-E6FC82AFD474}" type="slidenum">
              <a:rPr lang="en-US"/>
              <a:pPr>
                <a:defRPr/>
              </a:pPr>
              <a:t>‹#›</a:t>
            </a:fld>
            <a:endParaRPr lang="en-US"/>
          </a:p>
        </p:txBody>
      </p:sp>
    </p:spTree>
    <p:extLst>
      <p:ext uri="{BB962C8B-B14F-4D97-AF65-F5344CB8AC3E}">
        <p14:creationId xmlns:p14="http://schemas.microsoft.com/office/powerpoint/2010/main" val="169811096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8B31592B-91ED-2346-B733-2A3F4E33A983}" type="slidenum">
              <a:rPr lang="en-US"/>
              <a:pPr>
                <a:defRPr/>
              </a:pPr>
              <a:t>‹#›</a:t>
            </a:fld>
            <a:endParaRPr lang="en-US"/>
          </a:p>
        </p:txBody>
      </p:sp>
    </p:spTree>
    <p:extLst>
      <p:ext uri="{BB962C8B-B14F-4D97-AF65-F5344CB8AC3E}">
        <p14:creationId xmlns:p14="http://schemas.microsoft.com/office/powerpoint/2010/main" val="419996113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BC2A9EBE-469D-3146-B6C0-71EF18CA5B6C}" type="slidenum">
              <a:rPr lang="en-US"/>
              <a:pPr>
                <a:defRPr/>
              </a:pPr>
              <a:t>‹#›</a:t>
            </a:fld>
            <a:endParaRPr lang="en-US"/>
          </a:p>
        </p:txBody>
      </p:sp>
    </p:spTree>
    <p:extLst>
      <p:ext uri="{BB962C8B-B14F-4D97-AF65-F5344CB8AC3E}">
        <p14:creationId xmlns:p14="http://schemas.microsoft.com/office/powerpoint/2010/main" val="3427818430"/>
      </p:ext>
    </p:extLst>
  </p:cSld>
  <p:clrMapOvr>
    <a:masterClrMapping/>
  </p:clrMapOvr>
  <p:transition spd="med">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9EE3E64F-FA84-914B-9734-55FFADC8B834}" type="slidenum">
              <a:rPr lang="en-US"/>
              <a:pPr>
                <a:defRPr/>
              </a:pPr>
              <a:t>‹#›</a:t>
            </a:fld>
            <a:endParaRPr lang="en-US"/>
          </a:p>
        </p:txBody>
      </p:sp>
    </p:spTree>
    <p:extLst>
      <p:ext uri="{BB962C8B-B14F-4D97-AF65-F5344CB8AC3E}">
        <p14:creationId xmlns:p14="http://schemas.microsoft.com/office/powerpoint/2010/main" val="1349351286"/>
      </p:ext>
    </p:extLst>
  </p:cSld>
  <p:clrMapOvr>
    <a:masterClrMapping/>
  </p:clrMapOvr>
  <p:transition spd="med">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17FF9348-0D64-2444-881E-79CEBC44CD07}" type="slidenum">
              <a:rPr lang="en-US"/>
              <a:pPr>
                <a:defRPr/>
              </a:pPr>
              <a:t>‹#›</a:t>
            </a:fld>
            <a:endParaRPr lang="en-US"/>
          </a:p>
        </p:txBody>
      </p:sp>
    </p:spTree>
    <p:extLst>
      <p:ext uri="{BB962C8B-B14F-4D97-AF65-F5344CB8AC3E}">
        <p14:creationId xmlns:p14="http://schemas.microsoft.com/office/powerpoint/2010/main" val="867479221"/>
      </p:ext>
    </p:extLst>
  </p:cSld>
  <p:clrMapOvr>
    <a:masterClrMapping/>
  </p:clrMapOvr>
  <p:transition spd="med">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2B624EAE-E727-E444-9008-F3A789A02DD7}" type="slidenum">
              <a:rPr lang="en-US"/>
              <a:pPr>
                <a:defRPr/>
              </a:pPr>
              <a:t>‹#›</a:t>
            </a:fld>
            <a:endParaRPr lang="en-US"/>
          </a:p>
        </p:txBody>
      </p:sp>
    </p:spTree>
    <p:extLst>
      <p:ext uri="{BB962C8B-B14F-4D97-AF65-F5344CB8AC3E}">
        <p14:creationId xmlns:p14="http://schemas.microsoft.com/office/powerpoint/2010/main" val="2306328541"/>
      </p:ext>
    </p:extLst>
  </p:cSld>
  <p:clrMapOvr>
    <a:masterClrMapping/>
  </p:clrMapOvr>
  <p:transition spd="med">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274F493E-5EA5-EA4F-81C9-AB6C0F5EF027}" type="slidenum">
              <a:rPr lang="en-US"/>
              <a:pPr>
                <a:defRPr/>
              </a:pPr>
              <a:t>‹#›</a:t>
            </a:fld>
            <a:endParaRPr lang="en-US"/>
          </a:p>
        </p:txBody>
      </p:sp>
    </p:spTree>
    <p:extLst>
      <p:ext uri="{BB962C8B-B14F-4D97-AF65-F5344CB8AC3E}">
        <p14:creationId xmlns:p14="http://schemas.microsoft.com/office/powerpoint/2010/main" val="905627295"/>
      </p:ext>
    </p:extLst>
  </p:cSld>
  <p:clrMapOvr>
    <a:masterClrMapping/>
  </p:clrMapOvr>
  <p:transition spd="med">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F618E0A2-0311-2F4A-ABE0-B7019BE7093D}" type="slidenum">
              <a:rPr lang="en-US"/>
              <a:pPr>
                <a:defRPr/>
              </a:pPr>
              <a:t>‹#›</a:t>
            </a:fld>
            <a:endParaRPr lang="en-US"/>
          </a:p>
        </p:txBody>
      </p:sp>
    </p:spTree>
    <p:extLst>
      <p:ext uri="{BB962C8B-B14F-4D97-AF65-F5344CB8AC3E}">
        <p14:creationId xmlns:p14="http://schemas.microsoft.com/office/powerpoint/2010/main" val="3885190547"/>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16/03/2024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2281598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AAFA619A-7F3F-D144-ACFC-6856E4C1188C}" type="slidenum">
              <a:rPr lang="en-US"/>
              <a:pPr>
                <a:defRPr/>
              </a:pPr>
              <a:t>‹#›</a:t>
            </a:fld>
            <a:endParaRPr lang="en-US"/>
          </a:p>
        </p:txBody>
      </p:sp>
    </p:spTree>
    <p:extLst>
      <p:ext uri="{BB962C8B-B14F-4D97-AF65-F5344CB8AC3E}">
        <p14:creationId xmlns:p14="http://schemas.microsoft.com/office/powerpoint/2010/main" val="520199704"/>
      </p:ext>
    </p:extLst>
  </p:cSld>
  <p:clrMapOvr>
    <a:masterClrMapping/>
  </p:clrMapOvr>
  <p:transition spd="med">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6A46288C-8E27-1F43-A4BD-9DBBE840398F}" type="slidenum">
              <a:rPr lang="en-US"/>
              <a:pPr>
                <a:defRPr/>
              </a:pPr>
              <a:t>‹#›</a:t>
            </a:fld>
            <a:endParaRPr lang="en-US"/>
          </a:p>
        </p:txBody>
      </p:sp>
    </p:spTree>
    <p:extLst>
      <p:ext uri="{BB962C8B-B14F-4D97-AF65-F5344CB8AC3E}">
        <p14:creationId xmlns:p14="http://schemas.microsoft.com/office/powerpoint/2010/main" val="2948457584"/>
      </p:ext>
    </p:extLst>
  </p:cSld>
  <p:clrMapOvr>
    <a:masterClrMapping/>
  </p:clrMapOvr>
  <p:transition spd="med">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4D769E95-BFCC-DF45-97A7-E48396B26CD4}" type="slidenum">
              <a:rPr lang="en-US"/>
              <a:pPr>
                <a:defRPr/>
              </a:pPr>
              <a:t>‹#›</a:t>
            </a:fld>
            <a:endParaRPr lang="en-US"/>
          </a:p>
        </p:txBody>
      </p:sp>
    </p:spTree>
    <p:extLst>
      <p:ext uri="{BB962C8B-B14F-4D97-AF65-F5344CB8AC3E}">
        <p14:creationId xmlns:p14="http://schemas.microsoft.com/office/powerpoint/2010/main" val="2677260614"/>
      </p:ext>
    </p:extLst>
  </p:cSld>
  <p:clrMapOvr>
    <a:masterClrMapping/>
  </p:clrMapOvr>
  <p:transition spd="med">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D0AC2F60-DEC4-A541-8B4B-2EEFA71D2635}" type="slidenum">
              <a:rPr lang="en-US"/>
              <a:pPr>
                <a:defRPr/>
              </a:pPr>
              <a:t>‹#›</a:t>
            </a:fld>
            <a:endParaRPr lang="en-US"/>
          </a:p>
        </p:txBody>
      </p:sp>
    </p:spTree>
    <p:extLst>
      <p:ext uri="{BB962C8B-B14F-4D97-AF65-F5344CB8AC3E}">
        <p14:creationId xmlns:p14="http://schemas.microsoft.com/office/powerpoint/2010/main" val="1761332382"/>
      </p:ext>
    </p:extLst>
  </p:cSld>
  <p:clrMapOvr>
    <a:masterClrMapping/>
  </p:clrMapOvr>
  <p:transition spd="med">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6ADB0C8B-9758-D544-96F3-F719EC20BD3A}" type="slidenum">
              <a:rPr lang="en-US"/>
              <a:pPr>
                <a:defRPr/>
              </a:pPr>
              <a:t>‹#›</a:t>
            </a:fld>
            <a:endParaRPr lang="en-US"/>
          </a:p>
        </p:txBody>
      </p:sp>
    </p:spTree>
    <p:extLst>
      <p:ext uri="{BB962C8B-B14F-4D97-AF65-F5344CB8AC3E}">
        <p14:creationId xmlns:p14="http://schemas.microsoft.com/office/powerpoint/2010/main" val="3499420046"/>
      </p:ext>
    </p:extLst>
  </p:cSld>
  <p:clrMapOvr>
    <a:masterClrMapping/>
  </p:clrMapOvr>
  <p:transition spd="med">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042" indent="0" algn="ctr">
              <a:buNone/>
              <a:defRPr>
                <a:solidFill>
                  <a:schemeClr val="tx1">
                    <a:tint val="75000"/>
                  </a:schemeClr>
                </a:solidFill>
              </a:defRPr>
            </a:lvl2pPr>
            <a:lvl3pPr marL="914085" indent="0" algn="ctr">
              <a:buNone/>
              <a:defRPr>
                <a:solidFill>
                  <a:schemeClr val="tx1">
                    <a:tint val="75000"/>
                  </a:schemeClr>
                </a:solidFill>
              </a:defRPr>
            </a:lvl3pPr>
            <a:lvl4pPr marL="1371124" indent="0" algn="ctr">
              <a:buNone/>
              <a:defRPr>
                <a:solidFill>
                  <a:schemeClr val="tx1">
                    <a:tint val="75000"/>
                  </a:schemeClr>
                </a:solidFill>
              </a:defRPr>
            </a:lvl4pPr>
            <a:lvl5pPr marL="1828170" indent="0" algn="ctr">
              <a:buNone/>
              <a:defRPr>
                <a:solidFill>
                  <a:schemeClr val="tx1">
                    <a:tint val="75000"/>
                  </a:schemeClr>
                </a:solidFill>
              </a:defRPr>
            </a:lvl5pPr>
            <a:lvl6pPr marL="2285205" indent="0" algn="ctr">
              <a:buNone/>
              <a:defRPr>
                <a:solidFill>
                  <a:schemeClr val="tx1">
                    <a:tint val="75000"/>
                  </a:schemeClr>
                </a:solidFill>
              </a:defRPr>
            </a:lvl6pPr>
            <a:lvl7pPr marL="2742248" indent="0" algn="ctr">
              <a:buNone/>
              <a:defRPr>
                <a:solidFill>
                  <a:schemeClr val="tx1">
                    <a:tint val="75000"/>
                  </a:schemeClr>
                </a:solidFill>
              </a:defRPr>
            </a:lvl7pPr>
            <a:lvl8pPr marL="3199289" indent="0" algn="ctr">
              <a:buNone/>
              <a:defRPr>
                <a:solidFill>
                  <a:schemeClr val="tx1">
                    <a:tint val="75000"/>
                  </a:schemeClr>
                </a:solidFill>
              </a:defRPr>
            </a:lvl8pPr>
            <a:lvl9pPr marL="365632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4833E60D-FD66-EE4E-9301-7254FB30F032}" type="datetimeFigureOut">
              <a:rPr lang="en-US"/>
              <a:pPr>
                <a:defRPr/>
              </a:pPr>
              <a:t>3/16/24</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02109589-7281-D04A-8D04-08565642A25C}" type="slidenum">
              <a:rPr lang="en-US"/>
              <a:pPr>
                <a:defRPr/>
              </a:pPr>
              <a:t>‹#›</a:t>
            </a:fld>
            <a:endParaRPr lang="en-US"/>
          </a:p>
        </p:txBody>
      </p:sp>
    </p:spTree>
    <p:extLst>
      <p:ext uri="{BB962C8B-B14F-4D97-AF65-F5344CB8AC3E}">
        <p14:creationId xmlns:p14="http://schemas.microsoft.com/office/powerpoint/2010/main" val="106119141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321A7E21-4A28-804F-809B-741830DDBB2A}" type="datetimeFigureOut">
              <a:rPr lang="en-US"/>
              <a:pPr>
                <a:defRPr/>
              </a:pPr>
              <a:t>3/16/24</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EEC9190C-2BA8-2145-8AD2-0080B2A838EB}" type="slidenum">
              <a:rPr lang="en-US"/>
              <a:pPr>
                <a:defRPr/>
              </a:pPr>
              <a:t>‹#›</a:t>
            </a:fld>
            <a:endParaRPr lang="en-US"/>
          </a:p>
        </p:txBody>
      </p:sp>
    </p:spTree>
    <p:extLst>
      <p:ext uri="{BB962C8B-B14F-4D97-AF65-F5344CB8AC3E}">
        <p14:creationId xmlns:p14="http://schemas.microsoft.com/office/powerpoint/2010/main" val="241260031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042" indent="0">
              <a:buNone/>
              <a:defRPr sz="1800">
                <a:solidFill>
                  <a:schemeClr val="tx1">
                    <a:tint val="75000"/>
                  </a:schemeClr>
                </a:solidFill>
              </a:defRPr>
            </a:lvl2pPr>
            <a:lvl3pPr marL="914085" indent="0">
              <a:buNone/>
              <a:defRPr sz="1600">
                <a:solidFill>
                  <a:schemeClr val="tx1">
                    <a:tint val="75000"/>
                  </a:schemeClr>
                </a:solidFill>
              </a:defRPr>
            </a:lvl3pPr>
            <a:lvl4pPr marL="1371124" indent="0">
              <a:buNone/>
              <a:defRPr sz="1400">
                <a:solidFill>
                  <a:schemeClr val="tx1">
                    <a:tint val="75000"/>
                  </a:schemeClr>
                </a:solidFill>
              </a:defRPr>
            </a:lvl4pPr>
            <a:lvl5pPr marL="1828170" indent="0">
              <a:buNone/>
              <a:defRPr sz="1400">
                <a:solidFill>
                  <a:schemeClr val="tx1">
                    <a:tint val="75000"/>
                  </a:schemeClr>
                </a:solidFill>
              </a:defRPr>
            </a:lvl5pPr>
            <a:lvl6pPr marL="2285205" indent="0">
              <a:buNone/>
              <a:defRPr sz="1400">
                <a:solidFill>
                  <a:schemeClr val="tx1">
                    <a:tint val="75000"/>
                  </a:schemeClr>
                </a:solidFill>
              </a:defRPr>
            </a:lvl6pPr>
            <a:lvl7pPr marL="2742248" indent="0">
              <a:buNone/>
              <a:defRPr sz="1400">
                <a:solidFill>
                  <a:schemeClr val="tx1">
                    <a:tint val="75000"/>
                  </a:schemeClr>
                </a:solidFill>
              </a:defRPr>
            </a:lvl7pPr>
            <a:lvl8pPr marL="3199289" indent="0">
              <a:buNone/>
              <a:defRPr sz="1400">
                <a:solidFill>
                  <a:schemeClr val="tx1">
                    <a:tint val="75000"/>
                  </a:schemeClr>
                </a:solidFill>
              </a:defRPr>
            </a:lvl8pPr>
            <a:lvl9pPr marL="365632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1A3FAF62-891C-CE49-B31C-87E10AB7FCA2}" type="datetimeFigureOut">
              <a:rPr lang="en-US"/>
              <a:pPr>
                <a:defRPr/>
              </a:pPr>
              <a:t>3/16/24</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C193E1C1-6381-2145-B43C-B209C84F37C6}" type="slidenum">
              <a:rPr lang="en-US"/>
              <a:pPr>
                <a:defRPr/>
              </a:pPr>
              <a:t>‹#›</a:t>
            </a:fld>
            <a:endParaRPr lang="en-US"/>
          </a:p>
        </p:txBody>
      </p:sp>
    </p:spTree>
    <p:extLst>
      <p:ext uri="{BB962C8B-B14F-4D97-AF65-F5344CB8AC3E}">
        <p14:creationId xmlns:p14="http://schemas.microsoft.com/office/powerpoint/2010/main" val="51927737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3D0351FE-A2C2-1143-BF06-77EC35DD87E3}" type="datetimeFigureOut">
              <a:rPr lang="en-US"/>
              <a:pPr>
                <a:defRPr/>
              </a:pPr>
              <a:t>3/16/24</a:t>
            </a:fld>
            <a:endParaRPr lang="en-US"/>
          </a:p>
        </p:txBody>
      </p:sp>
      <p:sp>
        <p:nvSpPr>
          <p:cNvPr id="6" name="Footer Placeholder 5"/>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2CFF1095-6153-5943-A8CD-55A55C33A1B2}" type="slidenum">
              <a:rPr lang="en-US"/>
              <a:pPr>
                <a:defRPr/>
              </a:pPr>
              <a:t>‹#›</a:t>
            </a:fld>
            <a:endParaRPr lang="en-US"/>
          </a:p>
        </p:txBody>
      </p:sp>
    </p:spTree>
    <p:extLst>
      <p:ext uri="{BB962C8B-B14F-4D97-AF65-F5344CB8AC3E}">
        <p14:creationId xmlns:p14="http://schemas.microsoft.com/office/powerpoint/2010/main" val="332060378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027A7460-2FE1-1F45-A58B-9B58ED27BABC}" type="datetimeFigureOut">
              <a:rPr lang="en-US"/>
              <a:pPr>
                <a:defRPr/>
              </a:pPr>
              <a:t>3/16/24</a:t>
            </a:fld>
            <a:endParaRPr lang="en-US"/>
          </a:p>
        </p:txBody>
      </p:sp>
      <p:sp>
        <p:nvSpPr>
          <p:cNvPr id="8" name="Footer Placeholder 7"/>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A350DFFE-8657-4644-AEB2-31EE13242DE1}" type="slidenum">
              <a:rPr lang="en-US"/>
              <a:pPr>
                <a:defRPr/>
              </a:pPr>
              <a:t>‹#›</a:t>
            </a:fld>
            <a:endParaRPr lang="en-US"/>
          </a:p>
        </p:txBody>
      </p:sp>
    </p:spTree>
    <p:extLst>
      <p:ext uri="{BB962C8B-B14F-4D97-AF65-F5344CB8AC3E}">
        <p14:creationId xmlns:p14="http://schemas.microsoft.com/office/powerpoint/2010/main" val="13313222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16/03/2024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5162923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DEE59B57-C65D-F646-A1A7-9E8512D14C9F}" type="datetimeFigureOut">
              <a:rPr lang="en-US"/>
              <a:pPr>
                <a:defRPr/>
              </a:pPr>
              <a:t>3/16/24</a:t>
            </a:fld>
            <a:endParaRPr lang="en-US"/>
          </a:p>
        </p:txBody>
      </p:sp>
      <p:sp>
        <p:nvSpPr>
          <p:cNvPr id="4" name="Footer Placeholder 3"/>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6344DBC5-5DDA-A04F-8F92-8DBDF7970E73}" type="slidenum">
              <a:rPr lang="en-US"/>
              <a:pPr>
                <a:defRPr/>
              </a:pPr>
              <a:t>‹#›</a:t>
            </a:fld>
            <a:endParaRPr lang="en-US"/>
          </a:p>
        </p:txBody>
      </p:sp>
    </p:spTree>
    <p:extLst>
      <p:ext uri="{BB962C8B-B14F-4D97-AF65-F5344CB8AC3E}">
        <p14:creationId xmlns:p14="http://schemas.microsoft.com/office/powerpoint/2010/main" val="79848316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A56D35E5-A6B2-1342-9BAA-A4550EA596B6}" type="datetimeFigureOut">
              <a:rPr lang="en-US"/>
              <a:pPr>
                <a:defRPr/>
              </a:pPr>
              <a:t>3/16/24</a:t>
            </a:fld>
            <a:endParaRPr lang="en-US"/>
          </a:p>
        </p:txBody>
      </p:sp>
      <p:sp>
        <p:nvSpPr>
          <p:cNvPr id="3" name="Footer Placeholder 2"/>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0C3BB43F-E856-F342-88ED-A67D2903EFCF}" type="slidenum">
              <a:rPr lang="en-US"/>
              <a:pPr>
                <a:defRPr/>
              </a:pPr>
              <a:t>‹#›</a:t>
            </a:fld>
            <a:endParaRPr lang="en-US"/>
          </a:p>
        </p:txBody>
      </p:sp>
    </p:spTree>
    <p:extLst>
      <p:ext uri="{BB962C8B-B14F-4D97-AF65-F5344CB8AC3E}">
        <p14:creationId xmlns:p14="http://schemas.microsoft.com/office/powerpoint/2010/main" val="305896619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EFAA0113-248B-3441-BA2A-B7FB1EB2E0EB}" type="datetimeFigureOut">
              <a:rPr lang="en-US"/>
              <a:pPr>
                <a:defRPr/>
              </a:pPr>
              <a:t>3/16/24</a:t>
            </a:fld>
            <a:endParaRPr lang="en-US"/>
          </a:p>
        </p:txBody>
      </p:sp>
      <p:sp>
        <p:nvSpPr>
          <p:cNvPr id="6" name="Footer Placeholder 5"/>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504E9C19-E8D7-514D-9C79-0CC0DD1B350B}" type="slidenum">
              <a:rPr lang="en-US"/>
              <a:pPr>
                <a:defRPr/>
              </a:pPr>
              <a:t>‹#›</a:t>
            </a:fld>
            <a:endParaRPr lang="en-US"/>
          </a:p>
        </p:txBody>
      </p:sp>
    </p:spTree>
    <p:extLst>
      <p:ext uri="{BB962C8B-B14F-4D97-AF65-F5344CB8AC3E}">
        <p14:creationId xmlns:p14="http://schemas.microsoft.com/office/powerpoint/2010/main" val="210635717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B45C8DFF-DFB9-9940-A98E-96C1F271ECE7}" type="datetimeFigureOut">
              <a:rPr lang="en-US"/>
              <a:pPr>
                <a:defRPr/>
              </a:pPr>
              <a:t>3/16/24</a:t>
            </a:fld>
            <a:endParaRPr lang="en-US"/>
          </a:p>
        </p:txBody>
      </p:sp>
      <p:sp>
        <p:nvSpPr>
          <p:cNvPr id="6" name="Footer Placeholder 5"/>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5A94D528-9517-C345-84BE-B7852DA51F40}" type="slidenum">
              <a:rPr lang="en-US"/>
              <a:pPr>
                <a:defRPr/>
              </a:pPr>
              <a:t>‹#›</a:t>
            </a:fld>
            <a:endParaRPr lang="en-US"/>
          </a:p>
        </p:txBody>
      </p:sp>
    </p:spTree>
    <p:extLst>
      <p:ext uri="{BB962C8B-B14F-4D97-AF65-F5344CB8AC3E}">
        <p14:creationId xmlns:p14="http://schemas.microsoft.com/office/powerpoint/2010/main" val="417744375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FF251955-0189-FE47-8F01-2B43B1CE953C}" type="datetimeFigureOut">
              <a:rPr lang="en-US"/>
              <a:pPr>
                <a:defRPr/>
              </a:pPr>
              <a:t>3/16/24</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616BE839-814C-E349-A8F1-58CFFE5DEC44}" type="slidenum">
              <a:rPr lang="en-US"/>
              <a:pPr>
                <a:defRPr/>
              </a:pPr>
              <a:t>‹#›</a:t>
            </a:fld>
            <a:endParaRPr lang="en-US"/>
          </a:p>
        </p:txBody>
      </p:sp>
    </p:spTree>
    <p:extLst>
      <p:ext uri="{BB962C8B-B14F-4D97-AF65-F5344CB8AC3E}">
        <p14:creationId xmlns:p14="http://schemas.microsoft.com/office/powerpoint/2010/main" val="132296593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9BEAFC57-6E36-304C-A3F8-5F310AC6F74A}" type="datetimeFigureOut">
              <a:rPr lang="en-US"/>
              <a:pPr>
                <a:defRPr/>
              </a:pPr>
              <a:t>3/16/24</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125B336B-BB66-3E44-9D1F-45A8AF531D34}" type="slidenum">
              <a:rPr lang="en-US"/>
              <a:pPr>
                <a:defRPr/>
              </a:pPr>
              <a:t>‹#›</a:t>
            </a:fld>
            <a:endParaRPr lang="en-US"/>
          </a:p>
        </p:txBody>
      </p:sp>
    </p:spTree>
    <p:extLst>
      <p:ext uri="{BB962C8B-B14F-4D97-AF65-F5344CB8AC3E}">
        <p14:creationId xmlns:p14="http://schemas.microsoft.com/office/powerpoint/2010/main" val="139834352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9967404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6725464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546" indent="0">
              <a:buNone/>
              <a:defRPr sz="1800"/>
            </a:lvl2pPr>
            <a:lvl3pPr marL="913095" indent="0">
              <a:buNone/>
              <a:defRPr sz="1600"/>
            </a:lvl3pPr>
            <a:lvl4pPr marL="1369628" indent="0">
              <a:buNone/>
              <a:defRPr sz="1400"/>
            </a:lvl4pPr>
            <a:lvl5pPr marL="1826186" indent="0">
              <a:buNone/>
              <a:defRPr sz="1400"/>
            </a:lvl5pPr>
            <a:lvl6pPr marL="2282714" indent="0">
              <a:buNone/>
              <a:defRPr sz="1400"/>
            </a:lvl6pPr>
            <a:lvl7pPr marL="2739256" indent="0">
              <a:buNone/>
              <a:defRPr sz="1400"/>
            </a:lvl7pPr>
            <a:lvl8pPr marL="3195796" indent="0">
              <a:buNone/>
              <a:defRPr sz="1400"/>
            </a:lvl8pPr>
            <a:lvl9pPr marL="365234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1303648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778448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16/03/2024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60797239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546" indent="0">
              <a:buNone/>
              <a:defRPr sz="2000" b="1"/>
            </a:lvl2pPr>
            <a:lvl3pPr marL="913095" indent="0">
              <a:buNone/>
              <a:defRPr sz="1800" b="1"/>
            </a:lvl3pPr>
            <a:lvl4pPr marL="1369628" indent="0">
              <a:buNone/>
              <a:defRPr sz="1600" b="1"/>
            </a:lvl4pPr>
            <a:lvl5pPr marL="1826186" indent="0">
              <a:buNone/>
              <a:defRPr sz="1600" b="1"/>
            </a:lvl5pPr>
            <a:lvl6pPr marL="2282714" indent="0">
              <a:buNone/>
              <a:defRPr sz="1600" b="1"/>
            </a:lvl6pPr>
            <a:lvl7pPr marL="2739256" indent="0">
              <a:buNone/>
              <a:defRPr sz="1600" b="1"/>
            </a:lvl7pPr>
            <a:lvl8pPr marL="3195796" indent="0">
              <a:buNone/>
              <a:defRPr sz="1600" b="1"/>
            </a:lvl8pPr>
            <a:lvl9pPr marL="365234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4" y="1535113"/>
            <a:ext cx="4041775" cy="639762"/>
          </a:xfrm>
        </p:spPr>
        <p:txBody>
          <a:bodyPr anchor="b"/>
          <a:lstStyle>
            <a:lvl1pPr marL="0" indent="0">
              <a:buNone/>
              <a:defRPr sz="2400" b="1"/>
            </a:lvl1pPr>
            <a:lvl2pPr marL="456546" indent="0">
              <a:buNone/>
              <a:defRPr sz="2000" b="1"/>
            </a:lvl2pPr>
            <a:lvl3pPr marL="913095" indent="0">
              <a:buNone/>
              <a:defRPr sz="1800" b="1"/>
            </a:lvl3pPr>
            <a:lvl4pPr marL="1369628" indent="0">
              <a:buNone/>
              <a:defRPr sz="1600" b="1"/>
            </a:lvl4pPr>
            <a:lvl5pPr marL="1826186" indent="0">
              <a:buNone/>
              <a:defRPr sz="1600" b="1"/>
            </a:lvl5pPr>
            <a:lvl6pPr marL="2282714" indent="0">
              <a:buNone/>
              <a:defRPr sz="1600" b="1"/>
            </a:lvl6pPr>
            <a:lvl7pPr marL="2739256" indent="0">
              <a:buNone/>
              <a:defRPr sz="1600" b="1"/>
            </a:lvl7pPr>
            <a:lvl8pPr marL="3195796" indent="0">
              <a:buNone/>
              <a:defRPr sz="1600" b="1"/>
            </a:lvl8pPr>
            <a:lvl9pPr marL="36523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0137379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0160926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569895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9" y="1435101"/>
            <a:ext cx="3008313" cy="4691063"/>
          </a:xfrm>
        </p:spPr>
        <p:txBody>
          <a:bodyPr/>
          <a:lstStyle>
            <a:lvl1pPr marL="0" indent="0">
              <a:buNone/>
              <a:defRPr sz="1400"/>
            </a:lvl1pPr>
            <a:lvl2pPr marL="456546" indent="0">
              <a:buNone/>
              <a:defRPr sz="1200"/>
            </a:lvl2pPr>
            <a:lvl3pPr marL="913095" indent="0">
              <a:buNone/>
              <a:defRPr sz="1000"/>
            </a:lvl3pPr>
            <a:lvl4pPr marL="1369628" indent="0">
              <a:buNone/>
              <a:defRPr sz="900"/>
            </a:lvl4pPr>
            <a:lvl5pPr marL="1826186" indent="0">
              <a:buNone/>
              <a:defRPr sz="900"/>
            </a:lvl5pPr>
            <a:lvl6pPr marL="2282714" indent="0">
              <a:buNone/>
              <a:defRPr sz="900"/>
            </a:lvl6pPr>
            <a:lvl7pPr marL="2739256" indent="0">
              <a:buNone/>
              <a:defRPr sz="900"/>
            </a:lvl7pPr>
            <a:lvl8pPr marL="3195796" indent="0">
              <a:buNone/>
              <a:defRPr sz="900"/>
            </a:lvl8pPr>
            <a:lvl9pPr marL="365234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8628912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46" indent="0">
              <a:buNone/>
              <a:defRPr sz="2800"/>
            </a:lvl2pPr>
            <a:lvl3pPr marL="913095" indent="0">
              <a:buNone/>
              <a:defRPr sz="2400"/>
            </a:lvl3pPr>
            <a:lvl4pPr marL="1369628" indent="0">
              <a:buNone/>
              <a:defRPr sz="2000"/>
            </a:lvl4pPr>
            <a:lvl5pPr marL="1826186" indent="0">
              <a:buNone/>
              <a:defRPr sz="2000"/>
            </a:lvl5pPr>
            <a:lvl6pPr marL="2282714" indent="0">
              <a:buNone/>
              <a:defRPr sz="2000"/>
            </a:lvl6pPr>
            <a:lvl7pPr marL="2739256" indent="0">
              <a:buNone/>
              <a:defRPr sz="2000"/>
            </a:lvl7pPr>
            <a:lvl8pPr marL="3195796" indent="0">
              <a:buNone/>
              <a:defRPr sz="2000"/>
            </a:lvl8pPr>
            <a:lvl9pPr marL="365234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46" indent="0">
              <a:buNone/>
              <a:defRPr sz="1200"/>
            </a:lvl2pPr>
            <a:lvl3pPr marL="913095" indent="0">
              <a:buNone/>
              <a:defRPr sz="1000"/>
            </a:lvl3pPr>
            <a:lvl4pPr marL="1369628" indent="0">
              <a:buNone/>
              <a:defRPr sz="900"/>
            </a:lvl4pPr>
            <a:lvl5pPr marL="1826186" indent="0">
              <a:buNone/>
              <a:defRPr sz="900"/>
            </a:lvl5pPr>
            <a:lvl6pPr marL="2282714" indent="0">
              <a:buNone/>
              <a:defRPr sz="900"/>
            </a:lvl6pPr>
            <a:lvl7pPr marL="2739256" indent="0">
              <a:buNone/>
              <a:defRPr sz="900"/>
            </a:lvl7pPr>
            <a:lvl8pPr marL="3195796" indent="0">
              <a:buNone/>
              <a:defRPr sz="900"/>
            </a:lvl8pPr>
            <a:lvl9pPr marL="365234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7318911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8051114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8983220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8"/>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27" indent="0" algn="ctr">
              <a:buNone/>
              <a:defRPr/>
            </a:lvl2pPr>
            <a:lvl3pPr marL="642654" indent="0" algn="ctr">
              <a:buNone/>
              <a:defRPr/>
            </a:lvl3pPr>
            <a:lvl4pPr marL="963982" indent="0" algn="ctr">
              <a:buNone/>
              <a:defRPr/>
            </a:lvl4pPr>
            <a:lvl5pPr marL="1285308" indent="0" algn="ctr">
              <a:buNone/>
              <a:defRPr/>
            </a:lvl5pPr>
            <a:lvl6pPr marL="1606638" indent="0" algn="ctr">
              <a:buNone/>
              <a:defRPr/>
            </a:lvl6pPr>
            <a:lvl7pPr marL="1927964" indent="0" algn="ctr">
              <a:buNone/>
              <a:defRPr/>
            </a:lvl7pPr>
            <a:lvl8pPr marL="2249296" indent="0" algn="ctr">
              <a:buNone/>
              <a:defRPr/>
            </a:lvl8pPr>
            <a:lvl9pPr marL="2570617"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C532B22-70B3-5749-93E5-B7D7B42A0367}" type="slidenum">
              <a:rPr lang="en-US"/>
              <a:pPr/>
              <a:t>‹#›</a:t>
            </a:fld>
            <a:endParaRPr lang="en-US"/>
          </a:p>
        </p:txBody>
      </p:sp>
    </p:spTree>
    <p:extLst>
      <p:ext uri="{BB962C8B-B14F-4D97-AF65-F5344CB8AC3E}">
        <p14:creationId xmlns:p14="http://schemas.microsoft.com/office/powerpoint/2010/main" val="280201569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FA49C1E-4A9B-D741-AE01-3B53BE56E407}" type="slidenum">
              <a:rPr lang="en-US"/>
              <a:pPr/>
              <a:t>‹#›</a:t>
            </a:fld>
            <a:endParaRPr lang="en-US"/>
          </a:p>
        </p:txBody>
      </p:sp>
    </p:spTree>
    <p:extLst>
      <p:ext uri="{BB962C8B-B14F-4D97-AF65-F5344CB8AC3E}">
        <p14:creationId xmlns:p14="http://schemas.microsoft.com/office/powerpoint/2010/main" val="141641138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8" y="4406413"/>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8" y="2907086"/>
            <a:ext cx="7772009" cy="1499316"/>
          </a:xfrm>
        </p:spPr>
        <p:txBody>
          <a:bodyPr anchor="b"/>
          <a:lstStyle>
            <a:lvl1pPr marL="0" indent="0">
              <a:buNone/>
              <a:defRPr sz="1400"/>
            </a:lvl1pPr>
            <a:lvl2pPr marL="321327" indent="0">
              <a:buNone/>
              <a:defRPr sz="1300"/>
            </a:lvl2pPr>
            <a:lvl3pPr marL="642654" indent="0">
              <a:buNone/>
              <a:defRPr sz="1100"/>
            </a:lvl3pPr>
            <a:lvl4pPr marL="963982" indent="0">
              <a:buNone/>
              <a:defRPr sz="1000"/>
            </a:lvl4pPr>
            <a:lvl5pPr marL="1285308" indent="0">
              <a:buNone/>
              <a:defRPr sz="1000"/>
            </a:lvl5pPr>
            <a:lvl6pPr marL="1606638" indent="0">
              <a:buNone/>
              <a:defRPr sz="1000"/>
            </a:lvl6pPr>
            <a:lvl7pPr marL="1927964" indent="0">
              <a:buNone/>
              <a:defRPr sz="1000"/>
            </a:lvl7pPr>
            <a:lvl8pPr marL="2249296" indent="0">
              <a:buNone/>
              <a:defRPr sz="1000"/>
            </a:lvl8pPr>
            <a:lvl9pPr marL="2570617"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509ABBA-42D8-EF44-9F06-A7F3AC1C1B9C}" type="slidenum">
              <a:rPr lang="en-US"/>
              <a:pPr/>
              <a:t>‹#›</a:t>
            </a:fld>
            <a:endParaRPr lang="en-US"/>
          </a:p>
        </p:txBody>
      </p:sp>
    </p:spTree>
    <p:extLst>
      <p:ext uri="{BB962C8B-B14F-4D97-AF65-F5344CB8AC3E}">
        <p14:creationId xmlns:p14="http://schemas.microsoft.com/office/powerpoint/2010/main" val="4654804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16/03/2024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94366437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9" y="1125335"/>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5"/>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239F16D5-38DF-E84E-86F3-15D254F47B0E}" type="slidenum">
              <a:rPr lang="en-US"/>
              <a:pPr/>
              <a:t>‹#›</a:t>
            </a:fld>
            <a:endParaRPr lang="en-US"/>
          </a:p>
        </p:txBody>
      </p:sp>
    </p:spTree>
    <p:extLst>
      <p:ext uri="{BB962C8B-B14F-4D97-AF65-F5344CB8AC3E}">
        <p14:creationId xmlns:p14="http://schemas.microsoft.com/office/powerpoint/2010/main" val="227091066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4"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4" y="1535040"/>
            <a:ext cx="4040061" cy="639693"/>
          </a:xfrm>
        </p:spPr>
        <p:txBody>
          <a:bodyPr anchor="b"/>
          <a:lstStyle>
            <a:lvl1pPr marL="0" indent="0">
              <a:buNone/>
              <a:defRPr sz="1700" b="1"/>
            </a:lvl1pPr>
            <a:lvl2pPr marL="321327" indent="0">
              <a:buNone/>
              <a:defRPr sz="1400" b="1"/>
            </a:lvl2pPr>
            <a:lvl3pPr marL="642654" indent="0">
              <a:buNone/>
              <a:defRPr sz="1300" b="1"/>
            </a:lvl3pPr>
            <a:lvl4pPr marL="963982" indent="0">
              <a:buNone/>
              <a:defRPr sz="1100" b="1"/>
            </a:lvl4pPr>
            <a:lvl5pPr marL="1285308" indent="0">
              <a:buNone/>
              <a:defRPr sz="1100" b="1"/>
            </a:lvl5pPr>
            <a:lvl6pPr marL="1606638" indent="0">
              <a:buNone/>
              <a:defRPr sz="1100" b="1"/>
            </a:lvl6pPr>
            <a:lvl7pPr marL="1927964" indent="0">
              <a:buNone/>
              <a:defRPr sz="1100" b="1"/>
            </a:lvl7pPr>
            <a:lvl8pPr marL="2249296" indent="0">
              <a:buNone/>
              <a:defRPr sz="1100" b="1"/>
            </a:lvl8pPr>
            <a:lvl9pPr marL="2570617"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4"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27" indent="0">
              <a:buNone/>
              <a:defRPr sz="1400" b="1"/>
            </a:lvl2pPr>
            <a:lvl3pPr marL="642654" indent="0">
              <a:buNone/>
              <a:defRPr sz="1300" b="1"/>
            </a:lvl3pPr>
            <a:lvl4pPr marL="963982" indent="0">
              <a:buNone/>
              <a:defRPr sz="1100" b="1"/>
            </a:lvl4pPr>
            <a:lvl5pPr marL="1285308" indent="0">
              <a:buNone/>
              <a:defRPr sz="1100" b="1"/>
            </a:lvl5pPr>
            <a:lvl6pPr marL="1606638" indent="0">
              <a:buNone/>
              <a:defRPr sz="1100" b="1"/>
            </a:lvl6pPr>
            <a:lvl7pPr marL="1927964" indent="0">
              <a:buNone/>
              <a:defRPr sz="1100" b="1"/>
            </a:lvl7pPr>
            <a:lvl8pPr marL="2249296" indent="0">
              <a:buNone/>
              <a:defRPr sz="1100" b="1"/>
            </a:lvl8pPr>
            <a:lvl9pPr marL="2570617"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A4B03C3C-9C5D-1447-8AAA-5A925A64D93F}" type="slidenum">
              <a:rPr lang="en-US"/>
              <a:pPr/>
              <a:t>‹#›</a:t>
            </a:fld>
            <a:endParaRPr lang="en-US"/>
          </a:p>
        </p:txBody>
      </p:sp>
    </p:spTree>
    <p:extLst>
      <p:ext uri="{BB962C8B-B14F-4D97-AF65-F5344CB8AC3E}">
        <p14:creationId xmlns:p14="http://schemas.microsoft.com/office/powerpoint/2010/main" val="305020133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84A348D1-B7C9-B545-B24A-F52EA0BE2536}" type="slidenum">
              <a:rPr lang="en-US"/>
              <a:pPr/>
              <a:t>‹#›</a:t>
            </a:fld>
            <a:endParaRPr lang="en-US"/>
          </a:p>
        </p:txBody>
      </p:sp>
    </p:spTree>
    <p:extLst>
      <p:ext uri="{BB962C8B-B14F-4D97-AF65-F5344CB8AC3E}">
        <p14:creationId xmlns:p14="http://schemas.microsoft.com/office/powerpoint/2010/main" val="34955801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AAB4C150-D8F6-F248-8FD7-3044D57E5E33}" type="slidenum">
              <a:rPr lang="en-US"/>
              <a:pPr/>
              <a:t>‹#›</a:t>
            </a:fld>
            <a:endParaRPr lang="en-US"/>
          </a:p>
        </p:txBody>
      </p:sp>
    </p:spTree>
    <p:extLst>
      <p:ext uri="{BB962C8B-B14F-4D97-AF65-F5344CB8AC3E}">
        <p14:creationId xmlns:p14="http://schemas.microsoft.com/office/powerpoint/2010/main" val="212419828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4"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4" y="1434565"/>
            <a:ext cx="3007439" cy="4691082"/>
          </a:xfrm>
        </p:spPr>
        <p:txBody>
          <a:bodyPr/>
          <a:lstStyle>
            <a:lvl1pPr marL="0" indent="0">
              <a:buNone/>
              <a:defRPr sz="1000"/>
            </a:lvl1pPr>
            <a:lvl2pPr marL="321327" indent="0">
              <a:buNone/>
              <a:defRPr sz="800"/>
            </a:lvl2pPr>
            <a:lvl3pPr marL="642654" indent="0">
              <a:buNone/>
              <a:defRPr sz="700"/>
            </a:lvl3pPr>
            <a:lvl4pPr marL="963982" indent="0">
              <a:buNone/>
              <a:defRPr sz="600"/>
            </a:lvl4pPr>
            <a:lvl5pPr marL="1285308" indent="0">
              <a:buNone/>
              <a:defRPr sz="600"/>
            </a:lvl5pPr>
            <a:lvl6pPr marL="1606638" indent="0">
              <a:buNone/>
              <a:defRPr sz="600"/>
            </a:lvl6pPr>
            <a:lvl7pPr marL="1927964" indent="0">
              <a:buNone/>
              <a:defRPr sz="600"/>
            </a:lvl7pPr>
            <a:lvl8pPr marL="2249296" indent="0">
              <a:buNone/>
              <a:defRPr sz="600"/>
            </a:lvl8pPr>
            <a:lvl9pPr marL="257061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33D800A-8B45-0145-AC99-E6ACD9E5F9E7}" type="slidenum">
              <a:rPr lang="en-US"/>
              <a:pPr/>
              <a:t>‹#›</a:t>
            </a:fld>
            <a:endParaRPr lang="en-US"/>
          </a:p>
        </p:txBody>
      </p:sp>
    </p:spTree>
    <p:extLst>
      <p:ext uri="{BB962C8B-B14F-4D97-AF65-F5344CB8AC3E}">
        <p14:creationId xmlns:p14="http://schemas.microsoft.com/office/powerpoint/2010/main" val="16931184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9"/>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1"/>
            <a:ext cx="5486846" cy="4115023"/>
          </a:xfrm>
        </p:spPr>
        <p:txBody>
          <a:bodyPr/>
          <a:lstStyle>
            <a:lvl1pPr marL="0" indent="0">
              <a:buNone/>
              <a:defRPr sz="2300"/>
            </a:lvl1pPr>
            <a:lvl2pPr marL="321327" indent="0">
              <a:buNone/>
              <a:defRPr sz="2000"/>
            </a:lvl2pPr>
            <a:lvl3pPr marL="642654" indent="0">
              <a:buNone/>
              <a:defRPr sz="1700"/>
            </a:lvl3pPr>
            <a:lvl4pPr marL="963982" indent="0">
              <a:buNone/>
              <a:defRPr sz="1400"/>
            </a:lvl4pPr>
            <a:lvl5pPr marL="1285308" indent="0">
              <a:buNone/>
              <a:defRPr sz="1400"/>
            </a:lvl5pPr>
            <a:lvl6pPr marL="1606638" indent="0">
              <a:buNone/>
              <a:defRPr sz="1400"/>
            </a:lvl6pPr>
            <a:lvl7pPr marL="1927964" indent="0">
              <a:buNone/>
              <a:defRPr sz="1400"/>
            </a:lvl7pPr>
            <a:lvl8pPr marL="2249296" indent="0">
              <a:buNone/>
              <a:defRPr sz="1400"/>
            </a:lvl8pPr>
            <a:lvl9pPr marL="2570617" indent="0">
              <a:buNone/>
              <a:defRPr sz="1400"/>
            </a:lvl9pPr>
          </a:lstStyle>
          <a:p>
            <a:endParaRPr lang="en-US"/>
          </a:p>
        </p:txBody>
      </p:sp>
      <p:sp>
        <p:nvSpPr>
          <p:cNvPr id="4" name="Text Placeholder 3"/>
          <p:cNvSpPr>
            <a:spLocks noGrp="1"/>
          </p:cNvSpPr>
          <p:nvPr>
            <p:ph type="body" sz="half" idx="2"/>
          </p:nvPr>
        </p:nvSpPr>
        <p:spPr>
          <a:xfrm>
            <a:off x="1791738" y="5367627"/>
            <a:ext cx="5486846" cy="804919"/>
          </a:xfrm>
        </p:spPr>
        <p:txBody>
          <a:bodyPr/>
          <a:lstStyle>
            <a:lvl1pPr marL="0" indent="0">
              <a:buNone/>
              <a:defRPr sz="1000"/>
            </a:lvl1pPr>
            <a:lvl2pPr marL="321327" indent="0">
              <a:buNone/>
              <a:defRPr sz="800"/>
            </a:lvl2pPr>
            <a:lvl3pPr marL="642654" indent="0">
              <a:buNone/>
              <a:defRPr sz="700"/>
            </a:lvl3pPr>
            <a:lvl4pPr marL="963982" indent="0">
              <a:buNone/>
              <a:defRPr sz="600"/>
            </a:lvl4pPr>
            <a:lvl5pPr marL="1285308" indent="0">
              <a:buNone/>
              <a:defRPr sz="600"/>
            </a:lvl5pPr>
            <a:lvl6pPr marL="1606638" indent="0">
              <a:buNone/>
              <a:defRPr sz="600"/>
            </a:lvl6pPr>
            <a:lvl7pPr marL="1927964" indent="0">
              <a:buNone/>
              <a:defRPr sz="600"/>
            </a:lvl7pPr>
            <a:lvl8pPr marL="2249296" indent="0">
              <a:buNone/>
              <a:defRPr sz="600"/>
            </a:lvl8pPr>
            <a:lvl9pPr marL="257061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2E3F06B5-073D-5945-B05B-4FA54773A3A4}" type="slidenum">
              <a:rPr lang="en-US"/>
              <a:pPr/>
              <a:t>‹#›</a:t>
            </a:fld>
            <a:endParaRPr lang="en-US"/>
          </a:p>
        </p:txBody>
      </p:sp>
    </p:spTree>
    <p:extLst>
      <p:ext uri="{BB962C8B-B14F-4D97-AF65-F5344CB8AC3E}">
        <p14:creationId xmlns:p14="http://schemas.microsoft.com/office/powerpoint/2010/main" val="37060000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48B13585-36C1-9A49-8014-2A99A8CE6979}" type="slidenum">
              <a:rPr lang="en-US"/>
              <a:pPr/>
              <a:t>‹#›</a:t>
            </a:fld>
            <a:endParaRPr lang="en-US"/>
          </a:p>
        </p:txBody>
      </p:sp>
    </p:spTree>
    <p:extLst>
      <p:ext uri="{BB962C8B-B14F-4D97-AF65-F5344CB8AC3E}">
        <p14:creationId xmlns:p14="http://schemas.microsoft.com/office/powerpoint/2010/main" val="88682541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B766BE5-16C4-EE46-A51E-D6F178020405}" type="slidenum">
              <a:rPr lang="en-US"/>
              <a:pPr/>
              <a:t>‹#›</a:t>
            </a:fld>
            <a:endParaRPr lang="en-US"/>
          </a:p>
        </p:txBody>
      </p:sp>
    </p:spTree>
    <p:extLst>
      <p:ext uri="{BB962C8B-B14F-4D97-AF65-F5344CB8AC3E}">
        <p14:creationId xmlns:p14="http://schemas.microsoft.com/office/powerpoint/2010/main" val="304078722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9E35A5-A071-974A-BE06-A9A086EE5FA9}" type="slidenum">
              <a:rPr lang="en-US"/>
              <a:pPr>
                <a:defRPr/>
              </a:pPr>
              <a:t>‹#›</a:t>
            </a:fld>
            <a:endParaRPr lang="en-US"/>
          </a:p>
        </p:txBody>
      </p:sp>
    </p:spTree>
    <p:extLst>
      <p:ext uri="{BB962C8B-B14F-4D97-AF65-F5344CB8AC3E}">
        <p14:creationId xmlns:p14="http://schemas.microsoft.com/office/powerpoint/2010/main" val="109456343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ED8A0D-F7C8-5647-9E42-C59C66EB3B0B}" type="slidenum">
              <a:rPr lang="en-US"/>
              <a:pPr>
                <a:defRPr/>
              </a:pPr>
              <a:t>‹#›</a:t>
            </a:fld>
            <a:endParaRPr lang="en-US"/>
          </a:p>
        </p:txBody>
      </p:sp>
    </p:spTree>
    <p:extLst>
      <p:ext uri="{BB962C8B-B14F-4D97-AF65-F5344CB8AC3E}">
        <p14:creationId xmlns:p14="http://schemas.microsoft.com/office/powerpoint/2010/main" val="16718826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16/03/2024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87068978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55EA64-B140-5549-97FB-5621880D66C3}" type="slidenum">
              <a:rPr lang="en-US"/>
              <a:pPr>
                <a:defRPr/>
              </a:pPr>
              <a:t>‹#›</a:t>
            </a:fld>
            <a:endParaRPr lang="en-US"/>
          </a:p>
        </p:txBody>
      </p:sp>
    </p:spTree>
    <p:extLst>
      <p:ext uri="{BB962C8B-B14F-4D97-AF65-F5344CB8AC3E}">
        <p14:creationId xmlns:p14="http://schemas.microsoft.com/office/powerpoint/2010/main" val="354803631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66FFAC-1F4C-7244-84DA-9A27682E7AB3}" type="slidenum">
              <a:rPr lang="en-US"/>
              <a:pPr>
                <a:defRPr/>
              </a:pPr>
              <a:t>‹#›</a:t>
            </a:fld>
            <a:endParaRPr lang="en-US"/>
          </a:p>
        </p:txBody>
      </p:sp>
    </p:spTree>
    <p:extLst>
      <p:ext uri="{BB962C8B-B14F-4D97-AF65-F5344CB8AC3E}">
        <p14:creationId xmlns:p14="http://schemas.microsoft.com/office/powerpoint/2010/main" val="155826205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E7174E0-F8ED-8044-9A01-DC3646BF5F0A}" type="slidenum">
              <a:rPr lang="en-US"/>
              <a:pPr>
                <a:defRPr/>
              </a:pPr>
              <a:t>‹#›</a:t>
            </a:fld>
            <a:endParaRPr lang="en-US"/>
          </a:p>
        </p:txBody>
      </p:sp>
    </p:spTree>
    <p:extLst>
      <p:ext uri="{BB962C8B-B14F-4D97-AF65-F5344CB8AC3E}">
        <p14:creationId xmlns:p14="http://schemas.microsoft.com/office/powerpoint/2010/main" val="170141352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832FCFE-F3B8-4B40-826B-E59EC9163A1B}" type="slidenum">
              <a:rPr lang="en-US"/>
              <a:pPr>
                <a:defRPr/>
              </a:pPr>
              <a:t>‹#›</a:t>
            </a:fld>
            <a:endParaRPr lang="en-US"/>
          </a:p>
        </p:txBody>
      </p:sp>
    </p:spTree>
    <p:extLst>
      <p:ext uri="{BB962C8B-B14F-4D97-AF65-F5344CB8AC3E}">
        <p14:creationId xmlns:p14="http://schemas.microsoft.com/office/powerpoint/2010/main" val="102708597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8913976-263F-AF4D-8722-8A55C0E25801}" type="slidenum">
              <a:rPr lang="en-US"/>
              <a:pPr>
                <a:defRPr/>
              </a:pPr>
              <a:t>‹#›</a:t>
            </a:fld>
            <a:endParaRPr lang="en-US"/>
          </a:p>
        </p:txBody>
      </p:sp>
    </p:spTree>
    <p:extLst>
      <p:ext uri="{BB962C8B-B14F-4D97-AF65-F5344CB8AC3E}">
        <p14:creationId xmlns:p14="http://schemas.microsoft.com/office/powerpoint/2010/main" val="51800657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332958-9F91-C84F-9A87-3FB29FCE01E5}" type="slidenum">
              <a:rPr lang="en-US"/>
              <a:pPr>
                <a:defRPr/>
              </a:pPr>
              <a:t>‹#›</a:t>
            </a:fld>
            <a:endParaRPr lang="en-US"/>
          </a:p>
        </p:txBody>
      </p:sp>
    </p:spTree>
    <p:extLst>
      <p:ext uri="{BB962C8B-B14F-4D97-AF65-F5344CB8AC3E}">
        <p14:creationId xmlns:p14="http://schemas.microsoft.com/office/powerpoint/2010/main" val="377219119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7A3F47-B075-DE45-B919-0D39680A8971}" type="slidenum">
              <a:rPr lang="en-US"/>
              <a:pPr>
                <a:defRPr/>
              </a:pPr>
              <a:t>‹#›</a:t>
            </a:fld>
            <a:endParaRPr lang="en-US"/>
          </a:p>
        </p:txBody>
      </p:sp>
    </p:spTree>
    <p:extLst>
      <p:ext uri="{BB962C8B-B14F-4D97-AF65-F5344CB8AC3E}">
        <p14:creationId xmlns:p14="http://schemas.microsoft.com/office/powerpoint/2010/main" val="325237972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85D56A-F2A5-4440-A3C9-ACE72A881688}" type="slidenum">
              <a:rPr lang="en-US"/>
              <a:pPr>
                <a:defRPr/>
              </a:pPr>
              <a:t>‹#›</a:t>
            </a:fld>
            <a:endParaRPr lang="en-US"/>
          </a:p>
        </p:txBody>
      </p:sp>
    </p:spTree>
    <p:extLst>
      <p:ext uri="{BB962C8B-B14F-4D97-AF65-F5344CB8AC3E}">
        <p14:creationId xmlns:p14="http://schemas.microsoft.com/office/powerpoint/2010/main" val="30123374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266DB5-A0E7-F446-B098-6B4E28EEEEAC}" type="slidenum">
              <a:rPr lang="en-US"/>
              <a:pPr>
                <a:defRPr/>
              </a:pPr>
              <a:t>‹#›</a:t>
            </a:fld>
            <a:endParaRPr lang="en-US"/>
          </a:p>
        </p:txBody>
      </p:sp>
    </p:spTree>
    <p:extLst>
      <p:ext uri="{BB962C8B-B14F-4D97-AF65-F5344CB8AC3E}">
        <p14:creationId xmlns:p14="http://schemas.microsoft.com/office/powerpoint/2010/main" val="81894011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261205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16/03/2024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16/03/2024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72954108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58367832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85264019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73790718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93423906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9413876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60563909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95996618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18500132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80942488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7625649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16/03/2024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28482065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04151491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8403918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37FD37-0D7B-8B45-865A-FFAA121A6C6A}" type="slidenum">
              <a:rPr lang="en-US"/>
              <a:pPr>
                <a:defRPr/>
              </a:pPr>
              <a:t>‹#›</a:t>
            </a:fld>
            <a:endParaRPr lang="en-US"/>
          </a:p>
        </p:txBody>
      </p:sp>
    </p:spTree>
    <p:extLst>
      <p:ext uri="{BB962C8B-B14F-4D97-AF65-F5344CB8AC3E}">
        <p14:creationId xmlns:p14="http://schemas.microsoft.com/office/powerpoint/2010/main" val="257055545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16ABF0-01F8-D845-AEDE-A0CDCAB0B4EB}" type="slidenum">
              <a:rPr lang="en-US"/>
              <a:pPr>
                <a:defRPr/>
              </a:pPr>
              <a:t>‹#›</a:t>
            </a:fld>
            <a:endParaRPr lang="en-US"/>
          </a:p>
        </p:txBody>
      </p:sp>
    </p:spTree>
    <p:extLst>
      <p:ext uri="{BB962C8B-B14F-4D97-AF65-F5344CB8AC3E}">
        <p14:creationId xmlns:p14="http://schemas.microsoft.com/office/powerpoint/2010/main" val="401571770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640772-611F-5F40-8D3D-B60C23DFFFD6}" type="slidenum">
              <a:rPr lang="en-US"/>
              <a:pPr>
                <a:defRPr/>
              </a:pPr>
              <a:t>‹#›</a:t>
            </a:fld>
            <a:endParaRPr lang="en-US"/>
          </a:p>
        </p:txBody>
      </p:sp>
    </p:spTree>
    <p:extLst>
      <p:ext uri="{BB962C8B-B14F-4D97-AF65-F5344CB8AC3E}">
        <p14:creationId xmlns:p14="http://schemas.microsoft.com/office/powerpoint/2010/main" val="10359874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27E4F4-5F74-1841-B97A-DDFA18D75CEB}" type="slidenum">
              <a:rPr lang="en-US"/>
              <a:pPr>
                <a:defRPr/>
              </a:pPr>
              <a:t>‹#›</a:t>
            </a:fld>
            <a:endParaRPr lang="en-US"/>
          </a:p>
        </p:txBody>
      </p:sp>
    </p:spTree>
    <p:extLst>
      <p:ext uri="{BB962C8B-B14F-4D97-AF65-F5344CB8AC3E}">
        <p14:creationId xmlns:p14="http://schemas.microsoft.com/office/powerpoint/2010/main" val="46062116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D519FDB-DACE-5E45-9E70-8744DD579BD5}" type="slidenum">
              <a:rPr lang="en-US"/>
              <a:pPr>
                <a:defRPr/>
              </a:pPr>
              <a:t>‹#›</a:t>
            </a:fld>
            <a:endParaRPr lang="en-US"/>
          </a:p>
        </p:txBody>
      </p:sp>
    </p:spTree>
    <p:extLst>
      <p:ext uri="{BB962C8B-B14F-4D97-AF65-F5344CB8AC3E}">
        <p14:creationId xmlns:p14="http://schemas.microsoft.com/office/powerpoint/2010/main" val="407421940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B0315E8-F980-1D4D-BB1A-338F035B6AEB}" type="slidenum">
              <a:rPr lang="en-US"/>
              <a:pPr>
                <a:defRPr/>
              </a:pPr>
              <a:t>‹#›</a:t>
            </a:fld>
            <a:endParaRPr lang="en-US"/>
          </a:p>
        </p:txBody>
      </p:sp>
    </p:spTree>
    <p:extLst>
      <p:ext uri="{BB962C8B-B14F-4D97-AF65-F5344CB8AC3E}">
        <p14:creationId xmlns:p14="http://schemas.microsoft.com/office/powerpoint/2010/main" val="92021621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10E331C-E8F7-474D-A71A-999EEFAEDA05}" type="slidenum">
              <a:rPr lang="en-US"/>
              <a:pPr>
                <a:defRPr/>
              </a:pPr>
              <a:t>‹#›</a:t>
            </a:fld>
            <a:endParaRPr lang="en-US"/>
          </a:p>
        </p:txBody>
      </p:sp>
    </p:spTree>
    <p:extLst>
      <p:ext uri="{BB962C8B-B14F-4D97-AF65-F5344CB8AC3E}">
        <p14:creationId xmlns:p14="http://schemas.microsoft.com/office/powerpoint/2010/main" val="273849975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9039653-314D-A74C-9033-C855E32A6175}" type="slidenum">
              <a:rPr lang="en-US"/>
              <a:pPr>
                <a:defRPr/>
              </a:pPr>
              <a:t>‹#›</a:t>
            </a:fld>
            <a:endParaRPr lang="en-US"/>
          </a:p>
        </p:txBody>
      </p:sp>
    </p:spTree>
    <p:extLst>
      <p:ext uri="{BB962C8B-B14F-4D97-AF65-F5344CB8AC3E}">
        <p14:creationId xmlns:p14="http://schemas.microsoft.com/office/powerpoint/2010/main" val="37653466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16/03/2024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79279103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06D930-43FB-6540-AD51-173907E3A3E3}" type="slidenum">
              <a:rPr lang="en-US"/>
              <a:pPr>
                <a:defRPr/>
              </a:pPr>
              <a:t>‹#›</a:t>
            </a:fld>
            <a:endParaRPr lang="en-US"/>
          </a:p>
        </p:txBody>
      </p:sp>
    </p:spTree>
    <p:extLst>
      <p:ext uri="{BB962C8B-B14F-4D97-AF65-F5344CB8AC3E}">
        <p14:creationId xmlns:p14="http://schemas.microsoft.com/office/powerpoint/2010/main" val="279526927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839FC6-D80D-6442-BFCC-688853C78224}" type="slidenum">
              <a:rPr lang="en-US"/>
              <a:pPr>
                <a:defRPr/>
              </a:pPr>
              <a:t>‹#›</a:t>
            </a:fld>
            <a:endParaRPr lang="en-US"/>
          </a:p>
        </p:txBody>
      </p:sp>
    </p:spTree>
    <p:extLst>
      <p:ext uri="{BB962C8B-B14F-4D97-AF65-F5344CB8AC3E}">
        <p14:creationId xmlns:p14="http://schemas.microsoft.com/office/powerpoint/2010/main" val="316675106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EEC028-E1AC-C047-954D-DA3997281488}" type="slidenum">
              <a:rPr lang="en-US"/>
              <a:pPr>
                <a:defRPr/>
              </a:pPr>
              <a:t>‹#›</a:t>
            </a:fld>
            <a:endParaRPr lang="en-US"/>
          </a:p>
        </p:txBody>
      </p:sp>
    </p:spTree>
    <p:extLst>
      <p:ext uri="{BB962C8B-B14F-4D97-AF65-F5344CB8AC3E}">
        <p14:creationId xmlns:p14="http://schemas.microsoft.com/office/powerpoint/2010/main" val="189753901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17152E1-34B1-9444-A6CD-A865810000CD}" type="slidenum">
              <a:rPr lang="en-US"/>
              <a:pPr>
                <a:defRPr/>
              </a:pPr>
              <a:t>‹#›</a:t>
            </a:fld>
            <a:endParaRPr lang="en-US"/>
          </a:p>
        </p:txBody>
      </p:sp>
    </p:spTree>
    <p:extLst>
      <p:ext uri="{BB962C8B-B14F-4D97-AF65-F5344CB8AC3E}">
        <p14:creationId xmlns:p14="http://schemas.microsoft.com/office/powerpoint/2010/main" val="27931840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86167139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52610182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8697454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80253115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40628507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2101095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DD67F63-57E6-4C03-8736-C296FB510A2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2A0915A-6472-4DF6-BDDA-DBF301BE50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F8EE90D-550D-449B-8749-B9F7F384B1FD}"/>
              </a:ext>
            </a:extLst>
          </p:cNvPr>
          <p:cNvSpPr>
            <a:spLocks noGrp="1" noChangeArrowheads="1"/>
          </p:cNvSpPr>
          <p:nvPr>
            <p:ph type="sldNum" sz="quarter" idx="12"/>
          </p:nvPr>
        </p:nvSpPr>
        <p:spPr>
          <a:ln/>
        </p:spPr>
        <p:txBody>
          <a:bodyPr/>
          <a:lstStyle>
            <a:lvl1pPr>
              <a:defRPr/>
            </a:lvl1pPr>
          </a:lstStyle>
          <a:p>
            <a:fld id="{3360FEAB-3248-4AEB-AA8C-3288A1CB8CEF}" type="slidenum">
              <a:rPr lang="en-US" altLang="en-US"/>
              <a:pPr/>
              <a:t>‹#›</a:t>
            </a:fld>
            <a:endParaRPr lang="en-US" altLang="en-US"/>
          </a:p>
        </p:txBody>
      </p:sp>
    </p:spTree>
    <p:extLst>
      <p:ext uri="{BB962C8B-B14F-4D97-AF65-F5344CB8AC3E}">
        <p14:creationId xmlns:p14="http://schemas.microsoft.com/office/powerpoint/2010/main" val="109138755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33298548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11733724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19881405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94730205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4176422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29584390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7FB225AB-A1F3-8B41-A187-FD6A547AED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4180215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212AF59-9D71-004E-9F21-50A220EB8B7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3683089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172CA69-FFBB-104C-B2AF-9DC6FE14C6E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1534831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20721F4-4ED4-F94E-9754-8C24C8D799C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597738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EDDF3D4-ADBB-4116-A769-05252DEB1B7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A1C6D7D-5776-4DD4-AE45-E984F8571B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F9D62A1-FD54-4CCD-8B74-02DE07A91F93}"/>
              </a:ext>
            </a:extLst>
          </p:cNvPr>
          <p:cNvSpPr>
            <a:spLocks noGrp="1" noChangeArrowheads="1"/>
          </p:cNvSpPr>
          <p:nvPr>
            <p:ph type="sldNum" sz="quarter" idx="12"/>
          </p:nvPr>
        </p:nvSpPr>
        <p:spPr>
          <a:ln/>
        </p:spPr>
        <p:txBody>
          <a:bodyPr/>
          <a:lstStyle>
            <a:lvl1pPr>
              <a:defRPr/>
            </a:lvl1pPr>
          </a:lstStyle>
          <a:p>
            <a:fld id="{DAA6E9F9-BABD-4AD2-A006-C66183C53E8A}" type="slidenum">
              <a:rPr lang="en-US" altLang="en-US"/>
              <a:pPr/>
              <a:t>‹#›</a:t>
            </a:fld>
            <a:endParaRPr lang="en-US" altLang="en-US"/>
          </a:p>
        </p:txBody>
      </p:sp>
    </p:spTree>
    <p:extLst>
      <p:ext uri="{BB962C8B-B14F-4D97-AF65-F5344CB8AC3E}">
        <p14:creationId xmlns:p14="http://schemas.microsoft.com/office/powerpoint/2010/main" val="334525935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0D42B678-FADE-6F47-95B5-0CD0F49F930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4519977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2E717FE-833C-3548-A3F7-824B2D21885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68262006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5C9EE9CF-490B-1748-8CF4-6562B9DA665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1319030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FFD0041-402C-8340-A66C-372432B783A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9105025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DEEE41B-A339-F34F-9E3F-D5575156AB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5084177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9CAF8DB-A72F-8C45-A865-F21DF2E7FF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4844477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0EEBCC-0FED-4246-8CC8-2B95167CF21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8492280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63E202B-80D4-3746-9607-25A032510E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67800249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122" name="Group 2">
            <a:extLst>
              <a:ext uri="{FF2B5EF4-FFF2-40B4-BE49-F238E27FC236}">
                <a16:creationId xmlns:a16="http://schemas.microsoft.com/office/drawing/2014/main" id="{35C0A37D-40EC-644E-AF89-E8B02A630E4C}"/>
              </a:ext>
            </a:extLst>
          </p:cNvPr>
          <p:cNvGrpSpPr>
            <a:grpSpLocks/>
          </p:cNvGrpSpPr>
          <p:nvPr/>
        </p:nvGrpSpPr>
        <p:grpSpPr bwMode="auto">
          <a:xfrm>
            <a:off x="0" y="0"/>
            <a:ext cx="8458200" cy="5943600"/>
            <a:chOff x="0" y="0"/>
            <a:chExt cx="5328" cy="3744"/>
          </a:xfrm>
        </p:grpSpPr>
        <p:sp>
          <p:nvSpPr>
            <p:cNvPr id="5123" name="Freeform 3">
              <a:extLst>
                <a:ext uri="{FF2B5EF4-FFF2-40B4-BE49-F238E27FC236}">
                  <a16:creationId xmlns:a16="http://schemas.microsoft.com/office/drawing/2014/main" id="{FD91248A-6011-6340-9364-159988E0601F}"/>
                </a:ext>
              </a:extLst>
            </p:cNvPr>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4" name="Freeform 4">
              <a:extLst>
                <a:ext uri="{FF2B5EF4-FFF2-40B4-BE49-F238E27FC236}">
                  <a16:creationId xmlns:a16="http://schemas.microsoft.com/office/drawing/2014/main" id="{B2FF09ED-D10F-3B47-9438-7605D7FB486F}"/>
                </a:ext>
              </a:extLst>
            </p:cNvPr>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Lst>
              <a:ahLst/>
              <a:cxnLst>
                <a:cxn ang="0">
                  <a:pos x="T0" y="T1"/>
                </a:cxn>
                <a:cxn ang="0">
                  <a:pos x="T2" y="T3"/>
                </a:cxn>
                <a:cxn ang="0">
                  <a:pos x="T4" y="T5"/>
                </a:cxn>
                <a:cxn ang="0">
                  <a:pos x="T6" y="T7"/>
                </a:cxn>
                <a:cxn ang="0">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125" name="Rectangle 5">
            <a:extLst>
              <a:ext uri="{FF2B5EF4-FFF2-40B4-BE49-F238E27FC236}">
                <a16:creationId xmlns:a16="http://schemas.microsoft.com/office/drawing/2014/main" id="{0CEA501B-8B76-9040-B173-96793B92A8FC}"/>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altLang="en-US" noProof="0"/>
              <a:t>Click to edit Master subtitle style</a:t>
            </a:r>
          </a:p>
        </p:txBody>
      </p:sp>
      <p:sp>
        <p:nvSpPr>
          <p:cNvPr id="5126" name="Rectangle 6">
            <a:extLst>
              <a:ext uri="{FF2B5EF4-FFF2-40B4-BE49-F238E27FC236}">
                <a16:creationId xmlns:a16="http://schemas.microsoft.com/office/drawing/2014/main" id="{75F128FC-6421-7B4E-8843-BE3A703443F2}"/>
              </a:ext>
            </a:extLst>
          </p:cNvPr>
          <p:cNvSpPr>
            <a:spLocks noGrp="1" noChangeArrowheads="1"/>
          </p:cNvSpPr>
          <p:nvPr>
            <p:ph type="dt" sz="quarter" idx="2"/>
          </p:nvPr>
        </p:nvSpPr>
        <p:spPr/>
        <p:txBody>
          <a:bodyPr/>
          <a:lstStyle>
            <a:lvl1pPr>
              <a:defRPr/>
            </a:lvl1pPr>
          </a:lstStyle>
          <a:p>
            <a:endParaRPr lang="en-US" altLang="en-US"/>
          </a:p>
        </p:txBody>
      </p:sp>
      <p:sp>
        <p:nvSpPr>
          <p:cNvPr id="5127" name="Rectangle 7">
            <a:extLst>
              <a:ext uri="{FF2B5EF4-FFF2-40B4-BE49-F238E27FC236}">
                <a16:creationId xmlns:a16="http://schemas.microsoft.com/office/drawing/2014/main" id="{95DD797E-7BEC-7E42-80C8-9D87184666A6}"/>
              </a:ext>
            </a:extLst>
          </p:cNvPr>
          <p:cNvSpPr>
            <a:spLocks noGrp="1" noChangeArrowheads="1"/>
          </p:cNvSpPr>
          <p:nvPr>
            <p:ph type="ftr" sz="quarter" idx="3"/>
          </p:nvPr>
        </p:nvSpPr>
        <p:spPr/>
        <p:txBody>
          <a:bodyPr/>
          <a:lstStyle>
            <a:lvl1pPr>
              <a:defRPr/>
            </a:lvl1pPr>
          </a:lstStyle>
          <a:p>
            <a:endParaRPr lang="en-US" altLang="en-US"/>
          </a:p>
        </p:txBody>
      </p:sp>
      <p:sp>
        <p:nvSpPr>
          <p:cNvPr id="5128" name="Rectangle 8">
            <a:extLst>
              <a:ext uri="{FF2B5EF4-FFF2-40B4-BE49-F238E27FC236}">
                <a16:creationId xmlns:a16="http://schemas.microsoft.com/office/drawing/2014/main" id="{71FA3403-1686-174F-A7AA-684DC4BFCC7B}"/>
              </a:ext>
            </a:extLst>
          </p:cNvPr>
          <p:cNvSpPr>
            <a:spLocks noGrp="1" noChangeArrowheads="1"/>
          </p:cNvSpPr>
          <p:nvPr>
            <p:ph type="sldNum" sz="quarter" idx="4"/>
          </p:nvPr>
        </p:nvSpPr>
        <p:spPr/>
        <p:txBody>
          <a:bodyPr/>
          <a:lstStyle>
            <a:lvl1pPr>
              <a:defRPr/>
            </a:lvl1pPr>
          </a:lstStyle>
          <a:p>
            <a:fld id="{9CE40DB1-AAE1-6540-8406-477DBD0CC205}" type="slidenum">
              <a:rPr lang="en-US" altLang="en-US"/>
              <a:pPr/>
              <a:t>‹#›</a:t>
            </a:fld>
            <a:endParaRPr lang="en-US" altLang="en-US"/>
          </a:p>
        </p:txBody>
      </p:sp>
      <p:sp>
        <p:nvSpPr>
          <p:cNvPr id="5129" name="Rectangle 9">
            <a:extLst>
              <a:ext uri="{FF2B5EF4-FFF2-40B4-BE49-F238E27FC236}">
                <a16:creationId xmlns:a16="http://schemas.microsoft.com/office/drawing/2014/main" id="{2EF48D51-E7EC-844F-BBD5-3CAA70ED8F7C}"/>
              </a:ext>
            </a:extLst>
          </p:cNvPr>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altLang="en-US" noProof="0"/>
              <a:t>Click to edit Master title style</a:t>
            </a:r>
          </a:p>
        </p:txBody>
      </p:sp>
    </p:spTree>
    <p:extLst>
      <p:ext uri="{BB962C8B-B14F-4D97-AF65-F5344CB8AC3E}">
        <p14:creationId xmlns:p14="http://schemas.microsoft.com/office/powerpoint/2010/main" val="3356071926"/>
      </p:ext>
    </p:extLst>
  </p:cSld>
  <p:clrMapOvr>
    <a:masterClrMapping/>
  </p:clrMapOvr>
  <p:transition>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6EEA9-49C5-2949-88F0-1515AEEAFF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A7C80F-C02A-5C4F-9B02-CD6592157B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43A999-8C18-9244-8100-FD3B22A4ECE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FEE5BD1-957B-A842-B10F-2585936833F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E96A56E-F5AB-8845-8861-1B94D8FA8EB4}"/>
              </a:ext>
            </a:extLst>
          </p:cNvPr>
          <p:cNvSpPr>
            <a:spLocks noGrp="1"/>
          </p:cNvSpPr>
          <p:nvPr>
            <p:ph type="sldNum" sz="quarter" idx="12"/>
          </p:nvPr>
        </p:nvSpPr>
        <p:spPr/>
        <p:txBody>
          <a:bodyPr/>
          <a:lstStyle>
            <a:lvl1pPr>
              <a:defRPr/>
            </a:lvl1pPr>
          </a:lstStyle>
          <a:p>
            <a:fld id="{43C72A1E-2A5B-034B-98A8-DA22EEF94C1D}" type="slidenum">
              <a:rPr lang="en-US" altLang="en-US"/>
              <a:pPr/>
              <a:t>‹#›</a:t>
            </a:fld>
            <a:endParaRPr lang="en-US" altLang="en-US"/>
          </a:p>
        </p:txBody>
      </p:sp>
    </p:spTree>
    <p:extLst>
      <p:ext uri="{BB962C8B-B14F-4D97-AF65-F5344CB8AC3E}">
        <p14:creationId xmlns:p14="http://schemas.microsoft.com/office/powerpoint/2010/main" val="173447614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5484562-0DD4-4AFC-BD26-A670960F00A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AEC8A48-D36E-4A57-A1EB-1A5B1EF2FE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BED2160-4C0B-43E3-AA18-FA9E753358D5}"/>
              </a:ext>
            </a:extLst>
          </p:cNvPr>
          <p:cNvSpPr>
            <a:spLocks noGrp="1" noChangeArrowheads="1"/>
          </p:cNvSpPr>
          <p:nvPr>
            <p:ph type="sldNum" sz="quarter" idx="12"/>
          </p:nvPr>
        </p:nvSpPr>
        <p:spPr>
          <a:ln/>
        </p:spPr>
        <p:txBody>
          <a:bodyPr/>
          <a:lstStyle>
            <a:lvl1pPr>
              <a:defRPr/>
            </a:lvl1pPr>
          </a:lstStyle>
          <a:p>
            <a:fld id="{9D3372FC-883A-411B-A639-E65A4CE46114}" type="slidenum">
              <a:rPr lang="en-US" altLang="en-US"/>
              <a:pPr/>
              <a:t>‹#›</a:t>
            </a:fld>
            <a:endParaRPr lang="en-US" altLang="en-US"/>
          </a:p>
        </p:txBody>
      </p:sp>
    </p:spTree>
    <p:extLst>
      <p:ext uri="{BB962C8B-B14F-4D97-AF65-F5344CB8AC3E}">
        <p14:creationId xmlns:p14="http://schemas.microsoft.com/office/powerpoint/2010/main" val="140955829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FD4F9-E9F7-D443-B4CB-96820C759790}"/>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310444-F38B-3E4F-833D-DF25FADC52E3}"/>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C9344FE8-5793-184D-94E9-EE14A8C1A9C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E492B12-8553-8B49-AB52-270858D03AC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99C08D8-0919-144B-BF58-6FC0E2CBCB01}"/>
              </a:ext>
            </a:extLst>
          </p:cNvPr>
          <p:cNvSpPr>
            <a:spLocks noGrp="1"/>
          </p:cNvSpPr>
          <p:nvPr>
            <p:ph type="sldNum" sz="quarter" idx="12"/>
          </p:nvPr>
        </p:nvSpPr>
        <p:spPr/>
        <p:txBody>
          <a:bodyPr/>
          <a:lstStyle>
            <a:lvl1pPr>
              <a:defRPr/>
            </a:lvl1pPr>
          </a:lstStyle>
          <a:p>
            <a:fld id="{4A303FAC-546F-F345-B430-0C7044E8A9CB}" type="slidenum">
              <a:rPr lang="en-US" altLang="en-US"/>
              <a:pPr/>
              <a:t>‹#›</a:t>
            </a:fld>
            <a:endParaRPr lang="en-US" altLang="en-US"/>
          </a:p>
        </p:txBody>
      </p:sp>
    </p:spTree>
    <p:extLst>
      <p:ext uri="{BB962C8B-B14F-4D97-AF65-F5344CB8AC3E}">
        <p14:creationId xmlns:p14="http://schemas.microsoft.com/office/powerpoint/2010/main" val="1653347858"/>
      </p:ext>
    </p:extLst>
  </p:cSld>
  <p:clrMapOvr>
    <a:masterClrMapping/>
  </p:clrMapOvr>
  <p:transition>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C81F0-45BA-CE47-995C-50B3F656A7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346D1D-B86A-1444-8BA0-85EDD807D095}"/>
              </a:ext>
            </a:extLst>
          </p:cNvPr>
          <p:cNvSpPr>
            <a:spLocks noGrp="1"/>
          </p:cNvSpPr>
          <p:nvPr>
            <p:ph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61B215-6C19-114A-8541-2244DE0DF79D}"/>
              </a:ext>
            </a:extLst>
          </p:cNvPr>
          <p:cNvSpPr>
            <a:spLocks noGrp="1"/>
          </p:cNvSpPr>
          <p:nvPr>
            <p:ph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501CF0-379C-EE47-B809-66FA9843EE2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FC1F83F-B9E8-6549-B3B7-44702717041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9B5CE12-4A67-5A46-BBC6-5AE4988F3F35}"/>
              </a:ext>
            </a:extLst>
          </p:cNvPr>
          <p:cNvSpPr>
            <a:spLocks noGrp="1"/>
          </p:cNvSpPr>
          <p:nvPr>
            <p:ph type="sldNum" sz="quarter" idx="12"/>
          </p:nvPr>
        </p:nvSpPr>
        <p:spPr/>
        <p:txBody>
          <a:bodyPr/>
          <a:lstStyle>
            <a:lvl1pPr>
              <a:defRPr/>
            </a:lvl1pPr>
          </a:lstStyle>
          <a:p>
            <a:fld id="{0E3236D2-B24E-FD4D-B7AA-9C755CA47553}" type="slidenum">
              <a:rPr lang="en-US" altLang="en-US"/>
              <a:pPr/>
              <a:t>‹#›</a:t>
            </a:fld>
            <a:endParaRPr lang="en-US" altLang="en-US"/>
          </a:p>
        </p:txBody>
      </p:sp>
    </p:spTree>
    <p:extLst>
      <p:ext uri="{BB962C8B-B14F-4D97-AF65-F5344CB8AC3E}">
        <p14:creationId xmlns:p14="http://schemas.microsoft.com/office/powerpoint/2010/main" val="587049976"/>
      </p:ext>
    </p:extLst>
  </p:cSld>
  <p:clrMapOvr>
    <a:masterClrMapping/>
  </p:clrMapOvr>
  <p:transition>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49CBB-2088-334C-9CB7-56948F605F6C}"/>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62F772-A3AD-2D48-B4EA-ECB979D7132E}"/>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86F964-2F87-8D45-A28E-0DDD64CD837A}"/>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1C6728-1B00-9448-AA76-086E68A34C1F}"/>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A01CED-4C04-D34D-B432-65597C217BCB}"/>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8F4836-4C18-E84B-9211-DE131B63E1E8}"/>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8A238483-725B-C944-B74C-CFBE045C72E9}"/>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B3D86BBB-B059-5F40-8ABE-19A95D607F82}"/>
              </a:ext>
            </a:extLst>
          </p:cNvPr>
          <p:cNvSpPr>
            <a:spLocks noGrp="1"/>
          </p:cNvSpPr>
          <p:nvPr>
            <p:ph type="sldNum" sz="quarter" idx="12"/>
          </p:nvPr>
        </p:nvSpPr>
        <p:spPr/>
        <p:txBody>
          <a:bodyPr/>
          <a:lstStyle>
            <a:lvl1pPr>
              <a:defRPr/>
            </a:lvl1pPr>
          </a:lstStyle>
          <a:p>
            <a:fld id="{7E9D2172-82FF-8247-AA23-509AC123E41B}" type="slidenum">
              <a:rPr lang="en-US" altLang="en-US"/>
              <a:pPr/>
              <a:t>‹#›</a:t>
            </a:fld>
            <a:endParaRPr lang="en-US" altLang="en-US"/>
          </a:p>
        </p:txBody>
      </p:sp>
    </p:spTree>
    <p:extLst>
      <p:ext uri="{BB962C8B-B14F-4D97-AF65-F5344CB8AC3E}">
        <p14:creationId xmlns:p14="http://schemas.microsoft.com/office/powerpoint/2010/main" val="1856286096"/>
      </p:ext>
    </p:extLst>
  </p:cSld>
  <p:clrMapOvr>
    <a:masterClrMapping/>
  </p:clrMapOvr>
  <p:transition>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9F904-B915-CC41-A3CE-DECA77E9FD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17CF678-5079-4E47-A724-0083E695C388}"/>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E82FCFBE-3D1B-6F4C-9040-27F3C7A4C0C8}"/>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C8EC568C-9558-114D-A64E-1D284997F87D}"/>
              </a:ext>
            </a:extLst>
          </p:cNvPr>
          <p:cNvSpPr>
            <a:spLocks noGrp="1"/>
          </p:cNvSpPr>
          <p:nvPr>
            <p:ph type="sldNum" sz="quarter" idx="12"/>
          </p:nvPr>
        </p:nvSpPr>
        <p:spPr/>
        <p:txBody>
          <a:bodyPr/>
          <a:lstStyle>
            <a:lvl1pPr>
              <a:defRPr/>
            </a:lvl1pPr>
          </a:lstStyle>
          <a:p>
            <a:fld id="{55E9B87C-A0A9-DF41-A494-0FD6B438601F}" type="slidenum">
              <a:rPr lang="en-US" altLang="en-US"/>
              <a:pPr/>
              <a:t>‹#›</a:t>
            </a:fld>
            <a:endParaRPr lang="en-US" altLang="en-US"/>
          </a:p>
        </p:txBody>
      </p:sp>
    </p:spTree>
    <p:extLst>
      <p:ext uri="{BB962C8B-B14F-4D97-AF65-F5344CB8AC3E}">
        <p14:creationId xmlns:p14="http://schemas.microsoft.com/office/powerpoint/2010/main" val="2358764108"/>
      </p:ext>
    </p:extLst>
  </p:cSld>
  <p:clrMapOvr>
    <a:masterClrMapping/>
  </p:clrMapOvr>
  <p:transition>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82578B-8483-2747-9CE8-7B1CB20602E4}"/>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26004CF7-50B9-0644-8F51-F315DD5CA994}"/>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1E9BF845-066E-C54A-91ED-0168B4469A49}"/>
              </a:ext>
            </a:extLst>
          </p:cNvPr>
          <p:cNvSpPr>
            <a:spLocks noGrp="1"/>
          </p:cNvSpPr>
          <p:nvPr>
            <p:ph type="sldNum" sz="quarter" idx="12"/>
          </p:nvPr>
        </p:nvSpPr>
        <p:spPr/>
        <p:txBody>
          <a:bodyPr/>
          <a:lstStyle>
            <a:lvl1pPr>
              <a:defRPr/>
            </a:lvl1pPr>
          </a:lstStyle>
          <a:p>
            <a:fld id="{20F6A094-7BE4-3749-A430-5336C7560CD8}" type="slidenum">
              <a:rPr lang="en-US" altLang="en-US"/>
              <a:pPr/>
              <a:t>‹#›</a:t>
            </a:fld>
            <a:endParaRPr lang="en-US" altLang="en-US"/>
          </a:p>
        </p:txBody>
      </p:sp>
    </p:spTree>
    <p:extLst>
      <p:ext uri="{BB962C8B-B14F-4D97-AF65-F5344CB8AC3E}">
        <p14:creationId xmlns:p14="http://schemas.microsoft.com/office/powerpoint/2010/main" val="2902398624"/>
      </p:ext>
    </p:extLst>
  </p:cSld>
  <p:clrMapOvr>
    <a:masterClrMapping/>
  </p:clrMapOvr>
  <p:transition>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8CE1B-F31C-F549-B736-ADA3F8E9D6E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4EB837-8E52-C94D-97BF-424A9A1E69B4}"/>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4489B8-8176-A94D-A887-FB751D71891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815885-813D-3246-B3DF-86DC2B830F3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9356EBA-7B68-1547-A799-B00A3DFFE8D3}"/>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5453298-5F84-7A40-91CF-60201A130640}"/>
              </a:ext>
            </a:extLst>
          </p:cNvPr>
          <p:cNvSpPr>
            <a:spLocks noGrp="1"/>
          </p:cNvSpPr>
          <p:nvPr>
            <p:ph type="sldNum" sz="quarter" idx="12"/>
          </p:nvPr>
        </p:nvSpPr>
        <p:spPr/>
        <p:txBody>
          <a:bodyPr/>
          <a:lstStyle>
            <a:lvl1pPr>
              <a:defRPr/>
            </a:lvl1pPr>
          </a:lstStyle>
          <a:p>
            <a:fld id="{F3418628-22DE-E249-AEB1-A66E5A45D6B5}" type="slidenum">
              <a:rPr lang="en-US" altLang="en-US"/>
              <a:pPr/>
              <a:t>‹#›</a:t>
            </a:fld>
            <a:endParaRPr lang="en-US" altLang="en-US"/>
          </a:p>
        </p:txBody>
      </p:sp>
    </p:spTree>
    <p:extLst>
      <p:ext uri="{BB962C8B-B14F-4D97-AF65-F5344CB8AC3E}">
        <p14:creationId xmlns:p14="http://schemas.microsoft.com/office/powerpoint/2010/main" val="3645761835"/>
      </p:ext>
    </p:extLst>
  </p:cSld>
  <p:clrMapOvr>
    <a:masterClrMapping/>
  </p:clrMapOvr>
  <p:transition>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5BE67-C816-544A-B614-35BA6DB6331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D3D65C-590A-6140-9EBC-25C6BA4611D1}"/>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863A84-5C88-1D4E-BFA2-46376D41841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FD7EB1-AC65-024C-A9A9-B0450514F05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840E12A-A0BE-4D42-86E0-06A083D366C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12827B8-1C33-AB4D-B439-0177ABF9987D}"/>
              </a:ext>
            </a:extLst>
          </p:cNvPr>
          <p:cNvSpPr>
            <a:spLocks noGrp="1"/>
          </p:cNvSpPr>
          <p:nvPr>
            <p:ph type="sldNum" sz="quarter" idx="12"/>
          </p:nvPr>
        </p:nvSpPr>
        <p:spPr/>
        <p:txBody>
          <a:bodyPr/>
          <a:lstStyle>
            <a:lvl1pPr>
              <a:defRPr/>
            </a:lvl1pPr>
          </a:lstStyle>
          <a:p>
            <a:fld id="{FD6EE989-3574-884E-89E1-8CB317A87CE0}" type="slidenum">
              <a:rPr lang="en-US" altLang="en-US"/>
              <a:pPr/>
              <a:t>‹#›</a:t>
            </a:fld>
            <a:endParaRPr lang="en-US" altLang="en-US"/>
          </a:p>
        </p:txBody>
      </p:sp>
    </p:spTree>
    <p:extLst>
      <p:ext uri="{BB962C8B-B14F-4D97-AF65-F5344CB8AC3E}">
        <p14:creationId xmlns:p14="http://schemas.microsoft.com/office/powerpoint/2010/main" val="3947570375"/>
      </p:ext>
    </p:extLst>
  </p:cSld>
  <p:clrMapOvr>
    <a:masterClrMapping/>
  </p:clrMapOvr>
  <p:transition>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170B8-AB9F-3248-B73D-6F88D82845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DFD774-1A7D-A949-8E46-E533696949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641A4F-D5E2-9749-BF6F-C9F52B35253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2C3A0EA-1151-7145-B45C-342B0FD832A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5E53C0B-B462-384B-B591-2DC7A0BC8601}"/>
              </a:ext>
            </a:extLst>
          </p:cNvPr>
          <p:cNvSpPr>
            <a:spLocks noGrp="1"/>
          </p:cNvSpPr>
          <p:nvPr>
            <p:ph type="sldNum" sz="quarter" idx="12"/>
          </p:nvPr>
        </p:nvSpPr>
        <p:spPr/>
        <p:txBody>
          <a:bodyPr/>
          <a:lstStyle>
            <a:lvl1pPr>
              <a:defRPr/>
            </a:lvl1pPr>
          </a:lstStyle>
          <a:p>
            <a:fld id="{4B9D6C34-D33E-4F49-AE49-6DD1E0CF0312}" type="slidenum">
              <a:rPr lang="en-US" altLang="en-US"/>
              <a:pPr/>
              <a:t>‹#›</a:t>
            </a:fld>
            <a:endParaRPr lang="en-US" altLang="en-US"/>
          </a:p>
        </p:txBody>
      </p:sp>
    </p:spTree>
    <p:extLst>
      <p:ext uri="{BB962C8B-B14F-4D97-AF65-F5344CB8AC3E}">
        <p14:creationId xmlns:p14="http://schemas.microsoft.com/office/powerpoint/2010/main" val="928648743"/>
      </p:ext>
    </p:extLst>
  </p:cSld>
  <p:clrMapOvr>
    <a:masterClrMapping/>
  </p:clrMapOvr>
  <p:transition>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877A82-2209-7947-975F-01072C44D1A6}"/>
              </a:ext>
            </a:extLst>
          </p:cNvPr>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EC1203-30D4-ED48-B5BB-224ED542DD2E}"/>
              </a:ext>
            </a:extLst>
          </p:cNvPr>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202F32-EDE4-E048-8DDE-115B20572F5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08710A1-352E-A44C-BE3F-11813006D11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1512695-97B9-7B46-8DD1-5D105B63576B}"/>
              </a:ext>
            </a:extLst>
          </p:cNvPr>
          <p:cNvSpPr>
            <a:spLocks noGrp="1"/>
          </p:cNvSpPr>
          <p:nvPr>
            <p:ph type="sldNum" sz="quarter" idx="12"/>
          </p:nvPr>
        </p:nvSpPr>
        <p:spPr/>
        <p:txBody>
          <a:bodyPr/>
          <a:lstStyle>
            <a:lvl1pPr>
              <a:defRPr/>
            </a:lvl1pPr>
          </a:lstStyle>
          <a:p>
            <a:fld id="{0197B332-9A44-404E-B084-20A2730D0048}" type="slidenum">
              <a:rPr lang="en-US" altLang="en-US"/>
              <a:pPr/>
              <a:t>‹#›</a:t>
            </a:fld>
            <a:endParaRPr lang="en-US" altLang="en-US"/>
          </a:p>
        </p:txBody>
      </p:sp>
    </p:spTree>
    <p:extLst>
      <p:ext uri="{BB962C8B-B14F-4D97-AF65-F5344CB8AC3E}">
        <p14:creationId xmlns:p14="http://schemas.microsoft.com/office/powerpoint/2010/main" val="2168681610"/>
      </p:ext>
    </p:extLst>
  </p:cSld>
  <p:clrMapOvr>
    <a:masterClrMapping/>
  </p:clrMapOvr>
  <p:transition>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p>
        </p:txBody>
      </p:sp>
      <p:sp>
        <p:nvSpPr>
          <p:cNvPr id="8" name="Rectangle 7"/>
          <p:cNvSpPr>
            <a:spLocks noGrp="1" noChangeArrowheads="1"/>
          </p:cNvSpPr>
          <p:nvPr>
            <p:ph type="ftr" sz="quarter" idx="11"/>
          </p:nvPr>
        </p:nvSpPr>
        <p:spPr/>
        <p:txBody>
          <a:bodyPr/>
          <a:lstStyle>
            <a:lvl1pPr>
              <a:defRPr/>
            </a:lvl1pPr>
          </a:lstStyle>
          <a:p>
            <a:endParaRPr lang="en-US" altLang="en-US"/>
          </a:p>
        </p:txBody>
      </p:sp>
      <p:sp>
        <p:nvSpPr>
          <p:cNvPr id="9" name="Rectangle 8"/>
          <p:cNvSpPr>
            <a:spLocks noGrp="1" noChangeArrowheads="1"/>
          </p:cNvSpPr>
          <p:nvPr>
            <p:ph type="sldNum" sz="quarter" idx="12"/>
          </p:nvPr>
        </p:nvSpPr>
        <p:spPr/>
        <p:txBody>
          <a:bodyPr/>
          <a:lstStyle>
            <a:lvl1pPr>
              <a:defRPr/>
            </a:lvl1pPr>
          </a:lstStyle>
          <a:p>
            <a:fld id="{00564142-A793-4287-AF0F-5A44B46CF06D}" type="slidenum">
              <a:rPr lang="en-US" altLang="en-US"/>
              <a:pPr/>
              <a:t>‹#›</a:t>
            </a:fld>
            <a:endParaRPr lang="en-US" altLang="en-US"/>
          </a:p>
        </p:txBody>
      </p:sp>
    </p:spTree>
    <p:extLst>
      <p:ext uri="{BB962C8B-B14F-4D97-AF65-F5344CB8AC3E}">
        <p14:creationId xmlns:p14="http://schemas.microsoft.com/office/powerpoint/2010/main" val="89062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380E8B7-B5D6-49B1-ACAA-0449AA5CB17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F22FF54-0FD2-4577-BD86-EBF8E07813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879C9A2-F8A6-4A56-9983-4507DEC9E562}"/>
              </a:ext>
            </a:extLst>
          </p:cNvPr>
          <p:cNvSpPr>
            <a:spLocks noGrp="1" noChangeArrowheads="1"/>
          </p:cNvSpPr>
          <p:nvPr>
            <p:ph type="sldNum" sz="quarter" idx="12"/>
          </p:nvPr>
        </p:nvSpPr>
        <p:spPr>
          <a:ln/>
        </p:spPr>
        <p:txBody>
          <a:bodyPr/>
          <a:lstStyle>
            <a:lvl1pPr>
              <a:defRPr/>
            </a:lvl1pPr>
          </a:lstStyle>
          <a:p>
            <a:fld id="{9FBD0B28-803C-4B19-83F3-74F097C9A12A}" type="slidenum">
              <a:rPr lang="en-US" altLang="en-US"/>
              <a:pPr/>
              <a:t>‹#›</a:t>
            </a:fld>
            <a:endParaRPr lang="en-US" altLang="en-US"/>
          </a:p>
        </p:txBody>
      </p:sp>
    </p:spTree>
    <p:extLst>
      <p:ext uri="{BB962C8B-B14F-4D97-AF65-F5344CB8AC3E}">
        <p14:creationId xmlns:p14="http://schemas.microsoft.com/office/powerpoint/2010/main" val="120964566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245A482E-8792-4983-A3A9-48A1273BADD6}" type="slidenum">
              <a:rPr lang="en-US" altLang="en-US"/>
              <a:pPr/>
              <a:t>‹#›</a:t>
            </a:fld>
            <a:endParaRPr lang="en-US" altLang="en-US"/>
          </a:p>
        </p:txBody>
      </p:sp>
    </p:spTree>
    <p:extLst>
      <p:ext uri="{BB962C8B-B14F-4D97-AF65-F5344CB8AC3E}">
        <p14:creationId xmlns:p14="http://schemas.microsoft.com/office/powerpoint/2010/main" val="135544235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52990AB3-FA3F-4799-B69E-8E8D48561FF0}" type="slidenum">
              <a:rPr lang="en-US" altLang="en-US"/>
              <a:pPr/>
              <a:t>‹#›</a:t>
            </a:fld>
            <a:endParaRPr lang="en-US" altLang="en-US"/>
          </a:p>
        </p:txBody>
      </p:sp>
    </p:spTree>
    <p:extLst>
      <p:ext uri="{BB962C8B-B14F-4D97-AF65-F5344CB8AC3E}">
        <p14:creationId xmlns:p14="http://schemas.microsoft.com/office/powerpoint/2010/main" val="325237911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7ACD6CDB-0113-4B74-AB57-5AD45F9F8F28}" type="slidenum">
              <a:rPr lang="en-US" altLang="en-US"/>
              <a:pPr/>
              <a:t>‹#›</a:t>
            </a:fld>
            <a:endParaRPr lang="en-US" altLang="en-US"/>
          </a:p>
        </p:txBody>
      </p:sp>
    </p:spTree>
    <p:extLst>
      <p:ext uri="{BB962C8B-B14F-4D97-AF65-F5344CB8AC3E}">
        <p14:creationId xmlns:p14="http://schemas.microsoft.com/office/powerpoint/2010/main" val="195961585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p>
        </p:txBody>
      </p:sp>
      <p:sp>
        <p:nvSpPr>
          <p:cNvPr id="8" name="Rectangle 8"/>
          <p:cNvSpPr>
            <a:spLocks noGrp="1" noChangeArrowheads="1"/>
          </p:cNvSpPr>
          <p:nvPr>
            <p:ph type="ftr" sz="quarter" idx="11"/>
          </p:nvPr>
        </p:nvSpPr>
        <p:spPr>
          <a:ln/>
        </p:spPr>
        <p:txBody>
          <a:bodyPr/>
          <a:lstStyle>
            <a:lvl1pPr>
              <a:defRPr/>
            </a:lvl1pPr>
          </a:lstStyle>
          <a:p>
            <a:endParaRPr lang="en-US" altLang="en-US"/>
          </a:p>
        </p:txBody>
      </p:sp>
      <p:sp>
        <p:nvSpPr>
          <p:cNvPr id="9" name="Rectangle 9"/>
          <p:cNvSpPr>
            <a:spLocks noGrp="1" noChangeArrowheads="1"/>
          </p:cNvSpPr>
          <p:nvPr>
            <p:ph type="sldNum" sz="quarter" idx="12"/>
          </p:nvPr>
        </p:nvSpPr>
        <p:spPr>
          <a:ln/>
        </p:spPr>
        <p:txBody>
          <a:bodyPr/>
          <a:lstStyle>
            <a:lvl1pPr>
              <a:defRPr/>
            </a:lvl1pPr>
          </a:lstStyle>
          <a:p>
            <a:fld id="{4E6C47EE-D404-478C-AF0C-D3590389547C}" type="slidenum">
              <a:rPr lang="en-US" altLang="en-US"/>
              <a:pPr/>
              <a:t>‹#›</a:t>
            </a:fld>
            <a:endParaRPr lang="en-US" altLang="en-US"/>
          </a:p>
        </p:txBody>
      </p:sp>
    </p:spTree>
    <p:extLst>
      <p:ext uri="{BB962C8B-B14F-4D97-AF65-F5344CB8AC3E}">
        <p14:creationId xmlns:p14="http://schemas.microsoft.com/office/powerpoint/2010/main" val="51131443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p>
        </p:txBody>
      </p:sp>
      <p:sp>
        <p:nvSpPr>
          <p:cNvPr id="4" name="Rectangle 8"/>
          <p:cNvSpPr>
            <a:spLocks noGrp="1" noChangeArrowheads="1"/>
          </p:cNvSpPr>
          <p:nvPr>
            <p:ph type="ftr" sz="quarter" idx="11"/>
          </p:nvPr>
        </p:nvSpPr>
        <p:spPr>
          <a:ln/>
        </p:spPr>
        <p:txBody>
          <a:bodyPr/>
          <a:lstStyle>
            <a:lvl1pPr>
              <a:defRPr/>
            </a:lvl1pPr>
          </a:lstStyle>
          <a:p>
            <a:endParaRPr lang="en-US" altLang="en-US"/>
          </a:p>
        </p:txBody>
      </p:sp>
      <p:sp>
        <p:nvSpPr>
          <p:cNvPr id="5" name="Rectangle 9"/>
          <p:cNvSpPr>
            <a:spLocks noGrp="1" noChangeArrowheads="1"/>
          </p:cNvSpPr>
          <p:nvPr>
            <p:ph type="sldNum" sz="quarter" idx="12"/>
          </p:nvPr>
        </p:nvSpPr>
        <p:spPr>
          <a:ln/>
        </p:spPr>
        <p:txBody>
          <a:bodyPr/>
          <a:lstStyle>
            <a:lvl1pPr>
              <a:defRPr/>
            </a:lvl1pPr>
          </a:lstStyle>
          <a:p>
            <a:fld id="{D01D15B4-91BD-482B-90D4-3FA802D4A246}" type="slidenum">
              <a:rPr lang="en-US" altLang="en-US"/>
              <a:pPr/>
              <a:t>‹#›</a:t>
            </a:fld>
            <a:endParaRPr lang="en-US" altLang="en-US"/>
          </a:p>
        </p:txBody>
      </p:sp>
    </p:spTree>
    <p:extLst>
      <p:ext uri="{BB962C8B-B14F-4D97-AF65-F5344CB8AC3E}">
        <p14:creationId xmlns:p14="http://schemas.microsoft.com/office/powerpoint/2010/main" val="210487107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p>
        </p:txBody>
      </p:sp>
      <p:sp>
        <p:nvSpPr>
          <p:cNvPr id="3" name="Rectangle 8"/>
          <p:cNvSpPr>
            <a:spLocks noGrp="1" noChangeArrowheads="1"/>
          </p:cNvSpPr>
          <p:nvPr>
            <p:ph type="ftr" sz="quarter" idx="11"/>
          </p:nvPr>
        </p:nvSpPr>
        <p:spPr>
          <a:ln/>
        </p:spPr>
        <p:txBody>
          <a:bodyPr/>
          <a:lstStyle>
            <a:lvl1pPr>
              <a:defRPr/>
            </a:lvl1pPr>
          </a:lstStyle>
          <a:p>
            <a:endParaRPr lang="en-US" altLang="en-US"/>
          </a:p>
        </p:txBody>
      </p:sp>
      <p:sp>
        <p:nvSpPr>
          <p:cNvPr id="4" name="Rectangle 9"/>
          <p:cNvSpPr>
            <a:spLocks noGrp="1" noChangeArrowheads="1"/>
          </p:cNvSpPr>
          <p:nvPr>
            <p:ph type="sldNum" sz="quarter" idx="12"/>
          </p:nvPr>
        </p:nvSpPr>
        <p:spPr>
          <a:ln/>
        </p:spPr>
        <p:txBody>
          <a:bodyPr/>
          <a:lstStyle>
            <a:lvl1pPr>
              <a:defRPr/>
            </a:lvl1pPr>
          </a:lstStyle>
          <a:p>
            <a:fld id="{BB4D1889-D2EF-446F-AFFE-E906801C402E}" type="slidenum">
              <a:rPr lang="en-US" altLang="en-US"/>
              <a:pPr/>
              <a:t>‹#›</a:t>
            </a:fld>
            <a:endParaRPr lang="en-US" altLang="en-US"/>
          </a:p>
        </p:txBody>
      </p:sp>
    </p:spTree>
    <p:extLst>
      <p:ext uri="{BB962C8B-B14F-4D97-AF65-F5344CB8AC3E}">
        <p14:creationId xmlns:p14="http://schemas.microsoft.com/office/powerpoint/2010/main" val="85440825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6BAC3B3F-AE77-4D03-8646-77A7A57CA765}" type="slidenum">
              <a:rPr lang="en-US" altLang="en-US"/>
              <a:pPr/>
              <a:t>‹#›</a:t>
            </a:fld>
            <a:endParaRPr lang="en-US" altLang="en-US"/>
          </a:p>
        </p:txBody>
      </p:sp>
    </p:spTree>
    <p:extLst>
      <p:ext uri="{BB962C8B-B14F-4D97-AF65-F5344CB8AC3E}">
        <p14:creationId xmlns:p14="http://schemas.microsoft.com/office/powerpoint/2010/main" val="5912880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CF927D48-D1A3-4996-9C54-4475B4782CFA}" type="slidenum">
              <a:rPr lang="en-US" altLang="en-US"/>
              <a:pPr/>
              <a:t>‹#›</a:t>
            </a:fld>
            <a:endParaRPr lang="en-US" altLang="en-US"/>
          </a:p>
        </p:txBody>
      </p:sp>
    </p:spTree>
    <p:extLst>
      <p:ext uri="{BB962C8B-B14F-4D97-AF65-F5344CB8AC3E}">
        <p14:creationId xmlns:p14="http://schemas.microsoft.com/office/powerpoint/2010/main" val="342980406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072B7582-E660-487B-985C-95D8FEA9DDC4}" type="slidenum">
              <a:rPr lang="en-US" altLang="en-US"/>
              <a:pPr/>
              <a:t>‹#›</a:t>
            </a:fld>
            <a:endParaRPr lang="en-US" altLang="en-US"/>
          </a:p>
        </p:txBody>
      </p:sp>
    </p:spTree>
    <p:extLst>
      <p:ext uri="{BB962C8B-B14F-4D97-AF65-F5344CB8AC3E}">
        <p14:creationId xmlns:p14="http://schemas.microsoft.com/office/powerpoint/2010/main" val="203912140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1A1AF23B-C41B-4B33-B4F8-DC2BA4598938}" type="slidenum">
              <a:rPr lang="en-US" altLang="en-US"/>
              <a:pPr/>
              <a:t>‹#›</a:t>
            </a:fld>
            <a:endParaRPr lang="en-US" altLang="en-US"/>
          </a:p>
        </p:txBody>
      </p:sp>
    </p:spTree>
    <p:extLst>
      <p:ext uri="{BB962C8B-B14F-4D97-AF65-F5344CB8AC3E}">
        <p14:creationId xmlns:p14="http://schemas.microsoft.com/office/powerpoint/2010/main" val="14560346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B4102DE-F12A-4D04-8E13-827B7D29F77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ED09726-F568-4D08-A7C2-1FB2082BA9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7495D7A-4A6A-4758-9B7E-093AC989040F}"/>
              </a:ext>
            </a:extLst>
          </p:cNvPr>
          <p:cNvSpPr>
            <a:spLocks noGrp="1" noChangeArrowheads="1"/>
          </p:cNvSpPr>
          <p:nvPr>
            <p:ph type="sldNum" sz="quarter" idx="12"/>
          </p:nvPr>
        </p:nvSpPr>
        <p:spPr>
          <a:ln/>
        </p:spPr>
        <p:txBody>
          <a:bodyPr/>
          <a:lstStyle>
            <a:lvl1pPr>
              <a:defRPr/>
            </a:lvl1pPr>
          </a:lstStyle>
          <a:p>
            <a:fld id="{D706B157-51D9-47A0-A7C9-205ECC6C2E42}" type="slidenum">
              <a:rPr lang="en-US" altLang="en-US"/>
              <a:pPr/>
              <a:t>‹#›</a:t>
            </a:fld>
            <a:endParaRPr lang="en-US" altLang="en-US"/>
          </a:p>
        </p:txBody>
      </p:sp>
    </p:spTree>
    <p:extLst>
      <p:ext uri="{BB962C8B-B14F-4D97-AF65-F5344CB8AC3E}">
        <p14:creationId xmlns:p14="http://schemas.microsoft.com/office/powerpoint/2010/main" val="426260843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10" charset="0"/>
                <a:ea typeface="+mn-ea"/>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0"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83D4E77C-DEFC-BB4C-8BF2-A3F51AA0A4FD}" type="slidenum">
              <a:rPr lang="en-US"/>
              <a:pPr>
                <a:defRPr/>
              </a:pPr>
              <a:t>‹#›</a:t>
            </a:fld>
            <a:endParaRPr lang="en-US"/>
          </a:p>
        </p:txBody>
      </p:sp>
    </p:spTree>
    <p:extLst>
      <p:ext uri="{BB962C8B-B14F-4D97-AF65-F5344CB8AC3E}">
        <p14:creationId xmlns:p14="http://schemas.microsoft.com/office/powerpoint/2010/main" val="259958632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2C425145-CABB-6140-AC68-A53BB0F78E0E}" type="slidenum">
              <a:rPr lang="en-US"/>
              <a:pPr>
                <a:defRPr/>
              </a:pPr>
              <a:t>‹#›</a:t>
            </a:fld>
            <a:endParaRPr lang="en-US"/>
          </a:p>
        </p:txBody>
      </p:sp>
    </p:spTree>
    <p:extLst>
      <p:ext uri="{BB962C8B-B14F-4D97-AF65-F5344CB8AC3E}">
        <p14:creationId xmlns:p14="http://schemas.microsoft.com/office/powerpoint/2010/main" val="414305163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6F6008AB-7782-8A4E-A7EF-DF2E84C6C815}" type="slidenum">
              <a:rPr lang="en-US"/>
              <a:pPr>
                <a:defRPr/>
              </a:pPr>
              <a:t>‹#›</a:t>
            </a:fld>
            <a:endParaRPr lang="en-US"/>
          </a:p>
        </p:txBody>
      </p:sp>
    </p:spTree>
    <p:extLst>
      <p:ext uri="{BB962C8B-B14F-4D97-AF65-F5344CB8AC3E}">
        <p14:creationId xmlns:p14="http://schemas.microsoft.com/office/powerpoint/2010/main" val="328783717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CB83B2C1-F1D3-3F41-B6B8-173594AB0EA9}" type="slidenum">
              <a:rPr lang="en-US"/>
              <a:pPr>
                <a:defRPr/>
              </a:pPr>
              <a:t>‹#›</a:t>
            </a:fld>
            <a:endParaRPr lang="en-US"/>
          </a:p>
        </p:txBody>
      </p:sp>
    </p:spTree>
    <p:extLst>
      <p:ext uri="{BB962C8B-B14F-4D97-AF65-F5344CB8AC3E}">
        <p14:creationId xmlns:p14="http://schemas.microsoft.com/office/powerpoint/2010/main" val="229758809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BD20B9E2-1098-014B-AEAD-78F7F8B18217}" type="slidenum">
              <a:rPr lang="en-US"/>
              <a:pPr>
                <a:defRPr/>
              </a:pPr>
              <a:t>‹#›</a:t>
            </a:fld>
            <a:endParaRPr lang="en-US"/>
          </a:p>
        </p:txBody>
      </p:sp>
    </p:spTree>
    <p:extLst>
      <p:ext uri="{BB962C8B-B14F-4D97-AF65-F5344CB8AC3E}">
        <p14:creationId xmlns:p14="http://schemas.microsoft.com/office/powerpoint/2010/main" val="403054895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7ED4905B-6D74-9B4F-8222-865C1FBCB05E}" type="slidenum">
              <a:rPr lang="en-US"/>
              <a:pPr>
                <a:defRPr/>
              </a:pPr>
              <a:t>‹#›</a:t>
            </a:fld>
            <a:endParaRPr lang="en-US"/>
          </a:p>
        </p:txBody>
      </p:sp>
    </p:spTree>
    <p:extLst>
      <p:ext uri="{BB962C8B-B14F-4D97-AF65-F5344CB8AC3E}">
        <p14:creationId xmlns:p14="http://schemas.microsoft.com/office/powerpoint/2010/main" val="96563266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D3940DEA-96CB-5148-B955-1159BA1AD155}" type="slidenum">
              <a:rPr lang="en-US"/>
              <a:pPr>
                <a:defRPr/>
              </a:pPr>
              <a:t>‹#›</a:t>
            </a:fld>
            <a:endParaRPr lang="en-US"/>
          </a:p>
        </p:txBody>
      </p:sp>
    </p:spTree>
    <p:extLst>
      <p:ext uri="{BB962C8B-B14F-4D97-AF65-F5344CB8AC3E}">
        <p14:creationId xmlns:p14="http://schemas.microsoft.com/office/powerpoint/2010/main" val="275265686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0138FDC2-7954-B141-AA99-14FDACA1526D}" type="slidenum">
              <a:rPr lang="en-US"/>
              <a:pPr>
                <a:defRPr/>
              </a:pPr>
              <a:t>‹#›</a:t>
            </a:fld>
            <a:endParaRPr lang="en-US"/>
          </a:p>
        </p:txBody>
      </p:sp>
    </p:spTree>
    <p:extLst>
      <p:ext uri="{BB962C8B-B14F-4D97-AF65-F5344CB8AC3E}">
        <p14:creationId xmlns:p14="http://schemas.microsoft.com/office/powerpoint/2010/main" val="400339689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B563F020-1CA2-FD44-8A4F-74FF78C9066C}" type="slidenum">
              <a:rPr lang="en-US"/>
              <a:pPr>
                <a:defRPr/>
              </a:pPr>
              <a:t>‹#›</a:t>
            </a:fld>
            <a:endParaRPr lang="en-US"/>
          </a:p>
        </p:txBody>
      </p:sp>
    </p:spTree>
    <p:extLst>
      <p:ext uri="{BB962C8B-B14F-4D97-AF65-F5344CB8AC3E}">
        <p14:creationId xmlns:p14="http://schemas.microsoft.com/office/powerpoint/2010/main" val="119899322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68D0A343-8F7A-2E45-BD6B-F4F771070F1F}" type="slidenum">
              <a:rPr lang="en-US"/>
              <a:pPr>
                <a:defRPr/>
              </a:pPr>
              <a:t>‹#›</a:t>
            </a:fld>
            <a:endParaRPr lang="en-US"/>
          </a:p>
        </p:txBody>
      </p:sp>
    </p:spTree>
    <p:extLst>
      <p:ext uri="{BB962C8B-B14F-4D97-AF65-F5344CB8AC3E}">
        <p14:creationId xmlns:p14="http://schemas.microsoft.com/office/powerpoint/2010/main" val="23859989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83FD57C-A177-43C3-AC00-38A3FC6953B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BC6212D-C193-4972-8AF9-A80AC0812F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5ED979D-0CBC-46FE-911D-C7D34D5E6E7C}"/>
              </a:ext>
            </a:extLst>
          </p:cNvPr>
          <p:cNvSpPr>
            <a:spLocks noGrp="1" noChangeArrowheads="1"/>
          </p:cNvSpPr>
          <p:nvPr>
            <p:ph type="sldNum" sz="quarter" idx="12"/>
          </p:nvPr>
        </p:nvSpPr>
        <p:spPr>
          <a:ln/>
        </p:spPr>
        <p:txBody>
          <a:bodyPr/>
          <a:lstStyle>
            <a:lvl1pPr>
              <a:defRPr/>
            </a:lvl1pPr>
          </a:lstStyle>
          <a:p>
            <a:fld id="{AED47863-EECD-44ED-92AF-0EC5F4F8DD88}" type="slidenum">
              <a:rPr lang="en-US" altLang="en-US"/>
              <a:pPr/>
              <a:t>‹#›</a:t>
            </a:fld>
            <a:endParaRPr lang="en-US" altLang="en-US"/>
          </a:p>
        </p:txBody>
      </p:sp>
    </p:spTree>
    <p:extLst>
      <p:ext uri="{BB962C8B-B14F-4D97-AF65-F5344CB8AC3E}">
        <p14:creationId xmlns:p14="http://schemas.microsoft.com/office/powerpoint/2010/main" val="69289906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FF068CA4-7D6F-1B46-90DD-741A7AC7FBBD}" type="slidenum">
              <a:rPr lang="en-US"/>
              <a:pPr>
                <a:defRPr/>
              </a:pPr>
              <a:t>‹#›</a:t>
            </a:fld>
            <a:endParaRPr lang="en-US"/>
          </a:p>
        </p:txBody>
      </p:sp>
    </p:spTree>
    <p:extLst>
      <p:ext uri="{BB962C8B-B14F-4D97-AF65-F5344CB8AC3E}">
        <p14:creationId xmlns:p14="http://schemas.microsoft.com/office/powerpoint/2010/main" val="193901232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DAA39099-8817-D440-9ADD-7D59FEEC5C27}" type="slidenum">
              <a:rPr lang="en-US"/>
              <a:pPr>
                <a:defRPr/>
              </a:pPr>
              <a:t>‹#›</a:t>
            </a:fld>
            <a:endParaRPr lang="en-US"/>
          </a:p>
        </p:txBody>
      </p:sp>
    </p:spTree>
    <p:extLst>
      <p:ext uri="{BB962C8B-B14F-4D97-AF65-F5344CB8AC3E}">
        <p14:creationId xmlns:p14="http://schemas.microsoft.com/office/powerpoint/2010/main" val="37933544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EB1A0CA-9215-4840-BCE6-65F615CBBD5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A09432A-E139-452E-B4C1-6B345A92E1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3EFBB8B-71C6-4DFD-B487-B9E25A0F1A27}"/>
              </a:ext>
            </a:extLst>
          </p:cNvPr>
          <p:cNvSpPr>
            <a:spLocks noGrp="1" noChangeArrowheads="1"/>
          </p:cNvSpPr>
          <p:nvPr>
            <p:ph type="sldNum" sz="quarter" idx="12"/>
          </p:nvPr>
        </p:nvSpPr>
        <p:spPr>
          <a:ln/>
        </p:spPr>
        <p:txBody>
          <a:bodyPr/>
          <a:lstStyle>
            <a:lvl1pPr>
              <a:defRPr/>
            </a:lvl1pPr>
          </a:lstStyle>
          <a:p>
            <a:fld id="{CBBB836C-4AF1-46D9-B952-034C268E423F}" type="slidenum">
              <a:rPr lang="en-US" altLang="en-US"/>
              <a:pPr/>
              <a:t>‹#›</a:t>
            </a:fld>
            <a:endParaRPr lang="en-US" altLang="en-US"/>
          </a:p>
        </p:txBody>
      </p:sp>
    </p:spTree>
    <p:extLst>
      <p:ext uri="{BB962C8B-B14F-4D97-AF65-F5344CB8AC3E}">
        <p14:creationId xmlns:p14="http://schemas.microsoft.com/office/powerpoint/2010/main" val="1782734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16/03/2024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E1F8462-341F-44D4-A27C-73AB3EE7E78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0900264-4EDF-4BD7-A893-9A96E89999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382C0A8-5704-4AEA-82DF-A965655E3454}"/>
              </a:ext>
            </a:extLst>
          </p:cNvPr>
          <p:cNvSpPr>
            <a:spLocks noGrp="1" noChangeArrowheads="1"/>
          </p:cNvSpPr>
          <p:nvPr>
            <p:ph type="sldNum" sz="quarter" idx="12"/>
          </p:nvPr>
        </p:nvSpPr>
        <p:spPr>
          <a:ln/>
        </p:spPr>
        <p:txBody>
          <a:bodyPr/>
          <a:lstStyle>
            <a:lvl1pPr>
              <a:defRPr/>
            </a:lvl1pPr>
          </a:lstStyle>
          <a:p>
            <a:fld id="{DC9AA401-F636-4739-8B35-7DA14A2311D7}" type="slidenum">
              <a:rPr lang="en-US" altLang="en-US"/>
              <a:pPr/>
              <a:t>‹#›</a:t>
            </a:fld>
            <a:endParaRPr lang="en-US" altLang="en-US"/>
          </a:p>
        </p:txBody>
      </p:sp>
    </p:spTree>
    <p:extLst>
      <p:ext uri="{BB962C8B-B14F-4D97-AF65-F5344CB8AC3E}">
        <p14:creationId xmlns:p14="http://schemas.microsoft.com/office/powerpoint/2010/main" val="14277096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F7F6A65-E04F-48A1-BDCA-BFFA5C86FBB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6106D67-6E90-4543-BD07-B66B2E23FE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4991228-F5C9-4829-AF15-312E6965A546}"/>
              </a:ext>
            </a:extLst>
          </p:cNvPr>
          <p:cNvSpPr>
            <a:spLocks noGrp="1" noChangeArrowheads="1"/>
          </p:cNvSpPr>
          <p:nvPr>
            <p:ph type="sldNum" sz="quarter" idx="12"/>
          </p:nvPr>
        </p:nvSpPr>
        <p:spPr>
          <a:ln/>
        </p:spPr>
        <p:txBody>
          <a:bodyPr/>
          <a:lstStyle>
            <a:lvl1pPr>
              <a:defRPr/>
            </a:lvl1pPr>
          </a:lstStyle>
          <a:p>
            <a:fld id="{5025B2E5-B51C-4C10-AF0F-E7EBA1E7CB7D}" type="slidenum">
              <a:rPr lang="en-US" altLang="en-US"/>
              <a:pPr/>
              <a:t>‹#›</a:t>
            </a:fld>
            <a:endParaRPr lang="en-US" altLang="en-US"/>
          </a:p>
        </p:txBody>
      </p:sp>
    </p:spTree>
    <p:extLst>
      <p:ext uri="{BB962C8B-B14F-4D97-AF65-F5344CB8AC3E}">
        <p14:creationId xmlns:p14="http://schemas.microsoft.com/office/powerpoint/2010/main" val="18660470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58B0DA5-23D0-4A1A-ACCE-2D406968A60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C6AD5D3-F6BB-4C0B-A199-F023C56EB5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C420EB-B8F0-4A35-8B1A-26DEA882F4C8}"/>
              </a:ext>
            </a:extLst>
          </p:cNvPr>
          <p:cNvSpPr>
            <a:spLocks noGrp="1" noChangeArrowheads="1"/>
          </p:cNvSpPr>
          <p:nvPr>
            <p:ph type="sldNum" sz="quarter" idx="12"/>
          </p:nvPr>
        </p:nvSpPr>
        <p:spPr>
          <a:ln/>
        </p:spPr>
        <p:txBody>
          <a:bodyPr/>
          <a:lstStyle>
            <a:lvl1pPr>
              <a:defRPr/>
            </a:lvl1pPr>
          </a:lstStyle>
          <a:p>
            <a:fld id="{B87F2950-31F4-4137-867E-D33173355D23}" type="slidenum">
              <a:rPr lang="en-US" altLang="en-US"/>
              <a:pPr/>
              <a:t>‹#›</a:t>
            </a:fld>
            <a:endParaRPr lang="en-US" altLang="en-US"/>
          </a:p>
        </p:txBody>
      </p:sp>
    </p:spTree>
    <p:extLst>
      <p:ext uri="{BB962C8B-B14F-4D97-AF65-F5344CB8AC3E}">
        <p14:creationId xmlns:p14="http://schemas.microsoft.com/office/powerpoint/2010/main" val="12080086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DD7EBD6-1430-4B0E-993A-97919B811E2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7687475-D0A4-405E-AA29-B3A684BA2B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A98C0E8-C614-4A4A-957F-96666B754D54}"/>
              </a:ext>
            </a:extLst>
          </p:cNvPr>
          <p:cNvSpPr>
            <a:spLocks noGrp="1" noChangeArrowheads="1"/>
          </p:cNvSpPr>
          <p:nvPr>
            <p:ph type="sldNum" sz="quarter" idx="12"/>
          </p:nvPr>
        </p:nvSpPr>
        <p:spPr>
          <a:ln/>
        </p:spPr>
        <p:txBody>
          <a:bodyPr/>
          <a:lstStyle>
            <a:lvl1pPr>
              <a:defRPr/>
            </a:lvl1pPr>
          </a:lstStyle>
          <a:p>
            <a:fld id="{21F961D7-A4C2-4D2C-84CF-30D821A94450}" type="slidenum">
              <a:rPr lang="en-US" altLang="en-US"/>
              <a:pPr/>
              <a:t>‹#›</a:t>
            </a:fld>
            <a:endParaRPr lang="en-US" altLang="en-US"/>
          </a:p>
        </p:txBody>
      </p:sp>
    </p:spTree>
    <p:extLst>
      <p:ext uri="{BB962C8B-B14F-4D97-AF65-F5344CB8AC3E}">
        <p14:creationId xmlns:p14="http://schemas.microsoft.com/office/powerpoint/2010/main" val="25271054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A56442C-1D58-4BCF-AD84-1D64058DE51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392A15F-E84A-458C-94A9-3E46340CAD0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EFE8343-7A31-4E7B-8396-10C5100F1A7B}"/>
              </a:ext>
            </a:extLst>
          </p:cNvPr>
          <p:cNvSpPr>
            <a:spLocks noGrp="1" noChangeArrowheads="1"/>
          </p:cNvSpPr>
          <p:nvPr>
            <p:ph type="sldNum" sz="quarter" idx="12"/>
          </p:nvPr>
        </p:nvSpPr>
        <p:spPr>
          <a:ln/>
        </p:spPr>
        <p:txBody>
          <a:bodyPr/>
          <a:lstStyle>
            <a:lvl1pPr>
              <a:defRPr/>
            </a:lvl1pPr>
          </a:lstStyle>
          <a:p>
            <a:fld id="{0AB28C56-E900-42CE-BA08-32DE0D17F105}" type="slidenum">
              <a:rPr lang="en-US" altLang="en-US"/>
              <a:pPr/>
              <a:t>‹#›</a:t>
            </a:fld>
            <a:endParaRPr lang="en-US" altLang="en-US"/>
          </a:p>
        </p:txBody>
      </p:sp>
    </p:spTree>
    <p:extLst>
      <p:ext uri="{BB962C8B-B14F-4D97-AF65-F5344CB8AC3E}">
        <p14:creationId xmlns:p14="http://schemas.microsoft.com/office/powerpoint/2010/main" val="10507434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D3439DD-9B3C-4AB6-AA98-BA47FE0FE0FC}"/>
              </a:ext>
            </a:extLst>
          </p:cNvPr>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3" name="Rectangle 5">
            <a:extLst>
              <a:ext uri="{FF2B5EF4-FFF2-40B4-BE49-F238E27FC236}">
                <a16:creationId xmlns:a16="http://schemas.microsoft.com/office/drawing/2014/main" id="{5C38CF8E-BD6E-4AB5-8046-B4DFCB47693E}"/>
              </a:ext>
            </a:extLst>
          </p:cNvPr>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4" name="Rectangle 6">
            <a:extLst>
              <a:ext uri="{FF2B5EF4-FFF2-40B4-BE49-F238E27FC236}">
                <a16:creationId xmlns:a16="http://schemas.microsoft.com/office/drawing/2014/main" id="{AF59BB06-251A-46BB-ADD3-A4C839FB327F}"/>
              </a:ext>
            </a:extLst>
          </p:cNvPr>
          <p:cNvSpPr>
            <a:spLocks noGrp="1" noChangeArrowheads="1"/>
          </p:cNvSpPr>
          <p:nvPr>
            <p:ph type="sldNum" sz="quarter" idx="12"/>
          </p:nvPr>
        </p:nvSpPr>
        <p:spPr/>
        <p:txBody>
          <a:bodyPr/>
          <a:lstStyle>
            <a:lvl1pPr>
              <a:defRPr>
                <a:solidFill>
                  <a:schemeClr val="tx1"/>
                </a:solidFill>
              </a:defRPr>
            </a:lvl1pPr>
          </a:lstStyle>
          <a:p>
            <a:fld id="{062968CA-064B-4DA4-A6C5-521F44DBADEC}" type="slidenum">
              <a:rPr lang="en-US" altLang="en-US"/>
              <a:pPr/>
              <a:t>‹#›</a:t>
            </a:fld>
            <a:endParaRPr lang="en-US" altLang="en-US"/>
          </a:p>
        </p:txBody>
      </p:sp>
    </p:spTree>
    <p:extLst>
      <p:ext uri="{BB962C8B-B14F-4D97-AF65-F5344CB8AC3E}">
        <p14:creationId xmlns:p14="http://schemas.microsoft.com/office/powerpoint/2010/main" val="9840266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0F6293B2-F3F4-4668-ABC7-A3975F15419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20">
            <a:extLst>
              <a:ext uri="{FF2B5EF4-FFF2-40B4-BE49-F238E27FC236}">
                <a16:creationId xmlns:a16="http://schemas.microsoft.com/office/drawing/2014/main" id="{3ED2A260-07FF-4553-9FEB-2F386580BA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21">
            <a:extLst>
              <a:ext uri="{FF2B5EF4-FFF2-40B4-BE49-F238E27FC236}">
                <a16:creationId xmlns:a16="http://schemas.microsoft.com/office/drawing/2014/main" id="{A876C872-D356-4BBC-8AD4-3A8F69E8BC4B}"/>
              </a:ext>
            </a:extLst>
          </p:cNvPr>
          <p:cNvSpPr>
            <a:spLocks noGrp="1" noChangeArrowheads="1"/>
          </p:cNvSpPr>
          <p:nvPr>
            <p:ph type="sldNum" sz="quarter" idx="12"/>
          </p:nvPr>
        </p:nvSpPr>
        <p:spPr>
          <a:ln/>
        </p:spPr>
        <p:txBody>
          <a:bodyPr/>
          <a:lstStyle>
            <a:lvl1pPr>
              <a:defRPr/>
            </a:lvl1pPr>
          </a:lstStyle>
          <a:p>
            <a:fld id="{12213115-A267-40F7-B21B-9FCE3AA40307}" type="slidenum">
              <a:rPr lang="en-US" altLang="en-US"/>
              <a:pPr/>
              <a:t>‹#›</a:t>
            </a:fld>
            <a:endParaRPr lang="en-US" altLang="en-US"/>
          </a:p>
        </p:txBody>
      </p:sp>
    </p:spTree>
    <p:extLst>
      <p:ext uri="{BB962C8B-B14F-4D97-AF65-F5344CB8AC3E}">
        <p14:creationId xmlns:p14="http://schemas.microsoft.com/office/powerpoint/2010/main" val="26692075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5F4A32F-59B8-4C07-87D5-0F88C733C66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08854F6-336E-4097-8E8B-33026B8FB2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ED31B61-0B6C-40EB-B028-08F7423B4291}"/>
              </a:ext>
            </a:extLst>
          </p:cNvPr>
          <p:cNvSpPr>
            <a:spLocks noGrp="1" noChangeArrowheads="1"/>
          </p:cNvSpPr>
          <p:nvPr>
            <p:ph type="sldNum" sz="quarter" idx="12"/>
          </p:nvPr>
        </p:nvSpPr>
        <p:spPr>
          <a:ln/>
        </p:spPr>
        <p:txBody>
          <a:bodyPr/>
          <a:lstStyle>
            <a:lvl1pPr>
              <a:defRPr/>
            </a:lvl1pPr>
          </a:lstStyle>
          <a:p>
            <a:fld id="{116A7832-249D-40E9-94F1-AE913F57DA15}" type="slidenum">
              <a:rPr lang="en-US" altLang="en-US"/>
              <a:pPr/>
              <a:t>‹#›</a:t>
            </a:fld>
            <a:endParaRPr lang="en-US" altLang="en-US"/>
          </a:p>
        </p:txBody>
      </p:sp>
    </p:spTree>
    <p:extLst>
      <p:ext uri="{BB962C8B-B14F-4D97-AF65-F5344CB8AC3E}">
        <p14:creationId xmlns:p14="http://schemas.microsoft.com/office/powerpoint/2010/main" val="2529148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77C2DA0-3D41-450E-9D8D-F503DF60D128}"/>
              </a:ext>
            </a:extLst>
          </p:cNvPr>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3" name="Rectangle 5">
            <a:extLst>
              <a:ext uri="{FF2B5EF4-FFF2-40B4-BE49-F238E27FC236}">
                <a16:creationId xmlns:a16="http://schemas.microsoft.com/office/drawing/2014/main" id="{FA6D6260-5890-4DE2-9E0D-0F6107A57AE1}"/>
              </a:ext>
            </a:extLst>
          </p:cNvPr>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4" name="Rectangle 6">
            <a:extLst>
              <a:ext uri="{FF2B5EF4-FFF2-40B4-BE49-F238E27FC236}">
                <a16:creationId xmlns:a16="http://schemas.microsoft.com/office/drawing/2014/main" id="{854DAE12-F478-4F20-AB6E-3D48E9A06B78}"/>
              </a:ext>
            </a:extLst>
          </p:cNvPr>
          <p:cNvSpPr>
            <a:spLocks noGrp="1" noChangeArrowheads="1"/>
          </p:cNvSpPr>
          <p:nvPr>
            <p:ph type="sldNum" sz="quarter" idx="12"/>
          </p:nvPr>
        </p:nvSpPr>
        <p:spPr/>
        <p:txBody>
          <a:bodyPr/>
          <a:lstStyle>
            <a:lvl1pPr>
              <a:defRPr>
                <a:solidFill>
                  <a:schemeClr val="tx1"/>
                </a:solidFill>
              </a:defRPr>
            </a:lvl1pPr>
          </a:lstStyle>
          <a:p>
            <a:fld id="{E707E0AB-4CB9-40DB-BF2C-E4DD73504BC3}" type="slidenum">
              <a:rPr lang="en-US" altLang="en-US"/>
              <a:pPr/>
              <a:t>‹#›</a:t>
            </a:fld>
            <a:endParaRPr lang="en-US" altLang="en-US"/>
          </a:p>
        </p:txBody>
      </p:sp>
    </p:spTree>
    <p:extLst>
      <p:ext uri="{BB962C8B-B14F-4D97-AF65-F5344CB8AC3E}">
        <p14:creationId xmlns:p14="http://schemas.microsoft.com/office/powerpoint/2010/main" val="35597633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001B792-F74A-4FD5-875F-D74D102390B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6BB9604-5FE2-4615-B2E7-5F5CF758E9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3A04443-BF16-4A13-B436-029860EE4A49}"/>
              </a:ext>
            </a:extLst>
          </p:cNvPr>
          <p:cNvSpPr>
            <a:spLocks noGrp="1" noChangeArrowheads="1"/>
          </p:cNvSpPr>
          <p:nvPr>
            <p:ph type="sldNum" sz="quarter" idx="12"/>
          </p:nvPr>
        </p:nvSpPr>
        <p:spPr>
          <a:ln/>
        </p:spPr>
        <p:txBody>
          <a:bodyPr/>
          <a:lstStyle>
            <a:lvl1pPr>
              <a:defRPr/>
            </a:lvl1pPr>
          </a:lstStyle>
          <a:p>
            <a:fld id="{864772D3-F63C-4B25-8E0D-A1F79753E310}" type="slidenum">
              <a:rPr lang="en-US" altLang="en-US"/>
              <a:pPr/>
              <a:t>‹#›</a:t>
            </a:fld>
            <a:endParaRPr lang="en-US" altLang="en-US"/>
          </a:p>
        </p:txBody>
      </p:sp>
    </p:spTree>
    <p:extLst>
      <p:ext uri="{BB962C8B-B14F-4D97-AF65-F5344CB8AC3E}">
        <p14:creationId xmlns:p14="http://schemas.microsoft.com/office/powerpoint/2010/main" val="4112162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16/03/2024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A652B4A-6F0B-4010-BE6B-93BF9D5B460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5606EF5-03DC-45E1-9898-AC98BAC861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0531D25-E579-453A-8317-4BF1B6033E5F}"/>
              </a:ext>
            </a:extLst>
          </p:cNvPr>
          <p:cNvSpPr>
            <a:spLocks noGrp="1" noChangeArrowheads="1"/>
          </p:cNvSpPr>
          <p:nvPr>
            <p:ph type="sldNum" sz="quarter" idx="12"/>
          </p:nvPr>
        </p:nvSpPr>
        <p:spPr>
          <a:ln/>
        </p:spPr>
        <p:txBody>
          <a:bodyPr/>
          <a:lstStyle>
            <a:lvl1pPr>
              <a:defRPr/>
            </a:lvl1pPr>
          </a:lstStyle>
          <a:p>
            <a:fld id="{FCEDEDC8-39F1-40CC-9177-DE558F2458F8}" type="slidenum">
              <a:rPr lang="en-US" altLang="en-US"/>
              <a:pPr/>
              <a:t>‹#›</a:t>
            </a:fld>
            <a:endParaRPr lang="en-US" altLang="en-US"/>
          </a:p>
        </p:txBody>
      </p:sp>
    </p:spTree>
    <p:extLst>
      <p:ext uri="{BB962C8B-B14F-4D97-AF65-F5344CB8AC3E}">
        <p14:creationId xmlns:p14="http://schemas.microsoft.com/office/powerpoint/2010/main" val="16142733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5DAD68B-AAB2-4ECE-ABC8-F535E8AAF7F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27DF7B6-E9DC-4BF4-8E02-9B07527213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A01BB31-2B88-495F-A2A1-FDFC2EE0B7D5}"/>
              </a:ext>
            </a:extLst>
          </p:cNvPr>
          <p:cNvSpPr>
            <a:spLocks noGrp="1" noChangeArrowheads="1"/>
          </p:cNvSpPr>
          <p:nvPr>
            <p:ph type="sldNum" sz="quarter" idx="12"/>
          </p:nvPr>
        </p:nvSpPr>
        <p:spPr>
          <a:ln/>
        </p:spPr>
        <p:txBody>
          <a:bodyPr/>
          <a:lstStyle>
            <a:lvl1pPr>
              <a:defRPr/>
            </a:lvl1pPr>
          </a:lstStyle>
          <a:p>
            <a:fld id="{A5D11F4C-98AD-4C95-8C1D-AC678DD5736D}" type="slidenum">
              <a:rPr lang="en-US" altLang="en-US"/>
              <a:pPr/>
              <a:t>‹#›</a:t>
            </a:fld>
            <a:endParaRPr lang="en-US" altLang="en-US"/>
          </a:p>
        </p:txBody>
      </p:sp>
    </p:spTree>
    <p:extLst>
      <p:ext uri="{BB962C8B-B14F-4D97-AF65-F5344CB8AC3E}">
        <p14:creationId xmlns:p14="http://schemas.microsoft.com/office/powerpoint/2010/main" val="13755527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15B6F7F-E1F2-4118-9A79-21D20E02B27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AC3B915-7AE3-4B5A-9203-04A493348B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89A0414-3954-4DC1-9A3F-2643B24441B0}"/>
              </a:ext>
            </a:extLst>
          </p:cNvPr>
          <p:cNvSpPr>
            <a:spLocks noGrp="1" noChangeArrowheads="1"/>
          </p:cNvSpPr>
          <p:nvPr>
            <p:ph type="sldNum" sz="quarter" idx="12"/>
          </p:nvPr>
        </p:nvSpPr>
        <p:spPr>
          <a:ln/>
        </p:spPr>
        <p:txBody>
          <a:bodyPr/>
          <a:lstStyle>
            <a:lvl1pPr>
              <a:defRPr/>
            </a:lvl1pPr>
          </a:lstStyle>
          <a:p>
            <a:fld id="{F3519E8A-2E35-456B-BC3E-D54FC48FA2A1}" type="slidenum">
              <a:rPr lang="en-US" altLang="en-US"/>
              <a:pPr/>
              <a:t>‹#›</a:t>
            </a:fld>
            <a:endParaRPr lang="en-US" altLang="en-US"/>
          </a:p>
        </p:txBody>
      </p:sp>
    </p:spTree>
    <p:extLst>
      <p:ext uri="{BB962C8B-B14F-4D97-AF65-F5344CB8AC3E}">
        <p14:creationId xmlns:p14="http://schemas.microsoft.com/office/powerpoint/2010/main" val="3101404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934AFA8-D6F1-485F-A483-3679A3A690F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F6BB2A7-F08C-4014-90F5-46158CE14C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9D043B4-8591-4040-837C-0CC5065403BA}"/>
              </a:ext>
            </a:extLst>
          </p:cNvPr>
          <p:cNvSpPr>
            <a:spLocks noGrp="1" noChangeArrowheads="1"/>
          </p:cNvSpPr>
          <p:nvPr>
            <p:ph type="sldNum" sz="quarter" idx="12"/>
          </p:nvPr>
        </p:nvSpPr>
        <p:spPr>
          <a:ln/>
        </p:spPr>
        <p:txBody>
          <a:bodyPr/>
          <a:lstStyle>
            <a:lvl1pPr>
              <a:defRPr/>
            </a:lvl1pPr>
          </a:lstStyle>
          <a:p>
            <a:fld id="{A96E63B6-1E1C-4F94-A5C3-CED9B5501680}" type="slidenum">
              <a:rPr lang="en-US" altLang="en-US"/>
              <a:pPr/>
              <a:t>‹#›</a:t>
            </a:fld>
            <a:endParaRPr lang="en-US" altLang="en-US"/>
          </a:p>
        </p:txBody>
      </p:sp>
    </p:spTree>
    <p:extLst>
      <p:ext uri="{BB962C8B-B14F-4D97-AF65-F5344CB8AC3E}">
        <p14:creationId xmlns:p14="http://schemas.microsoft.com/office/powerpoint/2010/main" val="3146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15BA1D6-3D97-4E50-BDD7-F96FD10531C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45A06FD-F791-48F6-B9D0-9BD1D62BF8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A94CCEB-E455-4702-BC8A-74EBF8C6D1E8}"/>
              </a:ext>
            </a:extLst>
          </p:cNvPr>
          <p:cNvSpPr>
            <a:spLocks noGrp="1" noChangeArrowheads="1"/>
          </p:cNvSpPr>
          <p:nvPr>
            <p:ph type="sldNum" sz="quarter" idx="12"/>
          </p:nvPr>
        </p:nvSpPr>
        <p:spPr>
          <a:ln/>
        </p:spPr>
        <p:txBody>
          <a:bodyPr/>
          <a:lstStyle>
            <a:lvl1pPr>
              <a:defRPr/>
            </a:lvl1pPr>
          </a:lstStyle>
          <a:p>
            <a:fld id="{D414A7B9-FC04-4D2B-8F76-DB7A63BDE620}" type="slidenum">
              <a:rPr lang="en-US" altLang="en-US"/>
              <a:pPr/>
              <a:t>‹#›</a:t>
            </a:fld>
            <a:endParaRPr lang="en-US" altLang="en-US"/>
          </a:p>
        </p:txBody>
      </p:sp>
    </p:spTree>
    <p:extLst>
      <p:ext uri="{BB962C8B-B14F-4D97-AF65-F5344CB8AC3E}">
        <p14:creationId xmlns:p14="http://schemas.microsoft.com/office/powerpoint/2010/main" val="6821667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0C22F40-6618-4F41-B3F3-DF2FC761936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8388024-DB25-4984-8205-66D379F4BA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51F8BDB-DC42-418A-AC91-D14B405A5A6B}"/>
              </a:ext>
            </a:extLst>
          </p:cNvPr>
          <p:cNvSpPr>
            <a:spLocks noGrp="1" noChangeArrowheads="1"/>
          </p:cNvSpPr>
          <p:nvPr>
            <p:ph type="sldNum" sz="quarter" idx="12"/>
          </p:nvPr>
        </p:nvSpPr>
        <p:spPr>
          <a:ln/>
        </p:spPr>
        <p:txBody>
          <a:bodyPr/>
          <a:lstStyle>
            <a:lvl1pPr>
              <a:defRPr/>
            </a:lvl1pPr>
          </a:lstStyle>
          <a:p>
            <a:fld id="{DA55E864-EC37-469B-A093-7349693E1E2B}" type="slidenum">
              <a:rPr lang="en-US" altLang="en-US"/>
              <a:pPr/>
              <a:t>‹#›</a:t>
            </a:fld>
            <a:endParaRPr lang="en-US" altLang="en-US"/>
          </a:p>
        </p:txBody>
      </p:sp>
    </p:spTree>
    <p:extLst>
      <p:ext uri="{BB962C8B-B14F-4D97-AF65-F5344CB8AC3E}">
        <p14:creationId xmlns:p14="http://schemas.microsoft.com/office/powerpoint/2010/main" val="31896269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16B31CD-ADF3-442B-9718-1004256D926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660A3A4-8D21-4159-8E5A-D4431B7F8D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3441597-81DE-4443-BB1B-F886183256C9}"/>
              </a:ext>
            </a:extLst>
          </p:cNvPr>
          <p:cNvSpPr>
            <a:spLocks noGrp="1" noChangeArrowheads="1"/>
          </p:cNvSpPr>
          <p:nvPr>
            <p:ph type="sldNum" sz="quarter" idx="12"/>
          </p:nvPr>
        </p:nvSpPr>
        <p:spPr>
          <a:ln/>
        </p:spPr>
        <p:txBody>
          <a:bodyPr/>
          <a:lstStyle>
            <a:lvl1pPr>
              <a:defRPr/>
            </a:lvl1pPr>
          </a:lstStyle>
          <a:p>
            <a:fld id="{F8DF27D8-CC41-4697-B466-9A5B19F4B018}" type="slidenum">
              <a:rPr lang="en-US" altLang="en-US"/>
              <a:pPr/>
              <a:t>‹#›</a:t>
            </a:fld>
            <a:endParaRPr lang="en-US" altLang="en-US"/>
          </a:p>
        </p:txBody>
      </p:sp>
    </p:spTree>
    <p:extLst>
      <p:ext uri="{BB962C8B-B14F-4D97-AF65-F5344CB8AC3E}">
        <p14:creationId xmlns:p14="http://schemas.microsoft.com/office/powerpoint/2010/main" val="4270206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2430697-01F8-40A1-BDB6-6CAF77C4534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EBB4EA2-398D-45FB-8110-8E3E1F341D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F013FB4-645F-44DB-B6BC-CD3D1CEB6EDE}"/>
              </a:ext>
            </a:extLst>
          </p:cNvPr>
          <p:cNvSpPr>
            <a:spLocks noGrp="1" noChangeArrowheads="1"/>
          </p:cNvSpPr>
          <p:nvPr>
            <p:ph type="sldNum" sz="quarter" idx="12"/>
          </p:nvPr>
        </p:nvSpPr>
        <p:spPr>
          <a:ln/>
        </p:spPr>
        <p:txBody>
          <a:bodyPr/>
          <a:lstStyle>
            <a:lvl1pPr>
              <a:defRPr/>
            </a:lvl1pPr>
          </a:lstStyle>
          <a:p>
            <a:fld id="{9FE94484-A1A4-4217-907D-93F545BC10FD}" type="slidenum">
              <a:rPr lang="en-US" altLang="en-US"/>
              <a:pPr/>
              <a:t>‹#›</a:t>
            </a:fld>
            <a:endParaRPr lang="en-US" altLang="en-US"/>
          </a:p>
        </p:txBody>
      </p:sp>
    </p:spTree>
    <p:extLst>
      <p:ext uri="{BB962C8B-B14F-4D97-AF65-F5344CB8AC3E}">
        <p14:creationId xmlns:p14="http://schemas.microsoft.com/office/powerpoint/2010/main" val="37090604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9AE7980-B855-4DD0-A65F-853341ACB53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5663959-34AB-4C42-A803-08F8CB4CDB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898A7E3-3DAC-4369-9D8F-3A832A861670}"/>
              </a:ext>
            </a:extLst>
          </p:cNvPr>
          <p:cNvSpPr>
            <a:spLocks noGrp="1" noChangeArrowheads="1"/>
          </p:cNvSpPr>
          <p:nvPr>
            <p:ph type="sldNum" sz="quarter" idx="12"/>
          </p:nvPr>
        </p:nvSpPr>
        <p:spPr>
          <a:ln/>
        </p:spPr>
        <p:txBody>
          <a:bodyPr/>
          <a:lstStyle>
            <a:lvl1pPr>
              <a:defRPr/>
            </a:lvl1pPr>
          </a:lstStyle>
          <a:p>
            <a:fld id="{69A7BB4F-2E82-4A85-B4AA-75638E59BE0B}" type="slidenum">
              <a:rPr lang="en-US" altLang="en-US"/>
              <a:pPr/>
              <a:t>‹#›</a:t>
            </a:fld>
            <a:endParaRPr lang="en-US" altLang="en-US"/>
          </a:p>
        </p:txBody>
      </p:sp>
    </p:spTree>
    <p:extLst>
      <p:ext uri="{BB962C8B-B14F-4D97-AF65-F5344CB8AC3E}">
        <p14:creationId xmlns:p14="http://schemas.microsoft.com/office/powerpoint/2010/main" val="38983660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595937F-46AE-4066-A095-C8F44A7CC88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DCC02D7-8315-4C80-B554-3817CEBFAB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E11D36-E8B7-45CB-90D5-AAB8EA0AE6AF}"/>
              </a:ext>
            </a:extLst>
          </p:cNvPr>
          <p:cNvSpPr>
            <a:spLocks noGrp="1" noChangeArrowheads="1"/>
          </p:cNvSpPr>
          <p:nvPr>
            <p:ph type="sldNum" sz="quarter" idx="12"/>
          </p:nvPr>
        </p:nvSpPr>
        <p:spPr>
          <a:ln/>
        </p:spPr>
        <p:txBody>
          <a:bodyPr/>
          <a:lstStyle>
            <a:lvl1pPr>
              <a:defRPr/>
            </a:lvl1pPr>
          </a:lstStyle>
          <a:p>
            <a:fld id="{CE36D746-966A-46D4-902B-81B040E17F1B}" type="slidenum">
              <a:rPr lang="en-US" altLang="en-US"/>
              <a:pPr/>
              <a:t>‹#›</a:t>
            </a:fld>
            <a:endParaRPr lang="en-US" altLang="en-US"/>
          </a:p>
        </p:txBody>
      </p:sp>
    </p:spTree>
    <p:extLst>
      <p:ext uri="{BB962C8B-B14F-4D97-AF65-F5344CB8AC3E}">
        <p14:creationId xmlns:p14="http://schemas.microsoft.com/office/powerpoint/2010/main" val="377051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16/03/2024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115BC94-6004-4B1B-8B26-AB8A86AB93D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EEF15A6-B447-43B3-99B1-1DE06590F9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3C0688B-7C82-47AF-8822-476FF68F1F91}"/>
              </a:ext>
            </a:extLst>
          </p:cNvPr>
          <p:cNvSpPr>
            <a:spLocks noGrp="1" noChangeArrowheads="1"/>
          </p:cNvSpPr>
          <p:nvPr>
            <p:ph type="sldNum" sz="quarter" idx="12"/>
          </p:nvPr>
        </p:nvSpPr>
        <p:spPr>
          <a:ln/>
        </p:spPr>
        <p:txBody>
          <a:bodyPr/>
          <a:lstStyle>
            <a:lvl1pPr>
              <a:defRPr/>
            </a:lvl1pPr>
          </a:lstStyle>
          <a:p>
            <a:fld id="{CED83940-0E87-4AF4-B475-581B93B48B93}" type="slidenum">
              <a:rPr lang="en-US" altLang="en-US"/>
              <a:pPr/>
              <a:t>‹#›</a:t>
            </a:fld>
            <a:endParaRPr lang="en-US" altLang="en-US"/>
          </a:p>
        </p:txBody>
      </p:sp>
    </p:spTree>
    <p:extLst>
      <p:ext uri="{BB962C8B-B14F-4D97-AF65-F5344CB8AC3E}">
        <p14:creationId xmlns:p14="http://schemas.microsoft.com/office/powerpoint/2010/main" val="16751155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E1AA77B-788D-4967-809E-7D1B52AA6A2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5D61CB8-AED0-4E41-9755-7518DD3318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24768A-A7DB-46FE-BF9B-ACEF4D7B949B}"/>
              </a:ext>
            </a:extLst>
          </p:cNvPr>
          <p:cNvSpPr>
            <a:spLocks noGrp="1" noChangeArrowheads="1"/>
          </p:cNvSpPr>
          <p:nvPr>
            <p:ph type="sldNum" sz="quarter" idx="12"/>
          </p:nvPr>
        </p:nvSpPr>
        <p:spPr>
          <a:ln/>
        </p:spPr>
        <p:txBody>
          <a:bodyPr/>
          <a:lstStyle>
            <a:lvl1pPr>
              <a:defRPr/>
            </a:lvl1pPr>
          </a:lstStyle>
          <a:p>
            <a:fld id="{ECAB3A46-96A4-42FF-90D5-2A677F0C73BF}" type="slidenum">
              <a:rPr lang="en-US" altLang="en-US"/>
              <a:pPr/>
              <a:t>‹#›</a:t>
            </a:fld>
            <a:endParaRPr lang="en-US" altLang="en-US"/>
          </a:p>
        </p:txBody>
      </p:sp>
    </p:spTree>
    <p:extLst>
      <p:ext uri="{BB962C8B-B14F-4D97-AF65-F5344CB8AC3E}">
        <p14:creationId xmlns:p14="http://schemas.microsoft.com/office/powerpoint/2010/main" val="25343398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124557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067878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125865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758181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253988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661592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938992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56392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16/03/2024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82566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709573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459695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1"/>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19" indent="0" algn="ctr">
              <a:buNone/>
              <a:defRPr/>
            </a:lvl2pPr>
            <a:lvl3pPr marL="642238" indent="0" algn="ctr">
              <a:buNone/>
              <a:defRPr/>
            </a:lvl3pPr>
            <a:lvl4pPr marL="963359" indent="0" algn="ctr">
              <a:buNone/>
              <a:defRPr/>
            </a:lvl4pPr>
            <a:lvl5pPr marL="1284476" indent="0" algn="ctr">
              <a:buNone/>
              <a:defRPr/>
            </a:lvl5pPr>
            <a:lvl6pPr marL="1605603" indent="0" algn="ctr">
              <a:buNone/>
              <a:defRPr/>
            </a:lvl6pPr>
            <a:lvl7pPr marL="1926722" indent="0" algn="ctr">
              <a:buNone/>
              <a:defRPr/>
            </a:lvl7pPr>
            <a:lvl8pPr marL="2247848" indent="0" algn="ctr">
              <a:buNone/>
              <a:defRPr/>
            </a:lvl8pPr>
            <a:lvl9pPr marL="2568953"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12AF6EC-3247-BB4F-989D-6C704377776F}" type="slidenum">
              <a:rPr lang="en-US"/>
              <a:pPr/>
              <a:t>‹#›</a:t>
            </a:fld>
            <a:endParaRPr lang="en-US"/>
          </a:p>
        </p:txBody>
      </p:sp>
    </p:spTree>
    <p:extLst>
      <p:ext uri="{BB962C8B-B14F-4D97-AF65-F5344CB8AC3E}">
        <p14:creationId xmlns:p14="http://schemas.microsoft.com/office/powerpoint/2010/main" val="41246454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14DA236-2DFC-8249-826F-4C49F458D955}" type="slidenum">
              <a:rPr lang="en-US"/>
              <a:pPr/>
              <a:t>‹#›</a:t>
            </a:fld>
            <a:endParaRPr lang="en-US"/>
          </a:p>
        </p:txBody>
      </p:sp>
    </p:spTree>
    <p:extLst>
      <p:ext uri="{BB962C8B-B14F-4D97-AF65-F5344CB8AC3E}">
        <p14:creationId xmlns:p14="http://schemas.microsoft.com/office/powerpoint/2010/main" val="28443210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1" y="4406426"/>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301" y="2907086"/>
            <a:ext cx="7772009" cy="1499316"/>
          </a:xfrm>
        </p:spPr>
        <p:txBody>
          <a:bodyPr anchor="b"/>
          <a:lstStyle>
            <a:lvl1pPr marL="0" indent="0">
              <a:buNone/>
              <a:defRPr sz="1400"/>
            </a:lvl1pPr>
            <a:lvl2pPr marL="321119" indent="0">
              <a:buNone/>
              <a:defRPr sz="1300"/>
            </a:lvl2pPr>
            <a:lvl3pPr marL="642238" indent="0">
              <a:buNone/>
              <a:defRPr sz="1100"/>
            </a:lvl3pPr>
            <a:lvl4pPr marL="963359" indent="0">
              <a:buNone/>
              <a:defRPr sz="1000"/>
            </a:lvl4pPr>
            <a:lvl5pPr marL="1284476" indent="0">
              <a:buNone/>
              <a:defRPr sz="1000"/>
            </a:lvl5pPr>
            <a:lvl6pPr marL="1605603" indent="0">
              <a:buNone/>
              <a:defRPr sz="1000"/>
            </a:lvl6pPr>
            <a:lvl7pPr marL="1926722" indent="0">
              <a:buNone/>
              <a:defRPr sz="1000"/>
            </a:lvl7pPr>
            <a:lvl8pPr marL="2247848" indent="0">
              <a:buNone/>
              <a:defRPr sz="1000"/>
            </a:lvl8pPr>
            <a:lvl9pPr marL="2568953"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94B93A-18C2-1542-91F9-E98FF0214EC0}" type="slidenum">
              <a:rPr lang="en-US"/>
              <a:pPr/>
              <a:t>‹#›</a:t>
            </a:fld>
            <a:endParaRPr lang="en-US"/>
          </a:p>
        </p:txBody>
      </p:sp>
    </p:spTree>
    <p:extLst>
      <p:ext uri="{BB962C8B-B14F-4D97-AF65-F5344CB8AC3E}">
        <p14:creationId xmlns:p14="http://schemas.microsoft.com/office/powerpoint/2010/main" val="8158508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32" y="1125348"/>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8"/>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91F785B-04C0-CA44-9B77-FB99ADEA8BD7}" type="slidenum">
              <a:rPr lang="en-US"/>
              <a:pPr/>
              <a:t>‹#›</a:t>
            </a:fld>
            <a:endParaRPr lang="en-US"/>
          </a:p>
        </p:txBody>
      </p:sp>
    </p:spTree>
    <p:extLst>
      <p:ext uri="{BB962C8B-B14F-4D97-AF65-F5344CB8AC3E}">
        <p14:creationId xmlns:p14="http://schemas.microsoft.com/office/powerpoint/2010/main" val="39216585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7"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7" y="1535040"/>
            <a:ext cx="4040061" cy="639693"/>
          </a:xfrm>
        </p:spPr>
        <p:txBody>
          <a:bodyPr anchor="b"/>
          <a:lstStyle>
            <a:lvl1pPr marL="0" indent="0">
              <a:buNone/>
              <a:defRPr sz="1700" b="1"/>
            </a:lvl1pPr>
            <a:lvl2pPr marL="321119" indent="0">
              <a:buNone/>
              <a:defRPr sz="1400" b="1"/>
            </a:lvl2pPr>
            <a:lvl3pPr marL="642238" indent="0">
              <a:buNone/>
              <a:defRPr sz="1300" b="1"/>
            </a:lvl3pPr>
            <a:lvl4pPr marL="963359" indent="0">
              <a:buNone/>
              <a:defRPr sz="1100" b="1"/>
            </a:lvl4pPr>
            <a:lvl5pPr marL="1284476" indent="0">
              <a:buNone/>
              <a:defRPr sz="1100" b="1"/>
            </a:lvl5pPr>
            <a:lvl6pPr marL="1605603" indent="0">
              <a:buNone/>
              <a:defRPr sz="1100" b="1"/>
            </a:lvl6pPr>
            <a:lvl7pPr marL="1926722" indent="0">
              <a:buNone/>
              <a:defRPr sz="1100" b="1"/>
            </a:lvl7pPr>
            <a:lvl8pPr marL="2247848" indent="0">
              <a:buNone/>
              <a:defRPr sz="1100" b="1"/>
            </a:lvl8pPr>
            <a:lvl9pPr marL="2568953"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7"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19" indent="0">
              <a:buNone/>
              <a:defRPr sz="1400" b="1"/>
            </a:lvl2pPr>
            <a:lvl3pPr marL="642238" indent="0">
              <a:buNone/>
              <a:defRPr sz="1300" b="1"/>
            </a:lvl3pPr>
            <a:lvl4pPr marL="963359" indent="0">
              <a:buNone/>
              <a:defRPr sz="1100" b="1"/>
            </a:lvl4pPr>
            <a:lvl5pPr marL="1284476" indent="0">
              <a:buNone/>
              <a:defRPr sz="1100" b="1"/>
            </a:lvl5pPr>
            <a:lvl6pPr marL="1605603" indent="0">
              <a:buNone/>
              <a:defRPr sz="1100" b="1"/>
            </a:lvl6pPr>
            <a:lvl7pPr marL="1926722" indent="0">
              <a:buNone/>
              <a:defRPr sz="1100" b="1"/>
            </a:lvl7pPr>
            <a:lvl8pPr marL="2247848" indent="0">
              <a:buNone/>
              <a:defRPr sz="1100" b="1"/>
            </a:lvl8pPr>
            <a:lvl9pPr marL="2568953"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CE37D75B-D99F-7047-AB69-E8FC0FE6E932}" type="slidenum">
              <a:rPr lang="en-US"/>
              <a:pPr/>
              <a:t>‹#›</a:t>
            </a:fld>
            <a:endParaRPr lang="en-US"/>
          </a:p>
        </p:txBody>
      </p:sp>
    </p:spTree>
    <p:extLst>
      <p:ext uri="{BB962C8B-B14F-4D97-AF65-F5344CB8AC3E}">
        <p14:creationId xmlns:p14="http://schemas.microsoft.com/office/powerpoint/2010/main" val="27070648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7BBC3D53-28E4-3C4C-AC49-1FBCFD756FC5}" type="slidenum">
              <a:rPr lang="en-US"/>
              <a:pPr/>
              <a:t>‹#›</a:t>
            </a:fld>
            <a:endParaRPr lang="en-US"/>
          </a:p>
        </p:txBody>
      </p:sp>
    </p:spTree>
    <p:extLst>
      <p:ext uri="{BB962C8B-B14F-4D97-AF65-F5344CB8AC3E}">
        <p14:creationId xmlns:p14="http://schemas.microsoft.com/office/powerpoint/2010/main" val="13506498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69B55EEA-ACCC-B84E-8549-81E93C4C8218}" type="slidenum">
              <a:rPr lang="en-US"/>
              <a:pPr/>
              <a:t>‹#›</a:t>
            </a:fld>
            <a:endParaRPr lang="en-US"/>
          </a:p>
        </p:txBody>
      </p:sp>
    </p:spTree>
    <p:extLst>
      <p:ext uri="{BB962C8B-B14F-4D97-AF65-F5344CB8AC3E}">
        <p14:creationId xmlns:p14="http://schemas.microsoft.com/office/powerpoint/2010/main" val="1055683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16/03/2024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7"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7" y="1434565"/>
            <a:ext cx="3007439" cy="4691082"/>
          </a:xfrm>
        </p:spPr>
        <p:txBody>
          <a:bodyPr/>
          <a:lstStyle>
            <a:lvl1pPr marL="0" indent="0">
              <a:buNone/>
              <a:defRPr sz="1000"/>
            </a:lvl1pPr>
            <a:lvl2pPr marL="321119" indent="0">
              <a:buNone/>
              <a:defRPr sz="800"/>
            </a:lvl2pPr>
            <a:lvl3pPr marL="642238" indent="0">
              <a:buNone/>
              <a:defRPr sz="700"/>
            </a:lvl3pPr>
            <a:lvl4pPr marL="963359" indent="0">
              <a:buNone/>
              <a:defRPr sz="600"/>
            </a:lvl4pPr>
            <a:lvl5pPr marL="1284476" indent="0">
              <a:buNone/>
              <a:defRPr sz="600"/>
            </a:lvl5pPr>
            <a:lvl6pPr marL="1605603" indent="0">
              <a:buNone/>
              <a:defRPr sz="600"/>
            </a:lvl6pPr>
            <a:lvl7pPr marL="1926722" indent="0">
              <a:buNone/>
              <a:defRPr sz="600"/>
            </a:lvl7pPr>
            <a:lvl8pPr marL="2247848" indent="0">
              <a:buNone/>
              <a:defRPr sz="600"/>
            </a:lvl8pPr>
            <a:lvl9pPr marL="2568953"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A2344513-4EE7-0042-B6E9-ACB443695BB2}" type="slidenum">
              <a:rPr lang="en-US"/>
              <a:pPr/>
              <a:t>‹#›</a:t>
            </a:fld>
            <a:endParaRPr lang="en-US"/>
          </a:p>
        </p:txBody>
      </p:sp>
    </p:spTree>
    <p:extLst>
      <p:ext uri="{BB962C8B-B14F-4D97-AF65-F5344CB8AC3E}">
        <p14:creationId xmlns:p14="http://schemas.microsoft.com/office/powerpoint/2010/main" val="41805512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2"/>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4"/>
            <a:ext cx="5486846" cy="4115023"/>
          </a:xfrm>
        </p:spPr>
        <p:txBody>
          <a:bodyPr/>
          <a:lstStyle>
            <a:lvl1pPr marL="0" indent="0">
              <a:buNone/>
              <a:defRPr sz="2300"/>
            </a:lvl1pPr>
            <a:lvl2pPr marL="321119" indent="0">
              <a:buNone/>
              <a:defRPr sz="2000"/>
            </a:lvl2pPr>
            <a:lvl3pPr marL="642238" indent="0">
              <a:buNone/>
              <a:defRPr sz="1700"/>
            </a:lvl3pPr>
            <a:lvl4pPr marL="963359" indent="0">
              <a:buNone/>
              <a:defRPr sz="1400"/>
            </a:lvl4pPr>
            <a:lvl5pPr marL="1284476" indent="0">
              <a:buNone/>
              <a:defRPr sz="1400"/>
            </a:lvl5pPr>
            <a:lvl6pPr marL="1605603" indent="0">
              <a:buNone/>
              <a:defRPr sz="1400"/>
            </a:lvl6pPr>
            <a:lvl7pPr marL="1926722" indent="0">
              <a:buNone/>
              <a:defRPr sz="1400"/>
            </a:lvl7pPr>
            <a:lvl8pPr marL="2247848" indent="0">
              <a:buNone/>
              <a:defRPr sz="1400"/>
            </a:lvl8pPr>
            <a:lvl9pPr marL="2568953" indent="0">
              <a:buNone/>
              <a:defRPr sz="1400"/>
            </a:lvl9pPr>
          </a:lstStyle>
          <a:p>
            <a:endParaRPr lang="en-US"/>
          </a:p>
        </p:txBody>
      </p:sp>
      <p:sp>
        <p:nvSpPr>
          <p:cNvPr id="4" name="Text Placeholder 3"/>
          <p:cNvSpPr>
            <a:spLocks noGrp="1"/>
          </p:cNvSpPr>
          <p:nvPr>
            <p:ph type="body" sz="half" idx="2"/>
          </p:nvPr>
        </p:nvSpPr>
        <p:spPr>
          <a:xfrm>
            <a:off x="1791738" y="5367640"/>
            <a:ext cx="5486846" cy="804919"/>
          </a:xfrm>
        </p:spPr>
        <p:txBody>
          <a:bodyPr/>
          <a:lstStyle>
            <a:lvl1pPr marL="0" indent="0">
              <a:buNone/>
              <a:defRPr sz="1000"/>
            </a:lvl1pPr>
            <a:lvl2pPr marL="321119" indent="0">
              <a:buNone/>
              <a:defRPr sz="800"/>
            </a:lvl2pPr>
            <a:lvl3pPr marL="642238" indent="0">
              <a:buNone/>
              <a:defRPr sz="700"/>
            </a:lvl3pPr>
            <a:lvl4pPr marL="963359" indent="0">
              <a:buNone/>
              <a:defRPr sz="600"/>
            </a:lvl4pPr>
            <a:lvl5pPr marL="1284476" indent="0">
              <a:buNone/>
              <a:defRPr sz="600"/>
            </a:lvl5pPr>
            <a:lvl6pPr marL="1605603" indent="0">
              <a:buNone/>
              <a:defRPr sz="600"/>
            </a:lvl6pPr>
            <a:lvl7pPr marL="1926722" indent="0">
              <a:buNone/>
              <a:defRPr sz="600"/>
            </a:lvl7pPr>
            <a:lvl8pPr marL="2247848" indent="0">
              <a:buNone/>
              <a:defRPr sz="600"/>
            </a:lvl8pPr>
            <a:lvl9pPr marL="2568953"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FD4711-5D81-1D41-B576-07C91C12D1F3}" type="slidenum">
              <a:rPr lang="en-US"/>
              <a:pPr/>
              <a:t>‹#›</a:t>
            </a:fld>
            <a:endParaRPr lang="en-US"/>
          </a:p>
        </p:txBody>
      </p:sp>
    </p:spTree>
    <p:extLst>
      <p:ext uri="{BB962C8B-B14F-4D97-AF65-F5344CB8AC3E}">
        <p14:creationId xmlns:p14="http://schemas.microsoft.com/office/powerpoint/2010/main" val="35404563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F486477-9020-AB47-A362-9CDF615742DD}" type="slidenum">
              <a:rPr lang="en-US"/>
              <a:pPr/>
              <a:t>‹#›</a:t>
            </a:fld>
            <a:endParaRPr lang="en-US"/>
          </a:p>
        </p:txBody>
      </p:sp>
    </p:spTree>
    <p:extLst>
      <p:ext uri="{BB962C8B-B14F-4D97-AF65-F5344CB8AC3E}">
        <p14:creationId xmlns:p14="http://schemas.microsoft.com/office/powerpoint/2010/main" val="31484813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AF2EF24-E3B6-E445-A24C-41B364EEC635}" type="slidenum">
              <a:rPr lang="en-US"/>
              <a:pPr/>
              <a:t>‹#›</a:t>
            </a:fld>
            <a:endParaRPr lang="en-US"/>
          </a:p>
        </p:txBody>
      </p:sp>
    </p:spTree>
    <p:extLst>
      <p:ext uri="{BB962C8B-B14F-4D97-AF65-F5344CB8AC3E}">
        <p14:creationId xmlns:p14="http://schemas.microsoft.com/office/powerpoint/2010/main" val="42501447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6721015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174404407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1933869117"/>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805515070"/>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3490206350"/>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3660636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16/03/2024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744167872"/>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1407227717"/>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1083604591"/>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2496754135"/>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8436381-3B77-6E4F-AE9C-A01BC19F836C}" type="slidenum">
              <a:rPr lang="en-US"/>
              <a:pPr>
                <a:defRPr/>
              </a:pPr>
              <a:t>‹#›</a:t>
            </a:fld>
            <a:endParaRPr lang="en-US"/>
          </a:p>
        </p:txBody>
      </p:sp>
    </p:spTree>
    <p:extLst>
      <p:ext uri="{BB962C8B-B14F-4D97-AF65-F5344CB8AC3E}">
        <p14:creationId xmlns:p14="http://schemas.microsoft.com/office/powerpoint/2010/main" val="185999561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2BE3C17-209A-4341-9743-EBFC7B5F5BE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BFF7FF5-74D3-49AC-A905-AD68441CEB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2BCE0CF-9A2A-4D88-BB5E-DE2AF8FF4B06}"/>
              </a:ext>
            </a:extLst>
          </p:cNvPr>
          <p:cNvSpPr>
            <a:spLocks noGrp="1" noChangeArrowheads="1"/>
          </p:cNvSpPr>
          <p:nvPr>
            <p:ph type="sldNum" sz="quarter" idx="12"/>
          </p:nvPr>
        </p:nvSpPr>
        <p:spPr>
          <a:ln/>
        </p:spPr>
        <p:txBody>
          <a:bodyPr/>
          <a:lstStyle>
            <a:lvl1pPr>
              <a:defRPr/>
            </a:lvl1pPr>
          </a:lstStyle>
          <a:p>
            <a:fld id="{14EBDE18-9ACD-4437-95DE-A4929CD7EAF2}" type="slidenum">
              <a:rPr lang="en-US" altLang="en-US"/>
              <a:pPr/>
              <a:t>‹#›</a:t>
            </a:fld>
            <a:endParaRPr lang="en-US" altLang="en-US"/>
          </a:p>
        </p:txBody>
      </p:sp>
    </p:spTree>
    <p:extLst>
      <p:ext uri="{BB962C8B-B14F-4D97-AF65-F5344CB8AC3E}">
        <p14:creationId xmlns:p14="http://schemas.microsoft.com/office/powerpoint/2010/main" val="91520709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4523FD4-3195-484C-B880-3A89DCE716E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63B4365-D1A3-4AFF-A4FA-799AEE6E5E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5180CB7-43DA-4C7A-9BE4-C1F1C77A8AF1}"/>
              </a:ext>
            </a:extLst>
          </p:cNvPr>
          <p:cNvSpPr>
            <a:spLocks noGrp="1" noChangeArrowheads="1"/>
          </p:cNvSpPr>
          <p:nvPr>
            <p:ph type="sldNum" sz="quarter" idx="12"/>
          </p:nvPr>
        </p:nvSpPr>
        <p:spPr>
          <a:ln/>
        </p:spPr>
        <p:txBody>
          <a:bodyPr/>
          <a:lstStyle>
            <a:lvl1pPr>
              <a:defRPr/>
            </a:lvl1pPr>
          </a:lstStyle>
          <a:p>
            <a:fld id="{9D67D303-710A-4384-AFC9-163C5E3413DD}" type="slidenum">
              <a:rPr lang="en-US" altLang="en-US"/>
              <a:pPr/>
              <a:t>‹#›</a:t>
            </a:fld>
            <a:endParaRPr lang="en-US" altLang="en-US"/>
          </a:p>
        </p:txBody>
      </p:sp>
    </p:spTree>
    <p:extLst>
      <p:ext uri="{BB962C8B-B14F-4D97-AF65-F5344CB8AC3E}">
        <p14:creationId xmlns:p14="http://schemas.microsoft.com/office/powerpoint/2010/main" val="18766348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E291F4E-9CAF-447B-97F4-520EB28EFC7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CE29E70-1F19-43D0-8272-3128510A0F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1C9828E-2050-44BD-9274-440B6ED2CB91}"/>
              </a:ext>
            </a:extLst>
          </p:cNvPr>
          <p:cNvSpPr>
            <a:spLocks noGrp="1" noChangeArrowheads="1"/>
          </p:cNvSpPr>
          <p:nvPr>
            <p:ph type="sldNum" sz="quarter" idx="12"/>
          </p:nvPr>
        </p:nvSpPr>
        <p:spPr>
          <a:ln/>
        </p:spPr>
        <p:txBody>
          <a:bodyPr/>
          <a:lstStyle>
            <a:lvl1pPr>
              <a:defRPr/>
            </a:lvl1pPr>
          </a:lstStyle>
          <a:p>
            <a:fld id="{5B3940C2-AF19-451B-8F38-4CE97F6FF02B}" type="slidenum">
              <a:rPr lang="en-US" altLang="en-US"/>
              <a:pPr/>
              <a:t>‹#›</a:t>
            </a:fld>
            <a:endParaRPr lang="en-US" altLang="en-US"/>
          </a:p>
        </p:txBody>
      </p:sp>
    </p:spTree>
    <p:extLst>
      <p:ext uri="{BB962C8B-B14F-4D97-AF65-F5344CB8AC3E}">
        <p14:creationId xmlns:p14="http://schemas.microsoft.com/office/powerpoint/2010/main" val="22298660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99E672A-A549-423B-8605-434F24EAC40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1584DD5-2B1B-4576-9EB6-B80F0CB0D0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4FBE038-77E6-4F29-A4DB-2FF546D5BCC7}"/>
              </a:ext>
            </a:extLst>
          </p:cNvPr>
          <p:cNvSpPr>
            <a:spLocks noGrp="1" noChangeArrowheads="1"/>
          </p:cNvSpPr>
          <p:nvPr>
            <p:ph type="sldNum" sz="quarter" idx="12"/>
          </p:nvPr>
        </p:nvSpPr>
        <p:spPr>
          <a:ln/>
        </p:spPr>
        <p:txBody>
          <a:bodyPr/>
          <a:lstStyle>
            <a:lvl1pPr>
              <a:defRPr/>
            </a:lvl1pPr>
          </a:lstStyle>
          <a:p>
            <a:fld id="{55BD23E9-C583-44B6-92C9-5F89939DB4BE}" type="slidenum">
              <a:rPr lang="en-US" altLang="en-US"/>
              <a:pPr/>
              <a:t>‹#›</a:t>
            </a:fld>
            <a:endParaRPr lang="en-US" altLang="en-US"/>
          </a:p>
        </p:txBody>
      </p:sp>
    </p:spTree>
    <p:extLst>
      <p:ext uri="{BB962C8B-B14F-4D97-AF65-F5344CB8AC3E}">
        <p14:creationId xmlns:p14="http://schemas.microsoft.com/office/powerpoint/2010/main" val="144808225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0139B28-3731-49CF-AE6C-151B71A6A0F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C126754-1226-4DFB-A01F-CA0A328AB0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B226FD0-9059-4A55-8D0E-B8CBB4A5C5A0}"/>
              </a:ext>
            </a:extLst>
          </p:cNvPr>
          <p:cNvSpPr>
            <a:spLocks noGrp="1" noChangeArrowheads="1"/>
          </p:cNvSpPr>
          <p:nvPr>
            <p:ph type="sldNum" sz="quarter" idx="12"/>
          </p:nvPr>
        </p:nvSpPr>
        <p:spPr>
          <a:ln/>
        </p:spPr>
        <p:txBody>
          <a:bodyPr/>
          <a:lstStyle>
            <a:lvl1pPr>
              <a:defRPr/>
            </a:lvl1pPr>
          </a:lstStyle>
          <a:p>
            <a:fld id="{E43C7E88-FC6B-4951-B9FC-94A3E2934D50}" type="slidenum">
              <a:rPr lang="en-US" altLang="en-US"/>
              <a:pPr/>
              <a:t>‹#›</a:t>
            </a:fld>
            <a:endParaRPr lang="en-US" altLang="en-US"/>
          </a:p>
        </p:txBody>
      </p:sp>
    </p:spTree>
    <p:extLst>
      <p:ext uri="{BB962C8B-B14F-4D97-AF65-F5344CB8AC3E}">
        <p14:creationId xmlns:p14="http://schemas.microsoft.com/office/powerpoint/2010/main" val="3691590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16/03/2024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10E5FDD-1A10-4B97-9745-B7565B453AD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E5AF81E-BF55-4956-944D-29D2F18812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6713A91-1694-488A-B9B0-A72049C1005B}"/>
              </a:ext>
            </a:extLst>
          </p:cNvPr>
          <p:cNvSpPr>
            <a:spLocks noGrp="1" noChangeArrowheads="1"/>
          </p:cNvSpPr>
          <p:nvPr>
            <p:ph type="sldNum" sz="quarter" idx="12"/>
          </p:nvPr>
        </p:nvSpPr>
        <p:spPr>
          <a:ln/>
        </p:spPr>
        <p:txBody>
          <a:bodyPr/>
          <a:lstStyle>
            <a:lvl1pPr>
              <a:defRPr/>
            </a:lvl1pPr>
          </a:lstStyle>
          <a:p>
            <a:fld id="{D6166723-E96C-4695-B826-89BDC64A8DB2}" type="slidenum">
              <a:rPr lang="en-US" altLang="en-US"/>
              <a:pPr/>
              <a:t>‹#›</a:t>
            </a:fld>
            <a:endParaRPr lang="en-US" altLang="en-US"/>
          </a:p>
        </p:txBody>
      </p:sp>
    </p:spTree>
    <p:extLst>
      <p:ext uri="{BB962C8B-B14F-4D97-AF65-F5344CB8AC3E}">
        <p14:creationId xmlns:p14="http://schemas.microsoft.com/office/powerpoint/2010/main" val="4092406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BF4FFA4-F1B3-4F12-8374-090C80A894A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FB2D36B-46B7-4D80-8DE1-58C392B1FC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70B8525-446B-49B0-BA2F-02483CC26F31}"/>
              </a:ext>
            </a:extLst>
          </p:cNvPr>
          <p:cNvSpPr>
            <a:spLocks noGrp="1" noChangeArrowheads="1"/>
          </p:cNvSpPr>
          <p:nvPr>
            <p:ph type="sldNum" sz="quarter" idx="12"/>
          </p:nvPr>
        </p:nvSpPr>
        <p:spPr>
          <a:ln/>
        </p:spPr>
        <p:txBody>
          <a:bodyPr/>
          <a:lstStyle>
            <a:lvl1pPr>
              <a:defRPr/>
            </a:lvl1pPr>
          </a:lstStyle>
          <a:p>
            <a:fld id="{157C2472-33D6-43E4-9008-529B657B31C3}" type="slidenum">
              <a:rPr lang="en-US" altLang="en-US"/>
              <a:pPr/>
              <a:t>‹#›</a:t>
            </a:fld>
            <a:endParaRPr lang="en-US" altLang="en-US"/>
          </a:p>
        </p:txBody>
      </p:sp>
    </p:spTree>
    <p:extLst>
      <p:ext uri="{BB962C8B-B14F-4D97-AF65-F5344CB8AC3E}">
        <p14:creationId xmlns:p14="http://schemas.microsoft.com/office/powerpoint/2010/main" val="41560417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A2F190F-5842-4FD9-BEB5-66230B8C615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6BF477B-93B7-4EEF-AA77-C8C3F2351F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5D75A93-D95C-45DE-B3F6-758D6F6270C2}"/>
              </a:ext>
            </a:extLst>
          </p:cNvPr>
          <p:cNvSpPr>
            <a:spLocks noGrp="1" noChangeArrowheads="1"/>
          </p:cNvSpPr>
          <p:nvPr>
            <p:ph type="sldNum" sz="quarter" idx="12"/>
          </p:nvPr>
        </p:nvSpPr>
        <p:spPr>
          <a:ln/>
        </p:spPr>
        <p:txBody>
          <a:bodyPr/>
          <a:lstStyle>
            <a:lvl1pPr>
              <a:defRPr/>
            </a:lvl1pPr>
          </a:lstStyle>
          <a:p>
            <a:fld id="{5DFE46FE-27E7-4ED2-93B0-CB7F01D9FDEE}" type="slidenum">
              <a:rPr lang="en-US" altLang="en-US"/>
              <a:pPr/>
              <a:t>‹#›</a:t>
            </a:fld>
            <a:endParaRPr lang="en-US" altLang="en-US"/>
          </a:p>
        </p:txBody>
      </p:sp>
    </p:spTree>
    <p:extLst>
      <p:ext uri="{BB962C8B-B14F-4D97-AF65-F5344CB8AC3E}">
        <p14:creationId xmlns:p14="http://schemas.microsoft.com/office/powerpoint/2010/main" val="356385200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2E896EF-7C2F-4052-B55D-69497CEA1A1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80C8AA0-61E5-46E6-AF38-4D4E0B58A6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D8AD438-AECC-4952-B28F-B361B633ED9F}"/>
              </a:ext>
            </a:extLst>
          </p:cNvPr>
          <p:cNvSpPr>
            <a:spLocks noGrp="1" noChangeArrowheads="1"/>
          </p:cNvSpPr>
          <p:nvPr>
            <p:ph type="sldNum" sz="quarter" idx="12"/>
          </p:nvPr>
        </p:nvSpPr>
        <p:spPr>
          <a:ln/>
        </p:spPr>
        <p:txBody>
          <a:bodyPr/>
          <a:lstStyle>
            <a:lvl1pPr>
              <a:defRPr/>
            </a:lvl1pPr>
          </a:lstStyle>
          <a:p>
            <a:fld id="{DB2E9F1A-0B83-474F-8725-9468C3AE7185}" type="slidenum">
              <a:rPr lang="en-US" altLang="en-US"/>
              <a:pPr/>
              <a:t>‹#›</a:t>
            </a:fld>
            <a:endParaRPr lang="en-US" altLang="en-US"/>
          </a:p>
        </p:txBody>
      </p:sp>
    </p:spTree>
    <p:extLst>
      <p:ext uri="{BB962C8B-B14F-4D97-AF65-F5344CB8AC3E}">
        <p14:creationId xmlns:p14="http://schemas.microsoft.com/office/powerpoint/2010/main" val="29095025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F3CC8EB-B2CD-468D-B50B-3DAB25C210D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18F11AB-2DD3-4076-A443-669BEC25BC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B0DD461-6393-446C-BBEA-7AB164A309A1}"/>
              </a:ext>
            </a:extLst>
          </p:cNvPr>
          <p:cNvSpPr>
            <a:spLocks noGrp="1" noChangeArrowheads="1"/>
          </p:cNvSpPr>
          <p:nvPr>
            <p:ph type="sldNum" sz="quarter" idx="12"/>
          </p:nvPr>
        </p:nvSpPr>
        <p:spPr>
          <a:ln/>
        </p:spPr>
        <p:txBody>
          <a:bodyPr/>
          <a:lstStyle>
            <a:lvl1pPr>
              <a:defRPr/>
            </a:lvl1pPr>
          </a:lstStyle>
          <a:p>
            <a:fld id="{D8F5C5E3-4B29-4272-9C17-C42D2D0B0D07}" type="slidenum">
              <a:rPr lang="en-US" altLang="en-US"/>
              <a:pPr/>
              <a:t>‹#›</a:t>
            </a:fld>
            <a:endParaRPr lang="en-US" altLang="en-US"/>
          </a:p>
        </p:txBody>
      </p:sp>
    </p:spTree>
    <p:extLst>
      <p:ext uri="{BB962C8B-B14F-4D97-AF65-F5344CB8AC3E}">
        <p14:creationId xmlns:p14="http://schemas.microsoft.com/office/powerpoint/2010/main" val="29811477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76139AB-B466-47F3-B957-2147435B5F2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60D1B06-8301-4EAB-8771-B86E7BDE45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ACEF95F-B159-44C6-A91C-348F8460B053}"/>
              </a:ext>
            </a:extLst>
          </p:cNvPr>
          <p:cNvSpPr>
            <a:spLocks noGrp="1" noChangeArrowheads="1"/>
          </p:cNvSpPr>
          <p:nvPr>
            <p:ph type="sldNum" sz="quarter" idx="12"/>
          </p:nvPr>
        </p:nvSpPr>
        <p:spPr>
          <a:ln/>
        </p:spPr>
        <p:txBody>
          <a:bodyPr/>
          <a:lstStyle>
            <a:lvl1pPr>
              <a:defRPr/>
            </a:lvl1pPr>
          </a:lstStyle>
          <a:p>
            <a:fld id="{1BA6CEA8-9703-4942-A524-63CD99CEC41C}" type="slidenum">
              <a:rPr lang="en-US" altLang="en-US"/>
              <a:pPr/>
              <a:t>‹#›</a:t>
            </a:fld>
            <a:endParaRPr lang="en-US" altLang="en-US"/>
          </a:p>
        </p:txBody>
      </p:sp>
    </p:spTree>
    <p:extLst>
      <p:ext uri="{BB962C8B-B14F-4D97-AF65-F5344CB8AC3E}">
        <p14:creationId xmlns:p14="http://schemas.microsoft.com/office/powerpoint/2010/main" val="17479771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BBB7E3F4-336E-4993-B386-3BD5CC287DA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D877506-AD94-4E52-A36D-C459AC3FBD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B1364BB-D3DF-4100-9656-35D83C9C0C58}"/>
              </a:ext>
            </a:extLst>
          </p:cNvPr>
          <p:cNvSpPr>
            <a:spLocks noGrp="1" noChangeArrowheads="1"/>
          </p:cNvSpPr>
          <p:nvPr>
            <p:ph type="sldNum" sz="quarter" idx="12"/>
          </p:nvPr>
        </p:nvSpPr>
        <p:spPr>
          <a:ln/>
        </p:spPr>
        <p:txBody>
          <a:bodyPr/>
          <a:lstStyle>
            <a:lvl1pPr>
              <a:defRPr/>
            </a:lvl1pPr>
          </a:lstStyle>
          <a:p>
            <a:fld id="{A6E4E38F-B220-428A-8955-C4A3C56CE367}" type="slidenum">
              <a:rPr lang="en-US" altLang="en-US"/>
              <a:pPr/>
              <a:t>‹#›</a:t>
            </a:fld>
            <a:endParaRPr lang="en-US" altLang="en-US"/>
          </a:p>
        </p:txBody>
      </p:sp>
    </p:spTree>
    <p:extLst>
      <p:ext uri="{BB962C8B-B14F-4D97-AF65-F5344CB8AC3E}">
        <p14:creationId xmlns:p14="http://schemas.microsoft.com/office/powerpoint/2010/main" val="209094786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Line 2">
            <a:extLst>
              <a:ext uri="{FF2B5EF4-FFF2-40B4-BE49-F238E27FC236}">
                <a16:creationId xmlns:a16="http://schemas.microsoft.com/office/drawing/2014/main" id="{11CDCE03-A19A-42C1-963F-6E57129702A5}"/>
              </a:ext>
            </a:extLst>
          </p:cNvPr>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p:spPr>
        <p:txBody>
          <a:bodyPr/>
          <a:lstStyle/>
          <a:p>
            <a:pPr>
              <a:defRPr/>
            </a:pPr>
            <a:endParaRPr lang="en-US">
              <a:latin typeface="Times New Roman" charset="0"/>
              <a:ea typeface="+mn-ea"/>
            </a:endParaRPr>
          </a:p>
        </p:txBody>
      </p:sp>
      <p:sp>
        <p:nvSpPr>
          <p:cNvPr id="3076" name="Rectangle 4"/>
          <p:cNvSpPr>
            <a:spLocks noGrp="1" noChangeArrowheads="1"/>
          </p:cNvSpPr>
          <p:nvPr>
            <p:ph type="ctrTitle" sz="quarter"/>
          </p:nvPr>
        </p:nvSpPr>
        <p:spPr>
          <a:xfrm>
            <a:off x="0" y="427038"/>
            <a:ext cx="9142413" cy="1524000"/>
          </a:xfrm>
        </p:spPr>
        <p:txBody>
          <a:bodyPr anchor="b"/>
          <a:lstStyle>
            <a:lvl1pPr>
              <a:lnSpc>
                <a:spcPct val="80000"/>
              </a:lnSpc>
              <a:defRPr sz="6000"/>
            </a:lvl1pPr>
          </a:lstStyle>
          <a:p>
            <a:r>
              <a:rPr lang="en-US" dirty="0"/>
              <a:t>Click to edit Master title style</a:t>
            </a:r>
          </a:p>
        </p:txBody>
      </p:sp>
      <p:sp>
        <p:nvSpPr>
          <p:cNvPr id="4" name="Rectangle 6">
            <a:extLst>
              <a:ext uri="{FF2B5EF4-FFF2-40B4-BE49-F238E27FC236}">
                <a16:creationId xmlns:a16="http://schemas.microsoft.com/office/drawing/2014/main" id="{722D9721-4051-4098-A3DC-E1356CACF72E}"/>
              </a:ext>
            </a:extLst>
          </p:cNvPr>
          <p:cNvSpPr>
            <a:spLocks noGrp="1" noChangeArrowheads="1"/>
          </p:cNvSpPr>
          <p:nvPr>
            <p:ph type="dt" sz="quarter" idx="10"/>
          </p:nvPr>
        </p:nvSpPr>
        <p:spPr/>
        <p:txBody>
          <a:bodyPr/>
          <a:lstStyle>
            <a:lvl1pPr>
              <a:defRPr/>
            </a:lvl1pPr>
          </a:lstStyle>
          <a:p>
            <a:fld id="{B18E05BE-F9CC-4A74-A56C-D33738486C74}" type="datetime1">
              <a:rPr lang="en-US" altLang="en-US"/>
              <a:pPr/>
              <a:t>3/16/24</a:t>
            </a:fld>
            <a:endParaRPr lang="en-US" altLang="en-US"/>
          </a:p>
        </p:txBody>
      </p:sp>
      <p:sp>
        <p:nvSpPr>
          <p:cNvPr id="5" name="Rectangle 7">
            <a:extLst>
              <a:ext uri="{FF2B5EF4-FFF2-40B4-BE49-F238E27FC236}">
                <a16:creationId xmlns:a16="http://schemas.microsoft.com/office/drawing/2014/main" id="{F6B30104-4ACB-415B-A9F5-7458B7C7FAEF}"/>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050FD7CE-E884-474C-970E-3BF5DC89DA22}"/>
              </a:ext>
            </a:extLst>
          </p:cNvPr>
          <p:cNvSpPr>
            <a:spLocks noGrp="1" noChangeArrowheads="1"/>
          </p:cNvSpPr>
          <p:nvPr>
            <p:ph type="sldNum" sz="quarter" idx="12"/>
          </p:nvPr>
        </p:nvSpPr>
        <p:spPr/>
        <p:txBody>
          <a:bodyPr/>
          <a:lstStyle>
            <a:lvl1pPr>
              <a:defRPr/>
            </a:lvl1pPr>
          </a:lstStyle>
          <a:p>
            <a:fld id="{97914C92-5219-4FCC-9D6C-72D97F212509}" type="slidenum">
              <a:rPr lang="en-US" altLang="en-US"/>
              <a:pPr/>
              <a:t>‹#›</a:t>
            </a:fld>
            <a:endParaRPr lang="en-US" altLang="en-US"/>
          </a:p>
        </p:txBody>
      </p:sp>
    </p:spTree>
    <p:extLst>
      <p:ext uri="{BB962C8B-B14F-4D97-AF65-F5344CB8AC3E}">
        <p14:creationId xmlns:p14="http://schemas.microsoft.com/office/powerpoint/2010/main" val="33297800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FFB87A5D-5301-4407-B443-B87563DA00DC}"/>
              </a:ext>
            </a:extLst>
          </p:cNvPr>
          <p:cNvSpPr>
            <a:spLocks noGrp="1" noChangeArrowheads="1"/>
          </p:cNvSpPr>
          <p:nvPr>
            <p:ph type="dt" sz="half" idx="10"/>
          </p:nvPr>
        </p:nvSpPr>
        <p:spPr>
          <a:ln/>
        </p:spPr>
        <p:txBody>
          <a:bodyPr/>
          <a:lstStyle>
            <a:lvl1pPr>
              <a:defRPr/>
            </a:lvl1pPr>
          </a:lstStyle>
          <a:p>
            <a:fld id="{DD69C5DD-C19F-4CE6-BC40-2394CBE65C08}" type="datetime1">
              <a:rPr lang="en-US" altLang="en-US"/>
              <a:pPr/>
              <a:t>3/16/24</a:t>
            </a:fld>
            <a:endParaRPr lang="en-US" altLang="en-US"/>
          </a:p>
        </p:txBody>
      </p:sp>
      <p:sp>
        <p:nvSpPr>
          <p:cNvPr id="5" name="Rectangle 6">
            <a:extLst>
              <a:ext uri="{FF2B5EF4-FFF2-40B4-BE49-F238E27FC236}">
                <a16:creationId xmlns:a16="http://schemas.microsoft.com/office/drawing/2014/main" id="{7FA6813A-999D-47AF-8012-2685A78A4D3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5F015010-F8AC-4B92-BE6C-68D3B056C3FD}"/>
              </a:ext>
            </a:extLst>
          </p:cNvPr>
          <p:cNvSpPr>
            <a:spLocks noGrp="1" noChangeArrowheads="1"/>
          </p:cNvSpPr>
          <p:nvPr>
            <p:ph type="sldNum" sz="quarter" idx="12"/>
          </p:nvPr>
        </p:nvSpPr>
        <p:spPr>
          <a:ln/>
        </p:spPr>
        <p:txBody>
          <a:bodyPr/>
          <a:lstStyle>
            <a:lvl1pPr>
              <a:defRPr/>
            </a:lvl1pPr>
          </a:lstStyle>
          <a:p>
            <a:fld id="{EDA56418-67DD-4033-8B05-757093B3884E}" type="slidenum">
              <a:rPr lang="en-US" altLang="en-US"/>
              <a:pPr/>
              <a:t>‹#›</a:t>
            </a:fld>
            <a:endParaRPr lang="en-US" altLang="en-US"/>
          </a:p>
        </p:txBody>
      </p:sp>
    </p:spTree>
    <p:extLst>
      <p:ext uri="{BB962C8B-B14F-4D97-AF65-F5344CB8AC3E}">
        <p14:creationId xmlns:p14="http://schemas.microsoft.com/office/powerpoint/2010/main" val="385182572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9CE3BE4C-ACAF-43B5-A55D-8EF79DEEF4FC}"/>
              </a:ext>
            </a:extLst>
          </p:cNvPr>
          <p:cNvSpPr>
            <a:spLocks noGrp="1" noChangeArrowheads="1"/>
          </p:cNvSpPr>
          <p:nvPr>
            <p:ph type="dt" sz="half" idx="10"/>
          </p:nvPr>
        </p:nvSpPr>
        <p:spPr>
          <a:ln/>
        </p:spPr>
        <p:txBody>
          <a:bodyPr/>
          <a:lstStyle>
            <a:lvl1pPr>
              <a:defRPr/>
            </a:lvl1pPr>
          </a:lstStyle>
          <a:p>
            <a:fld id="{AA47426A-1529-45F0-93EC-7464878B59D1}" type="datetime1">
              <a:rPr lang="en-US" altLang="en-US"/>
              <a:pPr/>
              <a:t>3/16/24</a:t>
            </a:fld>
            <a:endParaRPr lang="en-US" altLang="en-US"/>
          </a:p>
        </p:txBody>
      </p:sp>
      <p:sp>
        <p:nvSpPr>
          <p:cNvPr id="5" name="Rectangle 6">
            <a:extLst>
              <a:ext uri="{FF2B5EF4-FFF2-40B4-BE49-F238E27FC236}">
                <a16:creationId xmlns:a16="http://schemas.microsoft.com/office/drawing/2014/main" id="{F76027DD-7A3C-43FE-A69E-071533FF42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A12F61C4-F100-42E2-B0E6-114B2CE4BD33}"/>
              </a:ext>
            </a:extLst>
          </p:cNvPr>
          <p:cNvSpPr>
            <a:spLocks noGrp="1" noChangeArrowheads="1"/>
          </p:cNvSpPr>
          <p:nvPr>
            <p:ph type="sldNum" sz="quarter" idx="12"/>
          </p:nvPr>
        </p:nvSpPr>
        <p:spPr>
          <a:ln/>
        </p:spPr>
        <p:txBody>
          <a:bodyPr/>
          <a:lstStyle>
            <a:lvl1pPr>
              <a:defRPr/>
            </a:lvl1pPr>
          </a:lstStyle>
          <a:p>
            <a:fld id="{7D586C6A-C3CD-4389-BC1D-2BB6090AC5FD}" type="slidenum">
              <a:rPr lang="en-US" altLang="en-US"/>
              <a:pPr/>
              <a:t>‹#›</a:t>
            </a:fld>
            <a:endParaRPr lang="en-US" altLang="en-US"/>
          </a:p>
        </p:txBody>
      </p:sp>
    </p:spTree>
    <p:extLst>
      <p:ext uri="{BB962C8B-B14F-4D97-AF65-F5344CB8AC3E}">
        <p14:creationId xmlns:p14="http://schemas.microsoft.com/office/powerpoint/2010/main" val="1558751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10.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11.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1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10.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11.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12.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1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theme" Target="../theme/theme18.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6" Type="http://schemas.openxmlformats.org/officeDocument/2006/relationships/image" Target="../media/image3.png"/><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image" Target="../media/image2.png"/><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image" Target="../media/image1.png"/></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12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0.xml"/><Relationship Id="rId1" Type="http://schemas.openxmlformats.org/officeDocument/2006/relationships/slideLayout" Target="../slideLayouts/slideLayout127.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128.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129.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130.xml"/></Relationships>
</file>

<file path=ppt/slideMasters/_rels/slideMaster24.xml.rels><?xml version="1.0" encoding="UTF-8" standalone="yes"?>
<Relationships xmlns="http://schemas.openxmlformats.org/package/2006/relationships"><Relationship Id="rId3" Type="http://schemas.openxmlformats.org/officeDocument/2006/relationships/slideLayout" Target="../slideLayouts/slideLayout133.xml"/><Relationship Id="rId7" Type="http://schemas.openxmlformats.org/officeDocument/2006/relationships/image" Target="../media/image3.png"/><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3" Type="http://schemas.openxmlformats.org/officeDocument/2006/relationships/slideLayout" Target="../slideLayouts/slideLayout136.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26.xml"/><Relationship Id="rId1" Type="http://schemas.openxmlformats.org/officeDocument/2006/relationships/slideLayout" Target="../slideLayouts/slideLayout137.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138.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139.xml"/></Relationships>
</file>

<file path=ppt/slideMasters/_rels/slideMaster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29.xml"/><Relationship Id="rId1" Type="http://schemas.openxmlformats.org/officeDocument/2006/relationships/slideLayout" Target="../slideLayouts/slideLayout1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141.xml"/></Relationships>
</file>

<file path=ppt/slideMasters/_rels/slideMaster31.xml.rels><?xml version="1.0" encoding="UTF-8" standalone="yes"?>
<Relationships xmlns="http://schemas.openxmlformats.org/package/2006/relationships"><Relationship Id="rId3" Type="http://schemas.openxmlformats.org/officeDocument/2006/relationships/theme" Target="../theme/theme31.xml"/><Relationship Id="rId2" Type="http://schemas.openxmlformats.org/officeDocument/2006/relationships/slideLayout" Target="../slideLayouts/slideLayout143.xml"/><Relationship Id="rId1" Type="http://schemas.openxmlformats.org/officeDocument/2006/relationships/slideLayout" Target="../slideLayouts/slideLayout142.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32.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33.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34.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35.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36.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slideLayout" Target="../slideLayouts/slideLayout211.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slideLayout" Target="../slideLayouts/slideLayout210.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theme" Target="../theme/theme38.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theme" Target="../theme/theme39.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slideLayout" Target="../slideLayouts/slideLayout235.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theme" Target="../theme/theme40.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slideLayout" Target="../slideLayouts/slideLayout247.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255.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theme" Target="../theme/theme41.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266.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theme" Target="../theme/theme42.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277.xml"/><Relationship Id="rId13" Type="http://schemas.openxmlformats.org/officeDocument/2006/relationships/theme" Target="../theme/theme43.xml"/><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slideLayout" Target="../slideLayouts/slideLayout281.x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38.xml"/><Relationship Id="rId1" Type="http://schemas.openxmlformats.org/officeDocument/2006/relationships/slideLayout" Target="../slideLayouts/slideLayout37.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40.xml"/><Relationship Id="rId1" Type="http://schemas.openxmlformats.org/officeDocument/2006/relationships/slideLayout" Target="../slideLayouts/slideLayout3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8.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9.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16/03/2024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8"/>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96"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fld id="{12737187-998D-C145-BAF2-CB6526813A35}" type="slidenum">
              <a:rPr lang="en-US" sz="1800" smtClean="0">
                <a:latin typeface="Arial" charset="0"/>
                <a:cs typeface="DejaVu Sans" charset="0"/>
              </a:rPr>
              <a:pPr defTabSz="321119"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2883321260"/>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ctr" defTabSz="321119"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818" indent="-200699"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799"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921"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049"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163"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278"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407"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533"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39" indent="-240839" algn="l" defTabSz="321119"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818" indent="-200699" algn="l" defTabSz="321119"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799" indent="-160560" algn="l" defTabSz="321119"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3921"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049"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163"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278"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407"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533"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19" rtl="0" eaLnBrk="1" latinLnBrk="0" hangingPunct="1">
        <a:defRPr sz="1300" kern="1200">
          <a:solidFill>
            <a:schemeClr val="tx1"/>
          </a:solidFill>
          <a:latin typeface="+mn-lt"/>
          <a:ea typeface="+mn-ea"/>
          <a:cs typeface="+mn-cs"/>
        </a:defRPr>
      </a:lvl1pPr>
      <a:lvl2pPr marL="321119" algn="l" defTabSz="321119" rtl="0" eaLnBrk="1" latinLnBrk="0" hangingPunct="1">
        <a:defRPr sz="1300" kern="1200">
          <a:solidFill>
            <a:schemeClr val="tx1"/>
          </a:solidFill>
          <a:latin typeface="+mn-lt"/>
          <a:ea typeface="+mn-ea"/>
          <a:cs typeface="+mn-cs"/>
        </a:defRPr>
      </a:lvl2pPr>
      <a:lvl3pPr marL="642238" algn="l" defTabSz="321119" rtl="0" eaLnBrk="1" latinLnBrk="0" hangingPunct="1">
        <a:defRPr sz="1300" kern="1200">
          <a:solidFill>
            <a:schemeClr val="tx1"/>
          </a:solidFill>
          <a:latin typeface="+mn-lt"/>
          <a:ea typeface="+mn-ea"/>
          <a:cs typeface="+mn-cs"/>
        </a:defRPr>
      </a:lvl3pPr>
      <a:lvl4pPr marL="963359" algn="l" defTabSz="321119" rtl="0" eaLnBrk="1" latinLnBrk="0" hangingPunct="1">
        <a:defRPr sz="1300" kern="1200">
          <a:solidFill>
            <a:schemeClr val="tx1"/>
          </a:solidFill>
          <a:latin typeface="+mn-lt"/>
          <a:ea typeface="+mn-ea"/>
          <a:cs typeface="+mn-cs"/>
        </a:defRPr>
      </a:lvl4pPr>
      <a:lvl5pPr marL="1284476" algn="l" defTabSz="321119" rtl="0" eaLnBrk="1" latinLnBrk="0" hangingPunct="1">
        <a:defRPr sz="1300" kern="1200">
          <a:solidFill>
            <a:schemeClr val="tx1"/>
          </a:solidFill>
          <a:latin typeface="+mn-lt"/>
          <a:ea typeface="+mn-ea"/>
          <a:cs typeface="+mn-cs"/>
        </a:defRPr>
      </a:lvl5pPr>
      <a:lvl6pPr marL="1605603" algn="l" defTabSz="321119" rtl="0" eaLnBrk="1" latinLnBrk="0" hangingPunct="1">
        <a:defRPr sz="1300" kern="1200">
          <a:solidFill>
            <a:schemeClr val="tx1"/>
          </a:solidFill>
          <a:latin typeface="+mn-lt"/>
          <a:ea typeface="+mn-ea"/>
          <a:cs typeface="+mn-cs"/>
        </a:defRPr>
      </a:lvl6pPr>
      <a:lvl7pPr marL="1926722" algn="l" defTabSz="321119" rtl="0" eaLnBrk="1" latinLnBrk="0" hangingPunct="1">
        <a:defRPr sz="1300" kern="1200">
          <a:solidFill>
            <a:schemeClr val="tx1"/>
          </a:solidFill>
          <a:latin typeface="+mn-lt"/>
          <a:ea typeface="+mn-ea"/>
          <a:cs typeface="+mn-cs"/>
        </a:defRPr>
      </a:lvl7pPr>
      <a:lvl8pPr marL="2247848" algn="l" defTabSz="321119" rtl="0" eaLnBrk="1" latinLnBrk="0" hangingPunct="1">
        <a:defRPr sz="1300" kern="1200">
          <a:solidFill>
            <a:schemeClr val="tx1"/>
          </a:solidFill>
          <a:latin typeface="+mn-lt"/>
          <a:ea typeface="+mn-ea"/>
          <a:cs typeface="+mn-cs"/>
        </a:defRPr>
      </a:lvl8pPr>
      <a:lvl9pPr marL="2568953" algn="l" defTabSz="321119" rtl="0" eaLnBrk="1" latinLnBrk="0" hangingPunct="1">
        <a:defRPr sz="13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55F991D0-A1B2-9F42-90B3-8624B8ADF385}" type="slidenum">
              <a:rPr lang="en-US"/>
              <a:pPr>
                <a:defRPr/>
              </a:pPr>
              <a:t>‹#›</a:t>
            </a:fld>
            <a:endParaRPr lang="en-US"/>
          </a:p>
        </p:txBody>
      </p:sp>
    </p:spTree>
    <p:extLst>
      <p:ext uri="{BB962C8B-B14F-4D97-AF65-F5344CB8AC3E}">
        <p14:creationId xmlns:p14="http://schemas.microsoft.com/office/powerpoint/2010/main" val="2503340727"/>
      </p:ext>
    </p:extLst>
  </p:cSld>
  <p:clrMap bg1="dk2" tx1="lt1" bg2="dk1"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2370" name="Rectangle 2">
            <a:extLst>
              <a:ext uri="{FF2B5EF4-FFF2-40B4-BE49-F238E27FC236}">
                <a16:creationId xmlns:a16="http://schemas.microsoft.com/office/drawing/2014/main" id="{B5DB8D17-CD63-484E-8506-39873162AC5C}"/>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42371" name="Rectangle 3">
            <a:extLst>
              <a:ext uri="{FF2B5EF4-FFF2-40B4-BE49-F238E27FC236}">
                <a16:creationId xmlns:a16="http://schemas.microsoft.com/office/drawing/2014/main" id="{6228161D-F7FD-46B8-98EC-F84A38F077F1}"/>
              </a:ext>
            </a:extLst>
          </p:cNvPr>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2372" name="Rectangle 4">
            <a:extLst>
              <a:ext uri="{FF2B5EF4-FFF2-40B4-BE49-F238E27FC236}">
                <a16:creationId xmlns:a16="http://schemas.microsoft.com/office/drawing/2014/main" id="{0B13A5A9-02DB-46E8-B784-2D0BC158F6D2}"/>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defRPr>
            </a:lvl1pPr>
          </a:lstStyle>
          <a:p>
            <a:pPr>
              <a:defRPr/>
            </a:pPr>
            <a:endParaRPr lang="en-US"/>
          </a:p>
        </p:txBody>
      </p:sp>
      <p:sp>
        <p:nvSpPr>
          <p:cNvPr id="442373" name="Rectangle 5">
            <a:extLst>
              <a:ext uri="{FF2B5EF4-FFF2-40B4-BE49-F238E27FC236}">
                <a16:creationId xmlns:a16="http://schemas.microsoft.com/office/drawing/2014/main" id="{5F26036B-7C27-4148-B7F5-9FDDB430AA76}"/>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defRPr>
            </a:lvl1pPr>
          </a:lstStyle>
          <a:p>
            <a:pPr>
              <a:defRPr/>
            </a:pPr>
            <a:endParaRPr lang="en-US"/>
          </a:p>
        </p:txBody>
      </p:sp>
      <p:sp>
        <p:nvSpPr>
          <p:cNvPr id="442374" name="Rectangle 6">
            <a:extLst>
              <a:ext uri="{FF2B5EF4-FFF2-40B4-BE49-F238E27FC236}">
                <a16:creationId xmlns:a16="http://schemas.microsoft.com/office/drawing/2014/main" id="{37693293-43AB-43D8-B101-04FA11DF8A0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B496DD82-A5B9-4E09-8C7C-944114E1DABD}" type="slidenum">
              <a:rPr lang="en-US" altLang="en-US"/>
              <a:pPr/>
              <a:t>‹#›</a:t>
            </a:fld>
            <a:endParaRPr lang="en-US" altLang="en-US"/>
          </a:p>
        </p:txBody>
      </p:sp>
    </p:spTree>
    <p:extLst>
      <p:ext uri="{BB962C8B-B14F-4D97-AF65-F5344CB8AC3E}">
        <p14:creationId xmlns:p14="http://schemas.microsoft.com/office/powerpoint/2010/main" val="55842292"/>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Lst>
  <p:txStyles>
    <p:title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ＭＳ Ｐゴシック" charset="-128"/>
        </a:defRPr>
      </a:lvl2pPr>
      <a:lvl3pPr marL="11430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ＭＳ Ｐゴシック" charset="-128"/>
        </a:defRPr>
      </a:lvl3pPr>
      <a:lvl4pPr marL="16002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mn-lt"/>
          <a:ea typeface="ＭＳ Ｐゴシック" charset="-128"/>
        </a:defRPr>
      </a:lvl4pPr>
      <a:lvl5pPr marL="20574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FA870B2E-1956-47A7-B143-F3A191CB821E}"/>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2" name="Rectangle 4">
            <a:extLst>
              <a:ext uri="{FF2B5EF4-FFF2-40B4-BE49-F238E27FC236}">
                <a16:creationId xmlns:a16="http://schemas.microsoft.com/office/drawing/2014/main" id="{B81E526F-7680-4609-B125-106B6331E49E}"/>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BB081A58-39DC-4A40-AF3B-76B5C03BBFE8}"/>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latin typeface="Arial" panose="020B0604020202020204" pitchFamily="34" charset="0"/>
              </a:defRPr>
            </a:lvl1pPr>
          </a:lstStyle>
          <a:p>
            <a:fld id="{8EACB505-0C8C-42B5-8FDF-19B8145098DF}" type="datetime1">
              <a:rPr lang="en-US" altLang="en-US"/>
              <a:pPr/>
              <a:t>3/16/24</a:t>
            </a:fld>
            <a:endParaRPr lang="en-US" altLang="en-US"/>
          </a:p>
        </p:txBody>
      </p:sp>
      <p:sp>
        <p:nvSpPr>
          <p:cNvPr id="1030" name="Rectangle 6">
            <a:extLst>
              <a:ext uri="{FF2B5EF4-FFF2-40B4-BE49-F238E27FC236}">
                <a16:creationId xmlns:a16="http://schemas.microsoft.com/office/drawing/2014/main" id="{0BF02E7E-ACFC-43DE-9288-3730E655BF5D}"/>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latin typeface="+mn-lt"/>
                <a:ea typeface="+mn-ea"/>
              </a:defRPr>
            </a:lvl1pPr>
          </a:lstStyle>
          <a:p>
            <a:pPr>
              <a:defRPr/>
            </a:pPr>
            <a:endParaRPr lang="en-US"/>
          </a:p>
        </p:txBody>
      </p:sp>
      <p:sp>
        <p:nvSpPr>
          <p:cNvPr id="1031" name="Rectangle 7">
            <a:extLst>
              <a:ext uri="{FF2B5EF4-FFF2-40B4-BE49-F238E27FC236}">
                <a16:creationId xmlns:a16="http://schemas.microsoft.com/office/drawing/2014/main" id="{5DCF8DAD-985B-447A-8386-0480BEE3B891}"/>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latin typeface="Arial" panose="020B0604020202020204" pitchFamily="34" charset="0"/>
              </a:defRPr>
            </a:lvl1pPr>
          </a:lstStyle>
          <a:p>
            <a:fld id="{D63A0A06-3CBF-45EB-B688-488EB0222C9D}" type="slidenum">
              <a:rPr lang="en-US" altLang="en-US"/>
              <a:pPr/>
              <a:t>‹#›</a:t>
            </a:fld>
            <a:endParaRPr lang="en-US" altLang="en-US"/>
          </a:p>
        </p:txBody>
      </p:sp>
    </p:spTree>
    <p:extLst>
      <p:ext uri="{BB962C8B-B14F-4D97-AF65-F5344CB8AC3E}">
        <p14:creationId xmlns:p14="http://schemas.microsoft.com/office/powerpoint/2010/main" val="454130886"/>
      </p:ext>
    </p:extLst>
  </p:cSld>
  <p:clrMap bg1="dk2" tx1="lt1" bg2="dk1"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E7F953D5-3EFF-4F11-A072-23320CF32AB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363" name="Rectangle 3">
            <a:extLst>
              <a:ext uri="{FF2B5EF4-FFF2-40B4-BE49-F238E27FC236}">
                <a16:creationId xmlns:a16="http://schemas.microsoft.com/office/drawing/2014/main" id="{5C56CBAE-6D07-4E35-9CDD-5397D2C5C77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a:extLst>
              <a:ext uri="{FF2B5EF4-FFF2-40B4-BE49-F238E27FC236}">
                <a16:creationId xmlns:a16="http://schemas.microsoft.com/office/drawing/2014/main" id="{652950F1-8EE3-4FB9-A4B5-96F7CC00A8A7}"/>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149" name="Rectangle 5">
            <a:extLst>
              <a:ext uri="{FF2B5EF4-FFF2-40B4-BE49-F238E27FC236}">
                <a16:creationId xmlns:a16="http://schemas.microsoft.com/office/drawing/2014/main" id="{6A48F125-2F92-4933-9D26-FED0CF93A465}"/>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150" name="Rectangle 6">
            <a:extLst>
              <a:ext uri="{FF2B5EF4-FFF2-40B4-BE49-F238E27FC236}">
                <a16:creationId xmlns:a16="http://schemas.microsoft.com/office/drawing/2014/main" id="{48C3901C-967C-468E-8CAD-61369B1A510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anose="020B0604020202020204" pitchFamily="34" charset="0"/>
              </a:defRPr>
            </a:lvl1pPr>
          </a:lstStyle>
          <a:p>
            <a:fld id="{392074D2-01A3-40BF-A7A4-77D9B5408B19}" type="slidenum">
              <a:rPr lang="en-US" altLang="en-US"/>
              <a:pPr/>
              <a:t>‹#›</a:t>
            </a:fld>
            <a:endParaRPr lang="en-US" altLang="en-US"/>
          </a:p>
        </p:txBody>
      </p:sp>
    </p:spTree>
    <p:extLst>
      <p:ext uri="{BB962C8B-B14F-4D97-AF65-F5344CB8AC3E}">
        <p14:creationId xmlns:p14="http://schemas.microsoft.com/office/powerpoint/2010/main" val="185568854"/>
      </p:ext>
    </p:extLst>
  </p:cSld>
  <p:clrMap bg1="lt1" tx1="dk1" bg2="lt2" tx2="dk2" accent1="accent1" accent2="accent2" accent3="accent3" accent4="accent4" accent5="accent5" accent6="accent6" hlink="hlink" folHlink="folHlink"/>
  <p:sldLayoutIdLst>
    <p:sldLayoutId id="2147483785"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5" charset="0"/>
        </a:defRPr>
      </a:lvl6pPr>
      <a:lvl7pPr marL="914400" algn="ctr" rtl="0" fontAlgn="base">
        <a:spcBef>
          <a:spcPct val="0"/>
        </a:spcBef>
        <a:spcAft>
          <a:spcPct val="0"/>
        </a:spcAft>
        <a:defRPr sz="4400">
          <a:solidFill>
            <a:schemeClr val="tx2"/>
          </a:solidFill>
          <a:latin typeface="Arial" pitchFamily="-105" charset="0"/>
        </a:defRPr>
      </a:lvl7pPr>
      <a:lvl8pPr marL="1371600" algn="ctr" rtl="0" fontAlgn="base">
        <a:spcBef>
          <a:spcPct val="0"/>
        </a:spcBef>
        <a:spcAft>
          <a:spcPct val="0"/>
        </a:spcAft>
        <a:defRPr sz="4400">
          <a:solidFill>
            <a:schemeClr val="tx2"/>
          </a:solidFill>
          <a:latin typeface="Arial" pitchFamily="-105" charset="0"/>
        </a:defRPr>
      </a:lvl8pPr>
      <a:lvl9pPr marL="1828800" algn="ctr"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B86E30D0-265B-4A71-B0C5-44A98DED411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411" name="Rectangle 3">
            <a:extLst>
              <a:ext uri="{FF2B5EF4-FFF2-40B4-BE49-F238E27FC236}">
                <a16:creationId xmlns:a16="http://schemas.microsoft.com/office/drawing/2014/main" id="{FF8796E5-25F3-4354-96B0-4E7260A1F7F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ABE0DD2-6F67-4C9A-988F-4AB654FD0AC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mn-ea"/>
              </a:defRPr>
            </a:lvl1pPr>
          </a:lstStyle>
          <a:p>
            <a:pPr>
              <a:defRPr/>
            </a:pPr>
            <a:endParaRPr lang="en-US"/>
          </a:p>
        </p:txBody>
      </p:sp>
      <p:sp>
        <p:nvSpPr>
          <p:cNvPr id="1029" name="Rectangle 5">
            <a:extLst>
              <a:ext uri="{FF2B5EF4-FFF2-40B4-BE49-F238E27FC236}">
                <a16:creationId xmlns:a16="http://schemas.microsoft.com/office/drawing/2014/main" id="{3CF25A9E-2B5B-4090-A325-5BD98C0FB3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mn-ea"/>
              </a:defRPr>
            </a:lvl1pPr>
          </a:lstStyle>
          <a:p>
            <a:pPr>
              <a:defRPr/>
            </a:pPr>
            <a:endParaRPr lang="en-US"/>
          </a:p>
        </p:txBody>
      </p:sp>
      <p:sp>
        <p:nvSpPr>
          <p:cNvPr id="1030" name="Rectangle 6">
            <a:extLst>
              <a:ext uri="{FF2B5EF4-FFF2-40B4-BE49-F238E27FC236}">
                <a16:creationId xmlns:a16="http://schemas.microsoft.com/office/drawing/2014/main" id="{AAA17BC8-858D-469C-98D5-D181F6036F54}"/>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panose="020B0604020202020204" pitchFamily="34" charset="0"/>
                <a:ea typeface="ヒラギノ角ゴ Pro W3" charset="-128"/>
              </a:defRPr>
            </a:lvl1pPr>
          </a:lstStyle>
          <a:p>
            <a:fld id="{943525CD-AE93-4054-84F4-B491919A6260}" type="slidenum">
              <a:rPr lang="en-US" altLang="en-US"/>
              <a:pPr/>
              <a:t>‹#›</a:t>
            </a:fld>
            <a:endParaRPr lang="en-US" altLang="en-US"/>
          </a:p>
        </p:txBody>
      </p:sp>
    </p:spTree>
    <p:extLst>
      <p:ext uri="{BB962C8B-B14F-4D97-AF65-F5344CB8AC3E}">
        <p14:creationId xmlns:p14="http://schemas.microsoft.com/office/powerpoint/2010/main" val="3023352069"/>
      </p:ext>
    </p:extLst>
  </p:cSld>
  <p:clrMap bg1="lt1" tx1="dk1" bg2="lt2" tx2="dk2" accent1="accent1" accent2="accent2" accent3="accent3" accent4="accent4" accent5="accent5" accent6="accent6" hlink="hlink" folHlink="folHlink"/>
  <p:sldLayoutIdLst>
    <p:sldLayoutId id="2147483787"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6pPr>
      <a:lvl7pPr marL="9144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7pPr>
      <a:lvl8pPr marL="13716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8pPr>
      <a:lvl9pPr marL="18288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8631D15D-A7FE-4B57-BF96-326CEA29954C}"/>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19459" name="Rectangle 4">
            <a:extLst>
              <a:ext uri="{FF2B5EF4-FFF2-40B4-BE49-F238E27FC236}">
                <a16:creationId xmlns:a16="http://schemas.microsoft.com/office/drawing/2014/main" id="{54636768-D9AC-486D-90F6-067CC1288C91}"/>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DBA233AD-68D8-42EE-A438-1D5765AF80A3}"/>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solidFill>
                  <a:srgbClr val="FFFFFF"/>
                </a:solidFill>
                <a:latin typeface="Arial" panose="020B0604020202020204" pitchFamily="34" charset="0"/>
              </a:defRPr>
            </a:lvl1pPr>
          </a:lstStyle>
          <a:p>
            <a:fld id="{AE99115F-E72B-40C9-BF6D-05F5E551EADB}" type="datetime1">
              <a:rPr lang="en-US" altLang="en-US"/>
              <a:pPr/>
              <a:t>3/16/24</a:t>
            </a:fld>
            <a:endParaRPr lang="en-US" altLang="en-US"/>
          </a:p>
        </p:txBody>
      </p:sp>
      <p:sp>
        <p:nvSpPr>
          <p:cNvPr id="1030" name="Rectangle 6">
            <a:extLst>
              <a:ext uri="{FF2B5EF4-FFF2-40B4-BE49-F238E27FC236}">
                <a16:creationId xmlns:a16="http://schemas.microsoft.com/office/drawing/2014/main" id="{17040D75-670D-49ED-9AC5-329DA656B6C2}"/>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solidFill>
                  <a:srgbClr val="FFFFFF"/>
                </a:solidFill>
                <a:latin typeface="+mn-lt"/>
                <a:ea typeface="+mn-ea"/>
              </a:defRPr>
            </a:lvl1pPr>
          </a:lstStyle>
          <a:p>
            <a:pPr>
              <a:defRPr/>
            </a:pPr>
            <a:endParaRPr lang="en-US"/>
          </a:p>
        </p:txBody>
      </p:sp>
      <p:sp>
        <p:nvSpPr>
          <p:cNvPr id="1031" name="Rectangle 7">
            <a:extLst>
              <a:ext uri="{FF2B5EF4-FFF2-40B4-BE49-F238E27FC236}">
                <a16:creationId xmlns:a16="http://schemas.microsoft.com/office/drawing/2014/main" id="{65552A40-9FC5-4257-A4E6-CDC0E0C530BF}"/>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solidFill>
                  <a:srgbClr val="FFFFFF"/>
                </a:solidFill>
                <a:latin typeface="Arial" panose="020B0604020202020204" pitchFamily="34" charset="0"/>
              </a:defRPr>
            </a:lvl1pPr>
          </a:lstStyle>
          <a:p>
            <a:fld id="{03CEA6B8-3BF0-403B-91CA-0007C5731616}" type="slidenum">
              <a:rPr lang="en-US" altLang="en-US"/>
              <a:pPr/>
              <a:t>‹#›</a:t>
            </a:fld>
            <a:endParaRPr lang="en-US" altLang="en-US"/>
          </a:p>
        </p:txBody>
      </p:sp>
    </p:spTree>
    <p:extLst>
      <p:ext uri="{BB962C8B-B14F-4D97-AF65-F5344CB8AC3E}">
        <p14:creationId xmlns:p14="http://schemas.microsoft.com/office/powerpoint/2010/main" val="1806067141"/>
      </p:ext>
    </p:extLst>
  </p:cSld>
  <p:clrMap bg1="dk2" tx1="lt1" bg2="dk1" tx2="lt2" accent1="accent1" accent2="accent2" accent3="accent3" accent4="accent4" accent5="accent5" accent6="accent6" hlink="hlink" folHlink="folHlink"/>
  <p:sldLayoutIdLst>
    <p:sldLayoutId id="2147483789" r:id="rId1"/>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50D5BC58-C214-43E4-AACC-5811FDAB5B08}"/>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21507" name="Rectangle 4">
            <a:extLst>
              <a:ext uri="{FF2B5EF4-FFF2-40B4-BE49-F238E27FC236}">
                <a16:creationId xmlns:a16="http://schemas.microsoft.com/office/drawing/2014/main" id="{2A5B3E1E-4312-412D-8F2E-3D989378D00B}"/>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231D3E8E-2A9F-4F8C-AABD-3F2F14B5D1F1}"/>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solidFill>
                  <a:srgbClr val="FFFFFF"/>
                </a:solidFill>
                <a:latin typeface="Arial" panose="020B0604020202020204" pitchFamily="34" charset="0"/>
              </a:defRPr>
            </a:lvl1pPr>
          </a:lstStyle>
          <a:p>
            <a:fld id="{AD1FD7DE-0BE3-45DD-ACDD-B71A67FE86FC}" type="datetime1">
              <a:rPr lang="en-US" altLang="en-US"/>
              <a:pPr/>
              <a:t>3/16/24</a:t>
            </a:fld>
            <a:endParaRPr lang="en-US" altLang="en-US"/>
          </a:p>
        </p:txBody>
      </p:sp>
      <p:sp>
        <p:nvSpPr>
          <p:cNvPr id="1030" name="Rectangle 6">
            <a:extLst>
              <a:ext uri="{FF2B5EF4-FFF2-40B4-BE49-F238E27FC236}">
                <a16:creationId xmlns:a16="http://schemas.microsoft.com/office/drawing/2014/main" id="{87E85196-74C3-4967-8AE6-F6A5FCF8A53F}"/>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solidFill>
                  <a:srgbClr val="FFFFFF"/>
                </a:solidFill>
                <a:latin typeface="+mn-lt"/>
                <a:ea typeface="+mn-ea"/>
              </a:defRPr>
            </a:lvl1pPr>
          </a:lstStyle>
          <a:p>
            <a:pPr>
              <a:defRPr/>
            </a:pPr>
            <a:endParaRPr lang="en-US"/>
          </a:p>
        </p:txBody>
      </p:sp>
      <p:sp>
        <p:nvSpPr>
          <p:cNvPr id="1031" name="Rectangle 7">
            <a:extLst>
              <a:ext uri="{FF2B5EF4-FFF2-40B4-BE49-F238E27FC236}">
                <a16:creationId xmlns:a16="http://schemas.microsoft.com/office/drawing/2014/main" id="{EE3A3138-685E-4BE9-8700-A042EF931DDA}"/>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solidFill>
                  <a:srgbClr val="FFFFFF"/>
                </a:solidFill>
                <a:latin typeface="Arial" panose="020B0604020202020204" pitchFamily="34" charset="0"/>
              </a:defRPr>
            </a:lvl1pPr>
          </a:lstStyle>
          <a:p>
            <a:fld id="{6BE88F41-5885-4A55-ABCD-F49DF89E0980}" type="slidenum">
              <a:rPr lang="en-US" altLang="en-US"/>
              <a:pPr/>
              <a:t>‹#›</a:t>
            </a:fld>
            <a:endParaRPr lang="en-US" altLang="en-US"/>
          </a:p>
        </p:txBody>
      </p:sp>
    </p:spTree>
    <p:extLst>
      <p:ext uri="{BB962C8B-B14F-4D97-AF65-F5344CB8AC3E}">
        <p14:creationId xmlns:p14="http://schemas.microsoft.com/office/powerpoint/2010/main" val="4276889586"/>
      </p:ext>
    </p:extLst>
  </p:cSld>
  <p:clrMap bg1="dk2" tx1="lt1" bg2="dk1" tx2="lt2" accent1="accent1" accent2="accent2" accent3="accent3" accent4="accent4" accent5="accent5" accent6="accent6" hlink="hlink" folHlink="folHlink"/>
  <p:sldLayoutIdLst>
    <p:sldLayoutId id="2147483791" r:id="rId1"/>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000005"/>
        </a:solidFill>
        <a:effectLst/>
      </p:bgPr>
    </p:bg>
    <p:spTree>
      <p:nvGrpSpPr>
        <p:cNvPr id="1" name=""/>
        <p:cNvGrpSpPr/>
        <p:nvPr/>
      </p:nvGrpSpPr>
      <p:grpSpPr>
        <a:xfrm>
          <a:off x="0" y="0"/>
          <a:ext cx="0" cy="0"/>
          <a:chOff x="0" y="0"/>
          <a:chExt cx="0" cy="0"/>
        </a:xfrm>
      </p:grpSpPr>
      <p:sp>
        <p:nvSpPr>
          <p:cNvPr id="39978" name="Rectangle 42">
            <a:extLst>
              <a:ext uri="{FF2B5EF4-FFF2-40B4-BE49-F238E27FC236}">
                <a16:creationId xmlns:a16="http://schemas.microsoft.com/office/drawing/2014/main" id="{7A97B646-EDEF-4CDD-890B-05EFBAFBE32B}"/>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79" name="Rectangle 43">
            <a:extLst>
              <a:ext uri="{FF2B5EF4-FFF2-40B4-BE49-F238E27FC236}">
                <a16:creationId xmlns:a16="http://schemas.microsoft.com/office/drawing/2014/main" id="{037C50C0-FA70-4E84-BE1D-02BCFC70A232}"/>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980" name="Rectangle 44">
            <a:extLst>
              <a:ext uri="{FF2B5EF4-FFF2-40B4-BE49-F238E27FC236}">
                <a16:creationId xmlns:a16="http://schemas.microsoft.com/office/drawing/2014/main" id="{7436C6E9-325F-491A-B2A4-A17BF673FF42}"/>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Arial" charset="0"/>
                <a:cs typeface="Arial" charset="0"/>
              </a:defRPr>
            </a:lvl1pPr>
          </a:lstStyle>
          <a:p>
            <a:pPr>
              <a:defRPr/>
            </a:pPr>
            <a:endParaRPr lang="en-US"/>
          </a:p>
        </p:txBody>
      </p:sp>
      <p:sp>
        <p:nvSpPr>
          <p:cNvPr id="39981" name="Rectangle 45">
            <a:extLst>
              <a:ext uri="{FF2B5EF4-FFF2-40B4-BE49-F238E27FC236}">
                <a16:creationId xmlns:a16="http://schemas.microsoft.com/office/drawing/2014/main" id="{91178F25-940F-407B-91F0-A4C20F41EC4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Arial" charset="0"/>
                <a:cs typeface="Arial" charset="0"/>
              </a:defRPr>
            </a:lvl1pPr>
          </a:lstStyle>
          <a:p>
            <a:pPr>
              <a:defRPr/>
            </a:pPr>
            <a:endParaRPr lang="en-US"/>
          </a:p>
        </p:txBody>
      </p:sp>
      <p:sp>
        <p:nvSpPr>
          <p:cNvPr id="39982" name="Rectangle 46">
            <a:extLst>
              <a:ext uri="{FF2B5EF4-FFF2-40B4-BE49-F238E27FC236}">
                <a16:creationId xmlns:a16="http://schemas.microsoft.com/office/drawing/2014/main" id="{86CDE9B8-493F-4383-8119-8FFCA2B02591}"/>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80"/>
                  </a:outerShdw>
                </a:effectLst>
              </a:defRPr>
            </a:lvl1pPr>
          </a:lstStyle>
          <a:p>
            <a:fld id="{157E62BB-5A2C-4A16-8464-92555A2B36B2}" type="slidenum">
              <a:rPr lang="en-US" altLang="en-US"/>
              <a:pPr/>
              <a:t>‹#›</a:t>
            </a:fld>
            <a:endParaRPr lang="en-US" altLang="en-US"/>
          </a:p>
        </p:txBody>
      </p:sp>
    </p:spTree>
    <p:extLst>
      <p:ext uri="{BB962C8B-B14F-4D97-AF65-F5344CB8AC3E}">
        <p14:creationId xmlns:p14="http://schemas.microsoft.com/office/powerpoint/2010/main" val="3331546666"/>
      </p:ext>
    </p:extLst>
  </p:cSld>
  <p:clrMap bg1="dk2" tx1="lt1" bg2="dk1"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14"/>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15"/>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16"/>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14422C13-E8D9-45E8-967F-56F15B2676E7}"/>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16387" name="Rectangle 4">
            <a:extLst>
              <a:ext uri="{FF2B5EF4-FFF2-40B4-BE49-F238E27FC236}">
                <a16:creationId xmlns:a16="http://schemas.microsoft.com/office/drawing/2014/main" id="{DAC6C7BD-83EE-4B7D-9410-3089AF760760}"/>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1D9E322A-ED1B-4711-BB5C-721C3CF7A60B}"/>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solidFill>
                  <a:srgbClr val="FFFFFF"/>
                </a:solidFill>
              </a:defRPr>
            </a:lvl1pPr>
          </a:lstStyle>
          <a:p>
            <a:fld id="{FC88EA21-B26D-4CDE-AC1D-374A8B229E2E}" type="datetime1">
              <a:rPr lang="en-US" altLang="en-US"/>
              <a:pPr/>
              <a:t>3/16/24</a:t>
            </a:fld>
            <a:endParaRPr lang="en-US" altLang="en-US"/>
          </a:p>
        </p:txBody>
      </p:sp>
      <p:sp>
        <p:nvSpPr>
          <p:cNvPr id="1030" name="Rectangle 6">
            <a:extLst>
              <a:ext uri="{FF2B5EF4-FFF2-40B4-BE49-F238E27FC236}">
                <a16:creationId xmlns:a16="http://schemas.microsoft.com/office/drawing/2014/main" id="{9619BEB3-389D-4CA6-99E7-7C1E25720B58}"/>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solidFill>
                  <a:srgbClr val="FFFFFF"/>
                </a:solidFill>
                <a:latin typeface="+mn-lt"/>
                <a:ea typeface="+mn-ea"/>
                <a:cs typeface="+mn-cs"/>
              </a:defRPr>
            </a:lvl1pPr>
          </a:lstStyle>
          <a:p>
            <a:pPr>
              <a:defRPr/>
            </a:pPr>
            <a:endParaRPr lang="en-US"/>
          </a:p>
        </p:txBody>
      </p:sp>
      <p:sp>
        <p:nvSpPr>
          <p:cNvPr id="1031" name="Rectangle 7">
            <a:extLst>
              <a:ext uri="{FF2B5EF4-FFF2-40B4-BE49-F238E27FC236}">
                <a16:creationId xmlns:a16="http://schemas.microsoft.com/office/drawing/2014/main" id="{915C29BD-A7C4-4AAF-A43C-7524DA92C5AE}"/>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solidFill>
                  <a:srgbClr val="FFFFFF"/>
                </a:solidFill>
              </a:defRPr>
            </a:lvl1pPr>
          </a:lstStyle>
          <a:p>
            <a:fld id="{29020509-EF8E-403C-B45A-7BA0C628A675}" type="slidenum">
              <a:rPr lang="en-US" altLang="en-US"/>
              <a:pPr/>
              <a:t>‹#›</a:t>
            </a:fld>
            <a:endParaRPr lang="en-US" altLang="en-US"/>
          </a:p>
        </p:txBody>
      </p:sp>
    </p:spTree>
    <p:extLst>
      <p:ext uri="{BB962C8B-B14F-4D97-AF65-F5344CB8AC3E}">
        <p14:creationId xmlns:p14="http://schemas.microsoft.com/office/powerpoint/2010/main" val="2702996921"/>
      </p:ext>
    </p:extLst>
  </p:cSld>
  <p:clrMap bg1="dk2" tx1="lt1" bg2="dk1" tx2="lt2" accent1="accent1" accent2="accent2" accent3="accent3" accent4="accent4" accent5="accent5" accent6="accent6" hlink="hlink" folHlink="folHlink"/>
  <p:sldLayoutIdLst>
    <p:sldLayoutId id="2147483806" r:id="rId1"/>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16/03/2024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19778178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000005"/>
        </a:solidFill>
        <a:effectLst/>
      </p:bgPr>
    </p:bg>
    <p:spTree>
      <p:nvGrpSpPr>
        <p:cNvPr id="1" name=""/>
        <p:cNvGrpSpPr/>
        <p:nvPr/>
      </p:nvGrpSpPr>
      <p:grpSpPr>
        <a:xfrm>
          <a:off x="0" y="0"/>
          <a:ext cx="0" cy="0"/>
          <a:chOff x="0" y="0"/>
          <a:chExt cx="0" cy="0"/>
        </a:xfrm>
      </p:grpSpPr>
      <p:sp>
        <p:nvSpPr>
          <p:cNvPr id="39978" name="Rectangle 42">
            <a:extLst>
              <a:ext uri="{FF2B5EF4-FFF2-40B4-BE49-F238E27FC236}">
                <a16:creationId xmlns:a16="http://schemas.microsoft.com/office/drawing/2014/main" id="{D4A78E73-3A9E-420E-803F-3CE83E436F4C}"/>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79" name="Rectangle 43">
            <a:extLst>
              <a:ext uri="{FF2B5EF4-FFF2-40B4-BE49-F238E27FC236}">
                <a16:creationId xmlns:a16="http://schemas.microsoft.com/office/drawing/2014/main" id="{AE22BD75-2D95-475B-9C13-7460BE200520}"/>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980" name="Rectangle 44">
            <a:extLst>
              <a:ext uri="{FF2B5EF4-FFF2-40B4-BE49-F238E27FC236}">
                <a16:creationId xmlns:a16="http://schemas.microsoft.com/office/drawing/2014/main" id="{79954994-8284-49C8-8D41-5E5450DC29BB}"/>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Arial" charset="0"/>
                <a:cs typeface="Arial" charset="0"/>
              </a:defRPr>
            </a:lvl1pPr>
          </a:lstStyle>
          <a:p>
            <a:pPr>
              <a:defRPr/>
            </a:pPr>
            <a:endParaRPr lang="en-US"/>
          </a:p>
        </p:txBody>
      </p:sp>
      <p:sp>
        <p:nvSpPr>
          <p:cNvPr id="39981" name="Rectangle 45">
            <a:extLst>
              <a:ext uri="{FF2B5EF4-FFF2-40B4-BE49-F238E27FC236}">
                <a16:creationId xmlns:a16="http://schemas.microsoft.com/office/drawing/2014/main" id="{54C485ED-4DB5-4903-91FB-7C04FFE3C60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Arial" charset="0"/>
                <a:cs typeface="Arial" charset="0"/>
              </a:defRPr>
            </a:lvl1pPr>
          </a:lstStyle>
          <a:p>
            <a:pPr>
              <a:defRPr/>
            </a:pPr>
            <a:endParaRPr lang="en-US"/>
          </a:p>
        </p:txBody>
      </p:sp>
      <p:sp>
        <p:nvSpPr>
          <p:cNvPr id="39982" name="Rectangle 46">
            <a:extLst>
              <a:ext uri="{FF2B5EF4-FFF2-40B4-BE49-F238E27FC236}">
                <a16:creationId xmlns:a16="http://schemas.microsoft.com/office/drawing/2014/main" id="{13EE1718-0845-4625-A618-5567987E380A}"/>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80"/>
                  </a:outerShdw>
                </a:effectLst>
              </a:defRPr>
            </a:lvl1pPr>
          </a:lstStyle>
          <a:p>
            <a:fld id="{E1A47643-FDAB-4E9F-97B1-F0C8552B916A}" type="slidenum">
              <a:rPr lang="en-US" altLang="en-US"/>
              <a:pPr/>
              <a:t>‹#›</a:t>
            </a:fld>
            <a:endParaRPr lang="en-US" altLang="en-US"/>
          </a:p>
        </p:txBody>
      </p:sp>
    </p:spTree>
    <p:extLst>
      <p:ext uri="{BB962C8B-B14F-4D97-AF65-F5344CB8AC3E}">
        <p14:creationId xmlns:p14="http://schemas.microsoft.com/office/powerpoint/2010/main" val="1236027807"/>
      </p:ext>
    </p:extLst>
  </p:cSld>
  <p:clrMap bg1="dk2" tx1="lt1" bg2="dk1" tx2="lt2" accent1="accent1" accent2="accent2" accent3="accent3" accent4="accent4" accent5="accent5" accent6="accent6" hlink="hlink" folHlink="folHlink"/>
  <p:sldLayoutIdLst>
    <p:sldLayoutId id="2147483808"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3"/>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4"/>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4871077-AC62-41BC-8CEF-830A8270B448}"/>
              </a:ext>
            </a:extLst>
          </p:cNvPr>
          <p:cNvSpPr>
            <a:spLocks noGrp="1" noChangeArrowheads="1"/>
          </p:cNvSpPr>
          <p:nvPr>
            <p:ph type="title"/>
          </p:nvPr>
        </p:nvSpPr>
        <p:spPr bwMode="auto">
          <a:xfrm>
            <a:off x="457200" y="274638"/>
            <a:ext cx="8229600" cy="11430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a:extLst>
              <a:ext uri="{FF2B5EF4-FFF2-40B4-BE49-F238E27FC236}">
                <a16:creationId xmlns:a16="http://schemas.microsoft.com/office/drawing/2014/main" id="{E143C540-067A-417F-B311-5D772AEACFC3}"/>
              </a:ext>
            </a:extLst>
          </p:cNvPr>
          <p:cNvSpPr>
            <a:spLocks noGrp="1" noChangeArrowheads="1"/>
          </p:cNvSpPr>
          <p:nvPr>
            <p:ph type="body" idx="1"/>
          </p:nvPr>
        </p:nvSpPr>
        <p:spPr bwMode="auto">
          <a:xfrm>
            <a:off x="457200" y="1600200"/>
            <a:ext cx="8229600" cy="4525963"/>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CD12CF7E-7A90-4ABA-B6E3-AE18BAEDF9A0}"/>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Arial" pitchFamily="-107" charset="0"/>
                <a:cs typeface="Arial" pitchFamily="-107" charset="0"/>
              </a:defRPr>
            </a:lvl1pPr>
          </a:lstStyle>
          <a:p>
            <a:pPr>
              <a:defRPr/>
            </a:pPr>
            <a:endParaRPr lang="en-US"/>
          </a:p>
        </p:txBody>
      </p:sp>
      <p:sp>
        <p:nvSpPr>
          <p:cNvPr id="1029" name="Rectangle 5">
            <a:extLst>
              <a:ext uri="{FF2B5EF4-FFF2-40B4-BE49-F238E27FC236}">
                <a16:creationId xmlns:a16="http://schemas.microsoft.com/office/drawing/2014/main" id="{CDC7F257-1E4B-4616-95DB-4B07030F30A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Arial" pitchFamily="-107" charset="0"/>
                <a:cs typeface="Arial" pitchFamily="-107" charset="0"/>
              </a:defRPr>
            </a:lvl1pPr>
          </a:lstStyle>
          <a:p>
            <a:pPr>
              <a:defRPr/>
            </a:pPr>
            <a:endParaRPr lang="en-US"/>
          </a:p>
        </p:txBody>
      </p:sp>
      <p:sp>
        <p:nvSpPr>
          <p:cNvPr id="1030" name="Rectangle 6">
            <a:extLst>
              <a:ext uri="{FF2B5EF4-FFF2-40B4-BE49-F238E27FC236}">
                <a16:creationId xmlns:a16="http://schemas.microsoft.com/office/drawing/2014/main" id="{79CB9A18-B476-4A19-9373-EA593FCC248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E89FB079-5B12-4491-8B02-610006D5E5DF}" type="slidenum">
              <a:rPr lang="en-US" altLang="en-US"/>
              <a:pPr/>
              <a:t>‹#›</a:t>
            </a:fld>
            <a:endParaRPr lang="en-US" altLang="en-US"/>
          </a:p>
        </p:txBody>
      </p:sp>
    </p:spTree>
    <p:extLst>
      <p:ext uri="{BB962C8B-B14F-4D97-AF65-F5344CB8AC3E}">
        <p14:creationId xmlns:p14="http://schemas.microsoft.com/office/powerpoint/2010/main" val="2271629561"/>
      </p:ext>
    </p:extLst>
  </p:cSld>
  <p:clrMap bg1="lt1" tx1="dk1" bg2="lt2" tx2="dk2" accent1="accent1" accent2="accent2" accent3="accent3" accent4="accent4" accent5="accent5" accent6="accent6" hlink="hlink" folHlink="folHlink"/>
  <p:sldLayoutIdLst>
    <p:sldLayoutId id="2147483810" r:id="rId1"/>
  </p:sldLayoutIdLst>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mn-ea"/>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6626" name="Group 2">
            <a:extLst>
              <a:ext uri="{FF2B5EF4-FFF2-40B4-BE49-F238E27FC236}">
                <a16:creationId xmlns:a16="http://schemas.microsoft.com/office/drawing/2014/main" id="{1AD5F962-194E-48BD-8CC4-4F122A27A130}"/>
              </a:ext>
            </a:extLst>
          </p:cNvPr>
          <p:cNvGrpSpPr>
            <a:grpSpLocks/>
          </p:cNvGrpSpPr>
          <p:nvPr/>
        </p:nvGrpSpPr>
        <p:grpSpPr bwMode="auto">
          <a:xfrm>
            <a:off x="0" y="1588"/>
            <a:ext cx="9132888" cy="6845300"/>
            <a:chOff x="0" y="1"/>
            <a:chExt cx="5753" cy="4312"/>
          </a:xfrm>
        </p:grpSpPr>
        <p:sp>
          <p:nvSpPr>
            <p:cNvPr id="6147" name="Freeform 3">
              <a:extLst>
                <a:ext uri="{FF2B5EF4-FFF2-40B4-BE49-F238E27FC236}">
                  <a16:creationId xmlns:a16="http://schemas.microsoft.com/office/drawing/2014/main" id="{09923EE4-785C-48BE-B125-B8CA617ACBBC}"/>
                </a:ext>
              </a:extLst>
            </p:cNvPr>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sz="2400">
                <a:solidFill>
                  <a:srgbClr val="FFFFFF"/>
                </a:solidFill>
                <a:latin typeface="Times New Roman"/>
                <a:ea typeface="Arial" charset="0"/>
                <a:cs typeface="Arial" charset="0"/>
              </a:endParaRPr>
            </a:p>
          </p:txBody>
        </p:sp>
        <p:sp>
          <p:nvSpPr>
            <p:cNvPr id="6148" name="Arc 4">
              <a:extLst>
                <a:ext uri="{FF2B5EF4-FFF2-40B4-BE49-F238E27FC236}">
                  <a16:creationId xmlns:a16="http://schemas.microsoft.com/office/drawing/2014/main" id="{CD8C5141-4E75-4FB4-AA39-BD063404A221}"/>
                </a:ext>
              </a:extLst>
            </p:cNvPr>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 cap="rnd">
              <a:solidFill>
                <a:schemeClr val="accent2"/>
              </a:solidFill>
              <a:round/>
              <a:headEnd type="none" w="sm" len="sm"/>
              <a:tailEnd type="none" w="sm" len="sm"/>
            </a:ln>
            <a:effectLst/>
          </p:spPr>
          <p:txBody>
            <a:bodyPr wrap="none" anchor="ctr"/>
            <a:lstStyle/>
            <a:p>
              <a:pPr>
                <a:defRPr/>
              </a:pPr>
              <a:endParaRPr lang="en-US" sz="2400">
                <a:solidFill>
                  <a:srgbClr val="FFFFFF"/>
                </a:solidFill>
                <a:latin typeface="Times New Roman"/>
                <a:ea typeface="Arial" charset="0"/>
                <a:cs typeface="Arial" charset="0"/>
              </a:endParaRPr>
            </a:p>
          </p:txBody>
        </p:sp>
      </p:grpSp>
      <p:sp>
        <p:nvSpPr>
          <p:cNvPr id="6149" name="Rectangle 5">
            <a:extLst>
              <a:ext uri="{FF2B5EF4-FFF2-40B4-BE49-F238E27FC236}">
                <a16:creationId xmlns:a16="http://schemas.microsoft.com/office/drawing/2014/main" id="{2E56C7C0-5E15-4A13-B3CB-9F565B90564E}"/>
              </a:ext>
            </a:extLst>
          </p:cNvPr>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a:extLst>
              <a:ext uri="{FF2B5EF4-FFF2-40B4-BE49-F238E27FC236}">
                <a16:creationId xmlns:a16="http://schemas.microsoft.com/office/drawing/2014/main" id="{E124B97F-D806-4DBB-9AAE-CF160CA0F61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a:extLst>
              <a:ext uri="{FF2B5EF4-FFF2-40B4-BE49-F238E27FC236}">
                <a16:creationId xmlns:a16="http://schemas.microsoft.com/office/drawing/2014/main" id="{C4B3A20F-D530-42A5-9FB6-E409D8089A5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a:extLst>
              <a:ext uri="{FF2B5EF4-FFF2-40B4-BE49-F238E27FC236}">
                <a16:creationId xmlns:a16="http://schemas.microsoft.com/office/drawing/2014/main" id="{815CAC70-837C-4E24-BAF2-F5B3E0CA6B7B}"/>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latin typeface="Times New Roman" panose="02020603050405020304" pitchFamily="18" charset="0"/>
                <a:ea typeface="ＭＳ Ｐゴシック" panose="020B0600070205080204" pitchFamily="34" charset="-128"/>
              </a:defRPr>
            </a:lvl1pPr>
          </a:lstStyle>
          <a:p>
            <a:fld id="{13016358-7325-4EA0-B593-0FF7E1C60D5D}" type="slidenum">
              <a:rPr lang="en-US" altLang="en-US"/>
              <a:pPr/>
              <a:t>‹#›</a:t>
            </a:fld>
            <a:endParaRPr lang="en-US" altLang="en-US"/>
          </a:p>
        </p:txBody>
      </p:sp>
      <p:sp>
        <p:nvSpPr>
          <p:cNvPr id="26631" name="Rectangle 9">
            <a:extLst>
              <a:ext uri="{FF2B5EF4-FFF2-40B4-BE49-F238E27FC236}">
                <a16:creationId xmlns:a16="http://schemas.microsoft.com/office/drawing/2014/main" id="{7B2BD069-692E-4422-8B40-553AF4055D94}"/>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168264938"/>
      </p:ext>
    </p:extLst>
  </p:cSld>
  <p:clrMap bg1="dk2" tx1="lt1" bg2="dk1" tx2="lt2" accent1="accent1" accent2="accent2" accent3="accent3" accent4="accent4" accent5="accent5" accent6="accent6" hlink="hlink" folHlink="folHlink"/>
  <p:sldLayoutIdLst>
    <p:sldLayoutId id="2147483812"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panose="05000000000000000000" pitchFamily="2" charset="2"/>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069EBA42-46D9-4396-8D10-799FB28811DE}"/>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2531" name="Rectangle 3">
            <a:extLst>
              <a:ext uri="{FF2B5EF4-FFF2-40B4-BE49-F238E27FC236}">
                <a16:creationId xmlns:a16="http://schemas.microsoft.com/office/drawing/2014/main" id="{197BD07A-9DE4-4A67-9798-7646DC7247B9}"/>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3364" name="Rectangle 4">
            <a:extLst>
              <a:ext uri="{FF2B5EF4-FFF2-40B4-BE49-F238E27FC236}">
                <a16:creationId xmlns:a16="http://schemas.microsoft.com/office/drawing/2014/main" id="{E8AB043F-C7E9-4AF3-A4C1-5E63397FE284}"/>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a:extLst>
              <a:ext uri="{FF2B5EF4-FFF2-40B4-BE49-F238E27FC236}">
                <a16:creationId xmlns:a16="http://schemas.microsoft.com/office/drawing/2014/main" id="{1BF70A32-F249-488F-A316-790D7467267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a:extLst>
              <a:ext uri="{FF2B5EF4-FFF2-40B4-BE49-F238E27FC236}">
                <a16:creationId xmlns:a16="http://schemas.microsoft.com/office/drawing/2014/main" id="{6A0569F6-0601-41CD-9A2A-706CF1D31D67}"/>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ea typeface="ＭＳ Ｐゴシック" panose="020B0600070205080204" pitchFamily="34" charset="-128"/>
              </a:defRPr>
            </a:lvl1pPr>
          </a:lstStyle>
          <a:p>
            <a:fld id="{720D41E2-D971-4C94-8191-8E87567537DD}" type="slidenum">
              <a:rPr lang="en-US" altLang="en-US"/>
              <a:pPr/>
              <a:t>‹#›</a:t>
            </a:fld>
            <a:endParaRPr lang="en-US" altLang="en-US"/>
          </a:p>
        </p:txBody>
      </p:sp>
    </p:spTree>
    <p:extLst>
      <p:ext uri="{BB962C8B-B14F-4D97-AF65-F5344CB8AC3E}">
        <p14:creationId xmlns:p14="http://schemas.microsoft.com/office/powerpoint/2010/main" val="4009135015"/>
      </p:ext>
    </p:extLst>
  </p:cSld>
  <p:clrMap bg1="lt1" tx1="dk1" bg2="lt2" tx2="dk2" accent1="accent1" accent2="accent2" accent3="accent3" accent4="accent4" accent5="accent5" accent6="accent6" hlink="hlink" folHlink="folHlink"/>
  <p:sldLayoutIdLst>
    <p:sldLayoutId id="2147483814" r:id="rId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7"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000005"/>
        </a:solidFill>
        <a:effectLst/>
      </p:bgPr>
    </p:bg>
    <p:spTree>
      <p:nvGrpSpPr>
        <p:cNvPr id="1" name=""/>
        <p:cNvGrpSpPr/>
        <p:nvPr/>
      </p:nvGrpSpPr>
      <p:grpSpPr>
        <a:xfrm>
          <a:off x="0" y="0"/>
          <a:ext cx="0" cy="0"/>
          <a:chOff x="0" y="0"/>
          <a:chExt cx="0" cy="0"/>
        </a:xfrm>
      </p:grpSpPr>
      <p:sp>
        <p:nvSpPr>
          <p:cNvPr id="39978" name="Rectangle 42">
            <a:extLst>
              <a:ext uri="{FF2B5EF4-FFF2-40B4-BE49-F238E27FC236}">
                <a16:creationId xmlns:a16="http://schemas.microsoft.com/office/drawing/2014/main" id="{7600A5CD-9330-4DB8-95A8-B2130933D3EE}"/>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79" name="Rectangle 43">
            <a:extLst>
              <a:ext uri="{FF2B5EF4-FFF2-40B4-BE49-F238E27FC236}">
                <a16:creationId xmlns:a16="http://schemas.microsoft.com/office/drawing/2014/main" id="{67739B42-B7F7-433D-8D25-92A7CB0B3643}"/>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980" name="Rectangle 44">
            <a:extLst>
              <a:ext uri="{FF2B5EF4-FFF2-40B4-BE49-F238E27FC236}">
                <a16:creationId xmlns:a16="http://schemas.microsoft.com/office/drawing/2014/main" id="{363ED939-AC47-46B6-BCFA-3BD3D50BA8CD}"/>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80"/>
                  </a:outerShdw>
                </a:effectLst>
              </a:defRPr>
            </a:lvl1pPr>
          </a:lstStyle>
          <a:p>
            <a:endParaRPr lang="en-US" altLang="en-US"/>
          </a:p>
        </p:txBody>
      </p:sp>
      <p:sp>
        <p:nvSpPr>
          <p:cNvPr id="39981" name="Rectangle 45">
            <a:extLst>
              <a:ext uri="{FF2B5EF4-FFF2-40B4-BE49-F238E27FC236}">
                <a16:creationId xmlns:a16="http://schemas.microsoft.com/office/drawing/2014/main" id="{8D0FF26E-1752-4034-8066-9C17AF00DC6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80"/>
                  </a:outerShdw>
                </a:effectLst>
              </a:defRPr>
            </a:lvl1pPr>
          </a:lstStyle>
          <a:p>
            <a:endParaRPr lang="en-US" altLang="en-US"/>
          </a:p>
        </p:txBody>
      </p:sp>
      <p:sp>
        <p:nvSpPr>
          <p:cNvPr id="39982" name="Rectangle 46">
            <a:extLst>
              <a:ext uri="{FF2B5EF4-FFF2-40B4-BE49-F238E27FC236}">
                <a16:creationId xmlns:a16="http://schemas.microsoft.com/office/drawing/2014/main" id="{9C38969A-8BE9-4AC1-9A7E-97A11367674A}"/>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80"/>
                  </a:outerShdw>
                </a:effectLst>
              </a:defRPr>
            </a:lvl1pPr>
          </a:lstStyle>
          <a:p>
            <a:fld id="{9242116F-768C-4454-A5F6-F6445CBC22F3}" type="slidenum">
              <a:rPr lang="en-US" altLang="en-US"/>
              <a:pPr/>
              <a:t>‹#›</a:t>
            </a:fld>
            <a:endParaRPr lang="en-US" altLang="en-US"/>
          </a:p>
        </p:txBody>
      </p:sp>
    </p:spTree>
    <p:extLst>
      <p:ext uri="{BB962C8B-B14F-4D97-AF65-F5344CB8AC3E}">
        <p14:creationId xmlns:p14="http://schemas.microsoft.com/office/powerpoint/2010/main" val="2919896155"/>
      </p:ext>
    </p:extLst>
  </p:cSld>
  <p:clrMap bg1="dk2" tx1="lt1" bg2="dk1" tx2="lt2" accent1="accent1" accent2="accent2" accent3="accent3" accent4="accent4" accent5="accent5" accent6="accent6" hlink="hlink" folHlink="folHlink"/>
  <p:sldLayoutIdLst>
    <p:sldLayoutId id="2147483816" r:id="rId1"/>
    <p:sldLayoutId id="2147483817" r:id="rId2"/>
    <p:sldLayoutId id="2147483818"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5"/>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6"/>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SzPct val="90000"/>
        <a:buFont typeface="Wingdings" charset="2"/>
        <a:buBlip>
          <a:blip r:embed="rId7"/>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90000"/>
        <a:buFont typeface="Wingdings" charset="2"/>
        <a:buBlip>
          <a:blip r:embed="rId7"/>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90000"/>
        <a:buFont typeface="Wingdings" charset="2"/>
        <a:buBlip>
          <a:blip r:embed="rId7"/>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90000"/>
        <a:buFont typeface="Wingdings" charset="2"/>
        <a:buBlip>
          <a:blip r:embed="rId7"/>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770" name="Group 2">
            <a:extLst>
              <a:ext uri="{FF2B5EF4-FFF2-40B4-BE49-F238E27FC236}">
                <a16:creationId xmlns:a16="http://schemas.microsoft.com/office/drawing/2014/main" id="{2D24EED8-9556-4C80-88D4-AB2F4E74ED4C}"/>
              </a:ext>
            </a:extLst>
          </p:cNvPr>
          <p:cNvGrpSpPr>
            <a:grpSpLocks/>
          </p:cNvGrpSpPr>
          <p:nvPr/>
        </p:nvGrpSpPr>
        <p:grpSpPr bwMode="auto">
          <a:xfrm>
            <a:off x="0" y="152400"/>
            <a:ext cx="8686800" cy="6096000"/>
            <a:chOff x="0" y="96"/>
            <a:chExt cx="5472" cy="3840"/>
          </a:xfrm>
        </p:grpSpPr>
        <p:sp>
          <p:nvSpPr>
            <p:cNvPr id="55299" name="AutoShape 3">
              <a:extLst>
                <a:ext uri="{FF2B5EF4-FFF2-40B4-BE49-F238E27FC236}">
                  <a16:creationId xmlns:a16="http://schemas.microsoft.com/office/drawing/2014/main" id="{99CD7D1F-EABC-49D2-99E0-7138FC76EA53}"/>
                </a:ext>
              </a:extLst>
            </p:cNvPr>
            <p:cNvSpPr>
              <a:spLocks noChangeArrowheads="1"/>
            </p:cNvSpPr>
            <p:nvPr/>
          </p:nvSpPr>
          <p:spPr bwMode="auto">
            <a:xfrm>
              <a:off x="240" y="336"/>
              <a:ext cx="5232" cy="3600"/>
            </a:xfrm>
            <a:prstGeom prst="roundRect">
              <a:avLst>
                <a:gd name="adj" fmla="val 13727"/>
              </a:avLst>
            </a:prstGeom>
            <a:noFill/>
            <a:ln w="50800">
              <a:solidFill>
                <a:schemeClr val="bg2"/>
              </a:solidFill>
              <a:round/>
              <a:headEnd/>
              <a:tailEnd/>
            </a:ln>
            <a:effectLst/>
          </p:spPr>
          <p:txBody>
            <a:bodyPr wrap="none" anchor="ctr"/>
            <a:lstStyle/>
            <a:p>
              <a:pPr algn="ctr">
                <a:defRPr/>
              </a:pPr>
              <a:endParaRPr lang="en-US" sz="2400">
                <a:solidFill>
                  <a:srgbClr val="000000"/>
                </a:solidFill>
                <a:latin typeface="Times New Roman" charset="0"/>
                <a:cs typeface="Arial"/>
              </a:endParaRPr>
            </a:p>
          </p:txBody>
        </p:sp>
        <p:sp>
          <p:nvSpPr>
            <p:cNvPr id="55300" name="AutoShape 4">
              <a:extLst>
                <a:ext uri="{FF2B5EF4-FFF2-40B4-BE49-F238E27FC236}">
                  <a16:creationId xmlns:a16="http://schemas.microsoft.com/office/drawing/2014/main" id="{AA299512-D41E-4A5D-A14B-F91621C0CAF6}"/>
                </a:ext>
              </a:extLst>
            </p:cNvPr>
            <p:cNvSpPr>
              <a:spLocks noChangeArrowheads="1"/>
            </p:cNvSpPr>
            <p:nvPr/>
          </p:nvSpPr>
          <p:spPr bwMode="blackWhite">
            <a:xfrm>
              <a:off x="0" y="96"/>
              <a:ext cx="5376" cy="768"/>
            </a:xfrm>
            <a:custGeom>
              <a:avLst/>
              <a:gdLst>
                <a:gd name="G0" fmla="+- 1000 0 0"/>
                <a:gd name="G1" fmla="+- 1000 0 0"/>
                <a:gd name="G2" fmla="+- G0 0 G1"/>
                <a:gd name="G3" fmla="*/ G1 1 2"/>
                <a:gd name="G4" fmla="+- G0 0 G3"/>
                <a:gd name="T0" fmla="*/ 0 w 1000"/>
                <a:gd name="T1" fmla="*/ 0 h 1000"/>
                <a:gd name="T2" fmla="*/ G4 w 1000"/>
                <a:gd name="T3" fmla="*/ G1 h 1000"/>
              </a:gdLst>
              <a:ahLst/>
              <a:cxnLst>
                <a:cxn ang="0">
                  <a:pos x="0" y="0"/>
                </a:cxn>
                <a:cxn ang="0">
                  <a:pos x="6500" y="-1"/>
                </a:cxn>
                <a:cxn ang="0">
                  <a:pos x="7000" y="500"/>
                </a:cxn>
                <a:cxn ang="0">
                  <a:pos x="6499" y="1000"/>
                </a:cxn>
                <a:cxn ang="0">
                  <a:pos x="0" y="1000"/>
                </a:cxn>
              </a:cxnLst>
              <a:rect l="T0" t="T1" r="T2" b="T3"/>
              <a:pathLst>
                <a:path w="7000" h="1000">
                  <a:moveTo>
                    <a:pt x="0" y="0"/>
                  </a:moveTo>
                  <a:lnTo>
                    <a:pt x="6500" y="-1"/>
                  </a:lnTo>
                  <a:cubicBezTo>
                    <a:pt x="6776" y="0"/>
                    <a:pt x="7000" y="223"/>
                    <a:pt x="7000" y="500"/>
                  </a:cubicBezTo>
                  <a:cubicBezTo>
                    <a:pt x="7000" y="776"/>
                    <a:pt x="6776" y="1000"/>
                    <a:pt x="6499" y="1000"/>
                  </a:cubicBezTo>
                  <a:lnTo>
                    <a:pt x="0" y="1000"/>
                  </a:lnTo>
                  <a:close/>
                </a:path>
              </a:pathLst>
            </a:custGeom>
            <a:solidFill>
              <a:schemeClr val="folHlink"/>
            </a:solidFill>
            <a:ln w="9525">
              <a:noFill/>
              <a:miter lim="800000"/>
              <a:headEnd/>
              <a:tailEnd/>
            </a:ln>
          </p:spPr>
          <p:txBody>
            <a:bodyPr/>
            <a:lstStyle/>
            <a:p>
              <a:pPr>
                <a:defRPr/>
              </a:pPr>
              <a:endParaRPr lang="en-US" sz="2400">
                <a:solidFill>
                  <a:srgbClr val="000000"/>
                </a:solidFill>
                <a:latin typeface="Times New Roman" charset="0"/>
                <a:cs typeface="Arial"/>
              </a:endParaRPr>
            </a:p>
          </p:txBody>
        </p:sp>
        <p:sp>
          <p:nvSpPr>
            <p:cNvPr id="55301" name="Line 5">
              <a:extLst>
                <a:ext uri="{FF2B5EF4-FFF2-40B4-BE49-F238E27FC236}">
                  <a16:creationId xmlns:a16="http://schemas.microsoft.com/office/drawing/2014/main" id="{FCBBA61F-F60A-49CD-969B-DBCB212147F4}"/>
                </a:ext>
              </a:extLst>
            </p:cNvPr>
            <p:cNvSpPr>
              <a:spLocks noChangeShapeType="1"/>
            </p:cNvSpPr>
            <p:nvPr/>
          </p:nvSpPr>
          <p:spPr bwMode="auto">
            <a:xfrm>
              <a:off x="0" y="768"/>
              <a:ext cx="5088" cy="0"/>
            </a:xfrm>
            <a:prstGeom prst="line">
              <a:avLst/>
            </a:prstGeom>
            <a:noFill/>
            <a:ln w="38100">
              <a:solidFill>
                <a:schemeClr val="bg1"/>
              </a:solidFill>
              <a:round/>
              <a:headEnd/>
              <a:tailEnd/>
            </a:ln>
            <a:effectLst/>
          </p:spPr>
          <p:txBody>
            <a:bodyPr/>
            <a:lstStyle/>
            <a:p>
              <a:pPr>
                <a:defRPr/>
              </a:pPr>
              <a:endParaRPr lang="en-US">
                <a:solidFill>
                  <a:srgbClr val="000000"/>
                </a:solidFill>
                <a:latin typeface="Arial"/>
                <a:cs typeface="Arial"/>
              </a:endParaRPr>
            </a:p>
          </p:txBody>
        </p:sp>
      </p:grpSp>
      <p:sp>
        <p:nvSpPr>
          <p:cNvPr id="32771" name="Rectangle 6">
            <a:extLst>
              <a:ext uri="{FF2B5EF4-FFF2-40B4-BE49-F238E27FC236}">
                <a16:creationId xmlns:a16="http://schemas.microsoft.com/office/drawing/2014/main" id="{1F75D10C-0C1C-430D-BB41-206244AF6267}"/>
              </a:ext>
            </a:extLst>
          </p:cNvPr>
          <p:cNvSpPr>
            <a:spLocks noGrp="1" noChangeArrowheads="1"/>
          </p:cNvSpPr>
          <p:nvPr>
            <p:ph type="title"/>
          </p:nvPr>
        </p:nvSpPr>
        <p:spPr bwMode="auto">
          <a:xfrm>
            <a:off x="195263" y="228600"/>
            <a:ext cx="80152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2772" name="Rectangle 7">
            <a:extLst>
              <a:ext uri="{FF2B5EF4-FFF2-40B4-BE49-F238E27FC236}">
                <a16:creationId xmlns:a16="http://schemas.microsoft.com/office/drawing/2014/main" id="{31BEA4EA-73DF-4A3B-BCC8-03B5F3B8C5F3}"/>
              </a:ext>
            </a:extLst>
          </p:cNvPr>
          <p:cNvSpPr>
            <a:spLocks noGrp="1" noChangeArrowheads="1"/>
          </p:cNvSpPr>
          <p:nvPr>
            <p:ph type="body" idx="1"/>
          </p:nvPr>
        </p:nvSpPr>
        <p:spPr bwMode="auto">
          <a:xfrm>
            <a:off x="609600" y="1600200"/>
            <a:ext cx="7924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5304" name="Rectangle 8">
            <a:extLst>
              <a:ext uri="{FF2B5EF4-FFF2-40B4-BE49-F238E27FC236}">
                <a16:creationId xmlns:a16="http://schemas.microsoft.com/office/drawing/2014/main" id="{11801C0B-AF85-4D12-A90A-4CEDCCBDBE37}"/>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000000"/>
                </a:solidFill>
              </a:defRPr>
            </a:lvl1pPr>
          </a:lstStyle>
          <a:p>
            <a:endParaRPr lang="en-US" altLang="en-US"/>
          </a:p>
        </p:txBody>
      </p:sp>
      <p:sp>
        <p:nvSpPr>
          <p:cNvPr id="55305" name="Rectangle 9">
            <a:extLst>
              <a:ext uri="{FF2B5EF4-FFF2-40B4-BE49-F238E27FC236}">
                <a16:creationId xmlns:a16="http://schemas.microsoft.com/office/drawing/2014/main" id="{805BAC67-3657-4DBD-9B4C-9D3BF0A8CD9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defRPr>
            </a:lvl1pPr>
          </a:lstStyle>
          <a:p>
            <a:endParaRPr lang="en-US" altLang="en-US"/>
          </a:p>
        </p:txBody>
      </p:sp>
      <p:sp>
        <p:nvSpPr>
          <p:cNvPr id="55306" name="Rectangle 10">
            <a:extLst>
              <a:ext uri="{FF2B5EF4-FFF2-40B4-BE49-F238E27FC236}">
                <a16:creationId xmlns:a16="http://schemas.microsoft.com/office/drawing/2014/main" id="{809EE6D2-E41B-4D11-89B0-0E2513F44B17}"/>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000000"/>
                </a:solidFill>
                <a:latin typeface="Arial Black" panose="020B0A04020102020204" pitchFamily="34" charset="0"/>
              </a:defRPr>
            </a:lvl1pPr>
          </a:lstStyle>
          <a:p>
            <a:fld id="{7C7FCD49-8A8B-441B-A351-64F642927E0E}" type="slidenum">
              <a:rPr lang="en-US" altLang="en-US"/>
              <a:pPr/>
              <a:t>‹#›</a:t>
            </a:fld>
            <a:endParaRPr lang="en-US" altLang="en-US"/>
          </a:p>
        </p:txBody>
      </p:sp>
    </p:spTree>
    <p:extLst>
      <p:ext uri="{BB962C8B-B14F-4D97-AF65-F5344CB8AC3E}">
        <p14:creationId xmlns:p14="http://schemas.microsoft.com/office/powerpoint/2010/main" val="3301432857"/>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Lst>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Arial" charset="0"/>
          <a:ea typeface="Arial" charset="0"/>
          <a:cs typeface="Arial" charset="0"/>
        </a:defRPr>
      </a:lvl2pPr>
      <a:lvl3pPr algn="l" rtl="0" eaLnBrk="0" fontAlgn="base" hangingPunct="0">
        <a:spcBef>
          <a:spcPct val="0"/>
        </a:spcBef>
        <a:spcAft>
          <a:spcPct val="0"/>
        </a:spcAft>
        <a:defRPr sz="4200">
          <a:solidFill>
            <a:schemeClr val="tx2"/>
          </a:solidFill>
          <a:latin typeface="Arial" charset="0"/>
          <a:ea typeface="Arial" charset="0"/>
          <a:cs typeface="Arial" charset="0"/>
        </a:defRPr>
      </a:lvl3pPr>
      <a:lvl4pPr algn="l" rtl="0" eaLnBrk="0" fontAlgn="base" hangingPunct="0">
        <a:spcBef>
          <a:spcPct val="0"/>
        </a:spcBef>
        <a:spcAft>
          <a:spcPct val="0"/>
        </a:spcAft>
        <a:defRPr sz="4200">
          <a:solidFill>
            <a:schemeClr val="tx2"/>
          </a:solidFill>
          <a:latin typeface="Arial" charset="0"/>
          <a:ea typeface="Arial" charset="0"/>
          <a:cs typeface="Arial" charset="0"/>
        </a:defRPr>
      </a:lvl4pPr>
      <a:lvl5pPr algn="l" rtl="0" eaLnBrk="0" fontAlgn="base" hangingPunct="0">
        <a:spcBef>
          <a:spcPct val="0"/>
        </a:spcBef>
        <a:spcAft>
          <a:spcPct val="0"/>
        </a:spcAft>
        <a:defRPr sz="4200">
          <a:solidFill>
            <a:schemeClr val="tx2"/>
          </a:solidFill>
          <a:latin typeface="Arial" charset="0"/>
          <a:ea typeface="Arial" charset="0"/>
          <a:cs typeface="Arial" charset="0"/>
        </a:defRPr>
      </a:lvl5pPr>
      <a:lvl6pPr marL="457200" algn="l" rtl="0" fontAlgn="base">
        <a:spcBef>
          <a:spcPct val="0"/>
        </a:spcBef>
        <a:spcAft>
          <a:spcPct val="0"/>
        </a:spcAft>
        <a:defRPr sz="4200">
          <a:solidFill>
            <a:schemeClr val="tx2"/>
          </a:solidFill>
          <a:latin typeface="Arial" charset="0"/>
          <a:ea typeface="Arial" charset="0"/>
          <a:cs typeface="Arial" charset="0"/>
        </a:defRPr>
      </a:lvl6pPr>
      <a:lvl7pPr marL="914400" algn="l" rtl="0" fontAlgn="base">
        <a:spcBef>
          <a:spcPct val="0"/>
        </a:spcBef>
        <a:spcAft>
          <a:spcPct val="0"/>
        </a:spcAft>
        <a:defRPr sz="4200">
          <a:solidFill>
            <a:schemeClr val="tx2"/>
          </a:solidFill>
          <a:latin typeface="Arial" charset="0"/>
          <a:ea typeface="Arial" charset="0"/>
          <a:cs typeface="Arial" charset="0"/>
        </a:defRPr>
      </a:lvl7pPr>
      <a:lvl8pPr marL="1371600" algn="l" rtl="0" fontAlgn="base">
        <a:spcBef>
          <a:spcPct val="0"/>
        </a:spcBef>
        <a:spcAft>
          <a:spcPct val="0"/>
        </a:spcAft>
        <a:defRPr sz="4200">
          <a:solidFill>
            <a:schemeClr val="tx2"/>
          </a:solidFill>
          <a:latin typeface="Arial" charset="0"/>
          <a:ea typeface="Arial" charset="0"/>
          <a:cs typeface="Arial" charset="0"/>
        </a:defRPr>
      </a:lvl8pPr>
      <a:lvl9pPr marL="1828800" algn="l" rtl="0" fontAlgn="base">
        <a:spcBef>
          <a:spcPct val="0"/>
        </a:spcBef>
        <a:spcAft>
          <a:spcPct val="0"/>
        </a:spcAft>
        <a:defRPr sz="42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panose="05000000000000000000" pitchFamily="2" charset="2"/>
        <a:buChar char="l"/>
        <a:defRPr sz="2800">
          <a:solidFill>
            <a:schemeClr val="tx1"/>
          </a:solidFill>
          <a:latin typeface="+mn-lt"/>
          <a:ea typeface="+mn-ea"/>
          <a:cs typeface="+mn-cs"/>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l"/>
        <a:defRPr sz="2400">
          <a:solidFill>
            <a:schemeClr val="tx1"/>
          </a:solidFill>
          <a:latin typeface="+mn-lt"/>
          <a:ea typeface="+mn-ea"/>
          <a:cs typeface="+mn-cs"/>
        </a:defRPr>
      </a:lvl3pPr>
      <a:lvl4pPr marL="1600200" indent="-228600" algn="l" rtl="0" eaLnBrk="0" fontAlgn="base" hangingPunct="0">
        <a:spcBef>
          <a:spcPct val="20000"/>
        </a:spcBef>
        <a:spcAft>
          <a:spcPct val="0"/>
        </a:spcAft>
        <a:buClr>
          <a:schemeClr val="hlink"/>
        </a:buClr>
        <a:buSzPct val="60000"/>
        <a:buFont typeface="Wingdings" panose="05000000000000000000" pitchFamily="2" charset="2"/>
        <a:buChar char="l"/>
        <a:defRPr sz="2000">
          <a:solidFill>
            <a:schemeClr val="tx1"/>
          </a:solidFill>
          <a:latin typeface="+mn-lt"/>
          <a:ea typeface="+mn-ea"/>
          <a:cs typeface="+mn-cs"/>
        </a:defRPr>
      </a:lvl4pPr>
      <a:lvl5pPr marL="2057400" indent="-228600" algn="l" rtl="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cs typeface="+mn-cs"/>
        </a:defRPr>
      </a:lvl5pPr>
      <a:lvl6pPr marL="25146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mn-ea"/>
          <a:cs typeface="+mn-cs"/>
        </a:defRPr>
      </a:lvl6pPr>
      <a:lvl7pPr marL="29718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mn-ea"/>
          <a:cs typeface="+mn-cs"/>
        </a:defRPr>
      </a:lvl7pPr>
      <a:lvl8pPr marL="34290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mn-ea"/>
          <a:cs typeface="+mn-cs"/>
        </a:defRPr>
      </a:lvl8pPr>
      <a:lvl9pPr marL="38862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8CE2C54E-B63C-4881-A488-3599A0D2AB5D}"/>
              </a:ext>
            </a:extLst>
          </p:cNvPr>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8371" name="Rectangle 3">
            <a:extLst>
              <a:ext uri="{FF2B5EF4-FFF2-40B4-BE49-F238E27FC236}">
                <a16:creationId xmlns:a16="http://schemas.microsoft.com/office/drawing/2014/main" id="{E2ED3FA5-43B1-4B69-BB8B-FC2347DBD42A}"/>
              </a:ext>
            </a:extLst>
          </p:cNvPr>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8372" name="Rectangle 4">
            <a:extLst>
              <a:ext uri="{FF2B5EF4-FFF2-40B4-BE49-F238E27FC236}">
                <a16:creationId xmlns:a16="http://schemas.microsoft.com/office/drawing/2014/main" id="{6D9C0E1B-3B78-49AA-A6F8-A8B391C66A3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FFFFFF"/>
                </a:solidFill>
                <a:effectLst>
                  <a:outerShdw blurRad="38100" dist="38100" dir="2700000" algn="tl">
                    <a:srgbClr val="000000"/>
                  </a:outerShdw>
                </a:effectLst>
              </a:defRPr>
            </a:lvl1pPr>
          </a:lstStyle>
          <a:p>
            <a:endParaRPr lang="en-US" altLang="en-US"/>
          </a:p>
        </p:txBody>
      </p:sp>
      <p:sp>
        <p:nvSpPr>
          <p:cNvPr id="58373" name="Rectangle 5">
            <a:extLst>
              <a:ext uri="{FF2B5EF4-FFF2-40B4-BE49-F238E27FC236}">
                <a16:creationId xmlns:a16="http://schemas.microsoft.com/office/drawing/2014/main" id="{243BE211-8E88-47EF-A1F5-4DBF87DBBBC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FFFFFF"/>
                </a:solidFill>
                <a:effectLst>
                  <a:outerShdw blurRad="38100" dist="38100" dir="2700000" algn="tl">
                    <a:srgbClr val="000000"/>
                  </a:outerShdw>
                </a:effectLst>
              </a:defRPr>
            </a:lvl1pPr>
          </a:lstStyle>
          <a:p>
            <a:endParaRPr lang="en-US" altLang="en-US"/>
          </a:p>
        </p:txBody>
      </p:sp>
      <p:sp>
        <p:nvSpPr>
          <p:cNvPr id="58374" name="Rectangle 6">
            <a:extLst>
              <a:ext uri="{FF2B5EF4-FFF2-40B4-BE49-F238E27FC236}">
                <a16:creationId xmlns:a16="http://schemas.microsoft.com/office/drawing/2014/main" id="{56D2DC77-1CAC-4BAE-96C2-7130FB0E1EA3}"/>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FFFFFF"/>
                </a:solidFill>
                <a:effectLst>
                  <a:outerShdw blurRad="38100" dist="38100" dir="2700000" algn="tl">
                    <a:srgbClr val="000000"/>
                  </a:outerShdw>
                </a:effectLst>
              </a:defRPr>
            </a:lvl1pPr>
          </a:lstStyle>
          <a:p>
            <a:fld id="{70ABBE09-A24B-4C38-8E6C-A30F275FFE3F}" type="slidenum">
              <a:rPr lang="en-US" altLang="en-US"/>
              <a:pPr/>
              <a:t>‹#›</a:t>
            </a:fld>
            <a:endParaRPr lang="en-US" altLang="en-US"/>
          </a:p>
        </p:txBody>
      </p:sp>
    </p:spTree>
    <p:extLst>
      <p:ext uri="{BB962C8B-B14F-4D97-AF65-F5344CB8AC3E}">
        <p14:creationId xmlns:p14="http://schemas.microsoft.com/office/powerpoint/2010/main" val="988072307"/>
      </p:ext>
    </p:extLst>
  </p:cSld>
  <p:clrMap bg1="dk2" tx1="lt1" bg2="dk1" tx2="lt2" accent1="accent1" accent2="accent2" accent3="accent3" accent4="accent4" accent5="accent5" accent6="accent6" hlink="hlink" folHlink="folHlink"/>
  <p:sldLayoutIdLst>
    <p:sldLayoutId id="2147483824"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914" name="Group 2">
            <a:extLst>
              <a:ext uri="{FF2B5EF4-FFF2-40B4-BE49-F238E27FC236}">
                <a16:creationId xmlns:a16="http://schemas.microsoft.com/office/drawing/2014/main" id="{CE0DD48D-3EB3-476B-914E-7A39C3D8A316}"/>
              </a:ext>
            </a:extLst>
          </p:cNvPr>
          <p:cNvGrpSpPr>
            <a:grpSpLocks/>
          </p:cNvGrpSpPr>
          <p:nvPr/>
        </p:nvGrpSpPr>
        <p:grpSpPr bwMode="auto">
          <a:xfrm>
            <a:off x="0" y="0"/>
            <a:ext cx="7242175" cy="1981200"/>
            <a:chOff x="0" y="0"/>
            <a:chExt cx="4562" cy="1248"/>
          </a:xfrm>
        </p:grpSpPr>
        <p:sp>
          <p:nvSpPr>
            <p:cNvPr id="90115" name="Freeform 3">
              <a:extLst>
                <a:ext uri="{FF2B5EF4-FFF2-40B4-BE49-F238E27FC236}">
                  <a16:creationId xmlns:a16="http://schemas.microsoft.com/office/drawing/2014/main" id="{2BE2F756-04CB-43CD-9DEE-0AAA69D8B3AD}"/>
                </a:ext>
              </a:extLst>
            </p:cNvPr>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cs typeface="Arial"/>
              </a:endParaRPr>
            </a:p>
          </p:txBody>
        </p:sp>
        <p:sp>
          <p:nvSpPr>
            <p:cNvPr id="90116" name="Freeform 4">
              <a:extLst>
                <a:ext uri="{FF2B5EF4-FFF2-40B4-BE49-F238E27FC236}">
                  <a16:creationId xmlns:a16="http://schemas.microsoft.com/office/drawing/2014/main" id="{EC43CA21-54DF-4D04-8C0F-EA71374DB82E}"/>
                </a:ext>
              </a:extLst>
            </p:cNvPr>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solidFill>
                  <a:srgbClr val="FFFFFF"/>
                </a:solidFill>
                <a:latin typeface="Arial" charset="0"/>
                <a:cs typeface="Arial"/>
              </a:endParaRPr>
            </a:p>
          </p:txBody>
        </p:sp>
      </p:grpSp>
      <p:sp>
        <p:nvSpPr>
          <p:cNvPr id="90117" name="Rectangle 5">
            <a:extLst>
              <a:ext uri="{FF2B5EF4-FFF2-40B4-BE49-F238E27FC236}">
                <a16:creationId xmlns:a16="http://schemas.microsoft.com/office/drawing/2014/main" id="{F7DB0C99-4445-4430-8295-8D64E4887E54}"/>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0118" name="Rectangle 6">
            <a:extLst>
              <a:ext uri="{FF2B5EF4-FFF2-40B4-BE49-F238E27FC236}">
                <a16:creationId xmlns:a16="http://schemas.microsoft.com/office/drawing/2014/main" id="{98B3B144-DED4-4BAD-93F9-ED6520F03B11}"/>
              </a:ext>
            </a:extLst>
          </p:cNvPr>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9" name="Rectangle 7">
            <a:extLst>
              <a:ext uri="{FF2B5EF4-FFF2-40B4-BE49-F238E27FC236}">
                <a16:creationId xmlns:a16="http://schemas.microsoft.com/office/drawing/2014/main" id="{84ED17C0-25C0-47EA-B92C-531441C174F0}"/>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panose="020B0604030504040204" pitchFamily="34" charset="0"/>
              </a:defRPr>
            </a:lvl1pPr>
          </a:lstStyle>
          <a:p>
            <a:endParaRPr lang="en-US" altLang="en-US"/>
          </a:p>
        </p:txBody>
      </p:sp>
      <p:sp>
        <p:nvSpPr>
          <p:cNvPr id="90120" name="Rectangle 8">
            <a:extLst>
              <a:ext uri="{FF2B5EF4-FFF2-40B4-BE49-F238E27FC236}">
                <a16:creationId xmlns:a16="http://schemas.microsoft.com/office/drawing/2014/main" id="{0FF8AE93-70DF-48C5-9D3D-4DFD59219A0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panose="020B0604030504040204" pitchFamily="34" charset="0"/>
              </a:defRPr>
            </a:lvl1pPr>
          </a:lstStyle>
          <a:p>
            <a:endParaRPr lang="en-US" altLang="en-US"/>
          </a:p>
        </p:txBody>
      </p:sp>
      <p:sp>
        <p:nvSpPr>
          <p:cNvPr id="90121" name="Rectangle 9">
            <a:extLst>
              <a:ext uri="{FF2B5EF4-FFF2-40B4-BE49-F238E27FC236}">
                <a16:creationId xmlns:a16="http://schemas.microsoft.com/office/drawing/2014/main" id="{CCDC7A03-69B8-435A-95DF-DDA0313198DD}"/>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panose="020B0604030504040204" pitchFamily="34" charset="0"/>
              </a:defRPr>
            </a:lvl1pPr>
          </a:lstStyle>
          <a:p>
            <a:fld id="{C940AB7A-1433-4D12-8970-F638F4938E0E}" type="slidenum">
              <a:rPr lang="en-US" altLang="en-US"/>
              <a:pPr/>
              <a:t>‹#›</a:t>
            </a:fld>
            <a:endParaRPr lang="en-US" altLang="en-US"/>
          </a:p>
        </p:txBody>
      </p:sp>
    </p:spTree>
    <p:extLst>
      <p:ext uri="{BB962C8B-B14F-4D97-AF65-F5344CB8AC3E}">
        <p14:creationId xmlns:p14="http://schemas.microsoft.com/office/powerpoint/2010/main" val="1427955345"/>
      </p:ext>
    </p:extLst>
  </p:cSld>
  <p:clrMap bg1="dk2" tx1="lt1" bg2="dk1" tx2="lt2" accent1="accent1" accent2="accent2" accent3="accent3" accent4="accent4" accent5="accent5" accent6="accent6" hlink="hlink" folHlink="folHlink"/>
  <p:sldLayoutIdLst>
    <p:sldLayoutId id="2147483826"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62" name="Group 2">
            <a:extLst>
              <a:ext uri="{FF2B5EF4-FFF2-40B4-BE49-F238E27FC236}">
                <a16:creationId xmlns:a16="http://schemas.microsoft.com/office/drawing/2014/main" id="{8C2310FB-AD40-406F-BDA1-228B980D94EB}"/>
              </a:ext>
            </a:extLst>
          </p:cNvPr>
          <p:cNvGrpSpPr>
            <a:grpSpLocks/>
          </p:cNvGrpSpPr>
          <p:nvPr/>
        </p:nvGrpSpPr>
        <p:grpSpPr bwMode="auto">
          <a:xfrm>
            <a:off x="0" y="0"/>
            <a:ext cx="7242175" cy="1981200"/>
            <a:chOff x="0" y="0"/>
            <a:chExt cx="4562" cy="1248"/>
          </a:xfrm>
        </p:grpSpPr>
        <p:sp>
          <p:nvSpPr>
            <p:cNvPr id="64515" name="Freeform 3">
              <a:extLst>
                <a:ext uri="{FF2B5EF4-FFF2-40B4-BE49-F238E27FC236}">
                  <a16:creationId xmlns:a16="http://schemas.microsoft.com/office/drawing/2014/main" id="{2EBA0B7C-D4F3-4C4C-B8E9-23160B57F285}"/>
                </a:ext>
              </a:extLst>
            </p:cNvPr>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cs typeface="Arial"/>
              </a:endParaRPr>
            </a:p>
          </p:txBody>
        </p:sp>
        <p:sp>
          <p:nvSpPr>
            <p:cNvPr id="64516" name="Freeform 4">
              <a:extLst>
                <a:ext uri="{FF2B5EF4-FFF2-40B4-BE49-F238E27FC236}">
                  <a16:creationId xmlns:a16="http://schemas.microsoft.com/office/drawing/2014/main" id="{6575C8C2-9ADD-460B-BACB-34C88331C263}"/>
                </a:ext>
              </a:extLst>
            </p:cNvPr>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solidFill>
                  <a:srgbClr val="FFFFFF"/>
                </a:solidFill>
                <a:latin typeface="Arial" charset="0"/>
                <a:cs typeface="Arial"/>
              </a:endParaRPr>
            </a:p>
          </p:txBody>
        </p:sp>
      </p:grpSp>
      <p:sp>
        <p:nvSpPr>
          <p:cNvPr id="64517" name="Rectangle 5">
            <a:extLst>
              <a:ext uri="{FF2B5EF4-FFF2-40B4-BE49-F238E27FC236}">
                <a16:creationId xmlns:a16="http://schemas.microsoft.com/office/drawing/2014/main" id="{148AB8A8-38C2-4BBF-83A0-F25C7786F6A2}"/>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8" name="Rectangle 6">
            <a:extLst>
              <a:ext uri="{FF2B5EF4-FFF2-40B4-BE49-F238E27FC236}">
                <a16:creationId xmlns:a16="http://schemas.microsoft.com/office/drawing/2014/main" id="{AE8D7E50-A89B-4DDA-BBBD-30588F5212F4}"/>
              </a:ext>
            </a:extLst>
          </p:cNvPr>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519" name="Rectangle 7">
            <a:extLst>
              <a:ext uri="{FF2B5EF4-FFF2-40B4-BE49-F238E27FC236}">
                <a16:creationId xmlns:a16="http://schemas.microsoft.com/office/drawing/2014/main" id="{932F8E47-57A2-45D5-A42C-BCF6CA91C657}"/>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panose="020B0604030504040204" pitchFamily="34" charset="0"/>
              </a:defRPr>
            </a:lvl1pPr>
          </a:lstStyle>
          <a:p>
            <a:endParaRPr lang="en-US" altLang="en-US"/>
          </a:p>
        </p:txBody>
      </p:sp>
      <p:sp>
        <p:nvSpPr>
          <p:cNvPr id="64520" name="Rectangle 8">
            <a:extLst>
              <a:ext uri="{FF2B5EF4-FFF2-40B4-BE49-F238E27FC236}">
                <a16:creationId xmlns:a16="http://schemas.microsoft.com/office/drawing/2014/main" id="{F4A3AC66-6334-4277-9101-4BF0A6305111}"/>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panose="020B0604030504040204" pitchFamily="34" charset="0"/>
              </a:defRPr>
            </a:lvl1pPr>
          </a:lstStyle>
          <a:p>
            <a:endParaRPr lang="en-US" altLang="en-US"/>
          </a:p>
        </p:txBody>
      </p:sp>
      <p:sp>
        <p:nvSpPr>
          <p:cNvPr id="64521" name="Rectangle 9">
            <a:extLst>
              <a:ext uri="{FF2B5EF4-FFF2-40B4-BE49-F238E27FC236}">
                <a16:creationId xmlns:a16="http://schemas.microsoft.com/office/drawing/2014/main" id="{FD5928A6-B0B6-40E1-8EDB-7E59580B62D3}"/>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panose="020B0604030504040204" pitchFamily="34" charset="0"/>
              </a:defRPr>
            </a:lvl1pPr>
          </a:lstStyle>
          <a:p>
            <a:fld id="{F55E9DD9-7FB3-49DC-B3AA-81FBC19A6D0A}" type="slidenum">
              <a:rPr lang="en-US" altLang="en-US"/>
              <a:pPr/>
              <a:t>‹#›</a:t>
            </a:fld>
            <a:endParaRPr lang="en-US" altLang="en-US"/>
          </a:p>
        </p:txBody>
      </p:sp>
    </p:spTree>
    <p:extLst>
      <p:ext uri="{BB962C8B-B14F-4D97-AF65-F5344CB8AC3E}">
        <p14:creationId xmlns:p14="http://schemas.microsoft.com/office/powerpoint/2010/main" val="1764296815"/>
      </p:ext>
    </p:extLst>
  </p:cSld>
  <p:clrMap bg1="dk2" tx1="lt1" bg2="dk1" tx2="lt2" accent1="accent1" accent2="accent2" accent3="accent3" accent4="accent4" accent5="accent5" accent6="accent6" hlink="hlink" folHlink="folHlink"/>
  <p:sldLayoutIdLst>
    <p:sldLayoutId id="2147483828"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D9F9841B-5C6A-42EE-AA58-391DE353D504}"/>
              </a:ext>
            </a:extLst>
          </p:cNvPr>
          <p:cNvSpPr>
            <a:spLocks noGrp="1" noChangeArrowheads="1"/>
          </p:cNvSpPr>
          <p:nvPr>
            <p:ph type="title"/>
          </p:nvPr>
        </p:nvSpPr>
        <p:spPr bwMode="auto">
          <a:xfrm>
            <a:off x="1279525" y="685800"/>
            <a:ext cx="70866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3011" name="Rectangle 3">
            <a:extLst>
              <a:ext uri="{FF2B5EF4-FFF2-40B4-BE49-F238E27FC236}">
                <a16:creationId xmlns:a16="http://schemas.microsoft.com/office/drawing/2014/main" id="{BB4FEC70-CCBE-4E46-8DC2-10D50948C2BB}"/>
              </a:ext>
            </a:extLst>
          </p:cNvPr>
          <p:cNvSpPr>
            <a:spLocks noGrp="1" noChangeArrowheads="1"/>
          </p:cNvSpPr>
          <p:nvPr>
            <p:ph type="body" idx="1"/>
          </p:nvPr>
        </p:nvSpPr>
        <p:spPr bwMode="auto">
          <a:xfrm>
            <a:off x="1279525" y="1600200"/>
            <a:ext cx="5257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8852" name="Rectangle 4">
            <a:extLst>
              <a:ext uri="{FF2B5EF4-FFF2-40B4-BE49-F238E27FC236}">
                <a16:creationId xmlns:a16="http://schemas.microsoft.com/office/drawing/2014/main" id="{0C3D320E-511B-44E0-8714-6D7285EAF418}"/>
              </a:ext>
            </a:extLst>
          </p:cNvPr>
          <p:cNvSpPr>
            <a:spLocks noGrp="1" noChangeArrowheads="1"/>
          </p:cNvSpPr>
          <p:nvPr>
            <p:ph type="dt" sz="half" idx="2"/>
          </p:nvPr>
        </p:nvSpPr>
        <p:spPr bwMode="auto">
          <a:xfrm>
            <a:off x="457200" y="6429375"/>
            <a:ext cx="2133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rgbClr val="000000"/>
                </a:solidFill>
                <a:latin typeface="Century Gothic" panose="020B0502020202020204" pitchFamily="34" charset="0"/>
              </a:defRPr>
            </a:lvl1pPr>
          </a:lstStyle>
          <a:p>
            <a:endParaRPr lang="en-US" altLang="en-US"/>
          </a:p>
        </p:txBody>
      </p:sp>
      <p:sp>
        <p:nvSpPr>
          <p:cNvPr id="78853" name="Rectangle 5">
            <a:extLst>
              <a:ext uri="{FF2B5EF4-FFF2-40B4-BE49-F238E27FC236}">
                <a16:creationId xmlns:a16="http://schemas.microsoft.com/office/drawing/2014/main" id="{C23EC0D0-78F2-4B6F-807C-DC7FAB818624}"/>
              </a:ext>
            </a:extLst>
          </p:cNvPr>
          <p:cNvSpPr>
            <a:spLocks noGrp="1" noChangeArrowheads="1"/>
          </p:cNvSpPr>
          <p:nvPr>
            <p:ph type="ftr" sz="quarter" idx="3"/>
          </p:nvPr>
        </p:nvSpPr>
        <p:spPr bwMode="auto">
          <a:xfrm>
            <a:off x="3124200" y="6429375"/>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rgbClr val="000000"/>
                </a:solidFill>
                <a:latin typeface="Century Gothic" panose="020B0502020202020204" pitchFamily="34" charset="0"/>
              </a:defRPr>
            </a:lvl1pPr>
          </a:lstStyle>
          <a:p>
            <a:endParaRPr lang="en-US" altLang="en-US"/>
          </a:p>
        </p:txBody>
      </p:sp>
      <p:sp>
        <p:nvSpPr>
          <p:cNvPr id="78854" name="Rectangle 6">
            <a:extLst>
              <a:ext uri="{FF2B5EF4-FFF2-40B4-BE49-F238E27FC236}">
                <a16:creationId xmlns:a16="http://schemas.microsoft.com/office/drawing/2014/main" id="{36B84F48-3DDA-4DFA-BD3A-EC9B1038D489}"/>
              </a:ext>
            </a:extLst>
          </p:cNvPr>
          <p:cNvSpPr>
            <a:spLocks noGrp="1" noChangeArrowheads="1"/>
          </p:cNvSpPr>
          <p:nvPr>
            <p:ph type="sldNum" sz="quarter" idx="4"/>
          </p:nvPr>
        </p:nvSpPr>
        <p:spPr bwMode="auto">
          <a:xfrm>
            <a:off x="6553200" y="6429375"/>
            <a:ext cx="2133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rgbClr val="000000"/>
                </a:solidFill>
                <a:latin typeface="Century Gothic" panose="020B0502020202020204" pitchFamily="34" charset="0"/>
              </a:defRPr>
            </a:lvl1pPr>
          </a:lstStyle>
          <a:p>
            <a:fld id="{6A3EACC8-BC83-40FB-8CB7-953C68C46A2E}" type="slidenum">
              <a:rPr lang="en-US" altLang="en-US"/>
              <a:pPr/>
              <a:t>‹#›</a:t>
            </a:fld>
            <a:endParaRPr lang="en-US" altLang="en-US"/>
          </a:p>
        </p:txBody>
      </p:sp>
    </p:spTree>
    <p:extLst>
      <p:ext uri="{BB962C8B-B14F-4D97-AF65-F5344CB8AC3E}">
        <p14:creationId xmlns:p14="http://schemas.microsoft.com/office/powerpoint/2010/main" val="2150811848"/>
      </p:ext>
    </p:extLst>
  </p:cSld>
  <p:clrMap bg1="lt1" tx1="dk1" bg2="lt2" tx2="dk2" accent1="accent1" accent2="accent2" accent3="accent3" accent4="accent4" accent5="accent5" accent6="accent6" hlink="hlink" folHlink="folHlink"/>
  <p:sldLayoutIdLst>
    <p:sldLayoutId id="2147483830" r:id="rId1"/>
  </p:sldLayoutIdLst>
  <p:txStyles>
    <p:titleStyle>
      <a:lvl1pPr algn="l" rtl="0" eaLnBrk="0" fontAlgn="base" hangingPunct="0">
        <a:spcBef>
          <a:spcPct val="0"/>
        </a:spcBef>
        <a:spcAft>
          <a:spcPct val="0"/>
        </a:spcAft>
        <a:defRPr sz="36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600">
          <a:solidFill>
            <a:schemeClr val="tx2"/>
          </a:solidFill>
          <a:latin typeface="Century Gothic" charset="0"/>
          <a:ea typeface="ＭＳ Ｐゴシック" charset="-128"/>
          <a:cs typeface="ＭＳ Ｐゴシック" charset="-128"/>
        </a:defRPr>
      </a:lvl2pPr>
      <a:lvl3pPr algn="l" rtl="0" eaLnBrk="0" fontAlgn="base" hangingPunct="0">
        <a:spcBef>
          <a:spcPct val="0"/>
        </a:spcBef>
        <a:spcAft>
          <a:spcPct val="0"/>
        </a:spcAft>
        <a:defRPr sz="3600">
          <a:solidFill>
            <a:schemeClr val="tx2"/>
          </a:solidFill>
          <a:latin typeface="Century Gothic" charset="0"/>
          <a:ea typeface="ＭＳ Ｐゴシック" charset="-128"/>
          <a:cs typeface="ＭＳ Ｐゴシック" charset="-128"/>
        </a:defRPr>
      </a:lvl3pPr>
      <a:lvl4pPr algn="l" rtl="0" eaLnBrk="0" fontAlgn="base" hangingPunct="0">
        <a:spcBef>
          <a:spcPct val="0"/>
        </a:spcBef>
        <a:spcAft>
          <a:spcPct val="0"/>
        </a:spcAft>
        <a:defRPr sz="3600">
          <a:solidFill>
            <a:schemeClr val="tx2"/>
          </a:solidFill>
          <a:latin typeface="Century Gothic" charset="0"/>
          <a:ea typeface="ＭＳ Ｐゴシック" charset="-128"/>
          <a:cs typeface="ＭＳ Ｐゴシック" charset="-128"/>
        </a:defRPr>
      </a:lvl4pPr>
      <a:lvl5pPr algn="l" rtl="0" eaLnBrk="0" fontAlgn="base" hangingPunct="0">
        <a:spcBef>
          <a:spcPct val="0"/>
        </a:spcBef>
        <a:spcAft>
          <a:spcPct val="0"/>
        </a:spcAft>
        <a:defRPr sz="3600">
          <a:solidFill>
            <a:schemeClr val="tx2"/>
          </a:solidFill>
          <a:latin typeface="Century Gothic" charset="0"/>
          <a:ea typeface="ＭＳ Ｐゴシック" charset="-128"/>
          <a:cs typeface="ＭＳ Ｐゴシック" charset="-128"/>
        </a:defRPr>
      </a:lvl5pPr>
      <a:lvl6pPr marL="457200" algn="l" rtl="0" fontAlgn="base">
        <a:spcBef>
          <a:spcPct val="0"/>
        </a:spcBef>
        <a:spcAft>
          <a:spcPct val="0"/>
        </a:spcAft>
        <a:defRPr sz="3600">
          <a:solidFill>
            <a:schemeClr val="tx2"/>
          </a:solidFill>
          <a:latin typeface="Century Gothic" charset="0"/>
        </a:defRPr>
      </a:lvl6pPr>
      <a:lvl7pPr marL="914400" algn="l" rtl="0" fontAlgn="base">
        <a:spcBef>
          <a:spcPct val="0"/>
        </a:spcBef>
        <a:spcAft>
          <a:spcPct val="0"/>
        </a:spcAft>
        <a:defRPr sz="3600">
          <a:solidFill>
            <a:schemeClr val="tx2"/>
          </a:solidFill>
          <a:latin typeface="Century Gothic" charset="0"/>
        </a:defRPr>
      </a:lvl7pPr>
      <a:lvl8pPr marL="1371600" algn="l" rtl="0" fontAlgn="base">
        <a:spcBef>
          <a:spcPct val="0"/>
        </a:spcBef>
        <a:spcAft>
          <a:spcPct val="0"/>
        </a:spcAft>
        <a:defRPr sz="3600">
          <a:solidFill>
            <a:schemeClr val="tx2"/>
          </a:solidFill>
          <a:latin typeface="Century Gothic" charset="0"/>
        </a:defRPr>
      </a:lvl8pPr>
      <a:lvl9pPr marL="1828800" algn="l" rtl="0" fontAlgn="base">
        <a:spcBef>
          <a:spcPct val="0"/>
        </a:spcBef>
        <a:spcAft>
          <a:spcPct val="0"/>
        </a:spcAft>
        <a:defRPr sz="3600">
          <a:solidFill>
            <a:schemeClr val="tx2"/>
          </a:solidFill>
          <a:latin typeface="Century Gothic"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128"/>
        </a:defRPr>
      </a:lvl5pPr>
      <a:lvl6pPr marL="2514600" indent="-228600" algn="l" rtl="0" fontAlgn="base">
        <a:spcBef>
          <a:spcPct val="20000"/>
        </a:spcBef>
        <a:spcAft>
          <a:spcPct val="0"/>
        </a:spcAft>
        <a:buChar char="»"/>
        <a:defRPr sz="1600">
          <a:solidFill>
            <a:schemeClr val="tx1"/>
          </a:solidFill>
          <a:latin typeface="+mn-lt"/>
          <a:ea typeface="ＭＳ Ｐゴシック" charset="-128"/>
        </a:defRPr>
      </a:lvl6pPr>
      <a:lvl7pPr marL="2971800" indent="-228600" algn="l" rtl="0" fontAlgn="base">
        <a:spcBef>
          <a:spcPct val="20000"/>
        </a:spcBef>
        <a:spcAft>
          <a:spcPct val="0"/>
        </a:spcAft>
        <a:buChar char="»"/>
        <a:defRPr sz="1600">
          <a:solidFill>
            <a:schemeClr val="tx1"/>
          </a:solidFill>
          <a:latin typeface="+mn-lt"/>
          <a:ea typeface="ＭＳ Ｐゴシック" charset="-128"/>
        </a:defRPr>
      </a:lvl7pPr>
      <a:lvl8pPr marL="3429000" indent="-228600" algn="l" rtl="0" fontAlgn="base">
        <a:spcBef>
          <a:spcPct val="20000"/>
        </a:spcBef>
        <a:spcAft>
          <a:spcPct val="0"/>
        </a:spcAft>
        <a:buChar char="»"/>
        <a:defRPr sz="1600">
          <a:solidFill>
            <a:schemeClr val="tx1"/>
          </a:solidFill>
          <a:latin typeface="+mn-lt"/>
          <a:ea typeface="ＭＳ Ｐゴシック" charset="-128"/>
        </a:defRPr>
      </a:lvl8pPr>
      <a:lvl9pPr marL="3886200" indent="-228600" algn="l" rtl="0" fontAlgn="base">
        <a:spcBef>
          <a:spcPct val="20000"/>
        </a:spcBef>
        <a:spcAft>
          <a:spcPct val="0"/>
        </a:spcAft>
        <a:buChar char="»"/>
        <a:defRPr sz="16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F7C50A9-6225-4567-95A5-6881216AC84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F07F389-FABD-4061-96E7-1ED1551D8486}"/>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ED07BA8-A307-42AC-B549-06AF1082DE65}"/>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a:extLst>
              <a:ext uri="{FF2B5EF4-FFF2-40B4-BE49-F238E27FC236}">
                <a16:creationId xmlns:a16="http://schemas.microsoft.com/office/drawing/2014/main" id="{4B2D1527-BE5D-4530-8732-DFC04F98F16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a:extLst>
              <a:ext uri="{FF2B5EF4-FFF2-40B4-BE49-F238E27FC236}">
                <a16:creationId xmlns:a16="http://schemas.microsoft.com/office/drawing/2014/main" id="{653F7D63-E741-4332-8C05-70C1403013D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5CE246CC-FEE7-43F5-965D-CC7B52FB83D2}" type="slidenum">
              <a:rPr lang="en-US" altLang="en-US"/>
              <a:pPr/>
              <a:t>‹#›</a:t>
            </a:fld>
            <a:endParaRPr lang="en-US" altLang="en-US"/>
          </a:p>
        </p:txBody>
      </p:sp>
    </p:spTree>
    <p:extLst>
      <p:ext uri="{BB962C8B-B14F-4D97-AF65-F5344CB8AC3E}">
        <p14:creationId xmlns:p14="http://schemas.microsoft.com/office/powerpoint/2010/main" val="21474915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F2DF8B95-423C-4546-AF7D-AB523BE0BFA9}"/>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45059" name="Rectangle 4">
            <a:extLst>
              <a:ext uri="{FF2B5EF4-FFF2-40B4-BE49-F238E27FC236}">
                <a16:creationId xmlns:a16="http://schemas.microsoft.com/office/drawing/2014/main" id="{64D8DFAB-1799-4D6A-A296-AEF520B0DCD8}"/>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D2416DB9-CB9E-4E87-A001-3592C6A8A375}"/>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solidFill>
                  <a:srgbClr val="FFFFFF"/>
                </a:solidFill>
                <a:ea typeface="ＭＳ Ｐゴシック" panose="020B0600070205080204" pitchFamily="34" charset="-128"/>
              </a:defRPr>
            </a:lvl1pPr>
          </a:lstStyle>
          <a:p>
            <a:fld id="{79BEE364-19D3-4F12-97B0-507777E07930}" type="datetime1">
              <a:rPr lang="en-US" altLang="en-US"/>
              <a:pPr/>
              <a:t>3/16/24</a:t>
            </a:fld>
            <a:endParaRPr lang="en-US" altLang="en-US"/>
          </a:p>
        </p:txBody>
      </p:sp>
      <p:sp>
        <p:nvSpPr>
          <p:cNvPr id="1030" name="Rectangle 6">
            <a:extLst>
              <a:ext uri="{FF2B5EF4-FFF2-40B4-BE49-F238E27FC236}">
                <a16:creationId xmlns:a16="http://schemas.microsoft.com/office/drawing/2014/main" id="{9B9A9919-1871-4ACB-834B-1F2BFE55817C}"/>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solidFill>
                  <a:srgbClr val="FFFFFF"/>
                </a:solidFill>
                <a:ea typeface="ＭＳ Ｐゴシック" panose="020B0600070205080204" pitchFamily="34" charset="-128"/>
              </a:defRPr>
            </a:lvl1pPr>
          </a:lstStyle>
          <a:p>
            <a:endParaRPr lang="en-US" altLang="en-US"/>
          </a:p>
        </p:txBody>
      </p:sp>
      <p:sp>
        <p:nvSpPr>
          <p:cNvPr id="1031" name="Rectangle 7">
            <a:extLst>
              <a:ext uri="{FF2B5EF4-FFF2-40B4-BE49-F238E27FC236}">
                <a16:creationId xmlns:a16="http://schemas.microsoft.com/office/drawing/2014/main" id="{B5178A43-2D10-48A3-A8FA-1269A0C0A6F6}"/>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solidFill>
                  <a:srgbClr val="FFFFFF"/>
                </a:solidFill>
                <a:ea typeface="ＭＳ Ｐゴシック" panose="020B0600070205080204" pitchFamily="34" charset="-128"/>
              </a:defRPr>
            </a:lvl1pPr>
          </a:lstStyle>
          <a:p>
            <a:fld id="{9A692CFA-2F5B-40BB-9000-DA4861E44862}" type="slidenum">
              <a:rPr lang="en-US" altLang="en-US"/>
              <a:pPr/>
              <a:t>‹#›</a:t>
            </a:fld>
            <a:endParaRPr lang="en-US" altLang="en-US"/>
          </a:p>
        </p:txBody>
      </p:sp>
    </p:spTree>
    <p:extLst>
      <p:ext uri="{BB962C8B-B14F-4D97-AF65-F5344CB8AC3E}">
        <p14:creationId xmlns:p14="http://schemas.microsoft.com/office/powerpoint/2010/main" val="1396718518"/>
      </p:ext>
    </p:extLst>
  </p:cSld>
  <p:clrMap bg1="dk2" tx1="lt1" bg2="dk1" tx2="lt2" accent1="accent1" accent2="accent2" accent3="accent3" accent4="accent4" accent5="accent5" accent6="accent6" hlink="hlink" folHlink="folHlink"/>
  <p:sldLayoutIdLst>
    <p:sldLayoutId id="2147483832" r:id="rId1"/>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546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400">
                <a:solidFill>
                  <a:srgbClr val="000000"/>
                </a:solidFill>
                <a:ea typeface="ＭＳ Ｐゴシック" pitchFamily="-112" charset="-128"/>
                <a:cs typeface="ＭＳ Ｐゴシック" pitchFamily="-112" charset="-128"/>
              </a:defRPr>
            </a:lvl1pPr>
          </a:lstStyle>
          <a:p>
            <a:pPr>
              <a:defRPr/>
            </a:pPr>
            <a:endParaRPr lang="en-US"/>
          </a:p>
        </p:txBody>
      </p:sp>
      <p:sp>
        <p:nvSpPr>
          <p:cNvPr id="819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400">
                <a:solidFill>
                  <a:srgbClr val="000000"/>
                </a:solidFill>
                <a:ea typeface="ＭＳ Ｐゴシック" pitchFamily="-112" charset="-128"/>
                <a:cs typeface="ＭＳ Ｐゴシック" pitchFamily="-112" charset="-128"/>
              </a:defRPr>
            </a:lvl1pPr>
          </a:lstStyle>
          <a:p>
            <a:pPr>
              <a:defRPr/>
            </a:pPr>
            <a:endParaRPr lang="en-US"/>
          </a:p>
        </p:txBody>
      </p:sp>
      <p:sp>
        <p:nvSpPr>
          <p:cNvPr id="819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400">
                <a:solidFill>
                  <a:srgbClr val="000000"/>
                </a:solidFill>
                <a:cs typeface="ＭＳ Ｐゴシック" charset="0"/>
              </a:defRPr>
            </a:lvl1pPr>
          </a:lstStyle>
          <a:p>
            <a:pPr>
              <a:defRPr/>
            </a:pPr>
            <a:fld id="{C265F6C2-A2BA-DE47-9DE7-ED27A7BF4CFF}" type="slidenum">
              <a:rPr lang="en-US"/>
              <a:pPr>
                <a:defRPr/>
              </a:pPr>
              <a:t>‹#›</a:t>
            </a:fld>
            <a:endParaRPr lang="en-US"/>
          </a:p>
        </p:txBody>
      </p:sp>
    </p:spTree>
    <p:extLst>
      <p:ext uri="{BB962C8B-B14F-4D97-AF65-F5344CB8AC3E}">
        <p14:creationId xmlns:p14="http://schemas.microsoft.com/office/powerpoint/2010/main" val="3881313119"/>
      </p:ext>
    </p:extLst>
  </p:cSld>
  <p:clrMap bg1="lt1" tx1="dk1" bg2="lt2" tx2="dk2" accent1="accent1" accent2="accent2" accent3="accent3" accent4="accent4" accent5="accent5" accent6="accent6" hlink="hlink" folHlink="folHlink"/>
  <p:sldLayoutIdLst>
    <p:sldLayoutId id="2147483834" r:id="rId1"/>
    <p:sldLayoutId id="2147483835" r:id="rId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latin typeface="Arial" pitchFamily="-112" charset="0"/>
        </a:defRPr>
      </a:lvl6pPr>
      <a:lvl7pPr marL="914085" algn="ctr" rtl="0" fontAlgn="base">
        <a:spcBef>
          <a:spcPct val="0"/>
        </a:spcBef>
        <a:spcAft>
          <a:spcPct val="0"/>
        </a:spcAft>
        <a:defRPr sz="4400">
          <a:solidFill>
            <a:schemeClr val="tx2"/>
          </a:solidFill>
          <a:latin typeface="Arial" pitchFamily="-112" charset="0"/>
        </a:defRPr>
      </a:lvl7pPr>
      <a:lvl8pPr marL="1371124" algn="ctr" rtl="0" fontAlgn="base">
        <a:spcBef>
          <a:spcPct val="0"/>
        </a:spcBef>
        <a:spcAft>
          <a:spcPct val="0"/>
        </a:spcAft>
        <a:defRPr sz="4400">
          <a:solidFill>
            <a:schemeClr val="tx2"/>
          </a:solidFill>
          <a:latin typeface="Arial" pitchFamily="-112" charset="0"/>
        </a:defRPr>
      </a:lvl8pPr>
      <a:lvl9pPr marL="1828170" algn="ctr" rtl="0" fontAlgn="base">
        <a:spcBef>
          <a:spcPct val="0"/>
        </a:spcBef>
        <a:spcAft>
          <a:spcPct val="0"/>
        </a:spcAft>
        <a:defRPr sz="4400">
          <a:solidFill>
            <a:schemeClr val="tx2"/>
          </a:solidFill>
          <a:latin typeface="Arial" pitchFamily="-112" charset="0"/>
        </a:defRPr>
      </a:lvl9pPr>
    </p:titleStyle>
    <p:bodyStyle>
      <a:lvl1pPr marL="342781" indent="-342781"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691" indent="-285652"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2602" indent="-228522"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599645" indent="-228522"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6686" indent="-228522"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3726" indent="-228522" algn="l" rtl="0" fontAlgn="base">
        <a:spcBef>
          <a:spcPct val="20000"/>
        </a:spcBef>
        <a:spcAft>
          <a:spcPct val="0"/>
        </a:spcAft>
        <a:buChar char="»"/>
        <a:defRPr sz="2000">
          <a:solidFill>
            <a:schemeClr val="tx1"/>
          </a:solidFill>
          <a:latin typeface="+mn-lt"/>
          <a:ea typeface="ＭＳ Ｐゴシック" pitchFamily="-112" charset="-128"/>
        </a:defRPr>
      </a:lvl6pPr>
      <a:lvl7pPr marL="2970770" indent="-228522" algn="l" rtl="0" fontAlgn="base">
        <a:spcBef>
          <a:spcPct val="20000"/>
        </a:spcBef>
        <a:spcAft>
          <a:spcPct val="0"/>
        </a:spcAft>
        <a:buChar char="»"/>
        <a:defRPr sz="2000">
          <a:solidFill>
            <a:schemeClr val="tx1"/>
          </a:solidFill>
          <a:latin typeface="+mn-lt"/>
          <a:ea typeface="ＭＳ Ｐゴシック" pitchFamily="-112" charset="-128"/>
        </a:defRPr>
      </a:lvl7pPr>
      <a:lvl8pPr marL="3427810" indent="-228522" algn="l" rtl="0" fontAlgn="base">
        <a:spcBef>
          <a:spcPct val="20000"/>
        </a:spcBef>
        <a:spcAft>
          <a:spcPct val="0"/>
        </a:spcAft>
        <a:buChar char="»"/>
        <a:defRPr sz="2000">
          <a:solidFill>
            <a:schemeClr val="tx1"/>
          </a:solidFill>
          <a:latin typeface="+mn-lt"/>
          <a:ea typeface="ＭＳ Ｐゴシック" pitchFamily="-112" charset="-128"/>
        </a:defRPr>
      </a:lvl8pPr>
      <a:lvl9pPr marL="3884852" indent="-228522"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576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400">
                <a:solidFill>
                  <a:srgbClr val="000000"/>
                </a:solidFill>
                <a:latin typeface="Arial"/>
                <a:ea typeface="+mn-ea"/>
                <a:cs typeface="+mn-cs"/>
              </a:defRPr>
            </a:lvl1pPr>
          </a:lstStyle>
          <a:p>
            <a:pPr>
              <a:defRPr/>
            </a:pPr>
            <a:fld id="{166385D9-5058-A342-8A08-B0A3B81DCE62}" type="slidenum">
              <a:rPr lang="en-US"/>
              <a:pPr>
                <a:defRPr/>
              </a:pPr>
              <a:t>‹#›</a:t>
            </a:fld>
            <a:endParaRPr lang="en-US"/>
          </a:p>
        </p:txBody>
      </p:sp>
    </p:spTree>
    <p:extLst>
      <p:ext uri="{BB962C8B-B14F-4D97-AF65-F5344CB8AC3E}">
        <p14:creationId xmlns:p14="http://schemas.microsoft.com/office/powerpoint/2010/main" val="1224801208"/>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ransition spd="med">
    <p:fade/>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Arial" charset="0"/>
        </a:defRPr>
      </a:lvl6pPr>
      <a:lvl7pPr marL="914085" algn="ctr" rtl="0" fontAlgn="base">
        <a:spcBef>
          <a:spcPct val="0"/>
        </a:spcBef>
        <a:spcAft>
          <a:spcPct val="0"/>
        </a:spcAft>
        <a:defRPr sz="4400">
          <a:solidFill>
            <a:schemeClr val="tx2"/>
          </a:solidFill>
          <a:latin typeface="Arial" charset="0"/>
        </a:defRPr>
      </a:lvl7pPr>
      <a:lvl8pPr marL="1371124" algn="ctr" rtl="0" fontAlgn="base">
        <a:spcBef>
          <a:spcPct val="0"/>
        </a:spcBef>
        <a:spcAft>
          <a:spcPct val="0"/>
        </a:spcAft>
        <a:defRPr sz="4400">
          <a:solidFill>
            <a:schemeClr val="tx2"/>
          </a:solidFill>
          <a:latin typeface="Arial" charset="0"/>
        </a:defRPr>
      </a:lvl8pPr>
      <a:lvl9pPr marL="1828170" algn="ctr" rtl="0" fontAlgn="base">
        <a:spcBef>
          <a:spcPct val="0"/>
        </a:spcBef>
        <a:spcAft>
          <a:spcPct val="0"/>
        </a:spcAft>
        <a:defRPr sz="4400">
          <a:solidFill>
            <a:schemeClr val="tx2"/>
          </a:solidFill>
          <a:latin typeface="Arial"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691" indent="-285652" algn="l" rtl="0" eaLnBrk="0" fontAlgn="base" hangingPunct="0">
        <a:spcBef>
          <a:spcPct val="20000"/>
        </a:spcBef>
        <a:spcAft>
          <a:spcPct val="0"/>
        </a:spcAft>
        <a:buChar char="–"/>
        <a:defRPr sz="2800">
          <a:solidFill>
            <a:schemeClr val="tx1"/>
          </a:solidFill>
          <a:latin typeface="+mn-lt"/>
          <a:ea typeface="ＭＳ Ｐゴシック" charset="0"/>
        </a:defRPr>
      </a:lvl2pPr>
      <a:lvl3pPr marL="1142602" indent="-228522" algn="l" rtl="0" eaLnBrk="0" fontAlgn="base" hangingPunct="0">
        <a:spcBef>
          <a:spcPct val="20000"/>
        </a:spcBef>
        <a:spcAft>
          <a:spcPct val="0"/>
        </a:spcAft>
        <a:buChar char="•"/>
        <a:defRPr sz="2400">
          <a:solidFill>
            <a:schemeClr val="tx1"/>
          </a:solidFill>
          <a:latin typeface="+mn-lt"/>
          <a:ea typeface="ＭＳ Ｐゴシック" charset="0"/>
        </a:defRPr>
      </a:lvl3pPr>
      <a:lvl4pPr marL="1599645" indent="-228522" algn="l" rtl="0" eaLnBrk="0" fontAlgn="base" hangingPunct="0">
        <a:spcBef>
          <a:spcPct val="20000"/>
        </a:spcBef>
        <a:spcAft>
          <a:spcPct val="0"/>
        </a:spcAft>
        <a:buChar char="–"/>
        <a:defRPr sz="2000">
          <a:solidFill>
            <a:schemeClr val="tx1"/>
          </a:solidFill>
          <a:latin typeface="+mn-lt"/>
          <a:ea typeface="ＭＳ Ｐゴシック" charset="0"/>
        </a:defRPr>
      </a:lvl4pPr>
      <a:lvl5pPr marL="2056686" indent="-228522" algn="l" rtl="0" eaLnBrk="0" fontAlgn="base" hangingPunct="0">
        <a:spcBef>
          <a:spcPct val="20000"/>
        </a:spcBef>
        <a:spcAft>
          <a:spcPct val="0"/>
        </a:spcAft>
        <a:buChar char="»"/>
        <a:defRPr sz="2000">
          <a:solidFill>
            <a:schemeClr val="tx1"/>
          </a:solidFill>
          <a:latin typeface="+mn-lt"/>
          <a:ea typeface="ＭＳ Ｐゴシック" charset="0"/>
        </a:defRPr>
      </a:lvl5pPr>
      <a:lvl6pPr marL="2513726" indent="-228522" algn="l" rtl="0" fontAlgn="base">
        <a:spcBef>
          <a:spcPct val="20000"/>
        </a:spcBef>
        <a:spcAft>
          <a:spcPct val="0"/>
        </a:spcAft>
        <a:buChar char="»"/>
        <a:defRPr sz="2000">
          <a:solidFill>
            <a:schemeClr val="tx1"/>
          </a:solidFill>
          <a:latin typeface="+mn-lt"/>
        </a:defRPr>
      </a:lvl6pPr>
      <a:lvl7pPr marL="2970770" indent="-228522" algn="l" rtl="0" fontAlgn="base">
        <a:spcBef>
          <a:spcPct val="20000"/>
        </a:spcBef>
        <a:spcAft>
          <a:spcPct val="0"/>
        </a:spcAft>
        <a:buChar char="»"/>
        <a:defRPr sz="2000">
          <a:solidFill>
            <a:schemeClr val="tx1"/>
          </a:solidFill>
          <a:latin typeface="+mn-lt"/>
        </a:defRPr>
      </a:lvl7pPr>
      <a:lvl8pPr marL="3427810" indent="-228522" algn="l" rtl="0" fontAlgn="base">
        <a:spcBef>
          <a:spcPct val="20000"/>
        </a:spcBef>
        <a:spcAft>
          <a:spcPct val="0"/>
        </a:spcAft>
        <a:buChar char="»"/>
        <a:defRPr sz="2000">
          <a:solidFill>
            <a:schemeClr val="tx1"/>
          </a:solidFill>
          <a:latin typeface="+mn-lt"/>
        </a:defRPr>
      </a:lvl8pPr>
      <a:lvl9pPr marL="3884852" indent="-228522"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99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699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lIns="91408" tIns="45704" rIns="91408" bIns="45704" rtlCol="0" anchor="ctr"/>
          <a:lstStyle>
            <a:lvl1pPr algn="l" defTabSz="457042"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D3066CDE-E245-1941-9A46-B067926BF714}" type="datetimeFigureOut">
              <a:rPr lang="en-US"/>
              <a:pPr>
                <a:defRPr/>
              </a:pPr>
              <a:t>3/16/24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8" tIns="45704" rIns="91408" bIns="45704" rtlCol="0" anchor="ctr"/>
          <a:lstStyle>
            <a:lvl1pPr algn="ctr" defTabSz="457042"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8" tIns="45704" rIns="91408" bIns="45704" rtlCol="0" anchor="ctr"/>
          <a:lstStyle>
            <a:lvl1pPr algn="r" defTabSz="457042"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7C44355B-7239-EC4E-B2D4-2932EFD772F7}" type="slidenum">
              <a:rPr lang="en-US"/>
              <a:pPr>
                <a:defRPr/>
              </a:pPr>
              <a:t>‹#›</a:t>
            </a:fld>
            <a:endParaRPr lang="en-US"/>
          </a:p>
        </p:txBody>
      </p:sp>
    </p:spTree>
    <p:extLst>
      <p:ext uri="{BB962C8B-B14F-4D97-AF65-F5344CB8AC3E}">
        <p14:creationId xmlns:p14="http://schemas.microsoft.com/office/powerpoint/2010/main" val="1899255166"/>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xStyles>
    <p:titleStyle>
      <a:lvl1pPr algn="ctr" defTabSz="457042"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042"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85"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124"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170"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81" indent="-342781" algn="l" defTabSz="457042"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691" indent="-285652" algn="l" defTabSz="457042"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602" indent="-228522" algn="l" defTabSz="457042"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645" indent="-228522" algn="l" defTabSz="457042"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686" indent="-228522" algn="l" defTabSz="457042"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726" indent="-228522" algn="l" defTabSz="457042" rtl="0" eaLnBrk="1" latinLnBrk="0" hangingPunct="1">
        <a:spcBef>
          <a:spcPct val="20000"/>
        </a:spcBef>
        <a:buFont typeface="Arial"/>
        <a:buChar char="•"/>
        <a:defRPr sz="2000" kern="1200">
          <a:solidFill>
            <a:schemeClr val="tx1"/>
          </a:solidFill>
          <a:latin typeface="+mn-lt"/>
          <a:ea typeface="+mn-ea"/>
          <a:cs typeface="+mn-cs"/>
        </a:defRPr>
      </a:lvl6pPr>
      <a:lvl7pPr marL="2970770" indent="-228522" algn="l" defTabSz="457042" rtl="0" eaLnBrk="1" latinLnBrk="0" hangingPunct="1">
        <a:spcBef>
          <a:spcPct val="20000"/>
        </a:spcBef>
        <a:buFont typeface="Arial"/>
        <a:buChar char="•"/>
        <a:defRPr sz="2000" kern="1200">
          <a:solidFill>
            <a:schemeClr val="tx1"/>
          </a:solidFill>
          <a:latin typeface="+mn-lt"/>
          <a:ea typeface="+mn-ea"/>
          <a:cs typeface="+mn-cs"/>
        </a:defRPr>
      </a:lvl7pPr>
      <a:lvl8pPr marL="3427810" indent="-228522" algn="l" defTabSz="457042" rtl="0" eaLnBrk="1" latinLnBrk="0" hangingPunct="1">
        <a:spcBef>
          <a:spcPct val="20000"/>
        </a:spcBef>
        <a:buFont typeface="Arial"/>
        <a:buChar char="•"/>
        <a:defRPr sz="2000" kern="1200">
          <a:solidFill>
            <a:schemeClr val="tx1"/>
          </a:solidFill>
          <a:latin typeface="+mn-lt"/>
          <a:ea typeface="+mn-ea"/>
          <a:cs typeface="+mn-cs"/>
        </a:defRPr>
      </a:lvl8pPr>
      <a:lvl9pPr marL="3884852" indent="-228522" algn="l" defTabSz="45704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03" tIns="45652" rIns="91303" bIns="45652"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03" tIns="45652" rIns="91303" bIns="4565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6869548"/>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54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09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62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18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407" indent="-342407" algn="l" rtl="0" eaLnBrk="0" fontAlgn="base" hangingPunct="0">
        <a:spcBef>
          <a:spcPct val="20000"/>
        </a:spcBef>
        <a:spcAft>
          <a:spcPct val="0"/>
        </a:spcAft>
        <a:buChar char="•"/>
        <a:defRPr sz="3200">
          <a:solidFill>
            <a:schemeClr val="tx1"/>
          </a:solidFill>
          <a:latin typeface="+mn-lt"/>
          <a:ea typeface="+mn-ea"/>
          <a:cs typeface="+mn-cs"/>
        </a:defRPr>
      </a:lvl1pPr>
      <a:lvl2pPr marL="741878" indent="-285344" algn="l" rtl="0" eaLnBrk="0" fontAlgn="base" hangingPunct="0">
        <a:spcBef>
          <a:spcPct val="20000"/>
        </a:spcBef>
        <a:spcAft>
          <a:spcPct val="0"/>
        </a:spcAft>
        <a:buChar char="–"/>
        <a:defRPr sz="2800">
          <a:solidFill>
            <a:schemeClr val="tx1"/>
          </a:solidFill>
          <a:latin typeface="+mn-lt"/>
          <a:ea typeface="+mn-ea"/>
          <a:cs typeface="+mn-cs"/>
        </a:defRPr>
      </a:lvl2pPr>
      <a:lvl3pPr marL="1141351" indent="-228273" algn="l" rtl="0" eaLnBrk="0" fontAlgn="base" hangingPunct="0">
        <a:spcBef>
          <a:spcPct val="20000"/>
        </a:spcBef>
        <a:spcAft>
          <a:spcPct val="0"/>
        </a:spcAft>
        <a:buChar char="•"/>
        <a:defRPr sz="2400">
          <a:solidFill>
            <a:schemeClr val="tx1"/>
          </a:solidFill>
          <a:latin typeface="+mn-lt"/>
          <a:ea typeface="+mn-ea"/>
          <a:cs typeface="+mn-cs"/>
        </a:defRPr>
      </a:lvl3pPr>
      <a:lvl4pPr marL="1597905" indent="-228273" algn="l" rtl="0" eaLnBrk="0" fontAlgn="base" hangingPunct="0">
        <a:spcBef>
          <a:spcPct val="20000"/>
        </a:spcBef>
        <a:spcAft>
          <a:spcPct val="0"/>
        </a:spcAft>
        <a:buChar char="–"/>
        <a:defRPr sz="2000">
          <a:solidFill>
            <a:schemeClr val="tx1"/>
          </a:solidFill>
          <a:latin typeface="+mn-lt"/>
          <a:ea typeface="+mn-ea"/>
          <a:cs typeface="+mn-cs"/>
        </a:defRPr>
      </a:lvl4pPr>
      <a:lvl5pPr marL="2054442" indent="-228273" algn="l" rtl="0" eaLnBrk="0" fontAlgn="base" hangingPunct="0">
        <a:spcBef>
          <a:spcPct val="20000"/>
        </a:spcBef>
        <a:spcAft>
          <a:spcPct val="0"/>
        </a:spcAft>
        <a:buChar char="»"/>
        <a:defRPr sz="2000">
          <a:solidFill>
            <a:schemeClr val="tx1"/>
          </a:solidFill>
          <a:latin typeface="+mn-lt"/>
          <a:ea typeface="+mn-ea"/>
          <a:cs typeface="+mn-cs"/>
        </a:defRPr>
      </a:lvl5pPr>
      <a:lvl6pPr marL="2510985" indent="-228273" algn="l" rtl="0" fontAlgn="base">
        <a:spcBef>
          <a:spcPct val="20000"/>
        </a:spcBef>
        <a:spcAft>
          <a:spcPct val="0"/>
        </a:spcAft>
        <a:buChar char="»"/>
        <a:defRPr sz="2000">
          <a:solidFill>
            <a:schemeClr val="tx1"/>
          </a:solidFill>
          <a:latin typeface="+mn-lt"/>
          <a:ea typeface="+mn-ea"/>
          <a:cs typeface="+mn-cs"/>
        </a:defRPr>
      </a:lvl6pPr>
      <a:lvl7pPr marL="2967535" indent="-228273" algn="l" rtl="0" fontAlgn="base">
        <a:spcBef>
          <a:spcPct val="20000"/>
        </a:spcBef>
        <a:spcAft>
          <a:spcPct val="0"/>
        </a:spcAft>
        <a:buChar char="»"/>
        <a:defRPr sz="2000">
          <a:solidFill>
            <a:schemeClr val="tx1"/>
          </a:solidFill>
          <a:latin typeface="+mn-lt"/>
          <a:ea typeface="+mn-ea"/>
          <a:cs typeface="+mn-cs"/>
        </a:defRPr>
      </a:lvl7pPr>
      <a:lvl8pPr marL="3424070" indent="-228273" algn="l" rtl="0" fontAlgn="base">
        <a:spcBef>
          <a:spcPct val="20000"/>
        </a:spcBef>
        <a:spcAft>
          <a:spcPct val="0"/>
        </a:spcAft>
        <a:buChar char="»"/>
        <a:defRPr sz="2000">
          <a:solidFill>
            <a:schemeClr val="tx1"/>
          </a:solidFill>
          <a:latin typeface="+mn-lt"/>
          <a:ea typeface="+mn-ea"/>
          <a:cs typeface="+mn-cs"/>
        </a:defRPr>
      </a:lvl8pPr>
      <a:lvl9pPr marL="3880622" indent="-22827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546" rtl="0" eaLnBrk="1" latinLnBrk="0" hangingPunct="1">
        <a:defRPr sz="1800" kern="1200">
          <a:solidFill>
            <a:schemeClr val="tx1"/>
          </a:solidFill>
          <a:latin typeface="+mn-lt"/>
          <a:ea typeface="+mn-ea"/>
          <a:cs typeface="+mn-cs"/>
        </a:defRPr>
      </a:lvl1pPr>
      <a:lvl2pPr marL="456546" algn="l" defTabSz="456546" rtl="0" eaLnBrk="1" latinLnBrk="0" hangingPunct="1">
        <a:defRPr sz="1800" kern="1200">
          <a:solidFill>
            <a:schemeClr val="tx1"/>
          </a:solidFill>
          <a:latin typeface="+mn-lt"/>
          <a:ea typeface="+mn-ea"/>
          <a:cs typeface="+mn-cs"/>
        </a:defRPr>
      </a:lvl2pPr>
      <a:lvl3pPr marL="913095" algn="l" defTabSz="456546" rtl="0" eaLnBrk="1" latinLnBrk="0" hangingPunct="1">
        <a:defRPr sz="1800" kern="1200">
          <a:solidFill>
            <a:schemeClr val="tx1"/>
          </a:solidFill>
          <a:latin typeface="+mn-lt"/>
          <a:ea typeface="+mn-ea"/>
          <a:cs typeface="+mn-cs"/>
        </a:defRPr>
      </a:lvl3pPr>
      <a:lvl4pPr marL="1369628" algn="l" defTabSz="456546" rtl="0" eaLnBrk="1" latinLnBrk="0" hangingPunct="1">
        <a:defRPr sz="1800" kern="1200">
          <a:solidFill>
            <a:schemeClr val="tx1"/>
          </a:solidFill>
          <a:latin typeface="+mn-lt"/>
          <a:ea typeface="+mn-ea"/>
          <a:cs typeface="+mn-cs"/>
        </a:defRPr>
      </a:lvl4pPr>
      <a:lvl5pPr marL="1826186" algn="l" defTabSz="456546" rtl="0" eaLnBrk="1" latinLnBrk="0" hangingPunct="1">
        <a:defRPr sz="1800" kern="1200">
          <a:solidFill>
            <a:schemeClr val="tx1"/>
          </a:solidFill>
          <a:latin typeface="+mn-lt"/>
          <a:ea typeface="+mn-ea"/>
          <a:cs typeface="+mn-cs"/>
        </a:defRPr>
      </a:lvl5pPr>
      <a:lvl6pPr marL="2282714" algn="l" defTabSz="456546" rtl="0" eaLnBrk="1" latinLnBrk="0" hangingPunct="1">
        <a:defRPr sz="1800" kern="1200">
          <a:solidFill>
            <a:schemeClr val="tx1"/>
          </a:solidFill>
          <a:latin typeface="+mn-lt"/>
          <a:ea typeface="+mn-ea"/>
          <a:cs typeface="+mn-cs"/>
        </a:defRPr>
      </a:lvl6pPr>
      <a:lvl7pPr marL="2739256" algn="l" defTabSz="456546" rtl="0" eaLnBrk="1" latinLnBrk="0" hangingPunct="1">
        <a:defRPr sz="1800" kern="1200">
          <a:solidFill>
            <a:schemeClr val="tx1"/>
          </a:solidFill>
          <a:latin typeface="+mn-lt"/>
          <a:ea typeface="+mn-ea"/>
          <a:cs typeface="+mn-cs"/>
        </a:defRPr>
      </a:lvl7pPr>
      <a:lvl8pPr marL="3195796" algn="l" defTabSz="456546" rtl="0" eaLnBrk="1" latinLnBrk="0" hangingPunct="1">
        <a:defRPr sz="1800" kern="1200">
          <a:solidFill>
            <a:schemeClr val="tx1"/>
          </a:solidFill>
          <a:latin typeface="+mn-lt"/>
          <a:ea typeface="+mn-ea"/>
          <a:cs typeface="+mn-cs"/>
        </a:defRPr>
      </a:lvl8pPr>
      <a:lvl9pPr marL="3652341" algn="l" defTabSz="456546"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5"/>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a:buSzPct val="100000"/>
            </a:pPr>
            <a:endParaRPr lang="en-US" sz="1800">
              <a:cs typeface="DejaVu Sans" charset="0"/>
            </a:endParaRPr>
          </a:p>
        </p:txBody>
      </p:sp>
      <p:sp>
        <p:nvSpPr>
          <p:cNvPr id="1028" name="Rectangle 4"/>
          <p:cNvSpPr>
            <a:spLocks noGrp="1" noChangeArrowheads="1"/>
          </p:cNvSpPr>
          <p:nvPr>
            <p:ph type="ftr"/>
          </p:nvPr>
        </p:nvSpPr>
        <p:spPr bwMode="auto">
          <a:xfrm>
            <a:off x="2196983"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a:buSzPct val="100000"/>
            </a:pPr>
            <a:fld id="{A3687CA9-90B4-7E43-AC85-1BEB7073CCDC}" type="slidenum">
              <a:rPr lang="en-US" sz="1800" smtClean="0">
                <a:cs typeface="DejaVu Sans" charset="0"/>
              </a:rPr>
              <a:pPr defTabSz="321327">
                <a:buSzPct val="100000"/>
              </a:pPr>
              <a:t>‹#›</a:t>
            </a:fld>
            <a:endParaRPr lang="en-US" sz="1800">
              <a:cs typeface="DejaVu Sans" charset="0"/>
            </a:endParaRPr>
          </a:p>
        </p:txBody>
      </p:sp>
    </p:spTree>
    <p:extLst>
      <p:ext uri="{BB962C8B-B14F-4D97-AF65-F5344CB8AC3E}">
        <p14:creationId xmlns:p14="http://schemas.microsoft.com/office/powerpoint/2010/main" val="948746130"/>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xStyles>
    <p:titleStyle>
      <a:lvl1pPr algn="ctr" defTabSz="321327"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56" indent="-200829"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318"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647"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78"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303"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627"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959"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289"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95" indent="-240995" algn="l" defTabSz="321327"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56" indent="-200829" algn="l" defTabSz="321327"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318" indent="-160664" algn="l" defTabSz="321327"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647"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78"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303"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627"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959"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289"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27" rtl="0" eaLnBrk="1" latinLnBrk="0" hangingPunct="1">
        <a:defRPr sz="1300" kern="1200">
          <a:solidFill>
            <a:schemeClr val="tx1"/>
          </a:solidFill>
          <a:latin typeface="+mn-lt"/>
          <a:ea typeface="+mn-ea"/>
          <a:cs typeface="+mn-cs"/>
        </a:defRPr>
      </a:lvl1pPr>
      <a:lvl2pPr marL="321327" algn="l" defTabSz="321327" rtl="0" eaLnBrk="1" latinLnBrk="0" hangingPunct="1">
        <a:defRPr sz="1300" kern="1200">
          <a:solidFill>
            <a:schemeClr val="tx1"/>
          </a:solidFill>
          <a:latin typeface="+mn-lt"/>
          <a:ea typeface="+mn-ea"/>
          <a:cs typeface="+mn-cs"/>
        </a:defRPr>
      </a:lvl2pPr>
      <a:lvl3pPr marL="642654" algn="l" defTabSz="321327" rtl="0" eaLnBrk="1" latinLnBrk="0" hangingPunct="1">
        <a:defRPr sz="1300" kern="1200">
          <a:solidFill>
            <a:schemeClr val="tx1"/>
          </a:solidFill>
          <a:latin typeface="+mn-lt"/>
          <a:ea typeface="+mn-ea"/>
          <a:cs typeface="+mn-cs"/>
        </a:defRPr>
      </a:lvl3pPr>
      <a:lvl4pPr marL="963982" algn="l" defTabSz="321327" rtl="0" eaLnBrk="1" latinLnBrk="0" hangingPunct="1">
        <a:defRPr sz="1300" kern="1200">
          <a:solidFill>
            <a:schemeClr val="tx1"/>
          </a:solidFill>
          <a:latin typeface="+mn-lt"/>
          <a:ea typeface="+mn-ea"/>
          <a:cs typeface="+mn-cs"/>
        </a:defRPr>
      </a:lvl4pPr>
      <a:lvl5pPr marL="1285308" algn="l" defTabSz="321327" rtl="0" eaLnBrk="1" latinLnBrk="0" hangingPunct="1">
        <a:defRPr sz="1300" kern="1200">
          <a:solidFill>
            <a:schemeClr val="tx1"/>
          </a:solidFill>
          <a:latin typeface="+mn-lt"/>
          <a:ea typeface="+mn-ea"/>
          <a:cs typeface="+mn-cs"/>
        </a:defRPr>
      </a:lvl5pPr>
      <a:lvl6pPr marL="1606638" algn="l" defTabSz="321327" rtl="0" eaLnBrk="1" latinLnBrk="0" hangingPunct="1">
        <a:defRPr sz="1300" kern="1200">
          <a:solidFill>
            <a:schemeClr val="tx1"/>
          </a:solidFill>
          <a:latin typeface="+mn-lt"/>
          <a:ea typeface="+mn-ea"/>
          <a:cs typeface="+mn-cs"/>
        </a:defRPr>
      </a:lvl6pPr>
      <a:lvl7pPr marL="1927964" algn="l" defTabSz="321327" rtl="0" eaLnBrk="1" latinLnBrk="0" hangingPunct="1">
        <a:defRPr sz="1300" kern="1200">
          <a:solidFill>
            <a:schemeClr val="tx1"/>
          </a:solidFill>
          <a:latin typeface="+mn-lt"/>
          <a:ea typeface="+mn-ea"/>
          <a:cs typeface="+mn-cs"/>
        </a:defRPr>
      </a:lvl7pPr>
      <a:lvl8pPr marL="2249296" algn="l" defTabSz="321327" rtl="0" eaLnBrk="1" latinLnBrk="0" hangingPunct="1">
        <a:defRPr sz="1300" kern="1200">
          <a:solidFill>
            <a:schemeClr val="tx1"/>
          </a:solidFill>
          <a:latin typeface="+mn-lt"/>
          <a:ea typeface="+mn-ea"/>
          <a:cs typeface="+mn-cs"/>
        </a:defRPr>
      </a:lvl8pPr>
      <a:lvl9pPr marL="2570617" algn="l" defTabSz="321327" rtl="0" eaLnBrk="1" latinLnBrk="0" hangingPunct="1">
        <a:defRPr sz="13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2078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4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defRPr sz="1400">
                <a:solidFill>
                  <a:srgbClr val="000000"/>
                </a:solidFill>
                <a:latin typeface="Times New Roman" charset="0"/>
              </a:defRPr>
            </a:lvl1pPr>
          </a:lstStyle>
          <a:p>
            <a:pPr>
              <a:defRPr/>
            </a:pPr>
            <a:endParaRPr lang="en-US"/>
          </a:p>
        </p:txBody>
      </p:sp>
      <p:sp>
        <p:nvSpPr>
          <p:cNvPr id="1434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a:defRPr sz="1400">
                <a:solidFill>
                  <a:srgbClr val="000000"/>
                </a:solidFill>
                <a:latin typeface="Times New Roman" charset="0"/>
              </a:defRPr>
            </a:lvl1pPr>
          </a:lstStyle>
          <a:p>
            <a:pPr>
              <a:defRPr/>
            </a:pPr>
            <a:endParaRPr lang="en-US"/>
          </a:p>
        </p:txBody>
      </p:sp>
      <p:sp>
        <p:nvSpPr>
          <p:cNvPr id="1434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a:defRPr sz="1400">
                <a:solidFill>
                  <a:srgbClr val="000000"/>
                </a:solidFill>
                <a:latin typeface="Times New Roman" charset="0"/>
              </a:defRPr>
            </a:lvl1pPr>
          </a:lstStyle>
          <a:p>
            <a:pPr>
              <a:defRPr/>
            </a:pPr>
            <a:fld id="{51C2212B-939A-7A47-A382-6EC5DE19547D}" type="slidenum">
              <a:rPr lang="en-US"/>
              <a:pPr>
                <a:defRPr/>
              </a:pPr>
              <a:t>‹#›</a:t>
            </a:fld>
            <a:endParaRPr lang="en-US"/>
          </a:p>
        </p:txBody>
      </p:sp>
    </p:spTree>
    <p:extLst>
      <p:ext uri="{BB962C8B-B14F-4D97-AF65-F5344CB8AC3E}">
        <p14:creationId xmlns:p14="http://schemas.microsoft.com/office/powerpoint/2010/main" val="769792045"/>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65"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65"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65"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65" charset="0"/>
          <a:ea typeface="ＭＳ Ｐゴシック" pitchFamily="-111" charset="-128"/>
          <a:cs typeface="ＭＳ Ｐゴシック" pitchFamily="-111" charset="-128"/>
        </a:defRPr>
      </a:lvl5pPr>
      <a:lvl6pPr marL="457042" algn="ctr" rtl="0" eaLnBrk="0" fontAlgn="base" hangingPunct="0">
        <a:spcBef>
          <a:spcPct val="0"/>
        </a:spcBef>
        <a:spcAft>
          <a:spcPct val="0"/>
        </a:spcAft>
        <a:defRPr sz="4400">
          <a:solidFill>
            <a:schemeClr val="tx2"/>
          </a:solidFill>
          <a:latin typeface="Times New Roman" pitchFamily="-65" charset="0"/>
        </a:defRPr>
      </a:lvl6pPr>
      <a:lvl7pPr marL="914085" algn="ctr" rtl="0" eaLnBrk="0" fontAlgn="base" hangingPunct="0">
        <a:spcBef>
          <a:spcPct val="0"/>
        </a:spcBef>
        <a:spcAft>
          <a:spcPct val="0"/>
        </a:spcAft>
        <a:defRPr sz="4400">
          <a:solidFill>
            <a:schemeClr val="tx2"/>
          </a:solidFill>
          <a:latin typeface="Times New Roman" pitchFamily="-65" charset="0"/>
        </a:defRPr>
      </a:lvl7pPr>
      <a:lvl8pPr marL="1371124" algn="ctr" rtl="0" eaLnBrk="0" fontAlgn="base" hangingPunct="0">
        <a:spcBef>
          <a:spcPct val="0"/>
        </a:spcBef>
        <a:spcAft>
          <a:spcPct val="0"/>
        </a:spcAft>
        <a:defRPr sz="4400">
          <a:solidFill>
            <a:schemeClr val="tx2"/>
          </a:solidFill>
          <a:latin typeface="Times New Roman" pitchFamily="-65" charset="0"/>
        </a:defRPr>
      </a:lvl8pPr>
      <a:lvl9pPr marL="1828170" algn="ctr" rtl="0" eaLnBrk="0" fontAlgn="base" hangingPunct="0">
        <a:spcBef>
          <a:spcPct val="0"/>
        </a:spcBef>
        <a:spcAft>
          <a:spcPct val="0"/>
        </a:spcAft>
        <a:defRPr sz="4400">
          <a:solidFill>
            <a:schemeClr val="tx2"/>
          </a:solidFill>
          <a:latin typeface="Times New Roman" pitchFamily="-65"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691" indent="-285652" algn="l" rtl="0" eaLnBrk="0" fontAlgn="base" hangingPunct="0">
        <a:spcBef>
          <a:spcPct val="20000"/>
        </a:spcBef>
        <a:spcAft>
          <a:spcPct val="0"/>
        </a:spcAft>
        <a:buChar char="–"/>
        <a:defRPr sz="2800">
          <a:solidFill>
            <a:schemeClr val="tx1"/>
          </a:solidFill>
          <a:latin typeface="+mn-lt"/>
          <a:ea typeface="ＭＳ Ｐゴシック" pitchFamily="-65" charset="-128"/>
        </a:defRPr>
      </a:lvl2pPr>
      <a:lvl3pPr marL="1142602" indent="-228522"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599645"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6686"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3726"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6pPr>
      <a:lvl7pPr marL="2970770"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7pPr>
      <a:lvl8pPr marL="3427810"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8pPr>
      <a:lvl9pPr marL="3884852"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976694136"/>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8" r:id="rId12"/>
    <p:sldLayoutId id="214748390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a:defRPr/>
            </a:pPr>
            <a:fld id="{1F806A92-8B43-6C4A-B8A4-F5FB821168CC}" type="slidenum">
              <a:rPr lang="en-US"/>
              <a:pPr>
                <a:defRPr/>
              </a:pPr>
              <a:t>‹#›</a:t>
            </a:fld>
            <a:endParaRPr lang="en-US"/>
          </a:p>
        </p:txBody>
      </p:sp>
    </p:spTree>
    <p:extLst>
      <p:ext uri="{BB962C8B-B14F-4D97-AF65-F5344CB8AC3E}">
        <p14:creationId xmlns:p14="http://schemas.microsoft.com/office/powerpoint/2010/main" val="692163273"/>
      </p:ext>
    </p:extLst>
  </p:cSld>
  <p:clrMap bg1="dk2" tx1="lt1" bg2="dk1" tx2="lt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8494789"/>
      </p:ext>
    </p:extLst>
  </p:cSld>
  <p:clrMap bg1="dk2" tx1="lt1" bg2="dk1" tx2="lt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3E60B31D-E514-4488-9532-05360632FE5C}"/>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6867" name="Rectangle 3">
            <a:extLst>
              <a:ext uri="{FF2B5EF4-FFF2-40B4-BE49-F238E27FC236}">
                <a16:creationId xmlns:a16="http://schemas.microsoft.com/office/drawing/2014/main" id="{4FCB6BAF-E60F-4ADD-92BF-07ABE47D5A0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61522E2-01C3-41E8-ADCD-AD38D0233A2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a:extLst>
              <a:ext uri="{FF2B5EF4-FFF2-40B4-BE49-F238E27FC236}">
                <a16:creationId xmlns:a16="http://schemas.microsoft.com/office/drawing/2014/main" id="{26DAB856-51F8-4BD8-AC87-92C166C141D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a:extLst>
              <a:ext uri="{FF2B5EF4-FFF2-40B4-BE49-F238E27FC236}">
                <a16:creationId xmlns:a16="http://schemas.microsoft.com/office/drawing/2014/main" id="{39CB2CD9-0E29-4085-B189-1C5047BE52EB}"/>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FCDE8FDB-B74A-4C00-BD66-90D766561CDE}" type="slidenum">
              <a:rPr lang="en-US" altLang="en-US"/>
              <a:pPr/>
              <a:t>‹#›</a:t>
            </a:fld>
            <a:endParaRPr lang="en-US" altLang="en-US"/>
          </a:p>
        </p:txBody>
      </p:sp>
    </p:spTree>
    <p:extLst>
      <p:ext uri="{BB962C8B-B14F-4D97-AF65-F5344CB8AC3E}">
        <p14:creationId xmlns:p14="http://schemas.microsoft.com/office/powerpoint/2010/main" val="1777258350"/>
      </p:ext>
    </p:extLst>
  </p:cSld>
  <p:clrMap bg1="lt1" tx1="dk1" bg2="lt2" tx2="dk2" accent1="accent1" accent2="accent2" accent3="accent3" accent4="accent4" accent5="accent5" accent6="accent6" hlink="hlink" folHlink="folHlink"/>
  <p:sldLayoutIdLst>
    <p:sldLayoutId id="2147483697" r:id="rId1"/>
    <p:sldLayoutId id="2147483698"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charset="0"/>
                <a:ea typeface="+mn-ea"/>
                <a:cs typeface="+mn-cs"/>
              </a:defRPr>
            </a:lvl1pPr>
          </a:lstStyle>
          <a:p>
            <a:pPr>
              <a:defRPr/>
            </a:pPr>
            <a:endParaRPr lang="en-US">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charset="0"/>
                <a:ea typeface="+mn-ea"/>
                <a:cs typeface="+mn-cs"/>
              </a:defRPr>
            </a:lvl1pPr>
          </a:lstStyle>
          <a:p>
            <a:pPr>
              <a:defRPr/>
            </a:pPr>
            <a:endParaRPr lang="en-US">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defRPr>
            </a:lvl1pPr>
          </a:lstStyle>
          <a:p>
            <a:pPr>
              <a:defRPr/>
            </a:pPr>
            <a:fld id="{77B28565-C876-FD48-95E8-BA980AFD499A}" type="slidenum">
              <a:rPr lang="en-US">
                <a:solidFill>
                  <a:srgbClr val="FFFFCC"/>
                </a:solidFill>
                <a:cs typeface="ＭＳ Ｐゴシック" charset="0"/>
              </a:rPr>
              <a:pPr>
                <a:defRPr/>
              </a:pPr>
              <a:t>‹#›</a:t>
            </a:fld>
            <a:endParaRPr lang="en-US">
              <a:solidFill>
                <a:srgbClr val="FFFFCC"/>
              </a:solidFill>
              <a:cs typeface="ＭＳ Ｐゴシック" charset="0"/>
            </a:endParaRPr>
          </a:p>
        </p:txBody>
      </p:sp>
    </p:spTree>
    <p:extLst>
      <p:ext uri="{BB962C8B-B14F-4D97-AF65-F5344CB8AC3E}">
        <p14:creationId xmlns:p14="http://schemas.microsoft.com/office/powerpoint/2010/main" val="2617182617"/>
      </p:ext>
    </p:extLst>
  </p:cSld>
  <p:clrMap bg1="dk2" tx1="lt1" bg2="dk1" tx2="lt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48"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a:extLst>
              <a:ext uri="{FF2B5EF4-FFF2-40B4-BE49-F238E27FC236}">
                <a16:creationId xmlns:a16="http://schemas.microsoft.com/office/drawing/2014/main" id="{64B9F9B6-5D65-C444-9693-EAFE932E126D}"/>
              </a:ext>
            </a:extLst>
          </p:cNvPr>
          <p:cNvGrpSpPr>
            <a:grpSpLocks/>
          </p:cNvGrpSpPr>
          <p:nvPr/>
        </p:nvGrpSpPr>
        <p:grpSpPr bwMode="auto">
          <a:xfrm>
            <a:off x="0" y="0"/>
            <a:ext cx="7242175" cy="1981200"/>
            <a:chOff x="0" y="0"/>
            <a:chExt cx="4562" cy="1248"/>
          </a:xfrm>
        </p:grpSpPr>
        <p:sp>
          <p:nvSpPr>
            <p:cNvPr id="4099" name="Freeform 3">
              <a:extLst>
                <a:ext uri="{FF2B5EF4-FFF2-40B4-BE49-F238E27FC236}">
                  <a16:creationId xmlns:a16="http://schemas.microsoft.com/office/drawing/2014/main" id="{83F2272B-0ED0-BB4F-927F-5843BA6262E9}"/>
                </a:ext>
              </a:extLst>
            </p:cNvPr>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sp>
          <p:nvSpPr>
            <p:cNvPr id="4100" name="Freeform 4">
              <a:extLst>
                <a:ext uri="{FF2B5EF4-FFF2-40B4-BE49-F238E27FC236}">
                  <a16:creationId xmlns:a16="http://schemas.microsoft.com/office/drawing/2014/main" id="{C6C20754-241D-0847-8704-2E266DCA36E6}"/>
                </a:ext>
              </a:extLst>
            </p:cNvPr>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Lst>
              <a:ahLst/>
              <a:cxnLst>
                <a:cxn ang="0">
                  <a:pos x="T0" y="T1"/>
                </a:cxn>
                <a:cxn ang="0">
                  <a:pos x="T2" y="T3"/>
                </a:cxn>
                <a:cxn ang="0">
                  <a:pos x="T4" y="T5"/>
                </a:cxn>
                <a:cxn ang="0">
                  <a:pos x="T6" y="T7"/>
                </a:cxn>
                <a:cxn ang="0">
                  <a:pos x="T8" y="T9"/>
                </a:cxn>
                <a:cxn ang="0">
                  <a:pos x="T10" y="T11"/>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grpSp>
      <p:sp>
        <p:nvSpPr>
          <p:cNvPr id="4101" name="Rectangle 5">
            <a:extLst>
              <a:ext uri="{FF2B5EF4-FFF2-40B4-BE49-F238E27FC236}">
                <a16:creationId xmlns:a16="http://schemas.microsoft.com/office/drawing/2014/main" id="{D709B1AB-47EB-E04C-B1D9-AAAF11464553}"/>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02" name="Rectangle 6">
            <a:extLst>
              <a:ext uri="{FF2B5EF4-FFF2-40B4-BE49-F238E27FC236}">
                <a16:creationId xmlns:a16="http://schemas.microsoft.com/office/drawing/2014/main" id="{43797E24-6683-AF43-B4DB-CB0B7103618E}"/>
              </a:ext>
            </a:extLst>
          </p:cNvPr>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3" name="Rectangle 7">
            <a:extLst>
              <a:ext uri="{FF2B5EF4-FFF2-40B4-BE49-F238E27FC236}">
                <a16:creationId xmlns:a16="http://schemas.microsoft.com/office/drawing/2014/main" id="{9EDCB25A-F4A6-1F43-AD82-0312A6CF4379}"/>
              </a:ext>
            </a:extLst>
          </p:cNvPr>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defRPr>
            </a:lvl1pPr>
          </a:lstStyle>
          <a:p>
            <a:endParaRPr lang="en-US" altLang="en-US"/>
          </a:p>
        </p:txBody>
      </p:sp>
      <p:sp>
        <p:nvSpPr>
          <p:cNvPr id="4104" name="Rectangle 8">
            <a:extLst>
              <a:ext uri="{FF2B5EF4-FFF2-40B4-BE49-F238E27FC236}">
                <a16:creationId xmlns:a16="http://schemas.microsoft.com/office/drawing/2014/main" id="{CF1876EB-17F2-214D-9CDA-421DCC7AC24E}"/>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defRPr>
            </a:lvl1pPr>
          </a:lstStyle>
          <a:p>
            <a:endParaRPr lang="en-US" altLang="en-US"/>
          </a:p>
        </p:txBody>
      </p:sp>
      <p:sp>
        <p:nvSpPr>
          <p:cNvPr id="4105" name="Rectangle 9">
            <a:extLst>
              <a:ext uri="{FF2B5EF4-FFF2-40B4-BE49-F238E27FC236}">
                <a16:creationId xmlns:a16="http://schemas.microsoft.com/office/drawing/2014/main" id="{06E23A21-46C2-B24D-B769-10BDA602CB1D}"/>
              </a:ext>
            </a:extLst>
          </p:cNvPr>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fld id="{27E2CCAE-4989-DB4C-A667-080936F9B258}" type="slidenum">
              <a:rPr lang="en-US" altLang="en-US"/>
              <a:pPr/>
              <a:t>‹#›</a:t>
            </a:fld>
            <a:endParaRPr lang="en-US" altLang="en-US"/>
          </a:p>
        </p:txBody>
      </p:sp>
    </p:spTree>
    <p:extLst>
      <p:ext uri="{BB962C8B-B14F-4D97-AF65-F5344CB8AC3E}">
        <p14:creationId xmlns:p14="http://schemas.microsoft.com/office/powerpoint/2010/main" val="3053892561"/>
      </p:ext>
    </p:extLst>
  </p:cSld>
  <p:clrMap bg1="dk2" tx1="lt1" bg2="dk1" tx2="lt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Lst>
  <p:transition>
    <p:fade/>
  </p:transition>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80000"/>
        <a:buFont typeface="Wingdings"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Font typeface="Wingdings" pitchFamily="2" charset="2"/>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Font typeface="Wingdings" pitchFamily="2" charset="2"/>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lt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lt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5483AB95-8A6B-437B-B35D-3F3F801EBC6C}" type="slidenum">
              <a:rPr lang="en-US" altLang="en-US"/>
              <a:pPr/>
              <a:t>‹#›</a:t>
            </a:fld>
            <a:endParaRPr lang="en-US" altLang="en-US"/>
          </a:p>
        </p:txBody>
      </p:sp>
    </p:spTree>
    <p:extLst>
      <p:ext uri="{BB962C8B-B14F-4D97-AF65-F5344CB8AC3E}">
        <p14:creationId xmlns:p14="http://schemas.microsoft.com/office/powerpoint/2010/main" val="2437941213"/>
      </p:ext>
    </p:extLst>
  </p:cSld>
  <p:clrMap bg1="dk2" tx1="lt1" bg2="dk1" tx2="lt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10" charset="0"/>
                <a:ea typeface="+mn-ea"/>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10" charset="0"/>
                <a:ea typeface="+mn-ea"/>
                <a:cs typeface="+mn-cs"/>
              </a:defRPr>
            </a:lvl1pPr>
          </a:lstStyle>
          <a:p>
            <a:pPr>
              <a:defRPr/>
            </a:pPr>
            <a:endParaRPr lang="en-US"/>
          </a:p>
        </p:txBody>
      </p:sp>
      <p:sp>
        <p:nvSpPr>
          <p:cNvPr id="72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10" charset="0"/>
                <a:ea typeface="+mn-ea"/>
                <a:cs typeface="+mn-cs"/>
              </a:defRPr>
            </a:lvl1pPr>
          </a:lstStyle>
          <a:p>
            <a:pPr>
              <a:defRPr/>
            </a:pPr>
            <a:endParaRPr lang="en-US"/>
          </a:p>
        </p:txBody>
      </p:sp>
      <p:sp>
        <p:nvSpPr>
          <p:cNvPr id="72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5AF2E0E5-980C-5B4E-BF7F-DCE178AA98FA}" type="slidenum">
              <a:rPr lang="en-US"/>
              <a:pPr>
                <a:defRPr/>
              </a:pPr>
              <a:t>‹#›</a:t>
            </a:fld>
            <a:endParaRPr lang="en-US"/>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3273618"/>
      </p:ext>
    </p:extLst>
  </p:cSld>
  <p:clrMap bg1="dk2" tx1="lt1" bg2="dk1" tx2="lt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 id="2147483985" r:id="rId12"/>
  </p:sldLayoutIdLst>
  <p:txStyles>
    <p:title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0"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110"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110"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a:extLst>
              <a:ext uri="{FF2B5EF4-FFF2-40B4-BE49-F238E27FC236}">
                <a16:creationId xmlns:a16="http://schemas.microsoft.com/office/drawing/2014/main" id="{A2520D0A-75BB-4FCC-97E2-ECADB6E5854E}"/>
              </a:ext>
            </a:extLst>
          </p:cNvPr>
          <p:cNvGrpSpPr>
            <a:grpSpLocks/>
          </p:cNvGrpSpPr>
          <p:nvPr/>
        </p:nvGrpSpPr>
        <p:grpSpPr bwMode="auto">
          <a:xfrm>
            <a:off x="685800" y="117475"/>
            <a:ext cx="8456613" cy="6738938"/>
            <a:chOff x="432" y="74"/>
            <a:chExt cx="5327" cy="4245"/>
          </a:xfrm>
        </p:grpSpPr>
        <p:sp>
          <p:nvSpPr>
            <p:cNvPr id="7171" name="Rectangle 3">
              <a:extLst>
                <a:ext uri="{FF2B5EF4-FFF2-40B4-BE49-F238E27FC236}">
                  <a16:creationId xmlns:a16="http://schemas.microsoft.com/office/drawing/2014/main" id="{F5598C99-69AB-400C-BB36-4113891AA1B3}"/>
                </a:ext>
              </a:extLst>
            </p:cNvPr>
            <p:cNvSpPr>
              <a:spLocks noChangeArrowheads="1"/>
            </p:cNvSpPr>
            <p:nvPr/>
          </p:nvSpPr>
          <p:spPr bwMode="invGray">
            <a:xfrm>
              <a:off x="432" y="4176"/>
              <a:ext cx="2208" cy="143"/>
            </a:xfrm>
            <a:prstGeom prst="rect">
              <a:avLst/>
            </a:prstGeom>
            <a:solidFill>
              <a:schemeClr val="hlink"/>
            </a:solidFill>
            <a:ln w="9525">
              <a:noFill/>
              <a:miter lim="800000"/>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grpSp>
          <p:nvGrpSpPr>
            <p:cNvPr id="25609" name="Group 4">
              <a:extLst>
                <a:ext uri="{FF2B5EF4-FFF2-40B4-BE49-F238E27FC236}">
                  <a16:creationId xmlns:a16="http://schemas.microsoft.com/office/drawing/2014/main" id="{398A5DBF-2BFA-4779-8E43-53F5318E1754}"/>
                </a:ext>
              </a:extLst>
            </p:cNvPr>
            <p:cNvGrpSpPr>
              <a:grpSpLocks/>
            </p:cNvGrpSpPr>
            <p:nvPr/>
          </p:nvGrpSpPr>
          <p:grpSpPr bwMode="auto">
            <a:xfrm>
              <a:off x="2859" y="4250"/>
              <a:ext cx="2729" cy="41"/>
              <a:chOff x="2859" y="4250"/>
              <a:chExt cx="2729" cy="41"/>
            </a:xfrm>
          </p:grpSpPr>
          <p:sp>
            <p:nvSpPr>
              <p:cNvPr id="7173" name="Oval 5">
                <a:extLst>
                  <a:ext uri="{FF2B5EF4-FFF2-40B4-BE49-F238E27FC236}">
                    <a16:creationId xmlns:a16="http://schemas.microsoft.com/office/drawing/2014/main" id="{E8DE2186-5B58-432C-8A06-40CBCAA5303D}"/>
                  </a:ext>
                </a:extLst>
              </p:cNvPr>
              <p:cNvSpPr>
                <a:spLocks noChangeArrowheads="1"/>
              </p:cNvSpPr>
              <p:nvPr/>
            </p:nvSpPr>
            <p:spPr bwMode="invGray">
              <a:xfrm>
                <a:off x="2859" y="4250"/>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4" name="Oval 6">
                <a:extLst>
                  <a:ext uri="{FF2B5EF4-FFF2-40B4-BE49-F238E27FC236}">
                    <a16:creationId xmlns:a16="http://schemas.microsoft.com/office/drawing/2014/main" id="{0681D1BD-FA27-464B-90A7-0D33D77882A1}"/>
                  </a:ext>
                </a:extLst>
              </p:cNvPr>
              <p:cNvSpPr>
                <a:spLocks noChangeArrowheads="1"/>
              </p:cNvSpPr>
              <p:nvPr/>
            </p:nvSpPr>
            <p:spPr bwMode="invGray">
              <a:xfrm>
                <a:off x="3243" y="4250"/>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5" name="Oval 7">
                <a:extLst>
                  <a:ext uri="{FF2B5EF4-FFF2-40B4-BE49-F238E27FC236}">
                    <a16:creationId xmlns:a16="http://schemas.microsoft.com/office/drawing/2014/main" id="{D2DD8539-59F7-48C2-9637-48C532C2ECB2}"/>
                  </a:ext>
                </a:extLst>
              </p:cNvPr>
              <p:cNvSpPr>
                <a:spLocks noChangeArrowheads="1"/>
              </p:cNvSpPr>
              <p:nvPr/>
            </p:nvSpPr>
            <p:spPr bwMode="invGray">
              <a:xfrm>
                <a:off x="3627" y="4250"/>
                <a:ext cx="41"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6" name="Oval 8">
                <a:extLst>
                  <a:ext uri="{FF2B5EF4-FFF2-40B4-BE49-F238E27FC236}">
                    <a16:creationId xmlns:a16="http://schemas.microsoft.com/office/drawing/2014/main" id="{4D1514A3-4EC1-40E2-88A8-E4DFE3EA6919}"/>
                  </a:ext>
                </a:extLst>
              </p:cNvPr>
              <p:cNvSpPr>
                <a:spLocks noChangeArrowheads="1"/>
              </p:cNvSpPr>
              <p:nvPr/>
            </p:nvSpPr>
            <p:spPr bwMode="invGray">
              <a:xfrm>
                <a:off x="4011" y="4250"/>
                <a:ext cx="41"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7" name="Oval 9">
                <a:extLst>
                  <a:ext uri="{FF2B5EF4-FFF2-40B4-BE49-F238E27FC236}">
                    <a16:creationId xmlns:a16="http://schemas.microsoft.com/office/drawing/2014/main" id="{F28CADCF-8528-42DE-B74D-73498979AAC7}"/>
                  </a:ext>
                </a:extLst>
              </p:cNvPr>
              <p:cNvSpPr>
                <a:spLocks noChangeArrowheads="1"/>
              </p:cNvSpPr>
              <p:nvPr/>
            </p:nvSpPr>
            <p:spPr bwMode="invGray">
              <a:xfrm>
                <a:off x="4395" y="4250"/>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8" name="Oval 10">
                <a:extLst>
                  <a:ext uri="{FF2B5EF4-FFF2-40B4-BE49-F238E27FC236}">
                    <a16:creationId xmlns:a16="http://schemas.microsoft.com/office/drawing/2014/main" id="{A299E902-495C-4CF9-BE8A-72042DB63CD8}"/>
                  </a:ext>
                </a:extLst>
              </p:cNvPr>
              <p:cNvSpPr>
                <a:spLocks noChangeArrowheads="1"/>
              </p:cNvSpPr>
              <p:nvPr/>
            </p:nvSpPr>
            <p:spPr bwMode="invGray">
              <a:xfrm>
                <a:off x="4779" y="4250"/>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9" name="Oval 11">
                <a:extLst>
                  <a:ext uri="{FF2B5EF4-FFF2-40B4-BE49-F238E27FC236}">
                    <a16:creationId xmlns:a16="http://schemas.microsoft.com/office/drawing/2014/main" id="{2C7960E9-53F2-443C-BAFB-26E57EF58338}"/>
                  </a:ext>
                </a:extLst>
              </p:cNvPr>
              <p:cNvSpPr>
                <a:spLocks noChangeArrowheads="1"/>
              </p:cNvSpPr>
              <p:nvPr/>
            </p:nvSpPr>
            <p:spPr bwMode="invGray">
              <a:xfrm>
                <a:off x="5163" y="4250"/>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80" name="Oval 12">
                <a:extLst>
                  <a:ext uri="{FF2B5EF4-FFF2-40B4-BE49-F238E27FC236}">
                    <a16:creationId xmlns:a16="http://schemas.microsoft.com/office/drawing/2014/main" id="{AA59D81A-B024-4552-860A-D0432F74B2CE}"/>
                  </a:ext>
                </a:extLst>
              </p:cNvPr>
              <p:cNvSpPr>
                <a:spLocks noChangeArrowheads="1"/>
              </p:cNvSpPr>
              <p:nvPr/>
            </p:nvSpPr>
            <p:spPr bwMode="invGray">
              <a:xfrm>
                <a:off x="5547" y="4250"/>
                <a:ext cx="41"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grpSp>
        <p:sp>
          <p:nvSpPr>
            <p:cNvPr id="7181" name="Rectangle 13">
              <a:extLst>
                <a:ext uri="{FF2B5EF4-FFF2-40B4-BE49-F238E27FC236}">
                  <a16:creationId xmlns:a16="http://schemas.microsoft.com/office/drawing/2014/main" id="{220287D6-F554-49A2-BBC9-8948C6E186F1}"/>
                </a:ext>
              </a:extLst>
            </p:cNvPr>
            <p:cNvSpPr>
              <a:spLocks noChangeArrowheads="1"/>
            </p:cNvSpPr>
            <p:nvPr/>
          </p:nvSpPr>
          <p:spPr bwMode="invGray">
            <a:xfrm>
              <a:off x="480" y="480"/>
              <a:ext cx="5279" cy="480"/>
            </a:xfrm>
            <a:prstGeom prst="rect">
              <a:avLst/>
            </a:prstGeom>
            <a:solidFill>
              <a:schemeClr val="hlink"/>
            </a:solidFill>
            <a:ln w="9525">
              <a:noFill/>
              <a:miter lim="800000"/>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82" name="Oval 14">
              <a:extLst>
                <a:ext uri="{FF2B5EF4-FFF2-40B4-BE49-F238E27FC236}">
                  <a16:creationId xmlns:a16="http://schemas.microsoft.com/office/drawing/2014/main" id="{CA55524D-1D5A-4A51-87B3-A071CB9E1B17}"/>
                </a:ext>
              </a:extLst>
            </p:cNvPr>
            <p:cNvSpPr>
              <a:spLocks noChangeArrowheads="1"/>
            </p:cNvSpPr>
            <p:nvPr/>
          </p:nvSpPr>
          <p:spPr bwMode="invGray">
            <a:xfrm>
              <a:off x="507" y="74"/>
              <a:ext cx="42" cy="42"/>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83" name="Oval 15">
              <a:extLst>
                <a:ext uri="{FF2B5EF4-FFF2-40B4-BE49-F238E27FC236}">
                  <a16:creationId xmlns:a16="http://schemas.microsoft.com/office/drawing/2014/main" id="{5F98FB06-D119-43AC-897C-9832FC21C885}"/>
                </a:ext>
              </a:extLst>
            </p:cNvPr>
            <p:cNvSpPr>
              <a:spLocks noChangeArrowheads="1"/>
            </p:cNvSpPr>
            <p:nvPr/>
          </p:nvSpPr>
          <p:spPr bwMode="invGray">
            <a:xfrm>
              <a:off x="507" y="219"/>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84" name="Oval 16">
              <a:extLst>
                <a:ext uri="{FF2B5EF4-FFF2-40B4-BE49-F238E27FC236}">
                  <a16:creationId xmlns:a16="http://schemas.microsoft.com/office/drawing/2014/main" id="{A52D5B4B-09D1-4CEA-8629-8A39900B46C6}"/>
                </a:ext>
              </a:extLst>
            </p:cNvPr>
            <p:cNvSpPr>
              <a:spLocks noChangeArrowheads="1"/>
            </p:cNvSpPr>
            <p:nvPr/>
          </p:nvSpPr>
          <p:spPr bwMode="invGray">
            <a:xfrm>
              <a:off x="507" y="362"/>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grpSp>
      <p:sp>
        <p:nvSpPr>
          <p:cNvPr id="25603" name="Rectangle 17">
            <a:extLst>
              <a:ext uri="{FF2B5EF4-FFF2-40B4-BE49-F238E27FC236}">
                <a16:creationId xmlns:a16="http://schemas.microsoft.com/office/drawing/2014/main" id="{09A9BB63-2F21-44CF-B170-0AA21DF953A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25604" name="Rectangle 18">
            <a:extLst>
              <a:ext uri="{FF2B5EF4-FFF2-40B4-BE49-F238E27FC236}">
                <a16:creationId xmlns:a16="http://schemas.microsoft.com/office/drawing/2014/main" id="{8A93DDAC-888B-42A1-B526-9C21CEA10D9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87" name="Rectangle 19">
            <a:extLst>
              <a:ext uri="{FF2B5EF4-FFF2-40B4-BE49-F238E27FC236}">
                <a16:creationId xmlns:a16="http://schemas.microsoft.com/office/drawing/2014/main" id="{9F8DD657-2959-4897-A956-4E8B1D480E15}"/>
              </a:ext>
            </a:extLst>
          </p:cNvPr>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sz="1400">
                <a:solidFill>
                  <a:srgbClr val="FFFFFF"/>
                </a:solidFill>
                <a:latin typeface="Times New Roman" charset="0"/>
                <a:ea typeface="Times New Roman" charset="0"/>
                <a:cs typeface="Times New Roman" charset="0"/>
              </a:defRPr>
            </a:lvl1pPr>
          </a:lstStyle>
          <a:p>
            <a:pPr>
              <a:defRPr/>
            </a:pPr>
            <a:endParaRPr lang="en-US"/>
          </a:p>
        </p:txBody>
      </p:sp>
      <p:sp>
        <p:nvSpPr>
          <p:cNvPr id="7188" name="Rectangle 20">
            <a:extLst>
              <a:ext uri="{FF2B5EF4-FFF2-40B4-BE49-F238E27FC236}">
                <a16:creationId xmlns:a16="http://schemas.microsoft.com/office/drawing/2014/main" id="{26212BE2-23D1-4728-A7CE-3119249A8FEB}"/>
              </a:ext>
            </a:extLst>
          </p:cNvPr>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FFFFFF"/>
                </a:solidFill>
                <a:latin typeface="Times New Roman" charset="0"/>
                <a:ea typeface="Times New Roman" charset="0"/>
                <a:cs typeface="Times New Roman" charset="0"/>
              </a:defRPr>
            </a:lvl1pPr>
          </a:lstStyle>
          <a:p>
            <a:pPr>
              <a:defRPr/>
            </a:pPr>
            <a:endParaRPr lang="en-US"/>
          </a:p>
        </p:txBody>
      </p:sp>
      <p:sp>
        <p:nvSpPr>
          <p:cNvPr id="7189" name="Rectangle 21">
            <a:extLst>
              <a:ext uri="{FF2B5EF4-FFF2-40B4-BE49-F238E27FC236}">
                <a16:creationId xmlns:a16="http://schemas.microsoft.com/office/drawing/2014/main" id="{5D5A7D79-E522-4670-B050-35BD3CF35831}"/>
              </a:ext>
            </a:extLst>
          </p:cNvPr>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FFFFFF"/>
                </a:solidFill>
                <a:latin typeface="Times New Roman" panose="02020603050405020304" pitchFamily="18" charset="0"/>
                <a:cs typeface="Times New Roman" panose="02020603050405020304" pitchFamily="18" charset="0"/>
              </a:defRPr>
            </a:lvl1pPr>
          </a:lstStyle>
          <a:p>
            <a:fld id="{07EF850A-0820-4AC4-AF26-9D5091BD1B4D}" type="slidenum">
              <a:rPr lang="en-US" altLang="en-US"/>
              <a:pPr/>
              <a:t>‹#›</a:t>
            </a:fld>
            <a:endParaRPr lang="en-US" altLang="en-US"/>
          </a:p>
        </p:txBody>
      </p:sp>
    </p:spTree>
    <p:extLst>
      <p:ext uri="{BB962C8B-B14F-4D97-AF65-F5344CB8AC3E}">
        <p14:creationId xmlns:p14="http://schemas.microsoft.com/office/powerpoint/2010/main" val="1045444906"/>
      </p:ext>
    </p:extLst>
  </p:cSld>
  <p:clrMap bg1="dk2" tx1="lt1" bg2="dk1" tx2="lt2" accent1="accent1" accent2="accent2" accent3="accent3" accent4="accent4" accent5="accent5" accent6="accent6" hlink="hlink" folHlink="folHlink"/>
  <p:sldLayoutIdLst>
    <p:sldLayoutId id="2147483700" r:id="rId1"/>
  </p:sldLayoutIdLst>
  <p:txStyles>
    <p:titleStyle>
      <a:lvl1pPr algn="ctr" rtl="0" eaLnBrk="0" fontAlgn="base" hangingPunct="0">
        <a:spcBef>
          <a:spcPct val="0"/>
        </a:spcBef>
        <a:spcAft>
          <a:spcPct val="0"/>
        </a:spcAft>
        <a:defRPr kumimoji="1" sz="40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28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3E5C9A2A-337E-48EF-96FE-06BC78F63000}"/>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987" name="Rectangle 3">
            <a:extLst>
              <a:ext uri="{FF2B5EF4-FFF2-40B4-BE49-F238E27FC236}">
                <a16:creationId xmlns:a16="http://schemas.microsoft.com/office/drawing/2014/main" id="{F33B54EB-30CD-4DEA-B4CD-53612D20D9E9}"/>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F94C834-AB95-4FC3-8916-25581A384AE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a:extLst>
              <a:ext uri="{FF2B5EF4-FFF2-40B4-BE49-F238E27FC236}">
                <a16:creationId xmlns:a16="http://schemas.microsoft.com/office/drawing/2014/main" id="{125CBD20-1E94-4B6F-ACF6-C67AE4E12AF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a:extLst>
              <a:ext uri="{FF2B5EF4-FFF2-40B4-BE49-F238E27FC236}">
                <a16:creationId xmlns:a16="http://schemas.microsoft.com/office/drawing/2014/main" id="{91F6C7EA-0C8D-474F-9A03-F78A1ADA2EC2}"/>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2E50CD3B-8521-4F01-B496-BE7E7BE78A08}" type="slidenum">
              <a:rPr lang="en-US" altLang="en-US"/>
              <a:pPr/>
              <a:t>‹#›</a:t>
            </a:fld>
            <a:endParaRPr lang="en-US" altLang="en-US"/>
          </a:p>
        </p:txBody>
      </p:sp>
    </p:spTree>
    <p:extLst>
      <p:ext uri="{BB962C8B-B14F-4D97-AF65-F5344CB8AC3E}">
        <p14:creationId xmlns:p14="http://schemas.microsoft.com/office/powerpoint/2010/main" val="2058097331"/>
      </p:ext>
    </p:extLst>
  </p:cSld>
  <p:clrMap bg1="lt1" tx1="dk1" bg2="lt2" tx2="dk2" accent1="accent1" accent2="accent2" accent3="accent3" accent4="accent4" accent5="accent5" accent6="accent6" hlink="hlink" folHlink="folHlink"/>
  <p:sldLayoutIdLst>
    <p:sldLayoutId id="2147483702" r:id="rId1"/>
    <p:sldLayoutId id="2147483703"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D0BC047-7E38-4474-B7CF-C22907F16594}"/>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7651" name="Rectangle 3">
            <a:extLst>
              <a:ext uri="{FF2B5EF4-FFF2-40B4-BE49-F238E27FC236}">
                <a16:creationId xmlns:a16="http://schemas.microsoft.com/office/drawing/2014/main" id="{01AE4F48-7BA0-4E05-8FC0-F4855E364C2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728587E-676B-4F06-B2B1-A5B9C3425F2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a:extLst>
              <a:ext uri="{FF2B5EF4-FFF2-40B4-BE49-F238E27FC236}">
                <a16:creationId xmlns:a16="http://schemas.microsoft.com/office/drawing/2014/main" id="{D1AB1EAC-4F40-4953-ABEA-63188E6AD41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a:extLst>
              <a:ext uri="{FF2B5EF4-FFF2-40B4-BE49-F238E27FC236}">
                <a16:creationId xmlns:a16="http://schemas.microsoft.com/office/drawing/2014/main" id="{513EDAB4-6E39-4C7D-8426-BF79773F42D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6FE83D9D-8DB0-4440-9CE9-A2FC1DC2E156}" type="slidenum">
              <a:rPr lang="en-US" altLang="en-US"/>
              <a:pPr/>
              <a:t>‹#›</a:t>
            </a:fld>
            <a:endParaRPr lang="en-US" altLang="en-US"/>
          </a:p>
        </p:txBody>
      </p:sp>
    </p:spTree>
    <p:extLst>
      <p:ext uri="{BB962C8B-B14F-4D97-AF65-F5344CB8AC3E}">
        <p14:creationId xmlns:p14="http://schemas.microsoft.com/office/powerpoint/2010/main" val="3621407753"/>
      </p:ext>
    </p:extLst>
  </p:cSld>
  <p:clrMap bg1="lt1" tx1="dk1" bg2="lt2" tx2="dk2" accent1="accent1" accent2="accent2" accent3="accent3" accent4="accent4" accent5="accent5" accent6="accent6" hlink="hlink" folHlink="folHlink"/>
  <p:sldLayoutIdLst>
    <p:sldLayoutId id="2147483705" r:id="rId1"/>
    <p:sldLayoutId id="2147483706"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9BDF073B-4E7F-4C87-AD24-97A86509C980}"/>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A7900BB4-690C-4D3E-87F5-7619E7B5E0B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a:extLst>
              <a:ext uri="{FF2B5EF4-FFF2-40B4-BE49-F238E27FC236}">
                <a16:creationId xmlns:a16="http://schemas.microsoft.com/office/drawing/2014/main" id="{765EE6BD-A747-4EFE-9EE9-F3EDE0F46A6D}"/>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6149" name="Rectangle 5">
            <a:extLst>
              <a:ext uri="{FF2B5EF4-FFF2-40B4-BE49-F238E27FC236}">
                <a16:creationId xmlns:a16="http://schemas.microsoft.com/office/drawing/2014/main" id="{93E35A20-7594-4D3F-8286-E56946C325D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6150" name="Rectangle 6">
            <a:extLst>
              <a:ext uri="{FF2B5EF4-FFF2-40B4-BE49-F238E27FC236}">
                <a16:creationId xmlns:a16="http://schemas.microsoft.com/office/drawing/2014/main" id="{AE849D45-866D-4AFC-B8A3-8B223451FD9B}"/>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0C936733-3540-4A99-973C-F68BC15B7143}" type="slidenum">
              <a:rPr lang="en-US" altLang="en-US"/>
              <a:pPr/>
              <a:t>‹#›</a:t>
            </a:fld>
            <a:endParaRPr lang="en-US" altLang="en-US"/>
          </a:p>
        </p:txBody>
      </p:sp>
    </p:spTree>
    <p:extLst>
      <p:ext uri="{BB962C8B-B14F-4D97-AF65-F5344CB8AC3E}">
        <p14:creationId xmlns:p14="http://schemas.microsoft.com/office/powerpoint/2010/main" val="488220495"/>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5" charset="0"/>
        </a:defRPr>
      </a:lvl6pPr>
      <a:lvl7pPr marL="914400" algn="ctr" rtl="0" fontAlgn="base">
        <a:spcBef>
          <a:spcPct val="0"/>
        </a:spcBef>
        <a:spcAft>
          <a:spcPct val="0"/>
        </a:spcAft>
        <a:defRPr sz="4400">
          <a:solidFill>
            <a:schemeClr val="tx2"/>
          </a:solidFill>
          <a:latin typeface="Arial" pitchFamily="-105" charset="0"/>
        </a:defRPr>
      </a:lvl7pPr>
      <a:lvl8pPr marL="1371600" algn="ctr" rtl="0" fontAlgn="base">
        <a:spcBef>
          <a:spcPct val="0"/>
        </a:spcBef>
        <a:spcAft>
          <a:spcPct val="0"/>
        </a:spcAft>
        <a:defRPr sz="4400">
          <a:solidFill>
            <a:schemeClr val="tx2"/>
          </a:solidFill>
          <a:latin typeface="Arial" pitchFamily="-105" charset="0"/>
        </a:defRPr>
      </a:lvl8pPr>
      <a:lvl9pPr marL="1828800" algn="ctr"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565388317"/>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322" indent="-342322" algn="l" rtl="0" eaLnBrk="0" fontAlgn="base" hangingPunct="0">
        <a:spcBef>
          <a:spcPct val="20000"/>
        </a:spcBef>
        <a:spcAft>
          <a:spcPct val="0"/>
        </a:spcAft>
        <a:buChar char="•"/>
        <a:defRPr sz="3200">
          <a:solidFill>
            <a:schemeClr val="tx1"/>
          </a:solidFill>
          <a:latin typeface="+mn-lt"/>
          <a:ea typeface="+mn-ea"/>
          <a:cs typeface="+mn-cs"/>
        </a:defRPr>
      </a:lvl1pPr>
      <a:lvl2pPr marL="741694" indent="-285274" algn="l" rtl="0" eaLnBrk="0" fontAlgn="base" hangingPunct="0">
        <a:spcBef>
          <a:spcPct val="20000"/>
        </a:spcBef>
        <a:spcAft>
          <a:spcPct val="0"/>
        </a:spcAft>
        <a:buChar char="–"/>
        <a:defRPr sz="2800">
          <a:solidFill>
            <a:schemeClr val="tx1"/>
          </a:solidFill>
          <a:latin typeface="+mn-lt"/>
          <a:ea typeface="+mn-ea"/>
          <a:cs typeface="+mn-cs"/>
        </a:defRPr>
      </a:lvl2pPr>
      <a:lvl3pPr marL="1141066" indent="-228217" algn="l" rtl="0" eaLnBrk="0" fontAlgn="base" hangingPunct="0">
        <a:spcBef>
          <a:spcPct val="20000"/>
        </a:spcBef>
        <a:spcAft>
          <a:spcPct val="0"/>
        </a:spcAft>
        <a:buChar char="•"/>
        <a:defRPr sz="2400">
          <a:solidFill>
            <a:schemeClr val="tx1"/>
          </a:solidFill>
          <a:latin typeface="+mn-lt"/>
          <a:ea typeface="+mn-ea"/>
          <a:cs typeface="+mn-cs"/>
        </a:defRPr>
      </a:lvl3pPr>
      <a:lvl4pPr marL="1597510" indent="-228217" algn="l" rtl="0" eaLnBrk="0" fontAlgn="base" hangingPunct="0">
        <a:spcBef>
          <a:spcPct val="20000"/>
        </a:spcBef>
        <a:spcAft>
          <a:spcPct val="0"/>
        </a:spcAft>
        <a:buChar char="–"/>
        <a:defRPr sz="2000">
          <a:solidFill>
            <a:schemeClr val="tx1"/>
          </a:solidFill>
          <a:latin typeface="+mn-lt"/>
          <a:ea typeface="+mn-ea"/>
          <a:cs typeface="+mn-cs"/>
        </a:defRPr>
      </a:lvl4pPr>
      <a:lvl5pPr marL="2053932" indent="-228217" algn="l" rtl="0" eaLnBrk="0" fontAlgn="base" hangingPunct="0">
        <a:spcBef>
          <a:spcPct val="20000"/>
        </a:spcBef>
        <a:spcAft>
          <a:spcPct val="0"/>
        </a:spcAft>
        <a:buChar char="»"/>
        <a:defRPr sz="2000">
          <a:solidFill>
            <a:schemeClr val="tx1"/>
          </a:solidFill>
          <a:latin typeface="+mn-lt"/>
          <a:ea typeface="+mn-ea"/>
          <a:cs typeface="+mn-cs"/>
        </a:defRPr>
      </a:lvl5pPr>
      <a:lvl6pPr marL="2510363" indent="-228217" algn="l" rtl="0" fontAlgn="base">
        <a:spcBef>
          <a:spcPct val="20000"/>
        </a:spcBef>
        <a:spcAft>
          <a:spcPct val="0"/>
        </a:spcAft>
        <a:buChar char="»"/>
        <a:defRPr sz="2000">
          <a:solidFill>
            <a:schemeClr val="tx1"/>
          </a:solidFill>
          <a:latin typeface="+mn-lt"/>
          <a:ea typeface="+mn-ea"/>
          <a:cs typeface="+mn-cs"/>
        </a:defRPr>
      </a:lvl6pPr>
      <a:lvl7pPr marL="2966800" indent="-228217" algn="l" rtl="0" fontAlgn="base">
        <a:spcBef>
          <a:spcPct val="20000"/>
        </a:spcBef>
        <a:spcAft>
          <a:spcPct val="0"/>
        </a:spcAft>
        <a:buChar char="»"/>
        <a:defRPr sz="2000">
          <a:solidFill>
            <a:schemeClr val="tx1"/>
          </a:solidFill>
          <a:latin typeface="+mn-lt"/>
          <a:ea typeface="+mn-ea"/>
          <a:cs typeface="+mn-cs"/>
        </a:defRPr>
      </a:lvl7pPr>
      <a:lvl8pPr marL="3423220" indent="-228217" algn="l" rtl="0" fontAlgn="base">
        <a:spcBef>
          <a:spcPct val="20000"/>
        </a:spcBef>
        <a:spcAft>
          <a:spcPct val="0"/>
        </a:spcAft>
        <a:buChar char="»"/>
        <a:defRPr sz="2000">
          <a:solidFill>
            <a:schemeClr val="tx1"/>
          </a:solidFill>
          <a:latin typeface="+mn-lt"/>
          <a:ea typeface="+mn-ea"/>
          <a:cs typeface="+mn-cs"/>
        </a:defRPr>
      </a:lvl8pPr>
      <a:lvl9pPr marL="3879661" indent="-22821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10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11.xml"/></Relationships>
</file>

<file path=ppt/slides/_rels/slide10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11.xml"/></Relationships>
</file>

<file path=ppt/slides/_rels/slide10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11.xml"/></Relationships>
</file>

<file path=ppt/slides/_rels/slide10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98.xml"/></Relationships>
</file>

<file path=ppt/slides/_rels/slide104.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98.xml"/></Relationships>
</file>

<file path=ppt/slides/_rels/slide10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08.xml"/></Relationships>
</file>

<file path=ppt/slides/_rels/slide10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12.xml"/></Relationships>
</file>

<file path=ppt/slides/_rels/slide10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97.xml"/></Relationships>
</file>

<file path=ppt/slides/_rels/slide10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98.xml"/></Relationships>
</file>

<file path=ppt/slides/_rels/slide109.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9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91.xml"/></Relationships>
</file>

<file path=ppt/slides/_rels/slide110.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08.xml"/></Relationships>
</file>

<file path=ppt/slides/_rels/slide111.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00.xml"/></Relationships>
</file>

<file path=ppt/slides/_rels/slide112.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11.xml"/></Relationships>
</file>

<file path=ppt/slides/_rels/slide11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11.xml"/></Relationships>
</file>

<file path=ppt/slides/_rels/slide11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8.xml"/><Relationship Id="rId1" Type="http://schemas.openxmlformats.org/officeDocument/2006/relationships/slideLayout" Target="../slideLayouts/slideLayout113.xml"/></Relationships>
</file>

<file path=ppt/slides/_rels/slide11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108.xml"/></Relationships>
</file>

<file path=ppt/slides/_rels/slide1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9.xml"/><Relationship Id="rId1" Type="http://schemas.openxmlformats.org/officeDocument/2006/relationships/slideLayout" Target="../slideLayouts/slideLayout125.xml"/><Relationship Id="rId4" Type="http://schemas.openxmlformats.org/officeDocument/2006/relationships/image" Target="../media/image110.pn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5.xml"/></Relationships>
</file>

<file path=ppt/slides/_rels/slide11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125.xml"/><Relationship Id="rId4" Type="http://schemas.openxmlformats.org/officeDocument/2006/relationships/image" Target="../media/image113.jpeg"/></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1.xml"/></Relationships>
</file>

<file path=ppt/slides/_rels/slide120.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25.xml"/></Relationships>
</file>

<file path=ppt/slides/_rels/slide12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26.xml"/><Relationship Id="rId4" Type="http://schemas.openxmlformats.org/officeDocument/2006/relationships/image" Target="../media/image78.jpeg"/></Relationships>
</file>

<file path=ppt/slides/_rels/slide122.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27.xml"/></Relationships>
</file>

<file path=ppt/slides/_rels/slide123.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25.xml"/></Relationships>
</file>

<file path=ppt/slides/_rels/slide124.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25.xml"/></Relationships>
</file>

<file path=ppt/slides/_rels/slide12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25.xml"/></Relationships>
</file>

<file path=ppt/slides/_rels/slide12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25.xml"/></Relationships>
</file>

<file path=ppt/slides/_rels/slide127.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25.xml"/></Relationships>
</file>

<file path=ppt/slides/_rels/slide128.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25.xml"/></Relationships>
</file>

<file path=ppt/slides/_rels/slide129.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25.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91.xml"/></Relationships>
</file>

<file path=ppt/slides/_rels/slide130.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28.xml"/></Relationships>
</file>

<file path=ppt/slides/_rels/slide131.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25.xml"/></Relationships>
</file>

<file path=ppt/slides/_rels/slide132.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25.xml"/></Relationships>
</file>

<file path=ppt/slides/_rels/slide13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25.xml"/></Relationships>
</file>

<file path=ppt/slides/_rels/slide13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51.xml"/><Relationship Id="rId1" Type="http://schemas.openxmlformats.org/officeDocument/2006/relationships/slideLayout" Target="../slideLayouts/slideLayout129.xml"/><Relationship Id="rId4" Type="http://schemas.openxmlformats.org/officeDocument/2006/relationships/image" Target="../media/image126.jpeg"/></Relationships>
</file>

<file path=ppt/slides/_rels/slide135.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25.xml"/></Relationships>
</file>

<file path=ppt/slides/_rels/slide136.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25.xml"/></Relationships>
</file>

<file path=ppt/slides/_rels/slide13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125.xml"/></Relationships>
</file>

<file path=ppt/slides/_rels/slide13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52.xml"/><Relationship Id="rId1" Type="http://schemas.openxmlformats.org/officeDocument/2006/relationships/slideLayout" Target="../slideLayouts/slideLayout125.xml"/></Relationships>
</file>

<file path=ppt/slides/_rels/slide139.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25.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91.xml"/></Relationships>
</file>

<file path=ppt/slides/_rels/slide140.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25.xml"/></Relationships>
</file>

<file path=ppt/slides/_rels/slide141.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25.xml"/></Relationships>
</file>

<file path=ppt/slides/_rels/slide142.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25.xml"/></Relationships>
</file>

<file path=ppt/slides/_rels/slide14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53.xml"/><Relationship Id="rId1" Type="http://schemas.openxmlformats.org/officeDocument/2006/relationships/slideLayout" Target="../slideLayouts/slideLayout199.xml"/></Relationships>
</file>

<file path=ppt/slides/_rels/slide14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54.xml"/><Relationship Id="rId1" Type="http://schemas.openxmlformats.org/officeDocument/2006/relationships/slideLayout" Target="../slideLayouts/slideLayout130.xml"/></Relationships>
</file>

<file path=ppt/slides/_rels/slide145.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27.xml"/></Relationships>
</file>

<file path=ppt/slides/_rels/slide146.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27.xml"/></Relationships>
</file>

<file path=ppt/slides/_rels/slide14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125.xml"/></Relationships>
</file>

<file path=ppt/slides/_rels/slide14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125.xml"/></Relationships>
</file>

<file path=ppt/slides/_rels/slide149.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2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150.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125.xml"/></Relationships>
</file>

<file path=ppt/slides/_rels/slide151.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125.xml"/></Relationships>
</file>

<file path=ppt/slides/_rels/slide152.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25.xml"/></Relationships>
</file>

<file path=ppt/slides/_rels/slide153.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125.xml"/></Relationships>
</file>

<file path=ppt/slides/_rels/slide154.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25.xml"/></Relationships>
</file>

<file path=ppt/slides/_rels/slide155.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125.xml"/></Relationships>
</file>

<file path=ppt/slides/_rels/slide156.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125.xml"/></Relationships>
</file>

<file path=ppt/slides/_rels/slide157.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25.xml"/></Relationships>
</file>

<file path=ppt/slides/_rels/slide158.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125.xml"/></Relationships>
</file>

<file path=ppt/slides/_rels/slide159.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125.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1.xml"/></Relationships>
</file>

<file path=ppt/slides/_rels/slide160.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125.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6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60.xml"/><Relationship Id="rId1" Type="http://schemas.openxmlformats.org/officeDocument/2006/relationships/slideLayout" Target="../slideLayouts/slideLayout134.xml"/><Relationship Id="rId4" Type="http://schemas.openxmlformats.org/officeDocument/2006/relationships/image" Target="../media/image154.png"/></Relationships>
</file>

<file path=ppt/slides/_rels/slide1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135.xml"/><Relationship Id="rId4" Type="http://schemas.openxmlformats.org/officeDocument/2006/relationships/image" Target="../media/image15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17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62.xml"/><Relationship Id="rId1" Type="http://schemas.openxmlformats.org/officeDocument/2006/relationships/slideLayout" Target="../slideLayouts/slideLayout136.xml"/></Relationships>
</file>

<file path=ppt/slides/_rels/slide171.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63.xml"/><Relationship Id="rId1" Type="http://schemas.openxmlformats.org/officeDocument/2006/relationships/slideLayout" Target="../slideLayouts/slideLayout135.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6.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6.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7.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38.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9.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9.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38.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40.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1.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40.xml"/></Relationships>
</file>

<file path=ppt/slides/_rels/slide18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41.xml"/></Relationships>
</file>

<file path=ppt/slides/_rels/slide18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83.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49.xml"/></Relationships>
</file>

<file path=ppt/slides/_rels/slide184.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image" Target="../media/image157.jpg"/><Relationship Id="rId1" Type="http://schemas.openxmlformats.org/officeDocument/2006/relationships/slideLayout" Target="../slideLayouts/slideLayout249.xml"/></Relationships>
</file>

<file path=ppt/slides/_rels/slide185.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7.xml"/></Relationships>
</file>

<file path=ppt/slides/_rels/slide186.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17.xml"/></Relationships>
</file>

<file path=ppt/slides/_rels/slide187.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249.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18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91.xml"/></Relationships>
</file>

<file path=ppt/slides/_rels/slide19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91.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43.xml"/></Relationships>
</file>

<file path=ppt/slides/_rels/slide192.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145.xml"/></Relationships>
</file>

<file path=ppt/slides/_rels/slide193.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155.xml"/></Relationships>
</file>

<file path=ppt/slides/_rels/slide19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9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9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9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65.jpeg"/><Relationship Id="rId1" Type="http://schemas.openxmlformats.org/officeDocument/2006/relationships/slideLayout" Target="../slideLayouts/slideLayout166.xml"/><Relationship Id="rId4" Type="http://schemas.openxmlformats.org/officeDocument/2006/relationships/image" Target="../media/image46.jpeg"/></Relationships>
</file>

<file path=ppt/slides/_rels/slide198.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73.xml"/><Relationship Id="rId1" Type="http://schemas.openxmlformats.org/officeDocument/2006/relationships/slideLayout" Target="../slideLayouts/slideLayout183.xml"/></Relationships>
</file>

<file path=ppt/slides/_rels/slide199.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74.xml"/><Relationship Id="rId1" Type="http://schemas.openxmlformats.org/officeDocument/2006/relationships/slideLayout" Target="../slideLayouts/slideLayout183.xml"/></Relationships>
</file>

<file path=ppt/slides/_rels/slide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3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wmf"/><Relationship Id="rId2" Type="http://schemas.openxmlformats.org/officeDocument/2006/relationships/notesSlide" Target="../notesSlides/notesSlide10.xml"/><Relationship Id="rId1" Type="http://schemas.openxmlformats.org/officeDocument/2006/relationships/slideLayout" Target="../slideLayouts/slideLayout91.xml"/><Relationship Id="rId6" Type="http://schemas.openxmlformats.org/officeDocument/2006/relationships/image" Target="../media/image26.wmf"/><Relationship Id="rId5" Type="http://schemas.openxmlformats.org/officeDocument/2006/relationships/image" Target="../media/image25.wmf"/><Relationship Id="rId4" Type="http://schemas.openxmlformats.org/officeDocument/2006/relationships/image" Target="../media/image24.png"/></Relationships>
</file>

<file path=ppt/slides/_rels/slide200.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75.xml"/><Relationship Id="rId1" Type="http://schemas.openxmlformats.org/officeDocument/2006/relationships/slideLayout" Target="../slideLayouts/slideLayout183.xml"/></Relationships>
</file>

<file path=ppt/slides/_rels/slide201.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76.xml"/><Relationship Id="rId1" Type="http://schemas.openxmlformats.org/officeDocument/2006/relationships/slideLayout" Target="../slideLayouts/slideLayout183.xml"/></Relationships>
</file>

<file path=ppt/slides/_rels/slide202.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77.xml"/><Relationship Id="rId1" Type="http://schemas.openxmlformats.org/officeDocument/2006/relationships/slideLayout" Target="../slideLayouts/slideLayout183.xml"/></Relationships>
</file>

<file path=ppt/slides/_rels/slide203.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78.xml"/><Relationship Id="rId1" Type="http://schemas.openxmlformats.org/officeDocument/2006/relationships/slideLayout" Target="../slideLayouts/slideLayout183.xml"/></Relationships>
</file>

<file path=ppt/slides/_rels/slide204.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79.xml"/><Relationship Id="rId1" Type="http://schemas.openxmlformats.org/officeDocument/2006/relationships/slideLayout" Target="../slideLayouts/slideLayout183.xml"/></Relationships>
</file>

<file path=ppt/slides/_rels/slide205.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80.xml"/><Relationship Id="rId1" Type="http://schemas.openxmlformats.org/officeDocument/2006/relationships/slideLayout" Target="../slideLayouts/slideLayout183.xml"/></Relationships>
</file>

<file path=ppt/slides/_rels/slide20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1.xml"/><Relationship Id="rId1" Type="http://schemas.openxmlformats.org/officeDocument/2006/relationships/slideLayout" Target="../slideLayouts/slideLayout183.xml"/></Relationships>
</file>

<file path=ppt/slides/_rels/slide207.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82.xml"/><Relationship Id="rId1" Type="http://schemas.openxmlformats.org/officeDocument/2006/relationships/slideLayout" Target="../slideLayouts/slideLayout183.xml"/></Relationships>
</file>

<file path=ppt/slides/_rels/slide208.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83.xml"/><Relationship Id="rId1" Type="http://schemas.openxmlformats.org/officeDocument/2006/relationships/slideLayout" Target="../slideLayouts/slideLayout183.xml"/></Relationships>
</file>

<file path=ppt/slides/_rels/slide209.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58.jpeg"/><Relationship Id="rId1" Type="http://schemas.openxmlformats.org/officeDocument/2006/relationships/slideLayout" Target="../slideLayouts/slideLayout177.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91.xml"/></Relationships>
</file>

<file path=ppt/slides/_rels/slide2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15.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194.xml"/></Relationships>
</file>

<file path=ppt/slides/_rels/slide2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1.xml"/></Relationships>
</file>

<file path=ppt/slides/_rels/slide2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4.xml"/><Relationship Id="rId1" Type="http://schemas.openxmlformats.org/officeDocument/2006/relationships/slideLayout" Target="../slideLayouts/slideLayout12.xml"/></Relationships>
</file>

<file path=ppt/slides/_rels/slide22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85.xml"/><Relationship Id="rId1" Type="http://schemas.openxmlformats.org/officeDocument/2006/relationships/slideLayout" Target="../slideLayouts/slideLayout271.xml"/><Relationship Id="rId6" Type="http://schemas.openxmlformats.org/officeDocument/2006/relationships/image" Target="../media/image179.emf"/><Relationship Id="rId5" Type="http://schemas.openxmlformats.org/officeDocument/2006/relationships/image" Target="../media/image178.jpeg"/><Relationship Id="rId4" Type="http://schemas.openxmlformats.org/officeDocument/2006/relationships/image" Target="../media/image177.jpeg"/></Relationships>
</file>

<file path=ppt/slides/_rels/slide224.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86.xml"/><Relationship Id="rId1" Type="http://schemas.openxmlformats.org/officeDocument/2006/relationships/slideLayout" Target="../slideLayouts/slideLayout271.xml"/><Relationship Id="rId4" Type="http://schemas.openxmlformats.org/officeDocument/2006/relationships/image" Target="../media/image181.jpeg"/></Relationships>
</file>

<file path=ppt/slides/_rels/slide225.xml.rels><?xml version="1.0" encoding="UTF-8" standalone="yes"?>
<Relationships xmlns="http://schemas.openxmlformats.org/package/2006/relationships"><Relationship Id="rId3" Type="http://schemas.openxmlformats.org/officeDocument/2006/relationships/hyperlink" Target="http://images.google.com.sg/imgres?imgurl=www.windowview.org/images.wv/images.jr/hanukah.jpg&amp;imgrefurl=http://www.windowview.org/JandG.files/Holiday.4.html&amp;h=180&amp;w=240&amp;prev=/images?q=%22Feast+of+Tabernacles%22&amp;start=80&amp;svnum=10&amp;hl=en&amp;lr=&amp;ie=UTF-8&amp;oe=UTF-8&amp;sa=N" TargetMode="External"/><Relationship Id="rId7" Type="http://schemas.openxmlformats.org/officeDocument/2006/relationships/image" Target="../media/image185.jpeg"/><Relationship Id="rId2" Type="http://schemas.openxmlformats.org/officeDocument/2006/relationships/notesSlide" Target="../notesSlides/notesSlide87.xml"/><Relationship Id="rId1" Type="http://schemas.openxmlformats.org/officeDocument/2006/relationships/slideLayout" Target="../slideLayouts/slideLayout264.xml"/><Relationship Id="rId6" Type="http://schemas.openxmlformats.org/officeDocument/2006/relationships/image" Target="../media/image184.jpeg"/><Relationship Id="rId5" Type="http://schemas.openxmlformats.org/officeDocument/2006/relationships/image" Target="../media/image183.jpeg"/><Relationship Id="rId4" Type="http://schemas.openxmlformats.org/officeDocument/2006/relationships/image" Target="../media/image182.jpeg"/></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27.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88.xml"/><Relationship Id="rId1" Type="http://schemas.openxmlformats.org/officeDocument/2006/relationships/slideLayout" Target="../slideLayouts/slideLayout84.xml"/><Relationship Id="rId4" Type="http://schemas.openxmlformats.org/officeDocument/2006/relationships/image" Target="../media/image187.png"/></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1.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1.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91.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33.xml"/><Relationship Id="rId4" Type="http://schemas.openxmlformats.org/officeDocument/2006/relationships/image" Target="../media/image7.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1.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1.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91.xml"/></Relationships>
</file>

<file path=ppt/slides/_rels/slide3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1.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86.xml"/><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91.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9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4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91.xml"/><Relationship Id="rId1" Type="http://schemas.openxmlformats.org/officeDocument/2006/relationships/video" Target="file:////Church/Pictures/Video%20Clips%20for%20Sermons/WaterFuelMay06.wmv"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1.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1.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1.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1.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91.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91.xml"/></Relationships>
</file>

<file path=ppt/slides/_rels/slide4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52.xml"/><Relationship Id="rId4" Type="http://schemas.openxmlformats.org/officeDocument/2006/relationships/image" Target="../media/image46.jpeg"/></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58.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58.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58.xml"/></Relationships>
</file>

<file path=ppt/slides/_rels/slide5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58.xml"/></Relationships>
</file>

<file path=ppt/slides/_rels/slide5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58.xml"/></Relationships>
</file>

<file path=ppt/slides/_rels/slide5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4.xml"/><Relationship Id="rId1" Type="http://schemas.openxmlformats.org/officeDocument/2006/relationships/slideLayout" Target="../slideLayouts/slideLayout58.xml"/></Relationships>
</file>

<file path=ppt/slides/_rels/slide5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5.xml"/><Relationship Id="rId1" Type="http://schemas.openxmlformats.org/officeDocument/2006/relationships/slideLayout" Target="../slideLayouts/slideLayout58.xml"/></Relationships>
</file>

<file path=ppt/slides/_rels/slide5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6.xml"/><Relationship Id="rId1" Type="http://schemas.openxmlformats.org/officeDocument/2006/relationships/slideLayout" Target="../slideLayouts/slideLayout58.xml"/></Relationships>
</file>

<file path=ppt/slides/_rels/slide5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7.xml"/><Relationship Id="rId1" Type="http://schemas.openxmlformats.org/officeDocument/2006/relationships/slideLayout" Target="../slideLayouts/slideLayout58.xml"/></Relationships>
</file>

<file path=ppt/slides/_rels/slide5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8.xml"/><Relationship Id="rId1" Type="http://schemas.openxmlformats.org/officeDocument/2006/relationships/slideLayout" Target="../slideLayouts/slideLayout58.xml"/></Relationships>
</file>

<file path=ppt/slides/_rels/slide5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9.xml"/><Relationship Id="rId1" Type="http://schemas.openxmlformats.org/officeDocument/2006/relationships/slideLayout" Target="../slideLayouts/slideLayout58.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58.xml"/></Relationships>
</file>

<file path=ppt/slides/_rels/slide61.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58.jpeg"/><Relationship Id="rId1" Type="http://schemas.openxmlformats.org/officeDocument/2006/relationships/slideLayout" Target="../slideLayouts/slideLayout63.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6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3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3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7.xml"/></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38.xml"/><Relationship Id="rId4" Type="http://schemas.openxmlformats.org/officeDocument/2006/relationships/image" Target="../media/image62.jpeg"/></Relationships>
</file>

<file path=ppt/slides/_rels/slide6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91.xml"/></Relationships>
</file>

<file path=ppt/slides/_rels/slide7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40.xml"/></Relationships>
</file>

<file path=ppt/slides/_rels/slide7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8.xml"/><Relationship Id="rId1" Type="http://schemas.openxmlformats.org/officeDocument/2006/relationships/slideLayout" Target="../slideLayouts/slideLayout42.xml"/></Relationships>
</file>

<file path=ppt/slides/_rels/slide7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9.xml"/><Relationship Id="rId1" Type="http://schemas.openxmlformats.org/officeDocument/2006/relationships/slideLayout" Target="../slideLayouts/slideLayout42.xml"/></Relationships>
</file>

<file path=ppt/slides/_rels/slide7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1.xml"/><Relationship Id="rId1" Type="http://schemas.openxmlformats.org/officeDocument/2006/relationships/slideLayout" Target="../slideLayouts/slideLayout108.xml"/></Relationships>
</file>

<file path=ppt/slides/_rels/slide7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2.xml"/><Relationship Id="rId1" Type="http://schemas.openxmlformats.org/officeDocument/2006/relationships/slideLayout" Target="../slideLayouts/slideLayout108.xml"/></Relationships>
</file>

<file path=ppt/slides/_rels/slide7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3.xml"/><Relationship Id="rId1" Type="http://schemas.openxmlformats.org/officeDocument/2006/relationships/slideLayout" Target="../slideLayouts/slideLayout108.xml"/><Relationship Id="rId5" Type="http://schemas.openxmlformats.org/officeDocument/2006/relationships/image" Target="../media/image72.jpeg"/><Relationship Id="rId4" Type="http://schemas.openxmlformats.org/officeDocument/2006/relationships/image" Target="../media/image71.jpe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13.xml"/><Relationship Id="rId1" Type="http://schemas.openxmlformats.org/officeDocument/2006/relationships/themeOverride" Target="../theme/themeOverride1.xml"/><Relationship Id="rId4" Type="http://schemas.openxmlformats.org/officeDocument/2006/relationships/image" Target="../media/image73.jpeg"/></Relationships>
</file>

<file path=ppt/slides/_rels/slide7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08.xml"/></Relationships>
</file>

<file path=ppt/slides/_rels/slide7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5.xml"/><Relationship Id="rId1" Type="http://schemas.openxmlformats.org/officeDocument/2006/relationships/slideLayout" Target="../slideLayouts/slideLayout110.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91.xml"/></Relationships>
</file>

<file path=ppt/slides/_rels/slide8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08.xml"/><Relationship Id="rId4" Type="http://schemas.openxmlformats.org/officeDocument/2006/relationships/image" Target="../media/image78.jpeg"/></Relationships>
</file>

<file path=ppt/slides/_rels/slide8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6.xml"/><Relationship Id="rId1" Type="http://schemas.openxmlformats.org/officeDocument/2006/relationships/slideLayout" Target="../slideLayouts/slideLayout109.xml"/></Relationships>
</file>

<file path=ppt/slides/_rels/slide8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08.xml"/></Relationships>
</file>

<file path=ppt/slides/_rels/slide8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97.xml"/></Relationships>
</file>

<file path=ppt/slides/_rels/slide8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97.xml"/></Relationships>
</file>

<file path=ppt/slides/_rels/slide8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98.xml"/></Relationships>
</file>

<file path=ppt/slides/_rels/slide8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98.xml"/></Relationships>
</file>

<file path=ppt/slides/_rels/slide8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7.xml"/><Relationship Id="rId1" Type="http://schemas.openxmlformats.org/officeDocument/2006/relationships/slideLayout" Target="../slideLayouts/slideLayout108.xml"/></Relationships>
</file>

<file path=ppt/slides/_rels/slide8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08.xml"/></Relationships>
</file>

<file path=ppt/slides/_rels/slide8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9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9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08.xml"/></Relationships>
</file>

<file path=ppt/slides/_rels/slide9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98.xml"/></Relationships>
</file>

<file path=ppt/slides/_rels/slide9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98.xml"/></Relationships>
</file>

<file path=ppt/slides/_rels/slide9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08.xml"/></Relationships>
</file>

<file path=ppt/slides/_rels/slide9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08.xml"/></Relationships>
</file>

<file path=ppt/slides/_rels/slide9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08.xml"/></Relationships>
</file>

<file path=ppt/slides/_rels/slide9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08.xml"/></Relationships>
</file>

<file path=ppt/slides/_rels/slide9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08.xml"/></Relationships>
</file>

<file path=ppt/slides/_rels/slide9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08.xml"/></Relationships>
</file>

<file path=ppt/slides/_rels/slide9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81783B0C-1F49-429E-AACF-6B72350D0B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50" y="-5743"/>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208345"/>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7200" b="1" kern="0" dirty="0">
                <a:solidFill>
                  <a:srgbClr val="FFFFFF"/>
                </a:solidFill>
                <a:effectLst>
                  <a:glow rad="228600">
                    <a:srgbClr val="000000"/>
                  </a:glow>
                </a:effectLst>
                <a:latin typeface="Arial"/>
                <a:cs typeface="Arial"/>
              </a:rPr>
              <a:t>Opposition</a:t>
            </a:r>
            <a:r>
              <a:rPr lang="en-US" sz="6000" b="1" kern="0" dirty="0">
                <a:solidFill>
                  <a:srgbClr val="FFFFFF"/>
                </a:solidFill>
                <a:effectLst>
                  <a:glow rad="228600">
                    <a:srgbClr val="000000"/>
                  </a:glow>
                </a:effectLst>
                <a:latin typeface="Arial"/>
                <a:cs typeface="Arial"/>
              </a:rPr>
              <a:t> </a:t>
            </a:r>
            <a:br>
              <a:rPr lang="en-US" sz="6000" b="1" kern="0" dirty="0">
                <a:solidFill>
                  <a:srgbClr val="FFFFFF"/>
                </a:solidFill>
                <a:effectLst>
                  <a:glow rad="228600">
                    <a:srgbClr val="000000"/>
                  </a:glow>
                </a:effectLst>
                <a:latin typeface="Arial"/>
                <a:cs typeface="Arial"/>
              </a:rPr>
            </a:br>
            <a:r>
              <a:rPr lang="en-US" sz="6000" b="1" kern="0" dirty="0">
                <a:solidFill>
                  <a:srgbClr val="FFFFFF"/>
                </a:solidFill>
                <a:effectLst>
                  <a:glow rad="228600">
                    <a:srgbClr val="000000"/>
                  </a:glow>
                </a:effectLst>
                <a:latin typeface="Arial"/>
                <a:cs typeface="Arial"/>
              </a:rPr>
              <a:t>to the King</a:t>
            </a:r>
            <a:endParaRPr kumimoji="0" lang="en-US" sz="66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285442"/>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98-119</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8" name="Rectangle 7">
            <a:extLst>
              <a:ext uri="{FF2B5EF4-FFF2-40B4-BE49-F238E27FC236}">
                <a16:creationId xmlns:a16="http://schemas.microsoft.com/office/drawing/2014/main" id="{3803CF90-E18C-44FD-82F9-2E815FEA836A}"/>
              </a:ext>
            </a:extLst>
          </p:cNvPr>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1600" b="1" kern="0" dirty="0">
                <a:solidFill>
                  <a:srgbClr val="FFFFFF"/>
                </a:solidFill>
                <a:effectLst>
                  <a:outerShdw blurRad="38100" dist="38100" dir="2700000" algn="tl">
                    <a:srgbClr val="000000"/>
                  </a:outerShdw>
                </a:effectLst>
                <a:latin typeface="Arial"/>
                <a:ea typeface="ＭＳ Ｐゴシック" charset="0"/>
                <a:cs typeface="Arial"/>
              </a:rPr>
              <a:t>Section summaries based on J. Dwight Pentecost, </a:t>
            </a:r>
            <a:r>
              <a:rPr lang="en-US" sz="1600" b="1" i="1" kern="0" dirty="0">
                <a:solidFill>
                  <a:srgbClr val="FFFFFF"/>
                </a:solidFill>
                <a:effectLst>
                  <a:outerShdw blurRad="38100" dist="38100" dir="2700000" algn="tl">
                    <a:srgbClr val="000000"/>
                  </a:outerShdw>
                </a:effectLst>
                <a:latin typeface="Arial"/>
                <a:ea typeface="ＭＳ Ｐゴシック" charset="0"/>
                <a:cs typeface="Arial"/>
              </a:rPr>
              <a:t>A Harmony of the Words and Works of Jesus Christ</a:t>
            </a:r>
            <a:r>
              <a:rPr lang="en-US" sz="1600" b="1" kern="0" dirty="0">
                <a:solidFill>
                  <a:srgbClr val="FFFFFF"/>
                </a:solidFill>
                <a:effectLst>
                  <a:outerShdw blurRad="38100" dist="38100" dir="2700000" algn="tl">
                    <a:srgbClr val="000000"/>
                  </a:outerShdw>
                </a:effectLst>
                <a:latin typeface="Arial"/>
                <a:ea typeface="ＭＳ Ｐゴシック" charset="0"/>
                <a:cs typeface="Arial"/>
              </a:rPr>
              <a:t>  (Grand Rapids: Zondervan, 1981)</a:t>
            </a:r>
          </a:p>
        </p:txBody>
      </p:sp>
      <p:sp>
        <p:nvSpPr>
          <p:cNvPr id="2" name="Rectangle 1">
            <a:extLst>
              <a:ext uri="{FF2B5EF4-FFF2-40B4-BE49-F238E27FC236}">
                <a16:creationId xmlns:a16="http://schemas.microsoft.com/office/drawing/2014/main" id="{1BE7C39B-E15B-8950-DA54-84361603E563}"/>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
        <p:nvSpPr>
          <p:cNvPr id="7" name="Rectangle 6">
            <a:extLst>
              <a:ext uri="{FF2B5EF4-FFF2-40B4-BE49-F238E27FC236}">
                <a16:creationId xmlns:a16="http://schemas.microsoft.com/office/drawing/2014/main" id="{E64D344C-B2DA-5E60-E47E-37AA0D45B3C1}"/>
              </a:ext>
            </a:extLst>
          </p:cNvPr>
          <p:cNvSpPr>
            <a:spLocks noChangeArrowheads="1"/>
          </p:cNvSpPr>
          <p:nvPr/>
        </p:nvSpPr>
        <p:spPr bwMode="auto">
          <a:xfrm>
            <a:off x="268332" y="3320528"/>
            <a:ext cx="8568952"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The Jewish leaders resist Jesus in many conflicts over his person and miracles as they question his authority as God </a:t>
            </a:r>
          </a:p>
        </p:txBody>
      </p:sp>
    </p:spTree>
    <p:extLst>
      <p:ext uri="{BB962C8B-B14F-4D97-AF65-F5344CB8AC3E}">
        <p14:creationId xmlns:p14="http://schemas.microsoft.com/office/powerpoint/2010/main" val="240855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A9143AF5-AB46-4D7C-A685-E5E073CF6A62}"/>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spTree>
    <p:extLst>
      <p:ext uri="{BB962C8B-B14F-4D97-AF65-F5344CB8AC3E}">
        <p14:creationId xmlns:p14="http://schemas.microsoft.com/office/powerpoint/2010/main" val="362399342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43C451CF-1820-4AFD-A792-515191A0BEE1}"/>
              </a:ext>
            </a:extLst>
          </p:cNvPr>
          <p:cNvSpPr>
            <a:spLocks noGrp="1"/>
          </p:cNvSpPr>
          <p:nvPr>
            <p:ph type="ctrTitle"/>
          </p:nvPr>
        </p:nvSpPr>
        <p:spPr>
          <a:xfrm>
            <a:off x="685800" y="-1143000"/>
            <a:ext cx="7772400" cy="1470025"/>
          </a:xfrm>
        </p:spPr>
        <p:txBody>
          <a:bodyPr/>
          <a:lstStyle/>
          <a:p>
            <a:r>
              <a:rPr lang="en-US" altLang="en-US"/>
              <a:t>Life’s Journey</a:t>
            </a:r>
          </a:p>
        </p:txBody>
      </p:sp>
    </p:spTree>
    <p:extLst>
      <p:ext uri="{BB962C8B-B14F-4D97-AF65-F5344CB8AC3E}">
        <p14:creationId xmlns:p14="http://schemas.microsoft.com/office/powerpoint/2010/main" val="372309894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28B34ACB-01CF-48B6-8C5F-99189408F2C9}"/>
              </a:ext>
            </a:extLst>
          </p:cNvPr>
          <p:cNvSpPr>
            <a:spLocks noGrp="1"/>
          </p:cNvSpPr>
          <p:nvPr>
            <p:ph type="ctrTitle"/>
          </p:nvPr>
        </p:nvSpPr>
        <p:spPr>
          <a:xfrm>
            <a:off x="838200" y="-1143000"/>
            <a:ext cx="7772400" cy="1470025"/>
          </a:xfrm>
        </p:spPr>
        <p:txBody>
          <a:bodyPr/>
          <a:lstStyle/>
          <a:p>
            <a:r>
              <a:rPr lang="en-US" altLang="en-US"/>
              <a:t>Freedom</a:t>
            </a:r>
          </a:p>
        </p:txBody>
      </p:sp>
    </p:spTree>
    <p:extLst>
      <p:ext uri="{BB962C8B-B14F-4D97-AF65-F5344CB8AC3E}">
        <p14:creationId xmlns:p14="http://schemas.microsoft.com/office/powerpoint/2010/main" val="350155926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1E5F2432-9EF6-4883-9758-81BC96E45BF2}"/>
              </a:ext>
            </a:extLst>
          </p:cNvPr>
          <p:cNvSpPr>
            <a:spLocks noGrp="1"/>
          </p:cNvSpPr>
          <p:nvPr>
            <p:ph type="ctrTitle"/>
          </p:nvPr>
        </p:nvSpPr>
        <p:spPr>
          <a:xfrm>
            <a:off x="762000" y="-765175"/>
            <a:ext cx="7772400" cy="765175"/>
          </a:xfrm>
        </p:spPr>
        <p:txBody>
          <a:bodyPr/>
          <a:lstStyle/>
          <a:p>
            <a:r>
              <a:rPr lang="en-US" altLang="en-US"/>
              <a:t>Freedom (John 8:34)</a:t>
            </a:r>
          </a:p>
        </p:txBody>
      </p:sp>
    </p:spTree>
    <p:extLst>
      <p:ext uri="{BB962C8B-B14F-4D97-AF65-F5344CB8AC3E}">
        <p14:creationId xmlns:p14="http://schemas.microsoft.com/office/powerpoint/2010/main" val="28899394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CE9C4B4-930E-4D75-B591-343A379BD5D4}"/>
              </a:ext>
            </a:extLst>
          </p:cNvPr>
          <p:cNvSpPr>
            <a:spLocks noChangeArrowheads="1"/>
          </p:cNvSpPr>
          <p:nvPr/>
        </p:nvSpPr>
        <p:spPr bwMode="auto">
          <a:xfrm>
            <a:off x="-228600" y="-228600"/>
            <a:ext cx="9448800" cy="7162800"/>
          </a:xfrm>
          <a:prstGeom prst="rect">
            <a:avLst/>
          </a:prstGeom>
          <a:solidFill>
            <a:schemeClr val="bg1"/>
          </a:solidFill>
          <a:ln w="9525">
            <a:solidFill>
              <a:srgbClr val="747474"/>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pic>
        <p:nvPicPr>
          <p:cNvPr id="60419" name="Picture 6" descr="twogoks2.jpg">
            <a:extLst>
              <a:ext uri="{FF2B5EF4-FFF2-40B4-BE49-F238E27FC236}">
                <a16:creationId xmlns:a16="http://schemas.microsoft.com/office/drawing/2014/main" id="{738A0DF0-1EE5-41C8-BB89-0E8161E031F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0025" y="1401763"/>
            <a:ext cx="6149975" cy="545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Rectangle 2">
            <a:extLst>
              <a:ext uri="{FF2B5EF4-FFF2-40B4-BE49-F238E27FC236}">
                <a16:creationId xmlns:a16="http://schemas.microsoft.com/office/drawing/2014/main" id="{E117BD60-67E3-4867-8CE7-45D189FAB6FE}"/>
              </a:ext>
            </a:extLst>
          </p:cNvPr>
          <p:cNvSpPr>
            <a:spLocks noGrp="1" noChangeArrowheads="1"/>
          </p:cNvSpPr>
          <p:nvPr>
            <p:ph type="title"/>
          </p:nvPr>
        </p:nvSpPr>
        <p:spPr>
          <a:xfrm>
            <a:off x="0" y="152400"/>
            <a:ext cx="9144000" cy="1676400"/>
          </a:xfrm>
          <a:effectLst>
            <a:outerShdw blurRad="50800" dist="50800" dir="5400000" algn="ctr" rotWithShape="0">
              <a:schemeClr val="bg1"/>
            </a:outerShdw>
          </a:effectLst>
        </p:spPr>
        <p:txBody>
          <a:bodyPr/>
          <a:lstStyle/>
          <a:p>
            <a:pPr marL="804863" indent="-804863" algn="l" eaLnBrk="1" hangingPunct="1"/>
            <a:r>
              <a:rPr lang="en-US" altLang="en-US" sz="4000" dirty="0">
                <a:effectLst>
                  <a:outerShdw blurRad="38100" dist="38100" dir="2700000" algn="tl">
                    <a:schemeClr val="bg1"/>
                  </a:outerShdw>
                </a:effectLst>
                <a:latin typeface="Arial" panose="020B0604020202020204" pitchFamily="34" charset="0"/>
                <a:ea typeface="ＭＳ Ｐゴシック" panose="020B0600070205080204" pitchFamily="34" charset="-128"/>
              </a:rPr>
              <a:t>B.	Those who reject Jesus identify the devil as their father even to the point of trying to kill the messenger (8:39-59).</a:t>
            </a:r>
          </a:p>
        </p:txBody>
      </p:sp>
    </p:spTree>
    <p:extLst>
      <p:ext uri="{BB962C8B-B14F-4D97-AF65-F5344CB8AC3E}">
        <p14:creationId xmlns:p14="http://schemas.microsoft.com/office/powerpoint/2010/main" val="755713966"/>
      </p:ext>
    </p:extLst>
  </p:cSld>
  <p:clrMapOvr>
    <a:masterClrMapping/>
  </p:clrMapOvr>
  <p:transition>
    <p:cut/>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5E1F8EC-4241-4C7F-9D73-AB160D52BD36}"/>
              </a:ext>
            </a:extLst>
          </p:cNvPr>
          <p:cNvSpPr>
            <a:spLocks noChangeArrowheads="1"/>
          </p:cNvSpPr>
          <p:nvPr/>
        </p:nvSpPr>
        <p:spPr bwMode="auto">
          <a:xfrm>
            <a:off x="0" y="0"/>
            <a:ext cx="9144000" cy="6858000"/>
          </a:xfrm>
          <a:prstGeom prst="rect">
            <a:avLst/>
          </a:prstGeom>
          <a:solidFill>
            <a:schemeClr val="bg1"/>
          </a:solidFill>
          <a:ln w="9525">
            <a:solidFill>
              <a:srgbClr val="747474"/>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37890" name="Rectangle 2">
            <a:extLst>
              <a:ext uri="{FF2B5EF4-FFF2-40B4-BE49-F238E27FC236}">
                <a16:creationId xmlns:a16="http://schemas.microsoft.com/office/drawing/2014/main" id="{D1BC58BF-A263-428B-936F-F2D84EEC0C06}"/>
              </a:ext>
            </a:extLst>
          </p:cNvPr>
          <p:cNvSpPr>
            <a:spLocks noGrp="1" noChangeArrowheads="1"/>
          </p:cNvSpPr>
          <p:nvPr>
            <p:ph type="title"/>
          </p:nvPr>
        </p:nvSpPr>
        <p:spPr>
          <a:xfrm>
            <a:off x="0" y="0"/>
            <a:ext cx="9144000" cy="1676400"/>
          </a:xfrm>
        </p:spPr>
        <p:txBody>
          <a:bodyPr/>
          <a:lstStyle/>
          <a:p>
            <a:pPr marL="804863" indent="-804863" algn="l" eaLnBrk="1" hangingPunct="1">
              <a:lnSpc>
                <a:spcPct val="100000"/>
              </a:lnSpc>
            </a:pPr>
            <a:r>
              <a:rPr lang="en-US" altLang="en-US" sz="4000" dirty="0">
                <a:effectLst/>
                <a:latin typeface="Arial" panose="020B0604020202020204" pitchFamily="34" charset="0"/>
                <a:ea typeface="ＭＳ Ｐゴシック" panose="020B0600070205080204" pitchFamily="34" charset="-128"/>
              </a:rPr>
              <a:t>1.	Those who reject Jesus identify the devil as their father (8:39-47).</a:t>
            </a:r>
          </a:p>
        </p:txBody>
      </p:sp>
      <p:pic>
        <p:nvPicPr>
          <p:cNvPr id="61444" name="Picture 7" descr="8.39 God is our Father.jpg">
            <a:extLst>
              <a:ext uri="{FF2B5EF4-FFF2-40B4-BE49-F238E27FC236}">
                <a16:creationId xmlns:a16="http://schemas.microsoft.com/office/drawing/2014/main" id="{CECAF70A-E020-445D-96CF-E70BE3E1B88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92275"/>
            <a:ext cx="9144000"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3325759"/>
      </p:ext>
    </p:extLst>
  </p:cSld>
  <p:clrMapOvr>
    <a:masterClrMapping/>
  </p:clrMapOvr>
  <p:transition>
    <p:cut/>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80774-F480-423E-A919-FE945AD08E2A}"/>
              </a:ext>
            </a:extLst>
          </p:cNvPr>
          <p:cNvSpPr>
            <a:spLocks noGrp="1"/>
          </p:cNvSpPr>
          <p:nvPr>
            <p:ph type="title"/>
          </p:nvPr>
        </p:nvSpPr>
        <p:spPr>
          <a:xfrm>
            <a:off x="0" y="76200"/>
            <a:ext cx="9144000" cy="1143000"/>
          </a:xfrm>
        </p:spPr>
        <p:txBody>
          <a:bodyPr/>
          <a:lstStyle/>
          <a:p>
            <a:r>
              <a:rPr lang="en-US" altLang="en-US" sz="32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“You belong to your father, the devil... He was a murderer from the beginning... When he lies, he speaks his native language...” (8:44)</a:t>
            </a:r>
          </a:p>
        </p:txBody>
      </p:sp>
      <p:pic>
        <p:nvPicPr>
          <p:cNvPr id="62467" name="Picture 3" descr="devil-lips-lie.gif">
            <a:extLst>
              <a:ext uri="{FF2B5EF4-FFF2-40B4-BE49-F238E27FC236}">
                <a16:creationId xmlns:a16="http://schemas.microsoft.com/office/drawing/2014/main" id="{E81CD096-153A-4C1A-9EC1-E9CE3116DD7B}"/>
              </a:ext>
            </a:extLst>
          </p:cNvPr>
          <p:cNvPicPr>
            <a:picLocks noChangeAspect="1"/>
          </p:cNvPicPr>
          <p:nvPr/>
        </p:nvPicPr>
        <p:blipFill>
          <a:blip r:embed="rId2">
            <a:extLst>
              <a:ext uri="{28A0092B-C50C-407E-A947-70E740481C1C}">
                <a14:useLocalDpi xmlns:a14="http://schemas.microsoft.com/office/drawing/2010/main" val="0"/>
              </a:ext>
            </a:extLst>
          </a:blip>
          <a:srcRect t="5701"/>
          <a:stretch>
            <a:fillRect/>
          </a:stretch>
        </p:blipFill>
        <p:spPr bwMode="auto">
          <a:xfrm>
            <a:off x="914400" y="1219200"/>
            <a:ext cx="7307263"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777C3617-0C93-5A64-A234-BAB9FB1B7509}"/>
              </a:ext>
            </a:extLst>
          </p:cNvPr>
          <p:cNvSpPr txBox="1">
            <a:spLocks/>
          </p:cNvSpPr>
          <p:nvPr/>
        </p:nvSpPr>
        <p:spPr bwMode="auto">
          <a:xfrm>
            <a:off x="-3969" y="5715000"/>
            <a:ext cx="9144000" cy="1143000"/>
          </a:xfrm>
          <a:prstGeom prst="rect">
            <a:avLst/>
          </a:prstGeom>
          <a:solidFill>
            <a:schemeClr val="tx1"/>
          </a:solid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defTabSz="914400"/>
            <a:r>
              <a:rPr lang="en-US" altLang="en-US" sz="3200" kern="0" dirty="0">
                <a:solidFill>
                  <a:schemeClr val="bg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YOU KNOW HOW I CAN TELL WHEN YOU LYING? … YOUR LIPS ARE MOVING</a:t>
            </a:r>
          </a:p>
        </p:txBody>
      </p:sp>
    </p:spTree>
    <p:extLst>
      <p:ext uri="{BB962C8B-B14F-4D97-AF65-F5344CB8AC3E}">
        <p14:creationId xmlns:p14="http://schemas.microsoft.com/office/powerpoint/2010/main" val="393963083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42A17F8-88B3-44EC-B4EB-DC76F6987BF9}"/>
              </a:ext>
            </a:extLst>
          </p:cNvPr>
          <p:cNvSpPr>
            <a:spLocks noChangeArrowheads="1"/>
          </p:cNvSpPr>
          <p:nvPr/>
        </p:nvSpPr>
        <p:spPr bwMode="auto">
          <a:xfrm>
            <a:off x="-228600" y="-76200"/>
            <a:ext cx="9448800" cy="7239000"/>
          </a:xfrm>
          <a:prstGeom prst="rect">
            <a:avLst/>
          </a:prstGeom>
          <a:solidFill>
            <a:schemeClr val="bg1"/>
          </a:solidFill>
          <a:ln w="9525">
            <a:solidFill>
              <a:srgbClr val="747474"/>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37890" name="Rectangle 2">
            <a:extLst>
              <a:ext uri="{FF2B5EF4-FFF2-40B4-BE49-F238E27FC236}">
                <a16:creationId xmlns:a16="http://schemas.microsoft.com/office/drawing/2014/main" id="{906A81FB-023B-4D8E-9A5A-36A87EEB2B47}"/>
              </a:ext>
            </a:extLst>
          </p:cNvPr>
          <p:cNvSpPr>
            <a:spLocks noGrp="1" noChangeArrowheads="1"/>
          </p:cNvSpPr>
          <p:nvPr>
            <p:ph type="title"/>
          </p:nvPr>
        </p:nvSpPr>
        <p:spPr>
          <a:xfrm>
            <a:off x="0" y="0"/>
            <a:ext cx="9144000" cy="1676400"/>
          </a:xfrm>
        </p:spPr>
        <p:txBody>
          <a:bodyPr/>
          <a:lstStyle/>
          <a:p>
            <a:pPr marL="804863" indent="-804863" algn="l" eaLnBrk="1" hangingPunct="1"/>
            <a:r>
              <a:rPr lang="en-US" altLang="en-US" sz="4000" dirty="0">
                <a:effectLst/>
                <a:latin typeface="Arial" panose="020B0604020202020204" pitchFamily="34" charset="0"/>
                <a:ea typeface="ＭＳ Ｐゴシック" panose="020B0600070205080204" pitchFamily="34" charset="-128"/>
              </a:rPr>
              <a:t>2.	Some reject God to the point that they even try to kill the messenger (8:48-59).</a:t>
            </a:r>
          </a:p>
        </p:txBody>
      </p:sp>
      <p:pic>
        <p:nvPicPr>
          <p:cNvPr id="63492" name="Picture 7" descr="beheaded-vi.jpg">
            <a:extLst>
              <a:ext uri="{FF2B5EF4-FFF2-40B4-BE49-F238E27FC236}">
                <a16:creationId xmlns:a16="http://schemas.microsoft.com/office/drawing/2014/main" id="{7E312A90-48BE-4F60-91E8-2C64491FC4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981200"/>
            <a:ext cx="616267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3">
            <a:extLst>
              <a:ext uri="{FF2B5EF4-FFF2-40B4-BE49-F238E27FC236}">
                <a16:creationId xmlns:a16="http://schemas.microsoft.com/office/drawing/2014/main" id="{3521DED7-07B0-35A8-904A-B9A33C336513}"/>
              </a:ext>
            </a:extLst>
          </p:cNvPr>
          <p:cNvSpPr txBox="1">
            <a:spLocks noChangeArrowheads="1"/>
          </p:cNvSpPr>
          <p:nvPr/>
        </p:nvSpPr>
        <p:spPr bwMode="auto">
          <a:xfrm>
            <a:off x="1600199" y="1981200"/>
            <a:ext cx="6407727" cy="1637868"/>
          </a:xfrm>
          <a:prstGeom prst="rect">
            <a:avLst/>
          </a:prstGeom>
          <a:solidFill>
            <a:schemeClr val="bg1"/>
          </a:solidFill>
          <a:ln w="9525">
            <a:noFill/>
            <a:miter lim="800000"/>
            <a:headEnd/>
            <a:tailEnd/>
          </a:ln>
        </p:spPr>
        <p:txBody>
          <a:bodyPr lIns="92075" tIns="46037" rIns="92075" bIns="46037" anchor="ctr"/>
          <a:lstStyle>
            <a:lvl1pPr marL="533400" indent="-533400"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rgbClr val="FFCC99"/>
              </a:buClr>
              <a:buSzPct val="90000"/>
              <a:tabLst/>
              <a:defRPr/>
            </a:pPr>
            <a:r>
              <a:rPr kumimoji="0" lang="en-US" altLang="en-US" sz="36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Somali Christian Beheaded for his Faith</a:t>
            </a:r>
          </a:p>
        </p:txBody>
      </p:sp>
    </p:spTree>
    <p:extLst>
      <p:ext uri="{BB962C8B-B14F-4D97-AF65-F5344CB8AC3E}">
        <p14:creationId xmlns:p14="http://schemas.microsoft.com/office/powerpoint/2010/main" val="3399260731"/>
      </p:ext>
    </p:extLst>
  </p:cSld>
  <p:clrMapOvr>
    <a:masterClrMapping/>
  </p:clrMapOvr>
  <p:transition>
    <p:cut/>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8.59 Jesus said I AM!.jpg">
            <a:extLst>
              <a:ext uri="{FF2B5EF4-FFF2-40B4-BE49-F238E27FC236}">
                <a16:creationId xmlns:a16="http://schemas.microsoft.com/office/drawing/2014/main" id="{AFBD9531-9966-4C33-9157-469940F699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04975"/>
            <a:ext cx="91440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3">
            <a:extLst>
              <a:ext uri="{FF2B5EF4-FFF2-40B4-BE49-F238E27FC236}">
                <a16:creationId xmlns:a16="http://schemas.microsoft.com/office/drawing/2014/main" id="{E6AB959F-DADA-4CB4-9BDA-683B0646AC53}"/>
              </a:ext>
            </a:extLst>
          </p:cNvPr>
          <p:cNvSpPr>
            <a:spLocks noGrp="1" noChangeArrowheads="1"/>
          </p:cNvSpPr>
          <p:nvPr>
            <p:ph type="ctrTitle"/>
          </p:nvPr>
        </p:nvSpPr>
        <p:spPr>
          <a:xfrm rot="21077106">
            <a:off x="746125" y="15875"/>
            <a:ext cx="7169150" cy="1914525"/>
          </a:xfrm>
          <a:effectLst>
            <a:outerShdw blurRad="63500" dist="35921" dir="2700000" algn="ctr" rotWithShape="0">
              <a:schemeClr val="bg1">
                <a:alpha val="74997"/>
              </a:schemeClr>
            </a:outerShdw>
          </a:effectLst>
        </p:spPr>
        <p:txBody>
          <a:bodyPr/>
          <a:lstStyle/>
          <a:p>
            <a:pPr marL="446088" indent="-446088" eaLnBrk="1" hangingPunct="1"/>
            <a:r>
              <a:rPr lang="en-US" altLang="en-US" dirty="0">
                <a:solidFill>
                  <a:srgbClr val="FFCC99"/>
                </a:solidFill>
                <a:effectLst>
                  <a:outerShdw blurRad="38100" dist="38100" dir="2700000" algn="tl">
                    <a:schemeClr val="bg1"/>
                  </a:outerShdw>
                </a:effectLst>
                <a:latin typeface="Imprint MT Shadow" panose="04020605060303030202" pitchFamily="82" charset="0"/>
                <a:ea typeface="ＭＳ Ｐゴシック" panose="020B0600070205080204" pitchFamily="34" charset="-128"/>
              </a:rPr>
              <a:t>“Before Abraham was born, I Am!” </a:t>
            </a:r>
          </a:p>
        </p:txBody>
      </p:sp>
      <p:sp>
        <p:nvSpPr>
          <p:cNvPr id="43013" name="Rectangle 5">
            <a:extLst>
              <a:ext uri="{FF2B5EF4-FFF2-40B4-BE49-F238E27FC236}">
                <a16:creationId xmlns:a16="http://schemas.microsoft.com/office/drawing/2014/main" id="{D00E01C9-1C82-4EA0-8214-5312108F0F20}"/>
              </a:ext>
            </a:extLst>
          </p:cNvPr>
          <p:cNvSpPr>
            <a:spLocks noChangeArrowheads="1"/>
          </p:cNvSpPr>
          <p:nvPr/>
        </p:nvSpPr>
        <p:spPr bwMode="auto">
          <a:xfrm>
            <a:off x="6019800" y="5943600"/>
            <a:ext cx="3124200" cy="711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
                <a:srgbClr val="800000"/>
              </a:buClr>
              <a:buSzPct val="60000"/>
              <a:buFont typeface="Wingdings" panose="05000000000000000000" pitchFamily="2" charset="2"/>
              <a:buNone/>
              <a:tabLst/>
              <a:defRPr/>
            </a:pPr>
            <a:r>
              <a:rPr kumimoji="0" lang="en-US" altLang="en-US" sz="3600" b="0" i="1"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John 8:58 </a:t>
            </a:r>
          </a:p>
        </p:txBody>
      </p:sp>
    </p:spTree>
    <p:extLst>
      <p:ext uri="{BB962C8B-B14F-4D97-AF65-F5344CB8AC3E}">
        <p14:creationId xmlns:p14="http://schemas.microsoft.com/office/powerpoint/2010/main" val="1529147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afterEffect">
                                  <p:stCondLst>
                                    <p:cond delay="0"/>
                                  </p:stCondLst>
                                  <p:childTnLst>
                                    <p:animMotion origin="layout" path="M -0.00417 0.12303 L -0.00417 -0.59575 " pathEditMode="relative" rAng="0" ptsTypes="AA">
                                      <p:cBhvr>
                                        <p:cTn id="6" dur="2000" fill="hold"/>
                                        <p:tgtEl>
                                          <p:spTgt spid="43013"/>
                                        </p:tgtEl>
                                        <p:attrNameLst>
                                          <p:attrName>ppt_x</p:attrName>
                                          <p:attrName>ppt_y</p:attrName>
                                        </p:attrNameLst>
                                      </p:cBhvr>
                                      <p:rCtr x="0" y="-35939"/>
                                    </p:animMotion>
                                  </p:childTnLst>
                                </p:cTn>
                              </p:par>
                            </p:childTnLst>
                          </p:cTn>
                        </p:par>
                        <p:par>
                          <p:cTn id="7" fill="hold" nodeType="afterGroup">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43011"/>
                                        </p:tgtEl>
                                        <p:attrNameLst>
                                          <p:attrName>style.visibility</p:attrName>
                                        </p:attrNameLst>
                                      </p:cBhvr>
                                      <p:to>
                                        <p:strVal val="visible"/>
                                      </p:to>
                                    </p:set>
                                    <p:animEffect transition="in" filter="fade">
                                      <p:cBhvr>
                                        <p:cTn id="10" dur="2000"/>
                                        <p:tgtEl>
                                          <p:spTgt spid="430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P spid="43013"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0" name="Picture 7" descr="iam.jpg">
            <a:extLst>
              <a:ext uri="{FF2B5EF4-FFF2-40B4-BE49-F238E27FC236}">
                <a16:creationId xmlns:a16="http://schemas.microsoft.com/office/drawing/2014/main" id="{ED0E99A1-E4B1-4DB7-A69F-5AC9F9E4992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11225"/>
            <a:ext cx="91567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a:extLst>
              <a:ext uri="{FF2B5EF4-FFF2-40B4-BE49-F238E27FC236}">
                <a16:creationId xmlns:a16="http://schemas.microsoft.com/office/drawing/2014/main" id="{40CC7C38-689E-426D-B143-044F9DC6BF21}"/>
              </a:ext>
            </a:extLst>
          </p:cNvPr>
          <p:cNvSpPr>
            <a:spLocks noGrp="1" noChangeArrowheads="1"/>
          </p:cNvSpPr>
          <p:nvPr>
            <p:ph type="title"/>
          </p:nvPr>
        </p:nvSpPr>
        <p:spPr>
          <a:xfrm>
            <a:off x="0" y="0"/>
            <a:ext cx="9144000" cy="911225"/>
          </a:xfrm>
        </p:spPr>
        <p:txBody>
          <a:bodyPr/>
          <a:lstStyle/>
          <a:p>
            <a:pPr eaLnBrk="1" hangingPunct="1"/>
            <a:r>
              <a:rPr lang="en-US" altLang="en-US" sz="3200" dirty="0">
                <a:solidFill>
                  <a:srgbClr val="FFFF59"/>
                </a:solidFill>
                <a:effectLst/>
                <a:latin typeface="Arial" panose="020B0604020202020204" pitchFamily="34" charset="0"/>
                <a:ea typeface="ＭＳ Ｐゴシック" panose="020B0600070205080204" pitchFamily="34" charset="-128"/>
              </a:rPr>
              <a:t>Christ’s </a:t>
            </a:r>
            <a:r>
              <a:rPr lang="en-US" altLang="en-US" sz="3200" dirty="0">
                <a:solidFill>
                  <a:schemeClr val="tx1"/>
                </a:solidFill>
                <a:effectLst/>
                <a:latin typeface="Arial" panose="020B0604020202020204" pitchFamily="34" charset="0"/>
                <a:ea typeface="ＭＳ Ｐゴシック" panose="020B0600070205080204" pitchFamily="34" charset="-128"/>
              </a:rPr>
              <a:t>“I Am…”</a:t>
            </a:r>
            <a:r>
              <a:rPr lang="en-US" altLang="en-US" sz="3200" dirty="0">
                <a:solidFill>
                  <a:srgbClr val="FFFF59"/>
                </a:solidFill>
                <a:effectLst/>
                <a:latin typeface="Arial" panose="020B0604020202020204" pitchFamily="34" charset="0"/>
                <a:ea typeface="ＭＳ Ｐゴシック" panose="020B0600070205080204" pitchFamily="34" charset="-128"/>
              </a:rPr>
              <a:t> Claims in John’s Gospel</a:t>
            </a:r>
          </a:p>
        </p:txBody>
      </p:sp>
      <p:sp>
        <p:nvSpPr>
          <p:cNvPr id="5" name="Rectangle 3">
            <a:extLst>
              <a:ext uri="{FF2B5EF4-FFF2-40B4-BE49-F238E27FC236}">
                <a16:creationId xmlns:a16="http://schemas.microsoft.com/office/drawing/2014/main" id="{DBE4A9B7-8F2C-4287-AB0C-EC144BA47DE6}"/>
              </a:ext>
            </a:extLst>
          </p:cNvPr>
          <p:cNvSpPr txBox="1">
            <a:spLocks noChangeArrowheads="1"/>
          </p:cNvSpPr>
          <p:nvPr/>
        </p:nvSpPr>
        <p:spPr bwMode="auto">
          <a:xfrm>
            <a:off x="2215573" y="911225"/>
            <a:ext cx="4932362" cy="5589588"/>
          </a:xfrm>
          <a:prstGeom prst="rect">
            <a:avLst/>
          </a:prstGeom>
          <a:solidFill>
            <a:schemeClr val="bg1"/>
          </a:solidFill>
          <a:ln w="9525">
            <a:noFill/>
            <a:miter lim="800000"/>
            <a:headEnd/>
            <a:tailEnd/>
          </a:ln>
        </p:spPr>
        <p:txBody>
          <a:bodyPr lIns="92075" tIns="46037" rIns="92075" bIns="46037"/>
          <a:lstStyle>
            <a:lvl1pPr marL="533400" indent="-533400"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“Light of the World”</a:t>
            </a:r>
          </a:p>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“Before Abraham”</a:t>
            </a:r>
          </a:p>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“Good Shepherd”</a:t>
            </a:r>
          </a:p>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“Door”</a:t>
            </a:r>
          </a:p>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“I &amp; Father are one”</a:t>
            </a:r>
          </a:p>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“Resurrection &amp; Life”</a:t>
            </a:r>
          </a:p>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“Way, Truth, &amp; Life”</a:t>
            </a:r>
          </a:p>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“True Vine”</a:t>
            </a:r>
            <a:endParaRPr kumimoji="0" lang="en-US" altLang="en-US"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88119099"/>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5" descr="8.59 Stone him!.jpg">
            <a:extLst>
              <a:ext uri="{FF2B5EF4-FFF2-40B4-BE49-F238E27FC236}">
                <a16:creationId xmlns:a16="http://schemas.microsoft.com/office/drawing/2014/main" id="{AB672B31-96D0-410B-94D7-FBD63B47FA1C}"/>
              </a:ext>
            </a:extLst>
          </p:cNvPr>
          <p:cNvPicPr>
            <a:picLocks noChangeAspect="1"/>
          </p:cNvPicPr>
          <p:nvPr/>
        </p:nvPicPr>
        <p:blipFill>
          <a:blip r:embed="rId2">
            <a:extLst>
              <a:ext uri="{28A0092B-C50C-407E-A947-70E740481C1C}">
                <a14:useLocalDpi xmlns:a14="http://schemas.microsoft.com/office/drawing/2010/main" val="0"/>
              </a:ext>
            </a:extLst>
          </a:blip>
          <a:srcRect r="25000"/>
          <a:stretch>
            <a:fillRect/>
          </a:stretch>
        </p:blipFill>
        <p:spPr bwMode="auto">
          <a:xfrm>
            <a:off x="0" y="0"/>
            <a:ext cx="9144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3">
            <a:extLst>
              <a:ext uri="{FF2B5EF4-FFF2-40B4-BE49-F238E27FC236}">
                <a16:creationId xmlns:a16="http://schemas.microsoft.com/office/drawing/2014/main" id="{0FB03779-499E-41B9-A347-1ED6CB2BC54C}"/>
              </a:ext>
            </a:extLst>
          </p:cNvPr>
          <p:cNvSpPr>
            <a:spLocks noGrp="1" noChangeArrowheads="1"/>
          </p:cNvSpPr>
          <p:nvPr>
            <p:ph type="ctrTitle"/>
          </p:nvPr>
        </p:nvSpPr>
        <p:spPr>
          <a:xfrm>
            <a:off x="0" y="-76200"/>
            <a:ext cx="9144000" cy="1916113"/>
          </a:xfrm>
          <a:effectLst>
            <a:outerShdw blurRad="63500" dist="35921" dir="2700000" algn="ctr" rotWithShape="0">
              <a:schemeClr val="bg1">
                <a:alpha val="74997"/>
              </a:schemeClr>
            </a:outerShdw>
          </a:effectLst>
        </p:spPr>
        <p:txBody>
          <a:bodyPr/>
          <a:lstStyle/>
          <a:p>
            <a:pPr marL="446088" indent="-446088" eaLnBrk="1" hangingPunct="1"/>
            <a:r>
              <a:rPr lang="en-US" altLang="en-US" dirty="0">
                <a:solidFill>
                  <a:srgbClr val="FFCC99"/>
                </a:solidFill>
                <a:effectLst>
                  <a:outerShdw blurRad="38100" dist="38100" dir="2700000" algn="tl">
                    <a:schemeClr val="bg1"/>
                  </a:outerShdw>
                </a:effectLst>
                <a:latin typeface="Imprint MT Shadow" panose="04020605060303030202" pitchFamily="82" charset="0"/>
                <a:ea typeface="ＭＳ Ｐゴシック" panose="020B0600070205080204" pitchFamily="34" charset="-128"/>
              </a:rPr>
              <a:t>“They picked up stones to throw at him” </a:t>
            </a:r>
          </a:p>
        </p:txBody>
      </p:sp>
      <p:sp>
        <p:nvSpPr>
          <p:cNvPr id="43013" name="Rectangle 5">
            <a:extLst>
              <a:ext uri="{FF2B5EF4-FFF2-40B4-BE49-F238E27FC236}">
                <a16:creationId xmlns:a16="http://schemas.microsoft.com/office/drawing/2014/main" id="{C569F793-0EFD-4290-B141-9C3C52DF1747}"/>
              </a:ext>
            </a:extLst>
          </p:cNvPr>
          <p:cNvSpPr>
            <a:spLocks noChangeArrowheads="1"/>
          </p:cNvSpPr>
          <p:nvPr/>
        </p:nvSpPr>
        <p:spPr bwMode="auto">
          <a:xfrm>
            <a:off x="6019800" y="5943600"/>
            <a:ext cx="3124200" cy="711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
                <a:srgbClr val="800000"/>
              </a:buClr>
              <a:buSzPct val="60000"/>
              <a:buFont typeface="Wingdings" panose="05000000000000000000" pitchFamily="2" charset="2"/>
              <a:buNone/>
              <a:tabLst/>
              <a:defRPr/>
            </a:pPr>
            <a:r>
              <a:rPr kumimoji="0" lang="en-US" altLang="en-US" sz="3600" b="0" i="1"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John 8:59 </a:t>
            </a:r>
          </a:p>
        </p:txBody>
      </p:sp>
    </p:spTree>
    <p:extLst>
      <p:ext uri="{BB962C8B-B14F-4D97-AF65-F5344CB8AC3E}">
        <p14:creationId xmlns:p14="http://schemas.microsoft.com/office/powerpoint/2010/main" val="146012970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afterEffect">
                                  <p:stCondLst>
                                    <p:cond delay="0"/>
                                  </p:stCondLst>
                                  <p:childTnLst>
                                    <p:animMotion origin="layout" path="M -0.00382 0.51907 L -8.33333E-7 2.94798E-6 " pathEditMode="relative" rAng="0" ptsTypes="AA">
                                      <p:cBhvr>
                                        <p:cTn id="6" dur="2000" fill="hold"/>
                                        <p:tgtEl>
                                          <p:spTgt spid="43013"/>
                                        </p:tgtEl>
                                        <p:attrNameLst>
                                          <p:attrName>ppt_x</p:attrName>
                                          <p:attrName>ppt_y</p:attrName>
                                        </p:attrNameLst>
                                      </p:cBhvr>
                                      <p:rCtr x="191" y="-2596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descr="touched_angel.jpg">
            <a:extLst>
              <a:ext uri="{FF2B5EF4-FFF2-40B4-BE49-F238E27FC236}">
                <a16:creationId xmlns:a16="http://schemas.microsoft.com/office/drawing/2014/main" id="{C48ACBD4-1223-4614-B5DB-D32A7B288A9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953000"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31A8FC9-6051-42F4-896B-B7070E0B81E0}"/>
              </a:ext>
            </a:extLst>
          </p:cNvPr>
          <p:cNvSpPr>
            <a:spLocks noGrp="1"/>
          </p:cNvSpPr>
          <p:nvPr>
            <p:ph type="title" idx="4294967295"/>
          </p:nvPr>
        </p:nvSpPr>
        <p:spPr>
          <a:xfrm>
            <a:off x="4953000" y="0"/>
            <a:ext cx="4033837" cy="6897687"/>
          </a:xfrm>
        </p:spPr>
        <p:txBody>
          <a:bodyPr/>
          <a:lstStyle/>
          <a:p>
            <a:pPr eaLnBrk="1" hangingPunct="1">
              <a:defRPr/>
            </a:pPr>
            <a:r>
              <a:rPr lang="en-US" dirty="0">
                <a:ea typeface="+mj-ea"/>
                <a:cs typeface="+mj-cs"/>
              </a:rPr>
              <a:t>The popular TV series "Touched by an Angel" is filled with spirituality but never mentions Jesus</a:t>
            </a:r>
          </a:p>
        </p:txBody>
      </p:sp>
    </p:spTree>
    <p:extLst>
      <p:ext uri="{BB962C8B-B14F-4D97-AF65-F5344CB8AC3E}">
        <p14:creationId xmlns:p14="http://schemas.microsoft.com/office/powerpoint/2010/main" val="82598094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3" descr="Jesus-as-God-2.jpg">
            <a:extLst>
              <a:ext uri="{FF2B5EF4-FFF2-40B4-BE49-F238E27FC236}">
                <a16:creationId xmlns:a16="http://schemas.microsoft.com/office/drawing/2014/main" id="{66208D9C-D785-49B2-9FE6-91CAB92736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6775" y="0"/>
            <a:ext cx="741045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1ADA09D-A494-489D-A9FD-9760B58F3104}"/>
              </a:ext>
            </a:extLst>
          </p:cNvPr>
          <p:cNvSpPr>
            <a:spLocks noGrp="1"/>
          </p:cNvSpPr>
          <p:nvPr>
            <p:ph type="title"/>
          </p:nvPr>
        </p:nvSpPr>
        <p:spPr>
          <a:xfrm>
            <a:off x="0" y="76200"/>
            <a:ext cx="9144000" cy="1143000"/>
          </a:xfrm>
        </p:spPr>
        <p:txBody>
          <a:bodyPr/>
          <a:lstStyle/>
          <a:p>
            <a:r>
              <a:rPr lang="en-US" altLang="en-US" sz="5400">
                <a:solidFill>
                  <a:schemeClr val="bg1"/>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Main Idea</a:t>
            </a:r>
          </a:p>
        </p:txBody>
      </p:sp>
      <p:sp>
        <p:nvSpPr>
          <p:cNvPr id="5" name="Text Placeholder 2">
            <a:extLst>
              <a:ext uri="{FF2B5EF4-FFF2-40B4-BE49-F238E27FC236}">
                <a16:creationId xmlns:a16="http://schemas.microsoft.com/office/drawing/2014/main" id="{773DB4B9-6175-47D5-98B9-87F56B995FAA}"/>
              </a:ext>
            </a:extLst>
          </p:cNvPr>
          <p:cNvSpPr txBox="1">
            <a:spLocks/>
          </p:cNvSpPr>
          <p:nvPr/>
        </p:nvSpPr>
        <p:spPr bwMode="auto">
          <a:xfrm>
            <a:off x="914400" y="1219200"/>
            <a:ext cx="7315200" cy="2286000"/>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
                <a:srgbClr val="800000"/>
              </a:buClr>
              <a:buSzPct val="60000"/>
              <a:buFontTx/>
              <a:buNone/>
              <a:tabLst/>
              <a:defRPr/>
            </a:pPr>
            <a:r>
              <a:rPr kumimoji="0" lang="en-US" altLang="en-US" sz="4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How should we expect people to respond to Christ’s claim to be eternal God who saves us from sin? </a:t>
            </a:r>
          </a:p>
        </p:txBody>
      </p:sp>
      <p:sp>
        <p:nvSpPr>
          <p:cNvPr id="6" name="Text Placeholder 2">
            <a:extLst>
              <a:ext uri="{FF2B5EF4-FFF2-40B4-BE49-F238E27FC236}">
                <a16:creationId xmlns:a16="http://schemas.microsoft.com/office/drawing/2014/main" id="{2F8EE4B8-C893-45B0-9EE8-648AFEAF68E4}"/>
              </a:ext>
            </a:extLst>
          </p:cNvPr>
          <p:cNvSpPr txBox="1">
            <a:spLocks/>
          </p:cNvSpPr>
          <p:nvPr/>
        </p:nvSpPr>
        <p:spPr bwMode="auto">
          <a:xfrm>
            <a:off x="838200" y="3962400"/>
            <a:ext cx="7315200" cy="2286000"/>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
                <a:srgbClr val="800000"/>
              </a:buClr>
              <a:buSzPct val="60000"/>
              <a:buFontTx/>
              <a:buNone/>
              <a:tabLst/>
              <a:defRPr/>
            </a:pPr>
            <a:r>
              <a:rPr kumimoji="0" lang="en-US" altLang="en-US" sz="4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Christ’s claim to be God elicits the </a:t>
            </a:r>
            <a:r>
              <a:rPr kumimoji="0" lang="en-US" altLang="en-US" sz="4000" b="1" i="0" u="none" strike="noStrike" kern="1200" cap="none" spc="0" normalizeH="0" baseline="0" noProof="0">
                <a:ln>
                  <a:noFill/>
                </a:ln>
                <a:solidFill>
                  <a:srgbClr val="8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best </a:t>
            </a:r>
            <a:r>
              <a:rPr kumimoji="0" lang="en-US" altLang="en-US" sz="4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&amp; </a:t>
            </a:r>
            <a:r>
              <a:rPr kumimoji="0" lang="en-US" altLang="en-US" sz="4000" b="1" i="0" u="none" strike="noStrike" kern="1200" cap="none" spc="0" normalizeH="0" baseline="0" noProof="0">
                <a:ln>
                  <a:noFill/>
                </a:ln>
                <a:solidFill>
                  <a:srgbClr val="8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worst </a:t>
            </a:r>
            <a:r>
              <a:rPr kumimoji="0" lang="en-US" altLang="en-US" sz="4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in us.</a:t>
            </a:r>
          </a:p>
        </p:txBody>
      </p:sp>
    </p:spTree>
    <p:extLst>
      <p:ext uri="{BB962C8B-B14F-4D97-AF65-F5344CB8AC3E}">
        <p14:creationId xmlns:p14="http://schemas.microsoft.com/office/powerpoint/2010/main" val="19516944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9966"/>
            </a:gs>
            <a:gs pos="100000">
              <a:srgbClr val="336699"/>
            </a:gs>
          </a:gsLst>
          <a:lin ang="5400000" scaled="1"/>
        </a:gradFill>
        <a:effectLst/>
      </p:bgPr>
    </p:bg>
    <p:spTree>
      <p:nvGrpSpPr>
        <p:cNvPr id="1" name=""/>
        <p:cNvGrpSpPr/>
        <p:nvPr/>
      </p:nvGrpSpPr>
      <p:grpSpPr>
        <a:xfrm>
          <a:off x="0" y="0"/>
          <a:ext cx="0" cy="0"/>
          <a:chOff x="0" y="0"/>
          <a:chExt cx="0" cy="0"/>
        </a:xfrm>
      </p:grpSpPr>
      <p:pic>
        <p:nvPicPr>
          <p:cNvPr id="68610" name="Picture 4" descr="8.24 Jesus Close Up.jpg">
            <a:extLst>
              <a:ext uri="{FF2B5EF4-FFF2-40B4-BE49-F238E27FC236}">
                <a16:creationId xmlns:a16="http://schemas.microsoft.com/office/drawing/2014/main" id="{FA10A502-5FFE-4C0D-8EA2-A751F052EFBF}"/>
              </a:ext>
            </a:extLst>
          </p:cNvPr>
          <p:cNvPicPr>
            <a:picLocks noChangeAspect="1"/>
          </p:cNvPicPr>
          <p:nvPr/>
        </p:nvPicPr>
        <p:blipFill>
          <a:blip r:embed="rId2">
            <a:extLst>
              <a:ext uri="{28A0092B-C50C-407E-A947-70E740481C1C}">
                <a14:useLocalDpi xmlns:a14="http://schemas.microsoft.com/office/drawing/2010/main" val="0"/>
              </a:ext>
            </a:extLst>
          </a:blip>
          <a:srcRect l="13107" r="1078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Text Box 10">
            <a:extLst>
              <a:ext uri="{FF2B5EF4-FFF2-40B4-BE49-F238E27FC236}">
                <a16:creationId xmlns:a16="http://schemas.microsoft.com/office/drawing/2014/main" id="{90345081-4001-435A-A5E7-C87A6C3E0F19}"/>
              </a:ext>
            </a:extLst>
          </p:cNvPr>
          <p:cNvSpPr txBox="1">
            <a:spLocks noChangeArrowheads="1"/>
          </p:cNvSpPr>
          <p:nvPr/>
        </p:nvSpPr>
        <p:spPr bwMode="auto">
          <a:xfrm>
            <a:off x="4427538" y="2744788"/>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27662" name="Text Box 14">
            <a:extLst>
              <a:ext uri="{FF2B5EF4-FFF2-40B4-BE49-F238E27FC236}">
                <a16:creationId xmlns:a16="http://schemas.microsoft.com/office/drawing/2014/main" id="{50A8221F-4E0A-435B-AB11-73471DB03DBA}"/>
              </a:ext>
            </a:extLst>
          </p:cNvPr>
          <p:cNvSpPr txBox="1">
            <a:spLocks noChangeArrowheads="1"/>
          </p:cNvSpPr>
          <p:nvPr/>
        </p:nvSpPr>
        <p:spPr bwMode="auto">
          <a:xfrm>
            <a:off x="152399" y="1219200"/>
            <a:ext cx="6220691" cy="5078313"/>
          </a:xfrm>
          <a:prstGeom prst="rect">
            <a:avLst/>
          </a:prstGeom>
          <a:noFill/>
          <a:ln w="9525">
            <a:noFill/>
            <a:miter lim="800000"/>
            <a:headEnd/>
            <a:tailEnd/>
          </a:ln>
          <a:effectLst/>
        </p:spPr>
        <p:txBody>
          <a:bodyPr wrap="square">
            <a:spAutoFit/>
          </a:bodyPr>
          <a:lstStyle>
            <a:lvl1pPr marL="809625" indent="-809625"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523875" marR="0" lvl="0" indent="-523875" algn="l" defTabSz="914400" rtl="0" eaLnBrk="1" fontAlgn="base" latinLnBrk="0" hangingPunct="1">
              <a:lnSpc>
                <a:spcPct val="100000"/>
              </a:lnSpc>
              <a:spcBef>
                <a:spcPct val="0"/>
              </a:spcBef>
              <a:spcAft>
                <a:spcPct val="0"/>
              </a:spcAft>
              <a:buClrTx/>
              <a:buSzTx/>
              <a:buFontTx/>
              <a:buAutoNum type="arabicPeriod"/>
              <a:defRPr/>
            </a:pPr>
            <a:r>
              <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Jesus is the Light of life (12-20)</a:t>
            </a:r>
          </a:p>
          <a:p>
            <a:pPr marL="523875" marR="0" lvl="0" indent="-523875" algn="l" defTabSz="914400" rtl="0" eaLnBrk="1" fontAlgn="base" latinLnBrk="0" hangingPunct="1">
              <a:lnSpc>
                <a:spcPct val="100000"/>
              </a:lnSpc>
              <a:spcBef>
                <a:spcPct val="0"/>
              </a:spcBef>
              <a:spcAft>
                <a:spcPct val="0"/>
              </a:spcAft>
              <a:buClrTx/>
              <a:buSzTx/>
              <a:buFontTx/>
              <a:buAutoNum type="arabicPeriod"/>
              <a:defRPr/>
            </a:pPr>
            <a:r>
              <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Jesus is sent from heaven by God the Father (21-30)</a:t>
            </a:r>
          </a:p>
          <a:p>
            <a:pPr marL="523875" marR="0" lvl="0" indent="-523875" algn="l" defTabSz="914400" rtl="0" eaLnBrk="1" fontAlgn="base" latinLnBrk="0" hangingPunct="1">
              <a:lnSpc>
                <a:spcPct val="100000"/>
              </a:lnSpc>
              <a:spcBef>
                <a:spcPct val="0"/>
              </a:spcBef>
              <a:spcAft>
                <a:spcPct val="0"/>
              </a:spcAft>
              <a:buClrTx/>
              <a:buSzTx/>
              <a:buFontTx/>
              <a:buAutoNum type="arabicPeriod"/>
              <a:defRPr/>
            </a:pPr>
            <a:r>
              <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Jesus can make you God’s child (31-38)</a:t>
            </a:r>
          </a:p>
          <a:p>
            <a:pPr marL="523875" marR="0" lvl="0" indent="-523875" algn="l" defTabSz="914400" rtl="0" eaLnBrk="1" fontAlgn="base" latinLnBrk="0" hangingPunct="1">
              <a:lnSpc>
                <a:spcPct val="100000"/>
              </a:lnSpc>
              <a:spcBef>
                <a:spcPct val="0"/>
              </a:spcBef>
              <a:spcAft>
                <a:spcPct val="0"/>
              </a:spcAft>
              <a:buClrTx/>
              <a:buSzTx/>
              <a:buFontTx/>
              <a:buAutoNum type="arabicPeriod"/>
              <a:defRPr/>
            </a:pPr>
            <a:r>
              <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Jesus is God eternal  (39-59)</a:t>
            </a:r>
          </a:p>
        </p:txBody>
      </p:sp>
      <p:sp>
        <p:nvSpPr>
          <p:cNvPr id="39940" name="Rectangle 16">
            <a:extLst>
              <a:ext uri="{FF2B5EF4-FFF2-40B4-BE49-F238E27FC236}">
                <a16:creationId xmlns:a16="http://schemas.microsoft.com/office/drawing/2014/main" id="{64978CF3-9AD3-4CDA-B4D4-B48DCFA9AEA1}"/>
              </a:ext>
            </a:extLst>
          </p:cNvPr>
          <p:cNvSpPr>
            <a:spLocks noGrp="1" noChangeArrowheads="1"/>
          </p:cNvSpPr>
          <p:nvPr>
            <p:ph type="title"/>
          </p:nvPr>
        </p:nvSpPr>
        <p:spPr>
          <a:xfrm>
            <a:off x="1371600" y="76200"/>
            <a:ext cx="6096000" cy="923925"/>
          </a:xfrm>
        </p:spPr>
        <p:txBody>
          <a:bodyPr lIns="91440" tIns="45720" rIns="91440" bIns="45720" anchor="t">
            <a:spAutoFit/>
          </a:bodyPr>
          <a:lstStyle/>
          <a:p>
            <a:pPr eaLnBrk="1" hangingPunct="1">
              <a:lnSpc>
                <a:spcPct val="100000"/>
              </a:lnSpc>
              <a:defRPr/>
            </a:pPr>
            <a:r>
              <a:rPr lang="en-US" sz="5400">
                <a:solidFill>
                  <a:srgbClr val="FFFFFF"/>
                </a:solidFill>
              </a:rPr>
              <a:t>Who is Jesus?</a:t>
            </a:r>
          </a:p>
        </p:txBody>
      </p:sp>
    </p:spTree>
    <p:extLst>
      <p:ext uri="{BB962C8B-B14F-4D97-AF65-F5344CB8AC3E}">
        <p14:creationId xmlns:p14="http://schemas.microsoft.com/office/powerpoint/2010/main" val="26019069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66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66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766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766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DFB6A381-8BEF-4B5A-A1E1-247AC6798701}"/>
              </a:ext>
            </a:extLst>
          </p:cNvPr>
          <p:cNvSpPr>
            <a:spLocks noGrp="1"/>
          </p:cNvSpPr>
          <p:nvPr>
            <p:ph type="ctrTitle"/>
          </p:nvPr>
        </p:nvSpPr>
        <p:spPr>
          <a:xfrm>
            <a:off x="0" y="0"/>
            <a:ext cx="4648200" cy="914400"/>
          </a:xfrm>
          <a:solidFill>
            <a:srgbClr val="000000"/>
          </a:solidFill>
        </p:spPr>
        <p:txBody>
          <a:bodyPr/>
          <a:lstStyle/>
          <a:p>
            <a:r>
              <a:rPr lang="en-US" altLang="en-US" b="1">
                <a:solidFill>
                  <a:schemeClr val="bg1"/>
                </a:solidFill>
                <a:cs typeface="Arial" panose="020B0604020202020204" pitchFamily="34" charset="0"/>
              </a:rPr>
              <a:t>3 responses:</a:t>
            </a:r>
          </a:p>
        </p:txBody>
      </p:sp>
      <p:sp>
        <p:nvSpPr>
          <p:cNvPr id="3" name="Title 1">
            <a:extLst>
              <a:ext uri="{FF2B5EF4-FFF2-40B4-BE49-F238E27FC236}">
                <a16:creationId xmlns:a16="http://schemas.microsoft.com/office/drawing/2014/main" id="{5BB3B909-992C-4EEE-A948-D2010E04C736}"/>
              </a:ext>
            </a:extLst>
          </p:cNvPr>
          <p:cNvSpPr txBox="1">
            <a:spLocks/>
          </p:cNvSpPr>
          <p:nvPr/>
        </p:nvSpPr>
        <p:spPr bwMode="auto">
          <a:xfrm>
            <a:off x="162232" y="685800"/>
            <a:ext cx="8981768" cy="3429000"/>
          </a:xfrm>
          <a:prstGeom prst="rect">
            <a:avLst/>
          </a:prstGeom>
          <a:noFill/>
          <a:ln w="9525">
            <a:noFill/>
            <a:miter lim="800000"/>
            <a:headEnd/>
            <a:tailEnd/>
          </a:ln>
        </p:spPr>
        <p:txBody>
          <a:bodyPr anchor="ctr"/>
          <a:lstStyle>
            <a:lvl1pPr marL="712788" indent="-712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466725" marR="0" lvl="0" indent="-466725" algn="l" defTabSz="914400" rtl="0" eaLnBrk="1" fontAlgn="base" latinLnBrk="0" hangingPunct="1">
              <a:lnSpc>
                <a:spcPct val="100000"/>
              </a:lnSpc>
              <a:spcBef>
                <a:spcPct val="0"/>
              </a:spcBef>
              <a:spcAft>
                <a:spcPct val="0"/>
              </a:spcAft>
              <a:buClrTx/>
              <a:buSzTx/>
              <a:buFontTx/>
              <a:buNone/>
              <a:defRPr/>
            </a:pPr>
            <a:r>
              <a:rPr kumimoji="0" lang="en-US" altLang="en-US" sz="4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rPr>
              <a:t>•	Some are </a:t>
            </a:r>
            <a:r>
              <a:rPr kumimoji="0" lang="en-US" altLang="en-US" sz="4400" b="1" i="0" u="sng"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rPr>
              <a:t>hostile</a:t>
            </a:r>
            <a:r>
              <a:rPr kumimoji="0" lang="en-US" altLang="en-US" sz="4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rPr>
              <a:t> (12-20).</a:t>
            </a:r>
          </a:p>
          <a:p>
            <a:pPr marL="466725" marR="0" lvl="0" indent="-466725" algn="l" defTabSz="914400" rtl="0" eaLnBrk="1" fontAlgn="base" latinLnBrk="0" hangingPunct="1">
              <a:lnSpc>
                <a:spcPct val="100000"/>
              </a:lnSpc>
              <a:spcBef>
                <a:spcPct val="0"/>
              </a:spcBef>
              <a:spcAft>
                <a:spcPct val="0"/>
              </a:spcAft>
              <a:buClrTx/>
              <a:buSzTx/>
              <a:buFontTx/>
              <a:buNone/>
              <a:defRPr/>
            </a:pPr>
            <a:r>
              <a:rPr kumimoji="0" lang="en-US" altLang="en-US" sz="4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rPr>
              <a:t>•	Many </a:t>
            </a:r>
            <a:r>
              <a:rPr kumimoji="0" lang="en-US" altLang="en-US" sz="4400" b="1" i="0" u="sng"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rPr>
              <a:t>believe</a:t>
            </a:r>
            <a:r>
              <a:rPr kumimoji="0" lang="en-US" altLang="en-US" sz="4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rPr>
              <a:t> (21-30).</a:t>
            </a:r>
          </a:p>
          <a:p>
            <a:pPr marL="466725" marR="0" lvl="0" indent="-466725" algn="l" defTabSz="914400" rtl="0" eaLnBrk="1" fontAlgn="base" latinLnBrk="0" hangingPunct="1">
              <a:lnSpc>
                <a:spcPct val="100000"/>
              </a:lnSpc>
              <a:spcBef>
                <a:spcPct val="0"/>
              </a:spcBef>
              <a:spcAft>
                <a:spcPct val="0"/>
              </a:spcAft>
              <a:buClrTx/>
              <a:buSzTx/>
              <a:buFontTx/>
              <a:buNone/>
              <a:defRPr/>
            </a:pPr>
            <a:r>
              <a:rPr kumimoji="0" lang="en-US" altLang="en-US" sz="4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rPr>
              <a:t>•	All are </a:t>
            </a:r>
            <a:r>
              <a:rPr kumimoji="0" lang="en-US" altLang="en-US" sz="4400" b="1" i="0" u="sng"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rPr>
              <a:t>revealed</a:t>
            </a:r>
            <a:r>
              <a:rPr kumimoji="0" lang="en-US" altLang="en-US" sz="4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rPr>
              <a:t> as of God or Satan (31-59).</a:t>
            </a:r>
          </a:p>
        </p:txBody>
      </p:sp>
    </p:spTree>
    <p:extLst>
      <p:ext uri="{BB962C8B-B14F-4D97-AF65-F5344CB8AC3E}">
        <p14:creationId xmlns:p14="http://schemas.microsoft.com/office/powerpoint/2010/main" val="14221060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9859ECB5-D910-4BA7-82F5-C409B373B940}"/>
              </a:ext>
            </a:extLst>
          </p:cNvPr>
          <p:cNvSpPr>
            <a:spLocks noGrp="1"/>
          </p:cNvSpPr>
          <p:nvPr>
            <p:ph type="ctrTitle"/>
          </p:nvPr>
        </p:nvSpPr>
        <p:spPr>
          <a:xfrm>
            <a:off x="609600" y="1371600"/>
            <a:ext cx="7772400" cy="1470025"/>
          </a:xfrm>
        </p:spPr>
        <p:txBody>
          <a:bodyPr/>
          <a:lstStyle/>
          <a:p>
            <a:r>
              <a:rPr lang="en-US" altLang="en-US" sz="6000" b="1"/>
              <a:t>Walk to the light!</a:t>
            </a:r>
          </a:p>
        </p:txBody>
      </p:sp>
    </p:spTree>
    <p:extLst>
      <p:ext uri="{BB962C8B-B14F-4D97-AF65-F5344CB8AC3E}">
        <p14:creationId xmlns:p14="http://schemas.microsoft.com/office/powerpoint/2010/main" val="363508402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2" descr="jesus.jpg">
            <a:extLst>
              <a:ext uri="{FF2B5EF4-FFF2-40B4-BE49-F238E27FC236}">
                <a16:creationId xmlns:a16="http://schemas.microsoft.com/office/drawing/2014/main" id="{459A2526-7225-4985-B89F-71A8758EED9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040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Title 1">
            <a:extLst>
              <a:ext uri="{FF2B5EF4-FFF2-40B4-BE49-F238E27FC236}">
                <a16:creationId xmlns:a16="http://schemas.microsoft.com/office/drawing/2014/main" id="{93F09C04-EDEA-4BEC-8DFF-DDD0E5DC5036}"/>
              </a:ext>
            </a:extLst>
          </p:cNvPr>
          <p:cNvSpPr>
            <a:spLocks noGrp="1"/>
          </p:cNvSpPr>
          <p:nvPr>
            <p:ph type="title"/>
          </p:nvPr>
        </p:nvSpPr>
        <p:spPr>
          <a:xfrm>
            <a:off x="0" y="-914400"/>
            <a:ext cx="9144000" cy="1143000"/>
          </a:xfrm>
        </p:spPr>
        <p:txBody>
          <a:bodyPr/>
          <a:lstStyle/>
          <a:p>
            <a:r>
              <a:rPr lang="en-US" altLang="en-US" dirty="0">
                <a:solidFill>
                  <a:srgbClr val="FFFFFF"/>
                </a:solidFill>
                <a:effectLst/>
                <a:latin typeface="Arial" panose="020B0604020202020204" pitchFamily="34" charset="0"/>
                <a:ea typeface="ＭＳ Ｐゴシック" panose="020B0600070205080204" pitchFamily="34" charset="-128"/>
              </a:rPr>
              <a:t>Liar–Lunatic–Lord</a:t>
            </a:r>
          </a:p>
        </p:txBody>
      </p:sp>
      <p:grpSp>
        <p:nvGrpSpPr>
          <p:cNvPr id="13" name="Group 12">
            <a:extLst>
              <a:ext uri="{FF2B5EF4-FFF2-40B4-BE49-F238E27FC236}">
                <a16:creationId xmlns:a16="http://schemas.microsoft.com/office/drawing/2014/main" id="{7DDAE9BF-B499-B0D7-30C2-49D3264844B8}"/>
              </a:ext>
            </a:extLst>
          </p:cNvPr>
          <p:cNvGrpSpPr/>
          <p:nvPr/>
        </p:nvGrpSpPr>
        <p:grpSpPr>
          <a:xfrm>
            <a:off x="2511497" y="883225"/>
            <a:ext cx="3629891" cy="1475510"/>
            <a:chOff x="2553061" y="193963"/>
            <a:chExt cx="3629891" cy="1475510"/>
          </a:xfrm>
        </p:grpSpPr>
        <p:sp>
          <p:nvSpPr>
            <p:cNvPr id="3" name="Title 1">
              <a:extLst>
                <a:ext uri="{FF2B5EF4-FFF2-40B4-BE49-F238E27FC236}">
                  <a16:creationId xmlns:a16="http://schemas.microsoft.com/office/drawing/2014/main" id="{6B6DD926-33AF-3D7E-B7A6-145E1063F1F2}"/>
                </a:ext>
              </a:extLst>
            </p:cNvPr>
            <p:cNvSpPr txBox="1">
              <a:spLocks/>
            </p:cNvSpPr>
            <p:nvPr/>
          </p:nvSpPr>
          <p:spPr bwMode="auto">
            <a:xfrm>
              <a:off x="2553061" y="193963"/>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defTabSz="914400"/>
              <a:r>
                <a:rPr lang="en-US" altLang="en-US" sz="3600" kern="0" dirty="0">
                  <a:solidFill>
                    <a:srgbClr val="FFFFFF"/>
                  </a:solidFill>
                  <a:effectLst>
                    <a:glow rad="228600">
                      <a:schemeClr val="bg1">
                        <a:alpha val="81000"/>
                      </a:schemeClr>
                    </a:glow>
                  </a:effectLst>
                  <a:latin typeface="Arial" panose="020B0604020202020204" pitchFamily="34" charset="0"/>
                  <a:ea typeface="ＭＳ Ｐゴシック" panose="020B0600070205080204" pitchFamily="34" charset="-128"/>
                </a:rPr>
                <a:t>Jesus said</a:t>
              </a:r>
            </a:p>
          </p:txBody>
        </p:sp>
        <p:sp>
          <p:nvSpPr>
            <p:cNvPr id="5" name="Title 1">
              <a:extLst>
                <a:ext uri="{FF2B5EF4-FFF2-40B4-BE49-F238E27FC236}">
                  <a16:creationId xmlns:a16="http://schemas.microsoft.com/office/drawing/2014/main" id="{0C66766F-CEB6-36AF-ABEB-F9FC3980871E}"/>
                </a:ext>
              </a:extLst>
            </p:cNvPr>
            <p:cNvSpPr txBox="1">
              <a:spLocks/>
            </p:cNvSpPr>
            <p:nvPr/>
          </p:nvSpPr>
          <p:spPr bwMode="auto">
            <a:xfrm>
              <a:off x="2553061" y="900545"/>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defTabSz="914400"/>
              <a:r>
                <a:rPr lang="en-US" altLang="en-US" sz="3600" kern="0" dirty="0">
                  <a:solidFill>
                    <a:srgbClr val="FFFF00"/>
                  </a:solidFill>
                  <a:effectLst>
                    <a:glow rad="228600">
                      <a:schemeClr val="bg1">
                        <a:alpha val="81000"/>
                      </a:schemeClr>
                    </a:glow>
                  </a:effectLst>
                  <a:latin typeface="Arial" panose="020B0604020202020204" pitchFamily="34" charset="0"/>
                  <a:ea typeface="ＭＳ Ｐゴシック" panose="020B0600070205080204" pitchFamily="34" charset="-128"/>
                </a:rPr>
                <a:t>I AM GOD</a:t>
              </a:r>
            </a:p>
          </p:txBody>
        </p:sp>
      </p:grpSp>
      <p:grpSp>
        <p:nvGrpSpPr>
          <p:cNvPr id="8" name="Group 7">
            <a:extLst>
              <a:ext uri="{FF2B5EF4-FFF2-40B4-BE49-F238E27FC236}">
                <a16:creationId xmlns:a16="http://schemas.microsoft.com/office/drawing/2014/main" id="{01574E90-25E0-B411-8A21-38CA4B434B4D}"/>
              </a:ext>
            </a:extLst>
          </p:cNvPr>
          <p:cNvGrpSpPr/>
          <p:nvPr/>
        </p:nvGrpSpPr>
        <p:grpSpPr>
          <a:xfrm>
            <a:off x="-226687" y="5081153"/>
            <a:ext cx="3555603" cy="1475510"/>
            <a:chOff x="-2905629" y="4682835"/>
            <a:chExt cx="3629891" cy="1475510"/>
          </a:xfrm>
        </p:grpSpPr>
        <p:sp>
          <p:nvSpPr>
            <p:cNvPr id="6" name="Title 1">
              <a:extLst>
                <a:ext uri="{FF2B5EF4-FFF2-40B4-BE49-F238E27FC236}">
                  <a16:creationId xmlns:a16="http://schemas.microsoft.com/office/drawing/2014/main" id="{ECD42236-D1CC-615F-A5E7-216CB615DE38}"/>
                </a:ext>
              </a:extLst>
            </p:cNvPr>
            <p:cNvSpPr txBox="1">
              <a:spLocks/>
            </p:cNvSpPr>
            <p:nvPr/>
          </p:nvSpPr>
          <p:spPr bwMode="auto">
            <a:xfrm>
              <a:off x="-2905629" y="4682835"/>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defTabSz="914400"/>
              <a:r>
                <a:rPr lang="en-US" altLang="en-US" sz="3600" kern="0" dirty="0">
                  <a:solidFill>
                    <a:srgbClr val="FFFFFF"/>
                  </a:solidFill>
                  <a:effectLst>
                    <a:glow rad="228600">
                      <a:schemeClr val="bg1">
                        <a:alpha val="81000"/>
                      </a:schemeClr>
                    </a:glow>
                  </a:effectLst>
                  <a:latin typeface="Arial" panose="020B0604020202020204" pitchFamily="34" charset="0"/>
                  <a:ea typeface="ＭＳ Ｐゴシック" panose="020B0600070205080204" pitchFamily="34" charset="-128"/>
                </a:rPr>
                <a:t>Jesus is God</a:t>
              </a:r>
            </a:p>
          </p:txBody>
        </p:sp>
        <p:sp>
          <p:nvSpPr>
            <p:cNvPr id="7" name="Title 1">
              <a:extLst>
                <a:ext uri="{FF2B5EF4-FFF2-40B4-BE49-F238E27FC236}">
                  <a16:creationId xmlns:a16="http://schemas.microsoft.com/office/drawing/2014/main" id="{3B7BE482-51A7-42E8-EC88-0F6E1CE4D9E3}"/>
                </a:ext>
              </a:extLst>
            </p:cNvPr>
            <p:cNvSpPr txBox="1">
              <a:spLocks/>
            </p:cNvSpPr>
            <p:nvPr/>
          </p:nvSpPr>
          <p:spPr bwMode="auto">
            <a:xfrm>
              <a:off x="-2905629" y="5389417"/>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defTabSz="914400"/>
              <a:r>
                <a:rPr lang="en-US" altLang="en-US" sz="3600" kern="0" dirty="0">
                  <a:solidFill>
                    <a:srgbClr val="FFFF00"/>
                  </a:solidFill>
                  <a:effectLst>
                    <a:glow rad="228600">
                      <a:schemeClr val="bg1">
                        <a:alpha val="81000"/>
                      </a:schemeClr>
                    </a:glow>
                  </a:effectLst>
                  <a:latin typeface="Arial" panose="020B0604020202020204" pitchFamily="34" charset="0"/>
                  <a:ea typeface="ＭＳ Ｐゴシック" panose="020B0600070205080204" pitchFamily="34" charset="-128"/>
                </a:rPr>
                <a:t>LORD</a:t>
              </a:r>
            </a:p>
          </p:txBody>
        </p:sp>
      </p:grpSp>
      <p:grpSp>
        <p:nvGrpSpPr>
          <p:cNvPr id="9" name="Group 8">
            <a:extLst>
              <a:ext uri="{FF2B5EF4-FFF2-40B4-BE49-F238E27FC236}">
                <a16:creationId xmlns:a16="http://schemas.microsoft.com/office/drawing/2014/main" id="{E5EB7CE6-8C47-5AC9-7609-386EA7FA9F42}"/>
              </a:ext>
            </a:extLst>
          </p:cNvPr>
          <p:cNvGrpSpPr/>
          <p:nvPr/>
        </p:nvGrpSpPr>
        <p:grpSpPr>
          <a:xfrm>
            <a:off x="5790011" y="5081153"/>
            <a:ext cx="3477490" cy="1475510"/>
            <a:chOff x="-2905629" y="4682835"/>
            <a:chExt cx="3629891" cy="1475510"/>
          </a:xfrm>
        </p:grpSpPr>
        <p:sp>
          <p:nvSpPr>
            <p:cNvPr id="10" name="Title 1">
              <a:extLst>
                <a:ext uri="{FF2B5EF4-FFF2-40B4-BE49-F238E27FC236}">
                  <a16:creationId xmlns:a16="http://schemas.microsoft.com/office/drawing/2014/main" id="{D5168354-29C2-68AC-5E6A-2CDC857A1AFA}"/>
                </a:ext>
              </a:extLst>
            </p:cNvPr>
            <p:cNvSpPr txBox="1">
              <a:spLocks/>
            </p:cNvSpPr>
            <p:nvPr/>
          </p:nvSpPr>
          <p:spPr bwMode="auto">
            <a:xfrm>
              <a:off x="-2905629" y="4682835"/>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defTabSz="914400"/>
              <a:r>
                <a:rPr lang="en-US" altLang="en-US" sz="3600" kern="0" dirty="0">
                  <a:solidFill>
                    <a:srgbClr val="FFFFFF"/>
                  </a:solidFill>
                  <a:effectLst>
                    <a:glow rad="228600">
                      <a:schemeClr val="bg1">
                        <a:alpha val="81000"/>
                      </a:schemeClr>
                    </a:glow>
                  </a:effectLst>
                  <a:latin typeface="Arial" panose="020B0604020202020204" pitchFamily="34" charset="0"/>
                  <a:ea typeface="ＭＳ Ｐゴシック" panose="020B0600070205080204" pitchFamily="34" charset="-128"/>
                </a:rPr>
                <a:t>Jesus is a</a:t>
              </a:r>
            </a:p>
          </p:txBody>
        </p:sp>
        <p:sp>
          <p:nvSpPr>
            <p:cNvPr id="11" name="Title 1">
              <a:extLst>
                <a:ext uri="{FF2B5EF4-FFF2-40B4-BE49-F238E27FC236}">
                  <a16:creationId xmlns:a16="http://schemas.microsoft.com/office/drawing/2014/main" id="{89DB9E3A-A7C6-116A-7439-37EDE8155735}"/>
                </a:ext>
              </a:extLst>
            </p:cNvPr>
            <p:cNvSpPr txBox="1">
              <a:spLocks/>
            </p:cNvSpPr>
            <p:nvPr/>
          </p:nvSpPr>
          <p:spPr bwMode="auto">
            <a:xfrm>
              <a:off x="-2905629" y="5389417"/>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defTabSz="914400"/>
              <a:r>
                <a:rPr lang="en-US" altLang="en-US" sz="3600" kern="0" dirty="0">
                  <a:solidFill>
                    <a:srgbClr val="FFFF00"/>
                  </a:solidFill>
                  <a:effectLst>
                    <a:glow rad="228600">
                      <a:schemeClr val="bg1">
                        <a:alpha val="81000"/>
                      </a:schemeClr>
                    </a:glow>
                  </a:effectLst>
                  <a:latin typeface="Arial" panose="020B0604020202020204" pitchFamily="34" charset="0"/>
                  <a:ea typeface="ＭＳ Ｐゴシック" panose="020B0600070205080204" pitchFamily="34" charset="-128"/>
                </a:rPr>
                <a:t>LUNATIC</a:t>
              </a:r>
            </a:p>
          </p:txBody>
        </p:sp>
      </p:grpSp>
      <p:sp>
        <p:nvSpPr>
          <p:cNvPr id="12" name="Title 1">
            <a:extLst>
              <a:ext uri="{FF2B5EF4-FFF2-40B4-BE49-F238E27FC236}">
                <a16:creationId xmlns:a16="http://schemas.microsoft.com/office/drawing/2014/main" id="{5F0022D0-F51F-8D11-B3C6-B7B077DC10B9}"/>
              </a:ext>
            </a:extLst>
          </p:cNvPr>
          <p:cNvSpPr txBox="1">
            <a:spLocks/>
          </p:cNvSpPr>
          <p:nvPr/>
        </p:nvSpPr>
        <p:spPr bwMode="auto">
          <a:xfrm>
            <a:off x="239352" y="2660072"/>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defTabSz="914400"/>
            <a:r>
              <a:rPr lang="en-US" altLang="en-US" sz="3600" kern="0" dirty="0">
                <a:solidFill>
                  <a:srgbClr val="FFFFFF"/>
                </a:solidFill>
                <a:effectLst>
                  <a:glow rad="228600">
                    <a:schemeClr val="bg1">
                      <a:alpha val="81000"/>
                    </a:schemeClr>
                  </a:glow>
                </a:effectLst>
                <a:latin typeface="Arial" panose="020B0604020202020204" pitchFamily="34" charset="0"/>
                <a:ea typeface="ＭＳ Ｐゴシック" panose="020B0600070205080204" pitchFamily="34" charset="-128"/>
              </a:rPr>
              <a:t>If True</a:t>
            </a:r>
          </a:p>
        </p:txBody>
      </p:sp>
      <p:sp>
        <p:nvSpPr>
          <p:cNvPr id="14" name="Title 1">
            <a:extLst>
              <a:ext uri="{FF2B5EF4-FFF2-40B4-BE49-F238E27FC236}">
                <a16:creationId xmlns:a16="http://schemas.microsoft.com/office/drawing/2014/main" id="{A5B2DD86-ACC7-9506-ED6C-5F5D255074D4}"/>
              </a:ext>
            </a:extLst>
          </p:cNvPr>
          <p:cNvSpPr txBox="1">
            <a:spLocks/>
          </p:cNvSpPr>
          <p:nvPr/>
        </p:nvSpPr>
        <p:spPr bwMode="auto">
          <a:xfrm>
            <a:off x="4769787" y="2660072"/>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defTabSz="914400"/>
            <a:r>
              <a:rPr lang="en-US" altLang="en-US" sz="3600" kern="0" dirty="0">
                <a:solidFill>
                  <a:srgbClr val="FFFFFF"/>
                </a:solidFill>
                <a:effectLst>
                  <a:glow rad="228600">
                    <a:schemeClr val="bg1">
                      <a:alpha val="81000"/>
                    </a:schemeClr>
                  </a:glow>
                </a:effectLst>
                <a:latin typeface="Arial" panose="020B0604020202020204" pitchFamily="34" charset="0"/>
                <a:ea typeface="ＭＳ Ｐゴシック" panose="020B0600070205080204" pitchFamily="34" charset="-128"/>
              </a:rPr>
              <a:t>If False</a:t>
            </a:r>
          </a:p>
        </p:txBody>
      </p:sp>
      <p:sp>
        <p:nvSpPr>
          <p:cNvPr id="15" name="Title 1">
            <a:extLst>
              <a:ext uri="{FF2B5EF4-FFF2-40B4-BE49-F238E27FC236}">
                <a16:creationId xmlns:a16="http://schemas.microsoft.com/office/drawing/2014/main" id="{028A3CA0-BC58-B463-96A2-19300235F91C}"/>
              </a:ext>
            </a:extLst>
          </p:cNvPr>
          <p:cNvSpPr txBox="1">
            <a:spLocks/>
          </p:cNvSpPr>
          <p:nvPr/>
        </p:nvSpPr>
        <p:spPr bwMode="auto">
          <a:xfrm>
            <a:off x="2757048" y="3761511"/>
            <a:ext cx="3340859"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defTabSz="914400"/>
            <a:r>
              <a:rPr lang="en-US" altLang="en-US" sz="3600" kern="0" dirty="0">
                <a:solidFill>
                  <a:srgbClr val="FFFFFF"/>
                </a:solidFill>
                <a:effectLst>
                  <a:glow rad="228600">
                    <a:schemeClr val="bg1">
                      <a:alpha val="81000"/>
                    </a:schemeClr>
                  </a:glow>
                </a:effectLst>
                <a:latin typeface="Arial" panose="020B0604020202020204" pitchFamily="34" charset="0"/>
                <a:ea typeface="ＭＳ Ｐゴシック" panose="020B0600070205080204" pitchFamily="34" charset="-128"/>
              </a:rPr>
              <a:t>If Insincere</a:t>
            </a:r>
          </a:p>
        </p:txBody>
      </p:sp>
      <p:sp>
        <p:nvSpPr>
          <p:cNvPr id="16" name="Title 1">
            <a:extLst>
              <a:ext uri="{FF2B5EF4-FFF2-40B4-BE49-F238E27FC236}">
                <a16:creationId xmlns:a16="http://schemas.microsoft.com/office/drawing/2014/main" id="{3A761326-E18C-6C88-7E96-30F6EDF3BC45}"/>
              </a:ext>
            </a:extLst>
          </p:cNvPr>
          <p:cNvSpPr txBox="1">
            <a:spLocks/>
          </p:cNvSpPr>
          <p:nvPr/>
        </p:nvSpPr>
        <p:spPr bwMode="auto">
          <a:xfrm>
            <a:off x="6227019" y="3761511"/>
            <a:ext cx="297873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defTabSz="914400"/>
            <a:r>
              <a:rPr lang="en-US" altLang="en-US" sz="3600" kern="0" dirty="0">
                <a:solidFill>
                  <a:srgbClr val="FFFFFF"/>
                </a:solidFill>
                <a:effectLst>
                  <a:glow rad="228600">
                    <a:schemeClr val="bg1">
                      <a:alpha val="81000"/>
                    </a:schemeClr>
                  </a:glow>
                </a:effectLst>
                <a:latin typeface="Arial" panose="020B0604020202020204" pitchFamily="34" charset="0"/>
                <a:ea typeface="ＭＳ Ｐゴシック" panose="020B0600070205080204" pitchFamily="34" charset="-128"/>
              </a:rPr>
              <a:t>If Sincere</a:t>
            </a:r>
          </a:p>
        </p:txBody>
      </p:sp>
      <p:grpSp>
        <p:nvGrpSpPr>
          <p:cNvPr id="17" name="Group 16">
            <a:extLst>
              <a:ext uri="{FF2B5EF4-FFF2-40B4-BE49-F238E27FC236}">
                <a16:creationId xmlns:a16="http://schemas.microsoft.com/office/drawing/2014/main" id="{8B3025CE-BDA0-7164-02A7-EA4BF512F508}"/>
              </a:ext>
            </a:extLst>
          </p:cNvPr>
          <p:cNvGrpSpPr/>
          <p:nvPr/>
        </p:nvGrpSpPr>
        <p:grpSpPr>
          <a:xfrm>
            <a:off x="2827050" y="5081153"/>
            <a:ext cx="3464827" cy="1475510"/>
            <a:chOff x="-2905629" y="4682835"/>
            <a:chExt cx="3629891" cy="1475510"/>
          </a:xfrm>
        </p:grpSpPr>
        <p:sp>
          <p:nvSpPr>
            <p:cNvPr id="18" name="Title 1">
              <a:extLst>
                <a:ext uri="{FF2B5EF4-FFF2-40B4-BE49-F238E27FC236}">
                  <a16:creationId xmlns:a16="http://schemas.microsoft.com/office/drawing/2014/main" id="{215874B7-3B8D-3AC4-0936-EB02276923D6}"/>
                </a:ext>
              </a:extLst>
            </p:cNvPr>
            <p:cNvSpPr txBox="1">
              <a:spLocks/>
            </p:cNvSpPr>
            <p:nvPr/>
          </p:nvSpPr>
          <p:spPr bwMode="auto">
            <a:xfrm>
              <a:off x="-2905629" y="4682835"/>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defTabSz="914400"/>
              <a:r>
                <a:rPr lang="en-US" altLang="en-US" sz="3600" kern="0" dirty="0">
                  <a:solidFill>
                    <a:srgbClr val="FFFFFF"/>
                  </a:solidFill>
                  <a:effectLst>
                    <a:glow rad="228600">
                      <a:schemeClr val="bg1">
                        <a:alpha val="81000"/>
                      </a:schemeClr>
                    </a:glow>
                  </a:effectLst>
                  <a:latin typeface="Arial" panose="020B0604020202020204" pitchFamily="34" charset="0"/>
                  <a:ea typeface="ＭＳ Ｐゴシック" panose="020B0600070205080204" pitchFamily="34" charset="-128"/>
                </a:rPr>
                <a:t>Jesus is a</a:t>
              </a:r>
            </a:p>
          </p:txBody>
        </p:sp>
        <p:sp>
          <p:nvSpPr>
            <p:cNvPr id="19" name="Title 1">
              <a:extLst>
                <a:ext uri="{FF2B5EF4-FFF2-40B4-BE49-F238E27FC236}">
                  <a16:creationId xmlns:a16="http://schemas.microsoft.com/office/drawing/2014/main" id="{195E72D6-BEF7-76A8-DB4A-526F2553921D}"/>
                </a:ext>
              </a:extLst>
            </p:cNvPr>
            <p:cNvSpPr txBox="1">
              <a:spLocks/>
            </p:cNvSpPr>
            <p:nvPr/>
          </p:nvSpPr>
          <p:spPr bwMode="auto">
            <a:xfrm>
              <a:off x="-2905629" y="5389417"/>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defTabSz="914400"/>
              <a:r>
                <a:rPr lang="en-US" altLang="en-US" sz="3600" kern="0" dirty="0">
                  <a:solidFill>
                    <a:srgbClr val="FFFF00"/>
                  </a:solidFill>
                  <a:effectLst>
                    <a:glow rad="228600">
                      <a:schemeClr val="bg1">
                        <a:alpha val="81000"/>
                      </a:schemeClr>
                    </a:glow>
                  </a:effectLst>
                  <a:latin typeface="Arial" panose="020B0604020202020204" pitchFamily="34" charset="0"/>
                  <a:ea typeface="ＭＳ Ｐゴシック" panose="020B0600070205080204" pitchFamily="34" charset="-128"/>
                </a:rPr>
                <a:t>LIAR</a:t>
              </a:r>
            </a:p>
          </p:txBody>
        </p:sp>
      </p:grpSp>
      <p:cxnSp>
        <p:nvCxnSpPr>
          <p:cNvPr id="21" name="Straight Arrow Connector 20">
            <a:extLst>
              <a:ext uri="{FF2B5EF4-FFF2-40B4-BE49-F238E27FC236}">
                <a16:creationId xmlns:a16="http://schemas.microsoft.com/office/drawing/2014/main" id="{55A8C2A7-3DD2-248B-E4C5-4DF61F1BE24D}"/>
              </a:ext>
            </a:extLst>
          </p:cNvPr>
          <p:cNvCxnSpPr/>
          <p:nvPr/>
        </p:nvCxnSpPr>
        <p:spPr>
          <a:xfrm flipH="1">
            <a:off x="1246306" y="2549236"/>
            <a:ext cx="2480559" cy="2531917"/>
          </a:xfrm>
          <a:prstGeom prst="straightConnector1">
            <a:avLst/>
          </a:prstGeom>
          <a:ln w="76200">
            <a:solidFill>
              <a:schemeClr val="tx1"/>
            </a:solidFill>
            <a:tailEnd type="triangle"/>
          </a:ln>
          <a:effectLst>
            <a:glow rad="228600">
              <a:schemeClr val="bg1">
                <a:alpha val="74000"/>
              </a:schemeClr>
            </a:glow>
            <a:outerShdw blurRad="40000" dist="20000" dir="5400000" rotWithShape="0">
              <a:srgbClr val="000000">
                <a:alpha val="38000"/>
              </a:srgbClr>
            </a:outerShdw>
          </a:effectLst>
        </p:spPr>
        <p:style>
          <a:lnRef idx="2">
            <a:schemeClr val="accent4"/>
          </a:lnRef>
          <a:fillRef idx="0">
            <a:schemeClr val="accent4"/>
          </a:fillRef>
          <a:effectRef idx="1">
            <a:schemeClr val="accent4"/>
          </a:effectRef>
          <a:fontRef idx="minor">
            <a:schemeClr val="tx1"/>
          </a:fontRef>
        </p:style>
      </p:cxnSp>
      <p:cxnSp>
        <p:nvCxnSpPr>
          <p:cNvPr id="23" name="Straight Arrow Connector 22">
            <a:extLst>
              <a:ext uri="{FF2B5EF4-FFF2-40B4-BE49-F238E27FC236}">
                <a16:creationId xmlns:a16="http://schemas.microsoft.com/office/drawing/2014/main" id="{A12AF47D-3C23-8498-6141-2796C9AF8B55}"/>
              </a:ext>
            </a:extLst>
          </p:cNvPr>
          <p:cNvCxnSpPr>
            <a:cxnSpLocks/>
          </p:cNvCxnSpPr>
          <p:nvPr/>
        </p:nvCxnSpPr>
        <p:spPr>
          <a:xfrm flipH="1">
            <a:off x="4917771" y="3848099"/>
            <a:ext cx="1205941" cy="1205345"/>
          </a:xfrm>
          <a:prstGeom prst="straightConnector1">
            <a:avLst/>
          </a:prstGeom>
          <a:ln w="76200">
            <a:solidFill>
              <a:schemeClr val="tx1"/>
            </a:solidFill>
            <a:tailEnd type="triangle"/>
          </a:ln>
          <a:effectLst>
            <a:glow rad="228600">
              <a:schemeClr val="bg1">
                <a:alpha val="74000"/>
              </a:schemeClr>
            </a:glow>
            <a:outerShdw blurRad="40000" dist="20000" dir="5400000" rotWithShape="0">
              <a:srgbClr val="000000">
                <a:alpha val="38000"/>
              </a:srgbClr>
            </a:outerShdw>
          </a:effectLst>
        </p:spPr>
        <p:style>
          <a:lnRef idx="2">
            <a:schemeClr val="accent4"/>
          </a:lnRef>
          <a:fillRef idx="0">
            <a:schemeClr val="accent4"/>
          </a:fillRef>
          <a:effectRef idx="1">
            <a:schemeClr val="accent4"/>
          </a:effectRef>
          <a:fontRef idx="minor">
            <a:schemeClr val="tx1"/>
          </a:fontRef>
        </p:style>
      </p:cxnSp>
      <p:cxnSp>
        <p:nvCxnSpPr>
          <p:cNvPr id="22" name="Straight Arrow Connector 21">
            <a:extLst>
              <a:ext uri="{FF2B5EF4-FFF2-40B4-BE49-F238E27FC236}">
                <a16:creationId xmlns:a16="http://schemas.microsoft.com/office/drawing/2014/main" id="{C5D5299D-0412-E24F-F648-D412D7A88531}"/>
              </a:ext>
            </a:extLst>
          </p:cNvPr>
          <p:cNvCxnSpPr>
            <a:cxnSpLocks/>
          </p:cNvCxnSpPr>
          <p:nvPr/>
        </p:nvCxnSpPr>
        <p:spPr>
          <a:xfrm>
            <a:off x="4915686" y="2582141"/>
            <a:ext cx="2480559" cy="2531917"/>
          </a:xfrm>
          <a:prstGeom prst="straightConnector1">
            <a:avLst/>
          </a:prstGeom>
          <a:ln w="76200">
            <a:solidFill>
              <a:schemeClr val="tx1"/>
            </a:solidFill>
            <a:tailEnd type="triangle"/>
          </a:ln>
          <a:effectLst>
            <a:glow rad="228600">
              <a:schemeClr val="bg1">
                <a:alpha val="74000"/>
              </a:schemeClr>
            </a:glow>
            <a:outerShdw blurRad="40000" dist="20000" dir="5400000" rotWithShape="0">
              <a:srgbClr val="000000">
                <a:alpha val="38000"/>
              </a:srgbClr>
            </a:outerShdw>
          </a:effectLst>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681735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up)">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up)">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up)">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eat chicago fire.jpg">
            <a:extLst>
              <a:ext uri="{FF2B5EF4-FFF2-40B4-BE49-F238E27FC236}">
                <a16:creationId xmlns:a16="http://schemas.microsoft.com/office/drawing/2014/main" id="{76BB74A2-E646-45D6-AEAB-A5E38313C0B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857653E-2B3E-41AF-BE0F-4DFA6635E200}"/>
              </a:ext>
            </a:extLst>
          </p:cNvPr>
          <p:cNvSpPr>
            <a:spLocks noGrp="1"/>
          </p:cNvSpPr>
          <p:nvPr>
            <p:ph type="title"/>
          </p:nvPr>
        </p:nvSpPr>
        <p:spPr>
          <a:xfrm>
            <a:off x="-152400" y="4572000"/>
            <a:ext cx="3733800" cy="990600"/>
          </a:xfrm>
        </p:spPr>
        <p:txBody>
          <a:bodyPr/>
          <a:lstStyle/>
          <a:p>
            <a:r>
              <a:rPr lang="en-US" altLang="en-US" sz="4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D.L. Moody</a:t>
            </a:r>
          </a:p>
        </p:txBody>
      </p:sp>
      <p:pic>
        <p:nvPicPr>
          <p:cNvPr id="73732" name="Picture 3" descr="bi_dlmoody1.jpg">
            <a:extLst>
              <a:ext uri="{FF2B5EF4-FFF2-40B4-BE49-F238E27FC236}">
                <a16:creationId xmlns:a16="http://schemas.microsoft.com/office/drawing/2014/main" id="{646BB485-4873-434B-B985-08D4E526DE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413" y="852488"/>
            <a:ext cx="3179762" cy="364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46770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B8F9F0C6-342F-45E8-ADFD-EFA6948F1BF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E. Conflict Over the Healing of the Blind Man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102</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9:1-41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Through the Sabbath healing of the man born blind Christ authenticates His claim as Light to those in darkness and is worshipped as God</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7726974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a:extLst>
              <a:ext uri="{FF2B5EF4-FFF2-40B4-BE49-F238E27FC236}">
                <a16:creationId xmlns:a16="http://schemas.microsoft.com/office/drawing/2014/main" id="{EE6876B1-2FE1-4652-B7CB-F507C2CF3204}"/>
              </a:ext>
            </a:extLst>
          </p:cNvPr>
          <p:cNvSpPr>
            <a:spLocks noGrp="1" noChangeArrowheads="1"/>
          </p:cNvSpPr>
          <p:nvPr>
            <p:ph type="title"/>
          </p:nvPr>
        </p:nvSpPr>
        <p:spPr>
          <a:xfrm>
            <a:off x="-76200" y="277813"/>
            <a:ext cx="9220200" cy="1143000"/>
          </a:xfrm>
          <a:effectLst>
            <a:outerShdw blurRad="63500" dist="107763" dir="8100000" algn="ctr" rotWithShape="0">
              <a:srgbClr val="000005">
                <a:alpha val="74998"/>
              </a:srgbClr>
            </a:outerShdw>
          </a:effectLst>
        </p:spPr>
        <p:txBody>
          <a:bodyPr/>
          <a:lstStyle/>
          <a:p>
            <a:pPr eaLnBrk="1" hangingPunct="1"/>
            <a:r>
              <a:rPr lang="en-US" altLang="en-US" sz="4000" b="1">
                <a:solidFill>
                  <a:srgbClr val="FFFF66"/>
                </a:solidFill>
                <a:effectLst/>
              </a:rPr>
              <a:t>Don’t the Blind Know They’re Blind?</a:t>
            </a:r>
            <a:br>
              <a:rPr lang="en-US" altLang="en-US" sz="3600">
                <a:solidFill>
                  <a:srgbClr val="FFFF66"/>
                </a:solidFill>
                <a:effectLst/>
              </a:rPr>
            </a:br>
            <a:r>
              <a:rPr lang="en-US" altLang="en-US" sz="3600" b="1" i="1">
                <a:solidFill>
                  <a:srgbClr val="FFFF66"/>
                </a:solidFill>
                <a:effectLst/>
              </a:rPr>
              <a:t>John 9</a:t>
            </a:r>
            <a:endParaRPr lang="en-US" altLang="en-US" sz="3600" b="1" i="1">
              <a:solidFill>
                <a:srgbClr val="FFFF66"/>
              </a:solidFill>
              <a:effectLst>
                <a:outerShdw blurRad="38100" dist="38100" dir="2700000" algn="tl">
                  <a:srgbClr val="FFFFFF"/>
                </a:outerShdw>
              </a:effectLst>
            </a:endParaRPr>
          </a:p>
        </p:txBody>
      </p:sp>
      <p:pic>
        <p:nvPicPr>
          <p:cNvPr id="49155" name="Picture 6" descr="Blind%20Man%20Healed%20Sketch">
            <a:extLst>
              <a:ext uri="{FF2B5EF4-FFF2-40B4-BE49-F238E27FC236}">
                <a16:creationId xmlns:a16="http://schemas.microsoft.com/office/drawing/2014/main" id="{7E006565-75E7-4C26-9481-BD7D89DEC8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9550" y="1828800"/>
            <a:ext cx="33210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12" descr="Jesus healing blind man">
            <a:extLst>
              <a:ext uri="{FF2B5EF4-FFF2-40B4-BE49-F238E27FC236}">
                <a16:creationId xmlns:a16="http://schemas.microsoft.com/office/drawing/2014/main" id="{3DA752EB-7624-42D2-988C-7349BBF3620C}"/>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488950" y="1828800"/>
            <a:ext cx="4197350" cy="3886200"/>
          </a:xfrm>
        </p:spPr>
      </p:pic>
    </p:spTree>
    <p:extLst>
      <p:ext uri="{BB962C8B-B14F-4D97-AF65-F5344CB8AC3E}">
        <p14:creationId xmlns:p14="http://schemas.microsoft.com/office/powerpoint/2010/main" val="253660152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1BD44-E45C-4372-83B2-32B5E1C6CCAC}"/>
              </a:ext>
            </a:extLst>
          </p:cNvPr>
          <p:cNvSpPr>
            <a:spLocks noGrp="1"/>
          </p:cNvSpPr>
          <p:nvPr>
            <p:ph type="title"/>
          </p:nvPr>
        </p:nvSpPr>
        <p:spPr>
          <a:xfrm>
            <a:off x="0" y="277813"/>
            <a:ext cx="9144000" cy="1143000"/>
          </a:xfrm>
        </p:spPr>
        <p:txBody>
          <a:bodyPr/>
          <a:lstStyle/>
          <a:p>
            <a:pPr eaLnBrk="1" hangingPunct="1">
              <a:defRPr/>
            </a:pPr>
            <a:r>
              <a:rPr lang="en-US" sz="6600" b="1" dirty="0">
                <a:solidFill>
                  <a:schemeClr val="tx1"/>
                </a:solidFill>
                <a:effectLst>
                  <a:outerShdw blurRad="38100" dist="38100" dir="2700000" algn="tl">
                    <a:srgbClr val="000000">
                      <a:alpha val="43137"/>
                    </a:srgbClr>
                  </a:outerShdw>
                </a:effectLst>
              </a:rPr>
              <a:t>Spiritual Blindness</a:t>
            </a:r>
          </a:p>
        </p:txBody>
      </p:sp>
    </p:spTree>
    <p:extLst>
      <p:ext uri="{BB962C8B-B14F-4D97-AF65-F5344CB8AC3E}">
        <p14:creationId xmlns:p14="http://schemas.microsoft.com/office/powerpoint/2010/main" val="271994915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B6499C8-42B3-943A-1CF7-2F8877D88542}"/>
              </a:ext>
            </a:extLst>
          </p:cNvPr>
          <p:cNvGrpSpPr/>
          <p:nvPr/>
        </p:nvGrpSpPr>
        <p:grpSpPr>
          <a:xfrm>
            <a:off x="0" y="1542197"/>
            <a:ext cx="4572000" cy="5315803"/>
            <a:chOff x="0" y="1542197"/>
            <a:chExt cx="4572000" cy="5315803"/>
          </a:xfrm>
        </p:grpSpPr>
        <p:pic>
          <p:nvPicPr>
            <p:cNvPr id="10" name="Picture 9" descr="forgiveness.jpg">
              <a:extLst>
                <a:ext uri="{FF2B5EF4-FFF2-40B4-BE49-F238E27FC236}">
                  <a16:creationId xmlns:a16="http://schemas.microsoft.com/office/drawing/2014/main" id="{44D59404-15C3-4463-844F-F3057864473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42197"/>
              <a:ext cx="4572000" cy="5315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a:extLst>
                <a:ext uri="{FF2B5EF4-FFF2-40B4-BE49-F238E27FC236}">
                  <a16:creationId xmlns:a16="http://schemas.microsoft.com/office/drawing/2014/main" id="{1CF77F21-D1A7-BFCC-768B-0F7B88EAD4D1}"/>
                </a:ext>
              </a:extLst>
            </p:cNvPr>
            <p:cNvSpPr txBox="1">
              <a:spLocks/>
            </p:cNvSpPr>
            <p:nvPr/>
          </p:nvSpPr>
          <p:spPr bwMode="auto">
            <a:xfrm>
              <a:off x="44968" y="1542197"/>
              <a:ext cx="3991131" cy="743804"/>
            </a:xfrm>
            <a:prstGeom prst="rect">
              <a:avLst/>
            </a:prstGeom>
            <a:solidFill>
              <a:schemeClr val="tx1"/>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a:lstStyle>
            <a:p>
              <a:pPr defTabSz="914400" eaLnBrk="1" hangingPunct="1">
                <a:defRPr/>
              </a:pPr>
              <a:r>
                <a:rPr lang="en-US" sz="4000" b="1" kern="0" dirty="0">
                  <a:solidFill>
                    <a:srgbClr val="1D2122"/>
                  </a:solidFill>
                  <a:effectLst/>
                </a:rPr>
                <a:t>forgiveness</a:t>
              </a:r>
            </a:p>
          </p:txBody>
        </p:sp>
      </p:grpSp>
      <p:sp>
        <p:nvSpPr>
          <p:cNvPr id="2" name="Title 1">
            <a:extLst>
              <a:ext uri="{FF2B5EF4-FFF2-40B4-BE49-F238E27FC236}">
                <a16:creationId xmlns:a16="http://schemas.microsoft.com/office/drawing/2014/main" id="{40541804-CAA4-4738-A373-3DD061C400A5}"/>
              </a:ext>
            </a:extLst>
          </p:cNvPr>
          <p:cNvSpPr>
            <a:spLocks noGrp="1"/>
          </p:cNvSpPr>
          <p:nvPr>
            <p:ph type="title"/>
          </p:nvPr>
        </p:nvSpPr>
        <p:spPr>
          <a:xfrm>
            <a:off x="0" y="0"/>
            <a:ext cx="9144000" cy="11430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Healing from Spiritual Blindness</a:t>
            </a:r>
          </a:p>
        </p:txBody>
      </p:sp>
      <p:grpSp>
        <p:nvGrpSpPr>
          <p:cNvPr id="4" name="Group 6">
            <a:extLst>
              <a:ext uri="{FF2B5EF4-FFF2-40B4-BE49-F238E27FC236}">
                <a16:creationId xmlns:a16="http://schemas.microsoft.com/office/drawing/2014/main" id="{A1770131-BCC5-4CEE-8F25-4425D29FFA8E}"/>
              </a:ext>
            </a:extLst>
          </p:cNvPr>
          <p:cNvGrpSpPr>
            <a:grpSpLocks/>
          </p:cNvGrpSpPr>
          <p:nvPr/>
        </p:nvGrpSpPr>
        <p:grpSpPr bwMode="auto">
          <a:xfrm>
            <a:off x="3567113" y="2819400"/>
            <a:ext cx="5600700" cy="3733800"/>
            <a:chOff x="3567113" y="2819400"/>
            <a:chExt cx="5600700" cy="3733800"/>
          </a:xfrm>
        </p:grpSpPr>
        <p:pic>
          <p:nvPicPr>
            <p:cNvPr id="59400" name="Picture 4" descr="eternal lifeForest.jpg">
              <a:extLst>
                <a:ext uri="{FF2B5EF4-FFF2-40B4-BE49-F238E27FC236}">
                  <a16:creationId xmlns:a16="http://schemas.microsoft.com/office/drawing/2014/main" id="{DB89F36D-4E78-40EB-B64D-3F6D0E5F51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67113" y="2819400"/>
              <a:ext cx="5600700"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FDC7DA2B-D52B-4B38-BC25-967AEA318DF4}"/>
                </a:ext>
              </a:extLst>
            </p:cNvPr>
            <p:cNvSpPr txBox="1">
              <a:spLocks/>
            </p:cNvSpPr>
            <p:nvPr/>
          </p:nvSpPr>
          <p:spPr bwMode="auto">
            <a:xfrm>
              <a:off x="4038600" y="5638800"/>
              <a:ext cx="4876800" cy="9144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charset="0"/>
                  <a:cs typeface="Arial" charset="0"/>
                </a:rPr>
                <a:t>eternal life</a:t>
              </a:r>
            </a:p>
          </p:txBody>
        </p:sp>
      </p:grpSp>
      <p:grpSp>
        <p:nvGrpSpPr>
          <p:cNvPr id="5" name="Group 9">
            <a:extLst>
              <a:ext uri="{FF2B5EF4-FFF2-40B4-BE49-F238E27FC236}">
                <a16:creationId xmlns:a16="http://schemas.microsoft.com/office/drawing/2014/main" id="{E25DA8DF-520A-4B17-A21B-FE9190D8F6A4}"/>
              </a:ext>
            </a:extLst>
          </p:cNvPr>
          <p:cNvGrpSpPr>
            <a:grpSpLocks/>
          </p:cNvGrpSpPr>
          <p:nvPr/>
        </p:nvGrpSpPr>
        <p:grpSpPr bwMode="auto">
          <a:xfrm>
            <a:off x="3657600" y="990600"/>
            <a:ext cx="4876800" cy="2989263"/>
            <a:chOff x="3657600" y="990600"/>
            <a:chExt cx="4876800" cy="2989263"/>
          </a:xfrm>
        </p:grpSpPr>
        <p:pic>
          <p:nvPicPr>
            <p:cNvPr id="59398" name="Picture 7" descr="jumping joy best blog.jpg">
              <a:extLst>
                <a:ext uri="{FF2B5EF4-FFF2-40B4-BE49-F238E27FC236}">
                  <a16:creationId xmlns:a16="http://schemas.microsoft.com/office/drawing/2014/main" id="{1C5297B7-4175-4F52-8CCC-EF23BAAD150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86199" y="990600"/>
              <a:ext cx="4559893" cy="29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D66EA419-ABD8-4C01-84CD-01CB48F533C8}"/>
                </a:ext>
              </a:extLst>
            </p:cNvPr>
            <p:cNvSpPr txBox="1">
              <a:spLocks/>
            </p:cNvSpPr>
            <p:nvPr/>
          </p:nvSpPr>
          <p:spPr bwMode="auto">
            <a:xfrm>
              <a:off x="3657600" y="1371600"/>
              <a:ext cx="4876800" cy="9144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charset="0"/>
                  <a:cs typeface="Arial" charset="0"/>
                </a:rPr>
                <a:t>satisfying life</a:t>
              </a:r>
            </a:p>
          </p:txBody>
        </p:sp>
      </p:grpSp>
    </p:spTree>
    <p:extLst>
      <p:ext uri="{BB962C8B-B14F-4D97-AF65-F5344CB8AC3E}">
        <p14:creationId xmlns:p14="http://schemas.microsoft.com/office/powerpoint/2010/main" val="39727419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STOP SOTP.jpg">
            <a:extLst>
              <a:ext uri="{FF2B5EF4-FFF2-40B4-BE49-F238E27FC236}">
                <a16:creationId xmlns:a16="http://schemas.microsoft.com/office/drawing/2014/main" id="{C8D786E3-C5EE-43B3-9BFD-00113109F72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553200" cy="682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72B7BDC-DB02-4404-BE57-43134C8CAFE8}"/>
              </a:ext>
            </a:extLst>
          </p:cNvPr>
          <p:cNvSpPr>
            <a:spLocks noGrp="1"/>
          </p:cNvSpPr>
          <p:nvPr>
            <p:ph type="title" idx="4294967295"/>
          </p:nvPr>
        </p:nvSpPr>
        <p:spPr>
          <a:xfrm>
            <a:off x="4953000" y="3475038"/>
            <a:ext cx="4191000" cy="3382962"/>
          </a:xfrm>
          <a:solidFill>
            <a:srgbClr val="0000FF"/>
          </a:solidFill>
        </p:spPr>
        <p:txBody>
          <a:bodyPr/>
          <a:lstStyle/>
          <a:p>
            <a:pPr eaLnBrk="1" hangingPunct="1">
              <a:defRPr/>
            </a:pPr>
            <a:r>
              <a:rPr lang="en-US" dirty="0">
                <a:ea typeface="+mj-ea"/>
                <a:cs typeface="+mj-cs"/>
              </a:rPr>
              <a:t>And </a:t>
            </a:r>
            <a:r>
              <a:rPr lang="en-US" sz="5400" i="1" dirty="0">
                <a:ea typeface="+mj-ea"/>
                <a:cs typeface="+mj-cs"/>
              </a:rPr>
              <a:t>Christians </a:t>
            </a:r>
            <a:r>
              <a:rPr lang="en-US" dirty="0">
                <a:ea typeface="+mj-ea"/>
                <a:cs typeface="+mj-cs"/>
              </a:rPr>
              <a:t>are considered stupid?!</a:t>
            </a:r>
          </a:p>
        </p:txBody>
      </p:sp>
    </p:spTree>
    <p:extLst>
      <p:ext uri="{BB962C8B-B14F-4D97-AF65-F5344CB8AC3E}">
        <p14:creationId xmlns:p14="http://schemas.microsoft.com/office/powerpoint/2010/main" val="255696530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Blindness-1.JPG">
            <a:extLst>
              <a:ext uri="{FF2B5EF4-FFF2-40B4-BE49-F238E27FC236}">
                <a16:creationId xmlns:a16="http://schemas.microsoft.com/office/drawing/2014/main" id="{836798F8-6DF0-44D5-BF18-805679567D88}"/>
              </a:ext>
            </a:extLst>
          </p:cNvPr>
          <p:cNvPicPr>
            <a:picLocks noChangeAspect="1"/>
          </p:cNvPicPr>
          <p:nvPr/>
        </p:nvPicPr>
        <p:blipFill>
          <a:blip r:embed="rId2">
            <a:lum bright="-30000"/>
            <a:extLst>
              <a:ext uri="{28A0092B-C50C-407E-A947-70E740481C1C}">
                <a14:useLocalDpi xmlns:a14="http://schemas.microsoft.com/office/drawing/2010/main" val="0"/>
              </a:ext>
            </a:extLst>
          </a:blip>
          <a:srcRect/>
          <a:stretch>
            <a:fillRect/>
          </a:stretch>
        </p:blipFill>
        <p:spPr bwMode="auto">
          <a:xfrm>
            <a:off x="0" y="11113"/>
            <a:ext cx="5638800"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32E3AF2-C797-4CB5-81EA-AF201006C254}"/>
              </a:ext>
            </a:extLst>
          </p:cNvPr>
          <p:cNvSpPr>
            <a:spLocks noGrp="1"/>
          </p:cNvSpPr>
          <p:nvPr>
            <p:ph type="title"/>
          </p:nvPr>
        </p:nvSpPr>
        <p:spPr>
          <a:xfrm>
            <a:off x="2895600" y="0"/>
            <a:ext cx="6248400" cy="2971800"/>
          </a:xfrm>
        </p:spPr>
        <p:txBody>
          <a:bodyPr/>
          <a:lstStyle/>
          <a:p>
            <a:pPr eaLnBrk="1" hangingPunct="1"/>
            <a:r>
              <a:rPr lang="en-US" altLang="en-US" b="1" i="1">
                <a:effectLst>
                  <a:outerShdw blurRad="38100" dist="38100" dir="2700000" algn="tl">
                    <a:srgbClr val="000080"/>
                  </a:outerShdw>
                </a:effectLst>
              </a:rPr>
              <a:t>What must we see to </a:t>
            </a:r>
            <a:r>
              <a:rPr lang="en-US" altLang="en-US" b="1" i="1" u="sng">
                <a:solidFill>
                  <a:srgbClr val="FFFF00"/>
                </a:solidFill>
                <a:effectLst>
                  <a:outerShdw blurRad="38100" dist="38100" dir="2700000" algn="tl">
                    <a:srgbClr val="FFFFFF"/>
                  </a:outerShdw>
                </a:effectLst>
              </a:rPr>
              <a:t>prevent </a:t>
            </a:r>
            <a:r>
              <a:rPr lang="en-US" altLang="en-US" b="1" i="1">
                <a:effectLst>
                  <a:outerShdw blurRad="38100" dist="38100" dir="2700000" algn="tl">
                    <a:srgbClr val="000080"/>
                  </a:outerShdw>
                </a:effectLst>
              </a:rPr>
              <a:t>spiritual blindness</a:t>
            </a:r>
            <a:r>
              <a:rPr lang="en-US" altLang="en-US" b="1">
                <a:effectLst>
                  <a:outerShdw blurRad="38100" dist="38100" dir="2700000" algn="tl">
                    <a:srgbClr val="000080"/>
                  </a:outerShdw>
                </a:effectLst>
              </a:rPr>
              <a:t>—</a:t>
            </a:r>
            <a:br>
              <a:rPr lang="en-US" altLang="en-US" b="1">
                <a:effectLst>
                  <a:outerShdw blurRad="38100" dist="38100" dir="2700000" algn="tl">
                    <a:srgbClr val="000080"/>
                  </a:outerShdw>
                </a:effectLst>
              </a:rPr>
            </a:br>
            <a:r>
              <a:rPr lang="en-US" altLang="en-US" b="1">
                <a:effectLst>
                  <a:outerShdw blurRad="38100" dist="38100" dir="2700000" algn="tl">
                    <a:srgbClr val="000080"/>
                  </a:outerShdw>
                </a:effectLst>
              </a:rPr>
              <a:t>in ourselves &amp; others?</a:t>
            </a:r>
            <a:endParaRPr lang="en-US" altLang="en-US" b="1">
              <a:solidFill>
                <a:schemeClr val="tx1"/>
              </a:solidFill>
              <a:effectLst>
                <a:outerShdw blurRad="38100" dist="38100" dir="2700000" algn="tl">
                  <a:srgbClr val="000080"/>
                </a:outerShdw>
              </a:effectLst>
            </a:endParaRPr>
          </a:p>
        </p:txBody>
      </p:sp>
    </p:spTree>
    <p:extLst>
      <p:ext uri="{BB962C8B-B14F-4D97-AF65-F5344CB8AC3E}">
        <p14:creationId xmlns:p14="http://schemas.microsoft.com/office/powerpoint/2010/main" val="417257638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3C78F-403F-4461-8F16-4E1F0DBF794E}"/>
              </a:ext>
            </a:extLst>
          </p:cNvPr>
          <p:cNvSpPr>
            <a:spLocks noGrp="1"/>
          </p:cNvSpPr>
          <p:nvPr>
            <p:ph type="title"/>
          </p:nvPr>
        </p:nvSpPr>
        <p:spPr>
          <a:xfrm>
            <a:off x="381000" y="152400"/>
            <a:ext cx="8610600" cy="1143000"/>
          </a:xfrm>
        </p:spPr>
        <p:txBody>
          <a:bodyPr/>
          <a:lstStyle/>
          <a:p>
            <a:pPr algn="l"/>
            <a:r>
              <a:rPr lang="en-US" altLang="en-US" sz="5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rPr>
              <a:t>John 6–8</a:t>
            </a:r>
          </a:p>
        </p:txBody>
      </p:sp>
      <p:sp>
        <p:nvSpPr>
          <p:cNvPr id="5" name="Text Placeholder 2">
            <a:extLst>
              <a:ext uri="{FF2B5EF4-FFF2-40B4-BE49-F238E27FC236}">
                <a16:creationId xmlns:a16="http://schemas.microsoft.com/office/drawing/2014/main" id="{CC2CE4D8-0D33-4531-A8A5-A3FF10899571}"/>
              </a:ext>
            </a:extLst>
          </p:cNvPr>
          <p:cNvSpPr txBox="1">
            <a:spLocks/>
          </p:cNvSpPr>
          <p:nvPr/>
        </p:nvSpPr>
        <p:spPr bwMode="auto">
          <a:xfrm>
            <a:off x="2286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Bread</a:t>
            </a:r>
          </a:p>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6</a:t>
            </a:r>
          </a:p>
        </p:txBody>
      </p:sp>
      <p:sp>
        <p:nvSpPr>
          <p:cNvPr id="4" name="Text Placeholder 2">
            <a:extLst>
              <a:ext uri="{FF2B5EF4-FFF2-40B4-BE49-F238E27FC236}">
                <a16:creationId xmlns:a16="http://schemas.microsoft.com/office/drawing/2014/main" id="{DB5A2F2D-9329-42AA-B07B-2450C83C3BFF}"/>
              </a:ext>
            </a:extLst>
          </p:cNvPr>
          <p:cNvSpPr txBox="1">
            <a:spLocks/>
          </p:cNvSpPr>
          <p:nvPr/>
        </p:nvSpPr>
        <p:spPr bwMode="auto">
          <a:xfrm>
            <a:off x="31242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Water</a:t>
            </a:r>
          </a:p>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7</a:t>
            </a:r>
          </a:p>
        </p:txBody>
      </p:sp>
      <p:sp>
        <p:nvSpPr>
          <p:cNvPr id="6" name="Text Placeholder 2">
            <a:extLst>
              <a:ext uri="{FF2B5EF4-FFF2-40B4-BE49-F238E27FC236}">
                <a16:creationId xmlns:a16="http://schemas.microsoft.com/office/drawing/2014/main" id="{DD1B08A1-F182-4FBA-BF24-D41ADF99C6B6}"/>
              </a:ext>
            </a:extLst>
          </p:cNvPr>
          <p:cNvSpPr txBox="1">
            <a:spLocks/>
          </p:cNvSpPr>
          <p:nvPr/>
        </p:nvSpPr>
        <p:spPr bwMode="auto">
          <a:xfrm>
            <a:off x="60960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Light</a:t>
            </a:r>
          </a:p>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8</a:t>
            </a:r>
          </a:p>
        </p:txBody>
      </p:sp>
      <p:pic>
        <p:nvPicPr>
          <p:cNvPr id="7" name="Picture 6" descr="bread.jpg">
            <a:extLst>
              <a:ext uri="{FF2B5EF4-FFF2-40B4-BE49-F238E27FC236}">
                <a16:creationId xmlns:a16="http://schemas.microsoft.com/office/drawing/2014/main" id="{99E27128-E224-421E-B082-C479503E977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60600"/>
            <a:ext cx="27813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water_3.jpg">
            <a:extLst>
              <a:ext uri="{FF2B5EF4-FFF2-40B4-BE49-F238E27FC236}">
                <a16:creationId xmlns:a16="http://schemas.microsoft.com/office/drawing/2014/main" id="{8F710792-FE34-46BB-A83D-006E421CB2B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219200"/>
            <a:ext cx="286861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light over ocean.JPG">
            <a:extLst>
              <a:ext uri="{FF2B5EF4-FFF2-40B4-BE49-F238E27FC236}">
                <a16:creationId xmlns:a16="http://schemas.microsoft.com/office/drawing/2014/main" id="{BBE18D61-8602-4872-A2B8-6D258EDD76E3}"/>
              </a:ext>
            </a:extLst>
          </p:cNvPr>
          <p:cNvPicPr>
            <a:picLocks noChangeAspect="1"/>
          </p:cNvPicPr>
          <p:nvPr/>
        </p:nvPicPr>
        <p:blipFill>
          <a:blip r:embed="rId4">
            <a:extLst>
              <a:ext uri="{28A0092B-C50C-407E-A947-70E740481C1C}">
                <a14:useLocalDpi xmlns:a14="http://schemas.microsoft.com/office/drawing/2010/main" val="0"/>
              </a:ext>
            </a:extLst>
          </a:blip>
          <a:srcRect l="30939" r="25937" b="35001"/>
          <a:stretch>
            <a:fillRect/>
          </a:stretch>
        </p:blipFill>
        <p:spPr bwMode="auto">
          <a:xfrm>
            <a:off x="5486400" y="381000"/>
            <a:ext cx="35052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2246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Blindness-1.JPG">
            <a:extLst>
              <a:ext uri="{FF2B5EF4-FFF2-40B4-BE49-F238E27FC236}">
                <a16:creationId xmlns:a16="http://schemas.microsoft.com/office/drawing/2014/main" id="{02021F96-6087-443E-8418-FF7756A265F3}"/>
              </a:ext>
            </a:extLst>
          </p:cNvPr>
          <p:cNvPicPr>
            <a:picLocks noChangeAspect="1"/>
          </p:cNvPicPr>
          <p:nvPr/>
        </p:nvPicPr>
        <p:blipFill>
          <a:blip r:embed="rId2">
            <a:lum bright="-30000"/>
            <a:extLst>
              <a:ext uri="{28A0092B-C50C-407E-A947-70E740481C1C}">
                <a14:useLocalDpi xmlns:a14="http://schemas.microsoft.com/office/drawing/2010/main" val="0"/>
              </a:ext>
            </a:extLst>
          </a:blip>
          <a:srcRect r="16216"/>
          <a:stretch>
            <a:fillRect/>
          </a:stretch>
        </p:blipFill>
        <p:spPr bwMode="auto">
          <a:xfrm>
            <a:off x="4419600" y="11113"/>
            <a:ext cx="4724400"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379B4B5-9AF7-463A-8353-56827F901BBA}"/>
              </a:ext>
            </a:extLst>
          </p:cNvPr>
          <p:cNvSpPr>
            <a:spLocks noGrp="1"/>
          </p:cNvSpPr>
          <p:nvPr>
            <p:ph type="title"/>
          </p:nvPr>
        </p:nvSpPr>
        <p:spPr>
          <a:xfrm>
            <a:off x="0" y="0"/>
            <a:ext cx="6248400" cy="2971800"/>
          </a:xfrm>
        </p:spPr>
        <p:txBody>
          <a:bodyPr/>
          <a:lstStyle/>
          <a:p>
            <a:pPr eaLnBrk="1" hangingPunct="1"/>
            <a:r>
              <a:rPr lang="en-US" altLang="en-US" b="1" i="1">
                <a:effectLst>
                  <a:outerShdw blurRad="38100" dist="38100" dir="2700000" algn="tl">
                    <a:srgbClr val="000080"/>
                  </a:outerShdw>
                </a:effectLst>
              </a:rPr>
              <a:t>What must we see to </a:t>
            </a:r>
            <a:r>
              <a:rPr lang="en-US" altLang="en-US" b="1" i="1" u="sng">
                <a:solidFill>
                  <a:srgbClr val="FFFF00"/>
                </a:solidFill>
                <a:effectLst>
                  <a:outerShdw blurRad="38100" dist="38100" dir="2700000" algn="tl">
                    <a:srgbClr val="FFFFFF"/>
                  </a:outerShdw>
                </a:effectLst>
              </a:rPr>
              <a:t>prevent </a:t>
            </a:r>
            <a:r>
              <a:rPr lang="en-US" altLang="en-US" b="1" i="1">
                <a:effectLst>
                  <a:outerShdw blurRad="38100" dist="38100" dir="2700000" algn="tl">
                    <a:srgbClr val="000080"/>
                  </a:outerShdw>
                </a:effectLst>
              </a:rPr>
              <a:t>spiritual blindness</a:t>
            </a:r>
            <a:r>
              <a:rPr lang="en-US" altLang="en-US" b="1">
                <a:effectLst>
                  <a:outerShdw blurRad="38100" dist="38100" dir="2700000" algn="tl">
                    <a:srgbClr val="000080"/>
                  </a:outerShdw>
                </a:effectLst>
              </a:rPr>
              <a:t>—</a:t>
            </a:r>
            <a:br>
              <a:rPr lang="en-US" altLang="en-US" b="1">
                <a:effectLst>
                  <a:outerShdw blurRad="38100" dist="38100" dir="2700000" algn="tl">
                    <a:srgbClr val="000080"/>
                  </a:outerShdw>
                </a:effectLst>
              </a:rPr>
            </a:br>
            <a:r>
              <a:rPr lang="en-US" altLang="en-US" b="1">
                <a:effectLst>
                  <a:outerShdw blurRad="38100" dist="38100" dir="2700000" algn="tl">
                    <a:srgbClr val="000080"/>
                  </a:outerShdw>
                </a:effectLst>
              </a:rPr>
              <a:t>in ourselves &amp; others?</a:t>
            </a:r>
            <a:endParaRPr lang="en-US" altLang="en-US" b="1">
              <a:solidFill>
                <a:schemeClr val="tx1"/>
              </a:solidFill>
              <a:effectLst>
                <a:outerShdw blurRad="38100" dist="38100" dir="2700000" algn="tl">
                  <a:srgbClr val="000080"/>
                </a:outerShdw>
              </a:effectLst>
            </a:endParaRPr>
          </a:p>
        </p:txBody>
      </p:sp>
      <p:sp>
        <p:nvSpPr>
          <p:cNvPr id="63492" name="TextBox 3">
            <a:extLst>
              <a:ext uri="{FF2B5EF4-FFF2-40B4-BE49-F238E27FC236}">
                <a16:creationId xmlns:a16="http://schemas.microsoft.com/office/drawing/2014/main" id="{88C024D2-6B3D-4687-B9C5-FB49468FF50C}"/>
              </a:ext>
            </a:extLst>
          </p:cNvPr>
          <p:cNvSpPr txBox="1">
            <a:spLocks noChangeArrowheads="1"/>
          </p:cNvSpPr>
          <p:nvPr/>
        </p:nvSpPr>
        <p:spPr bwMode="auto">
          <a:xfrm>
            <a:off x="2952750" y="4114800"/>
            <a:ext cx="2686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3 views:</a:t>
            </a:r>
          </a:p>
        </p:txBody>
      </p:sp>
      <p:grpSp>
        <p:nvGrpSpPr>
          <p:cNvPr id="3" name="Group 10">
            <a:extLst>
              <a:ext uri="{FF2B5EF4-FFF2-40B4-BE49-F238E27FC236}">
                <a16:creationId xmlns:a16="http://schemas.microsoft.com/office/drawing/2014/main" id="{2A4B40D3-896E-4EF9-83D1-964569F3D6CA}"/>
              </a:ext>
            </a:extLst>
          </p:cNvPr>
          <p:cNvGrpSpPr>
            <a:grpSpLocks/>
          </p:cNvGrpSpPr>
          <p:nvPr/>
        </p:nvGrpSpPr>
        <p:grpSpPr bwMode="auto">
          <a:xfrm>
            <a:off x="0" y="5372100"/>
            <a:ext cx="2895600" cy="1447800"/>
            <a:chOff x="76200" y="5334000"/>
            <a:chExt cx="2895600" cy="1447800"/>
          </a:xfrm>
        </p:grpSpPr>
        <p:sp>
          <p:nvSpPr>
            <p:cNvPr id="8" name="Right Arrow 7">
              <a:extLst>
                <a:ext uri="{FF2B5EF4-FFF2-40B4-BE49-F238E27FC236}">
                  <a16:creationId xmlns:a16="http://schemas.microsoft.com/office/drawing/2014/main" id="{F26CE420-2715-469F-A311-6D420039F344}"/>
                </a:ext>
              </a:extLst>
            </p:cNvPr>
            <p:cNvSpPr>
              <a:spLocks noChangeArrowheads="1"/>
            </p:cNvSpPr>
            <p:nvPr/>
          </p:nvSpPr>
          <p:spPr bwMode="auto">
            <a:xfrm>
              <a:off x="76200" y="5334000"/>
              <a:ext cx="2895600" cy="1447800"/>
            </a:xfrm>
            <a:prstGeom prst="rightArrow">
              <a:avLst>
                <a:gd name="adj1" fmla="val 50000"/>
                <a:gd name="adj2" fmla="val 50000"/>
              </a:avLst>
            </a:prstGeom>
            <a:solidFill>
              <a:srgbClr val="800000"/>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FD95EA2-B3D7-42C3-9E4B-024CB80C0702}"/>
                </a:ext>
              </a:extLst>
            </p:cNvPr>
            <p:cNvSpPr txBox="1"/>
            <p:nvPr/>
          </p:nvSpPr>
          <p:spPr>
            <a:xfrm>
              <a:off x="381000" y="5600700"/>
              <a:ext cx="2168525" cy="830263"/>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cs typeface="Arial" charset="0"/>
                </a:rPr>
                <a:t>miracle</a:t>
              </a:r>
            </a:p>
          </p:txBody>
        </p:sp>
      </p:grpSp>
      <p:grpSp>
        <p:nvGrpSpPr>
          <p:cNvPr id="4" name="Group 11">
            <a:extLst>
              <a:ext uri="{FF2B5EF4-FFF2-40B4-BE49-F238E27FC236}">
                <a16:creationId xmlns:a16="http://schemas.microsoft.com/office/drawing/2014/main" id="{F47F52AB-59EF-4C95-AAB2-20A561A65CF9}"/>
              </a:ext>
            </a:extLst>
          </p:cNvPr>
          <p:cNvGrpSpPr>
            <a:grpSpLocks/>
          </p:cNvGrpSpPr>
          <p:nvPr/>
        </p:nvGrpSpPr>
        <p:grpSpPr bwMode="auto">
          <a:xfrm>
            <a:off x="2743200" y="5372100"/>
            <a:ext cx="3733800" cy="1447800"/>
            <a:chOff x="2819400" y="5410200"/>
            <a:chExt cx="3733800" cy="1447800"/>
          </a:xfrm>
        </p:grpSpPr>
        <p:sp>
          <p:nvSpPr>
            <p:cNvPr id="9" name="Right Arrow 8">
              <a:extLst>
                <a:ext uri="{FF2B5EF4-FFF2-40B4-BE49-F238E27FC236}">
                  <a16:creationId xmlns:a16="http://schemas.microsoft.com/office/drawing/2014/main" id="{7DB55364-D3EA-46BE-B303-F8DE44A19BBA}"/>
                </a:ext>
              </a:extLst>
            </p:cNvPr>
            <p:cNvSpPr>
              <a:spLocks noChangeArrowheads="1"/>
            </p:cNvSpPr>
            <p:nvPr/>
          </p:nvSpPr>
          <p:spPr bwMode="auto">
            <a:xfrm>
              <a:off x="2819400" y="5410200"/>
              <a:ext cx="3733800" cy="1447800"/>
            </a:xfrm>
            <a:prstGeom prst="rightArrow">
              <a:avLst>
                <a:gd name="adj1" fmla="val 50000"/>
                <a:gd name="adj2" fmla="val 50003"/>
              </a:avLst>
            </a:prstGeom>
            <a:solidFill>
              <a:srgbClr val="800000"/>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D9B71D4-A030-47E0-949C-B024B8B6528A}"/>
                </a:ext>
              </a:extLst>
            </p:cNvPr>
            <p:cNvSpPr txBox="1"/>
            <p:nvPr/>
          </p:nvSpPr>
          <p:spPr>
            <a:xfrm>
              <a:off x="2868613" y="5646738"/>
              <a:ext cx="3365500" cy="830262"/>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cs typeface="Arial" charset="0"/>
                </a:rPr>
                <a:t>controversy</a:t>
              </a:r>
            </a:p>
          </p:txBody>
        </p:sp>
      </p:grpSp>
      <p:grpSp>
        <p:nvGrpSpPr>
          <p:cNvPr id="11" name="Group 12">
            <a:extLst>
              <a:ext uri="{FF2B5EF4-FFF2-40B4-BE49-F238E27FC236}">
                <a16:creationId xmlns:a16="http://schemas.microsoft.com/office/drawing/2014/main" id="{AEAB9C46-0302-4C10-B2F4-7AF7B7EB96D5}"/>
              </a:ext>
            </a:extLst>
          </p:cNvPr>
          <p:cNvGrpSpPr>
            <a:grpSpLocks/>
          </p:cNvGrpSpPr>
          <p:nvPr/>
        </p:nvGrpSpPr>
        <p:grpSpPr bwMode="auto">
          <a:xfrm>
            <a:off x="6248400" y="5372100"/>
            <a:ext cx="2895600" cy="1447800"/>
            <a:chOff x="6324600" y="5410200"/>
            <a:chExt cx="2895600" cy="1447800"/>
          </a:xfrm>
        </p:grpSpPr>
        <p:sp>
          <p:nvSpPr>
            <p:cNvPr id="10" name="Right Arrow 9">
              <a:extLst>
                <a:ext uri="{FF2B5EF4-FFF2-40B4-BE49-F238E27FC236}">
                  <a16:creationId xmlns:a16="http://schemas.microsoft.com/office/drawing/2014/main" id="{2B930B5B-D5D2-463C-BD9B-E281290B2657}"/>
                </a:ext>
              </a:extLst>
            </p:cNvPr>
            <p:cNvSpPr>
              <a:spLocks noChangeArrowheads="1"/>
            </p:cNvSpPr>
            <p:nvPr/>
          </p:nvSpPr>
          <p:spPr bwMode="auto">
            <a:xfrm>
              <a:off x="6324600" y="5410200"/>
              <a:ext cx="2895600" cy="1447800"/>
            </a:xfrm>
            <a:prstGeom prst="rightArrow">
              <a:avLst>
                <a:gd name="adj1" fmla="val 50000"/>
                <a:gd name="adj2" fmla="val 50000"/>
              </a:avLst>
            </a:prstGeom>
            <a:solidFill>
              <a:srgbClr val="800000"/>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373E90A-7660-4116-9595-6473D5366B42}"/>
                </a:ext>
              </a:extLst>
            </p:cNvPr>
            <p:cNvSpPr txBox="1"/>
            <p:nvPr/>
          </p:nvSpPr>
          <p:spPr>
            <a:xfrm>
              <a:off x="6477000" y="5646738"/>
              <a:ext cx="2443163" cy="830262"/>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cs typeface="Arial" charset="0"/>
                </a:rPr>
                <a:t>decision</a:t>
              </a:r>
            </a:p>
          </p:txBody>
        </p:sp>
      </p:grpSp>
    </p:spTree>
    <p:extLst>
      <p:ext uri="{BB962C8B-B14F-4D97-AF65-F5344CB8AC3E}">
        <p14:creationId xmlns:p14="http://schemas.microsoft.com/office/powerpoint/2010/main" val="4264528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fotolia_3995826_XS.jpg">
            <a:extLst>
              <a:ext uri="{FF2B5EF4-FFF2-40B4-BE49-F238E27FC236}">
                <a16:creationId xmlns:a16="http://schemas.microsoft.com/office/drawing/2014/main" id="{B59688B1-AB0A-4117-8DCD-CC12D570036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F7BEA6E-6219-4FCB-8ED7-E26BC045B46D}"/>
              </a:ext>
            </a:extLst>
          </p:cNvPr>
          <p:cNvSpPr>
            <a:spLocks noGrp="1"/>
          </p:cNvSpPr>
          <p:nvPr>
            <p:ph type="title"/>
          </p:nvPr>
        </p:nvSpPr>
        <p:spPr>
          <a:xfrm>
            <a:off x="2362200" y="0"/>
            <a:ext cx="6781800" cy="2057400"/>
          </a:xfrm>
        </p:spPr>
        <p:txBody>
          <a:bodyPr/>
          <a:lstStyle/>
          <a:p>
            <a:pPr marL="715963" indent="-715963" algn="l" eaLnBrk="1" hangingPunct="1"/>
            <a:r>
              <a:rPr lang="en-US" altLang="en-US" sz="5400" b="1" dirty="0">
                <a:solidFill>
                  <a:schemeClr val="tx1"/>
                </a:solidFill>
              </a:rPr>
              <a:t>I.	</a:t>
            </a:r>
            <a:r>
              <a:rPr lang="en-US" altLang="en-US" sz="5400" b="1" dirty="0"/>
              <a:t>Jesus makes the </a:t>
            </a:r>
            <a:r>
              <a:rPr lang="en-US" altLang="en-US" sz="5400" b="1" u="sng" dirty="0">
                <a:solidFill>
                  <a:srgbClr val="FFFF00"/>
                </a:solidFill>
              </a:rPr>
              <a:t>blind</a:t>
            </a:r>
            <a:r>
              <a:rPr lang="en-US" altLang="en-US" sz="5400" b="1" dirty="0">
                <a:solidFill>
                  <a:srgbClr val="FFFF00"/>
                </a:solidFill>
              </a:rPr>
              <a:t> </a:t>
            </a:r>
            <a:r>
              <a:rPr lang="en-US" altLang="en-US" sz="5400" b="1" u="sng" dirty="0">
                <a:solidFill>
                  <a:srgbClr val="FFFF00"/>
                </a:solidFill>
              </a:rPr>
              <a:t>see</a:t>
            </a:r>
            <a:r>
              <a:rPr lang="en-US" altLang="en-US" sz="5400" b="1" dirty="0"/>
              <a:t>.</a:t>
            </a:r>
            <a:endParaRPr lang="en-US" altLang="en-US" sz="5400" b="1" dirty="0">
              <a:solidFill>
                <a:schemeClr val="tx1"/>
              </a:solidFill>
            </a:endParaRPr>
          </a:p>
        </p:txBody>
      </p:sp>
    </p:spTree>
    <p:extLst>
      <p:ext uri="{BB962C8B-B14F-4D97-AF65-F5344CB8AC3E}">
        <p14:creationId xmlns:p14="http://schemas.microsoft.com/office/powerpoint/2010/main" val="403382064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descr="John 9.1 Beggar.jpg">
            <a:extLst>
              <a:ext uri="{FF2B5EF4-FFF2-40B4-BE49-F238E27FC236}">
                <a16:creationId xmlns:a16="http://schemas.microsoft.com/office/drawing/2014/main" id="{D3EE1DC8-3218-4495-A316-DD5712847D02}"/>
              </a:ext>
            </a:extLst>
          </p:cNvPr>
          <p:cNvPicPr>
            <a:picLocks noChangeAspect="1"/>
          </p:cNvPicPr>
          <p:nvPr/>
        </p:nvPicPr>
        <p:blipFill>
          <a:blip r:embed="rId2">
            <a:extLst>
              <a:ext uri="{28A0092B-C50C-407E-A947-70E740481C1C}">
                <a14:useLocalDpi xmlns:a14="http://schemas.microsoft.com/office/drawing/2010/main" val="0"/>
              </a:ext>
            </a:extLst>
          </a:blip>
          <a:srcRect r="17241"/>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2D071ED-AA57-4602-A53E-34C2D17991A9}"/>
              </a:ext>
            </a:extLst>
          </p:cNvPr>
          <p:cNvSpPr>
            <a:spLocks noGrp="1"/>
          </p:cNvSpPr>
          <p:nvPr>
            <p:ph type="title"/>
          </p:nvPr>
        </p:nvSpPr>
        <p:spPr>
          <a:xfrm>
            <a:off x="0" y="-76200"/>
            <a:ext cx="9144000" cy="2133600"/>
          </a:xfrm>
        </p:spPr>
        <p:txBody>
          <a:bodyPr/>
          <a:lstStyle/>
          <a:p>
            <a:pPr marL="715963" indent="-715963" algn="l" eaLnBrk="1" hangingPunct="1"/>
            <a:r>
              <a:rPr lang="en-US" altLang="en-US" b="1" dirty="0">
                <a:solidFill>
                  <a:schemeClr val="tx1"/>
                </a:solidFill>
                <a:effectLst>
                  <a:outerShdw blurRad="38100" dist="38100" dir="2700000" algn="tl">
                    <a:srgbClr val="000080"/>
                  </a:outerShdw>
                </a:effectLst>
              </a:rPr>
              <a:t>A.	</a:t>
            </a:r>
            <a:r>
              <a:rPr lang="en-US" altLang="en-US" b="1" dirty="0">
                <a:effectLst>
                  <a:outerShdw blurRad="38100" dist="38100" dir="2700000" algn="tl">
                    <a:srgbClr val="000080"/>
                  </a:outerShdw>
                </a:effectLst>
              </a:rPr>
              <a:t>Jesus’ healing a blind man proved he gives spiritual sight too (9:1-7).</a:t>
            </a:r>
            <a:endParaRPr lang="en-US" altLang="en-US" b="1" dirty="0">
              <a:solidFill>
                <a:schemeClr val="tx1"/>
              </a:solidFill>
              <a:effectLst>
                <a:outerShdw blurRad="38100" dist="38100" dir="2700000" algn="tl">
                  <a:srgbClr val="000080"/>
                </a:outerShdw>
              </a:effectLst>
            </a:endParaRPr>
          </a:p>
        </p:txBody>
      </p:sp>
    </p:spTree>
    <p:extLst>
      <p:ext uri="{BB962C8B-B14F-4D97-AF65-F5344CB8AC3E}">
        <p14:creationId xmlns:p14="http://schemas.microsoft.com/office/powerpoint/2010/main" val="294319490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John 9.7 Went to Siloam.jpg">
            <a:extLst>
              <a:ext uri="{FF2B5EF4-FFF2-40B4-BE49-F238E27FC236}">
                <a16:creationId xmlns:a16="http://schemas.microsoft.com/office/drawing/2014/main" id="{17340F43-0BD3-4D80-9ECE-D4693B7276C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133600"/>
            <a:ext cx="9144000" cy="477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F32E860-6548-4F54-AA9B-F59158AB32BC}"/>
              </a:ext>
            </a:extLst>
          </p:cNvPr>
          <p:cNvSpPr>
            <a:spLocks noGrp="1"/>
          </p:cNvSpPr>
          <p:nvPr>
            <p:ph type="title"/>
          </p:nvPr>
        </p:nvSpPr>
        <p:spPr>
          <a:xfrm>
            <a:off x="0" y="0"/>
            <a:ext cx="9144000" cy="2133600"/>
          </a:xfrm>
        </p:spPr>
        <p:txBody>
          <a:bodyPr/>
          <a:lstStyle/>
          <a:p>
            <a:pPr marL="715963" indent="-715963" algn="l" eaLnBrk="1" hangingPunct="1"/>
            <a:r>
              <a:rPr lang="en-US" altLang="en-US" sz="4000" b="1" dirty="0">
                <a:solidFill>
                  <a:schemeClr val="tx1"/>
                </a:solidFill>
                <a:effectLst>
                  <a:outerShdw blurRad="38100" dist="38100" dir="2700000" algn="tl">
                    <a:srgbClr val="000080"/>
                  </a:outerShdw>
                </a:effectLst>
              </a:rPr>
              <a:t>1.	</a:t>
            </a:r>
            <a:r>
              <a:rPr lang="en-US" altLang="en-US" sz="4000" b="1" dirty="0">
                <a:effectLst>
                  <a:outerShdw blurRad="38100" dist="38100" dir="2700000" algn="tl">
                    <a:srgbClr val="000080"/>
                  </a:outerShdw>
                </a:effectLst>
              </a:rPr>
              <a:t>This man was born blind to show that God empowered Jesus to give eternal life (9:1-5).</a:t>
            </a:r>
            <a:endParaRPr lang="en-US" altLang="en-US" sz="4000" b="1" dirty="0">
              <a:solidFill>
                <a:schemeClr val="tx1"/>
              </a:solidFill>
              <a:effectLst>
                <a:outerShdw blurRad="38100" dist="38100" dir="2700000" algn="tl">
                  <a:srgbClr val="000080"/>
                </a:outerShdw>
              </a:effectLst>
            </a:endParaRPr>
          </a:p>
        </p:txBody>
      </p:sp>
    </p:spTree>
    <p:extLst>
      <p:ext uri="{BB962C8B-B14F-4D97-AF65-F5344CB8AC3E}">
        <p14:creationId xmlns:p14="http://schemas.microsoft.com/office/powerpoint/2010/main" val="302081749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21271-C1E5-4B69-80BD-F21AD8D6AC27}"/>
              </a:ext>
            </a:extLst>
          </p:cNvPr>
          <p:cNvSpPr>
            <a:spLocks noGrp="1"/>
          </p:cNvSpPr>
          <p:nvPr>
            <p:ph type="title"/>
          </p:nvPr>
        </p:nvSpPr>
        <p:spPr>
          <a:xfrm>
            <a:off x="0" y="228600"/>
            <a:ext cx="9144000" cy="11430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Why this blindness?</a:t>
            </a:r>
          </a:p>
        </p:txBody>
      </p:sp>
      <p:pic>
        <p:nvPicPr>
          <p:cNvPr id="67587" name="Picture 2" descr="John 9.2 Who's Sin?.jpg">
            <a:extLst>
              <a:ext uri="{FF2B5EF4-FFF2-40B4-BE49-F238E27FC236}">
                <a16:creationId xmlns:a16="http://schemas.microsoft.com/office/drawing/2014/main" id="{6F0A07EB-9B75-4BEE-B05D-2D289B633A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01800"/>
            <a:ext cx="9144000"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167398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8" descr="idol.jpg">
            <a:extLst>
              <a:ext uri="{FF2B5EF4-FFF2-40B4-BE49-F238E27FC236}">
                <a16:creationId xmlns:a16="http://schemas.microsoft.com/office/drawing/2014/main" id="{5FA5C739-C0C8-45CD-A900-901E0E2470D5}"/>
              </a:ext>
            </a:extLst>
          </p:cNvPr>
          <p:cNvPicPr>
            <a:picLocks noChangeAspect="1"/>
          </p:cNvPicPr>
          <p:nvPr/>
        </p:nvPicPr>
        <p:blipFill>
          <a:blip r:embed="rId2">
            <a:extLst>
              <a:ext uri="{28A0092B-C50C-407E-A947-70E740481C1C}">
                <a14:useLocalDpi xmlns:a14="http://schemas.microsoft.com/office/drawing/2010/main" val="0"/>
              </a:ext>
            </a:extLst>
          </a:blip>
          <a:srcRect l="49110" t="13303" r="27467" b="11111"/>
          <a:stretch>
            <a:fillRect/>
          </a:stretch>
        </p:blipFill>
        <p:spPr bwMode="auto">
          <a:xfrm>
            <a:off x="6400800" y="0"/>
            <a:ext cx="27432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867F99D-4928-4A02-B56E-C7179516FB07}"/>
              </a:ext>
            </a:extLst>
          </p:cNvPr>
          <p:cNvSpPr>
            <a:spLocks noGrp="1"/>
          </p:cNvSpPr>
          <p:nvPr>
            <p:ph type="title"/>
          </p:nvPr>
        </p:nvSpPr>
        <p:spPr>
          <a:xfrm>
            <a:off x="0" y="-228600"/>
            <a:ext cx="6400800" cy="1143000"/>
          </a:xfrm>
        </p:spPr>
        <p:txBody>
          <a:bodyPr/>
          <a:lstStyle/>
          <a:p>
            <a:pPr marL="715963" indent="-715963" eaLnBrk="1" hangingPunct="1">
              <a:defRPr/>
            </a:pPr>
            <a:r>
              <a:rPr lang="en-US" b="1" dirty="0">
                <a:solidFill>
                  <a:schemeClr val="tx1"/>
                </a:solidFill>
                <a:effectLst>
                  <a:outerShdw blurRad="38100" dist="38100" dir="2700000" algn="tl">
                    <a:srgbClr val="000000">
                      <a:alpha val="43137"/>
                    </a:srgbClr>
                  </a:outerShdw>
                </a:effectLst>
              </a:rPr>
              <a:t>Exodus 20:4-5</a:t>
            </a:r>
          </a:p>
        </p:txBody>
      </p:sp>
      <p:sp>
        <p:nvSpPr>
          <p:cNvPr id="3" name="Title 1">
            <a:extLst>
              <a:ext uri="{FF2B5EF4-FFF2-40B4-BE49-F238E27FC236}">
                <a16:creationId xmlns:a16="http://schemas.microsoft.com/office/drawing/2014/main" id="{56FE5309-5378-453B-AD90-D61A7E6FE917}"/>
              </a:ext>
            </a:extLst>
          </p:cNvPr>
          <p:cNvSpPr txBox="1">
            <a:spLocks/>
          </p:cNvSpPr>
          <p:nvPr/>
        </p:nvSpPr>
        <p:spPr bwMode="auto">
          <a:xfrm>
            <a:off x="228600" y="762000"/>
            <a:ext cx="6477000" cy="60198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“You must not make for yourself an idol.... </a:t>
            </a:r>
            <a:r>
              <a:rPr kumimoji="0" lang="en-US" altLang="en-US" sz="3600" b="1" i="0" u="none" strike="noStrike" kern="1200" cap="none" spc="0" normalizeH="0" baseline="30000" noProof="0">
                <a:ln>
                  <a:noFill/>
                </a:ln>
                <a:solidFill>
                  <a:srgbClr val="FFFFFF"/>
                </a:solidFill>
                <a:effectLst/>
                <a:uLnTx/>
                <a:uFillTx/>
                <a:latin typeface="Arial" panose="020B0604020202020204" pitchFamily="34" charset="0"/>
                <a:cs typeface="Arial" panose="020B0604020202020204" pitchFamily="34" charset="0"/>
              </a:rPr>
              <a:t>5 </a:t>
            </a:r>
            <a:r>
              <a:rPr kumimoji="0" lang="en-US" altLang="en-US" sz="3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You must not bow down to them or worship them, for ... I lay the sins of the parents upon their children; </a:t>
            </a:r>
            <a:r>
              <a:rPr kumimoji="0" lang="en-US" altLang="en-US" sz="36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the entire family is affected</a:t>
            </a:r>
            <a:r>
              <a:rPr kumimoji="0" lang="en-US" altLang="en-US" sz="3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—even children in the third and fourth generations of those who reject me.’”</a:t>
            </a:r>
            <a:endParaRPr kumimoji="0" lang="en-US" alt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3DBEF502-2D78-46CC-A557-FD7AF46E5711}"/>
              </a:ext>
            </a:extLst>
          </p:cNvPr>
          <p:cNvSpPr txBox="1">
            <a:spLocks/>
          </p:cNvSpPr>
          <p:nvPr/>
        </p:nvSpPr>
        <p:spPr bwMode="auto">
          <a:xfrm>
            <a:off x="6324600" y="0"/>
            <a:ext cx="2819400" cy="914400"/>
          </a:xfrm>
          <a:prstGeom prst="rect">
            <a:avLst/>
          </a:prstGeom>
          <a:noFill/>
          <a:ln w="9525">
            <a:noFill/>
            <a:miter lim="800000"/>
            <a:headEnd/>
            <a:tailEnd/>
          </a:ln>
          <a:effectLst/>
        </p:spPr>
        <p:txBody>
          <a:bodyPr anchor="ctr"/>
          <a:lstStyle/>
          <a:p>
            <a:pPr marL="715963" marR="0" lvl="0" indent="-715963"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rPr>
              <a:t>Sin</a:t>
            </a:r>
          </a:p>
        </p:txBody>
      </p:sp>
      <p:sp>
        <p:nvSpPr>
          <p:cNvPr id="7" name="Title 1">
            <a:extLst>
              <a:ext uri="{FF2B5EF4-FFF2-40B4-BE49-F238E27FC236}">
                <a16:creationId xmlns:a16="http://schemas.microsoft.com/office/drawing/2014/main" id="{96E5F017-D30C-4514-BA80-E12054DB0F5A}"/>
              </a:ext>
            </a:extLst>
          </p:cNvPr>
          <p:cNvSpPr txBox="1">
            <a:spLocks/>
          </p:cNvSpPr>
          <p:nvPr/>
        </p:nvSpPr>
        <p:spPr bwMode="auto">
          <a:xfrm>
            <a:off x="6324600" y="5715000"/>
            <a:ext cx="2819400" cy="1143000"/>
          </a:xfrm>
          <a:prstGeom prst="rect">
            <a:avLst/>
          </a:prstGeom>
          <a:noFill/>
          <a:ln w="9525">
            <a:noFill/>
            <a:miter lim="800000"/>
            <a:headEnd/>
            <a:tailEnd/>
          </a:ln>
          <a:effectLst/>
        </p:spPr>
        <p:txBody>
          <a:bodyPr anchor="ctr"/>
          <a:lstStyle/>
          <a:p>
            <a:pPr marL="715963" marR="0" lvl="0" indent="-715963"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rPr>
              <a:t>Suffering</a:t>
            </a:r>
          </a:p>
        </p:txBody>
      </p:sp>
      <p:sp>
        <p:nvSpPr>
          <p:cNvPr id="8" name="Down Arrow 7">
            <a:extLst>
              <a:ext uri="{FF2B5EF4-FFF2-40B4-BE49-F238E27FC236}">
                <a16:creationId xmlns:a16="http://schemas.microsoft.com/office/drawing/2014/main" id="{28F553FB-7F18-4013-BC6A-4623ABE44FEF}"/>
              </a:ext>
            </a:extLst>
          </p:cNvPr>
          <p:cNvSpPr>
            <a:spLocks noChangeArrowheads="1"/>
          </p:cNvSpPr>
          <p:nvPr/>
        </p:nvSpPr>
        <p:spPr bwMode="auto">
          <a:xfrm>
            <a:off x="7239000" y="838200"/>
            <a:ext cx="1143000" cy="5181600"/>
          </a:xfrm>
          <a:prstGeom prst="downArrow">
            <a:avLst>
              <a:gd name="adj1" fmla="val 50000"/>
              <a:gd name="adj2" fmla="val 49993"/>
            </a:avLst>
          </a:prstGeom>
          <a:gradFill rotWithShape="1">
            <a:gsLst>
              <a:gs pos="0">
                <a:srgbClr val="6D89FF"/>
              </a:gs>
              <a:gs pos="100000">
                <a:srgbClr val="1457FF"/>
              </a:gs>
            </a:gsLst>
            <a:lin ang="5400000"/>
          </a:gra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60092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3" descr="John 9.6 Mud on Eyes.jpg">
            <a:extLst>
              <a:ext uri="{FF2B5EF4-FFF2-40B4-BE49-F238E27FC236}">
                <a16:creationId xmlns:a16="http://schemas.microsoft.com/office/drawing/2014/main" id="{F9D33220-3CD5-4017-BC14-5FC9688EEC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25650"/>
            <a:ext cx="9144000"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EFC697B-A1F5-4252-8C3E-E5860868EC5D}"/>
              </a:ext>
            </a:extLst>
          </p:cNvPr>
          <p:cNvSpPr>
            <a:spLocks noGrp="1"/>
          </p:cNvSpPr>
          <p:nvPr>
            <p:ph type="title"/>
          </p:nvPr>
        </p:nvSpPr>
        <p:spPr>
          <a:xfrm>
            <a:off x="0" y="0"/>
            <a:ext cx="9144000" cy="2133600"/>
          </a:xfrm>
        </p:spPr>
        <p:txBody>
          <a:bodyPr/>
          <a:lstStyle/>
          <a:p>
            <a:pPr marL="715963" indent="-715963" algn="l" eaLnBrk="1" hangingPunct="1"/>
            <a:r>
              <a:rPr lang="en-US" altLang="en-US" sz="4000" b="1" dirty="0">
                <a:effectLst>
                  <a:outerShdw blurRad="38100" dist="38100" dir="2700000" algn="tl">
                    <a:srgbClr val="000080"/>
                  </a:outerShdw>
                </a:effectLst>
              </a:rPr>
              <a:t>2.	Jesus proved He was the way for eternal life by miraculously healing the man (9:6-7).</a:t>
            </a:r>
            <a:endParaRPr lang="en-US" altLang="en-US" sz="4000" b="1" dirty="0">
              <a:solidFill>
                <a:schemeClr val="tx1"/>
              </a:solidFill>
              <a:effectLst>
                <a:outerShdw blurRad="38100" dist="38100" dir="2700000" algn="tl">
                  <a:srgbClr val="000080"/>
                </a:outerShdw>
              </a:effectLst>
            </a:endParaRPr>
          </a:p>
        </p:txBody>
      </p:sp>
    </p:spTree>
    <p:extLst>
      <p:ext uri="{BB962C8B-B14F-4D97-AF65-F5344CB8AC3E}">
        <p14:creationId xmlns:p14="http://schemas.microsoft.com/office/powerpoint/2010/main" val="365416146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0262A-211C-4661-868B-3107106589C7}"/>
              </a:ext>
            </a:extLst>
          </p:cNvPr>
          <p:cNvSpPr>
            <a:spLocks noGrp="1"/>
          </p:cNvSpPr>
          <p:nvPr>
            <p:ph type="title"/>
          </p:nvPr>
        </p:nvSpPr>
        <p:spPr>
          <a:xfrm>
            <a:off x="0" y="152400"/>
            <a:ext cx="9144000" cy="1447800"/>
          </a:xfrm>
        </p:spPr>
        <p:txBody>
          <a:bodyPr/>
          <a:lstStyle/>
          <a:p>
            <a:pPr eaLnBrk="1" hangingPunct="1"/>
            <a:r>
              <a:rPr lang="en-US" altLang="en-US" b="1">
                <a:solidFill>
                  <a:schemeClr val="tx1"/>
                </a:solidFill>
                <a:effectLst>
                  <a:outerShdw blurRad="38100" dist="38100" dir="2700000" algn="tl">
                    <a:srgbClr val="000080"/>
                  </a:outerShdw>
                </a:effectLst>
              </a:rPr>
              <a:t>Why did Christ put mud on the man’s eyes (9:6)?</a:t>
            </a:r>
          </a:p>
        </p:txBody>
      </p:sp>
      <p:pic>
        <p:nvPicPr>
          <p:cNvPr id="70659" name="Picture 2" descr="John 9.7 Washed Eyes.jpg">
            <a:extLst>
              <a:ext uri="{FF2B5EF4-FFF2-40B4-BE49-F238E27FC236}">
                <a16:creationId xmlns:a16="http://schemas.microsoft.com/office/drawing/2014/main" id="{79B517C3-0994-4FD9-B82D-654143F31E2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11325"/>
            <a:ext cx="91440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5056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80B88-23E3-4762-B81B-3F8D10B56746}"/>
              </a:ext>
            </a:extLst>
          </p:cNvPr>
          <p:cNvSpPr>
            <a:spLocks noGrp="1"/>
          </p:cNvSpPr>
          <p:nvPr>
            <p:ph type="title" idx="4294967295"/>
          </p:nvPr>
        </p:nvSpPr>
        <p:spPr/>
        <p:txBody>
          <a:bodyPr/>
          <a:lstStyle/>
          <a:p>
            <a:pPr eaLnBrk="1" hangingPunct="1">
              <a:defRPr/>
            </a:pPr>
            <a:r>
              <a:rPr lang="en-US" dirty="0">
                <a:ea typeface="+mj-ea"/>
                <a:cs typeface="+mj-cs"/>
              </a:rPr>
              <a:t>Four Christmases</a:t>
            </a:r>
          </a:p>
        </p:txBody>
      </p:sp>
      <p:pic>
        <p:nvPicPr>
          <p:cNvPr id="21507" name="Picture 3" descr="four_christmases02.jpg">
            <a:extLst>
              <a:ext uri="{FF2B5EF4-FFF2-40B4-BE49-F238E27FC236}">
                <a16:creationId xmlns:a16="http://schemas.microsoft.com/office/drawing/2014/main" id="{45DC02F8-FEB7-4811-BA26-F503D658AF2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805264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5" descr="John 1.3 jesus creating_adam.jpg">
            <a:extLst>
              <a:ext uri="{FF2B5EF4-FFF2-40B4-BE49-F238E27FC236}">
                <a16:creationId xmlns:a16="http://schemas.microsoft.com/office/drawing/2014/main" id="{D144D53D-1C7A-4F34-9189-2711916C8955}"/>
              </a:ext>
            </a:extLst>
          </p:cNvPr>
          <p:cNvPicPr>
            <a:picLocks noChangeAspect="1"/>
          </p:cNvPicPr>
          <p:nvPr/>
        </p:nvPicPr>
        <p:blipFill>
          <a:blip r:embed="rId2">
            <a:extLst>
              <a:ext uri="{28A0092B-C50C-407E-A947-70E740481C1C}">
                <a14:useLocalDpi xmlns:a14="http://schemas.microsoft.com/office/drawing/2010/main" val="0"/>
              </a:ext>
            </a:extLst>
          </a:blip>
          <a:srcRect l="2223" t="112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2">
            <a:extLst>
              <a:ext uri="{FF2B5EF4-FFF2-40B4-BE49-F238E27FC236}">
                <a16:creationId xmlns:a16="http://schemas.microsoft.com/office/drawing/2014/main" id="{6B587109-1259-4385-A2C3-D7D67D5F64C4}"/>
              </a:ext>
            </a:extLst>
          </p:cNvPr>
          <p:cNvSpPr>
            <a:spLocks noGrp="1" noChangeArrowheads="1"/>
          </p:cNvSpPr>
          <p:nvPr>
            <p:ph type="title"/>
          </p:nvPr>
        </p:nvSpPr>
        <p:spPr>
          <a:xfrm>
            <a:off x="0" y="0"/>
            <a:ext cx="2895600" cy="4648200"/>
          </a:xfrm>
        </p:spPr>
        <p:txBody>
          <a:bodyPr/>
          <a:lstStyle/>
          <a:p>
            <a:pPr eaLnBrk="1" hangingPunct="1"/>
            <a:r>
              <a:rPr lang="en-US" altLang="en-US" sz="4000" dirty="0">
                <a:solidFill>
                  <a:schemeClr val="bg1"/>
                </a:solidFill>
                <a:effectLst>
                  <a:outerShdw blurRad="38100" dist="38100" dir="2700000" algn="tl">
                    <a:schemeClr val="tx1"/>
                  </a:outerShdw>
                </a:effectLst>
              </a:rPr>
              <a:t>Jesus </a:t>
            </a:r>
            <a:r>
              <a:rPr lang="en-US" altLang="en-US" sz="4000" dirty="0">
                <a:effectLst>
                  <a:outerShdw blurRad="38100" dist="38100" dir="2700000" algn="tl">
                    <a:schemeClr val="tx1"/>
                  </a:outerShdw>
                </a:effectLst>
              </a:rPr>
              <a:t>formed </a:t>
            </a:r>
            <a:r>
              <a:rPr lang="en-US" altLang="en-US" sz="4000" dirty="0">
                <a:solidFill>
                  <a:schemeClr val="bg1"/>
                </a:solidFill>
                <a:effectLst>
                  <a:outerShdw blurRad="38100" dist="38100" dir="2700000" algn="tl">
                    <a:schemeClr val="tx1"/>
                  </a:outerShdw>
                </a:effectLst>
              </a:rPr>
              <a:t>Adam from the dust (John 1:3; Gen. 2:7).</a:t>
            </a:r>
          </a:p>
        </p:txBody>
      </p:sp>
    </p:spTree>
    <p:extLst>
      <p:ext uri="{BB962C8B-B14F-4D97-AF65-F5344CB8AC3E}">
        <p14:creationId xmlns:p14="http://schemas.microsoft.com/office/powerpoint/2010/main" val="417834357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27C73-B307-4B1D-B18D-2006A6B82D0D}"/>
              </a:ext>
            </a:extLst>
          </p:cNvPr>
          <p:cNvSpPr>
            <a:spLocks noGrp="1"/>
          </p:cNvSpPr>
          <p:nvPr>
            <p:ph type="title"/>
          </p:nvPr>
        </p:nvSpPr>
        <p:spPr>
          <a:xfrm>
            <a:off x="0" y="-1"/>
            <a:ext cx="9144000" cy="1724025"/>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Washing developed his faith</a:t>
            </a:r>
          </a:p>
        </p:txBody>
      </p:sp>
      <p:pic>
        <p:nvPicPr>
          <p:cNvPr id="72707" name="Picture 2" descr="John 9.7 Went to Siloam.jpg">
            <a:extLst>
              <a:ext uri="{FF2B5EF4-FFF2-40B4-BE49-F238E27FC236}">
                <a16:creationId xmlns:a16="http://schemas.microsoft.com/office/drawing/2014/main" id="{12BCD80F-AFD5-4FE0-9461-989D654F126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24025"/>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461230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3" descr="siloam-map.jpg">
            <a:extLst>
              <a:ext uri="{FF2B5EF4-FFF2-40B4-BE49-F238E27FC236}">
                <a16:creationId xmlns:a16="http://schemas.microsoft.com/office/drawing/2014/main" id="{A6E55CF4-1195-4D44-9F6A-BBE6ADA015C1}"/>
              </a:ext>
            </a:extLst>
          </p:cNvPr>
          <p:cNvPicPr>
            <a:picLocks noChangeAspect="1"/>
          </p:cNvPicPr>
          <p:nvPr/>
        </p:nvPicPr>
        <p:blipFill>
          <a:blip r:embed="rId2">
            <a:extLst>
              <a:ext uri="{28A0092B-C50C-407E-A947-70E740481C1C}">
                <a14:useLocalDpi xmlns:a14="http://schemas.microsoft.com/office/drawing/2010/main" val="0"/>
              </a:ext>
            </a:extLst>
          </a:blip>
          <a:srcRect t="874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19DF2B2-1369-4DFD-96E8-809B5822AEA6}"/>
              </a:ext>
            </a:extLst>
          </p:cNvPr>
          <p:cNvSpPr>
            <a:spLocks noGrp="1"/>
          </p:cNvSpPr>
          <p:nvPr>
            <p:ph type="title"/>
          </p:nvPr>
        </p:nvSpPr>
        <p:spPr>
          <a:xfrm>
            <a:off x="0" y="0"/>
            <a:ext cx="5181600" cy="1447800"/>
          </a:xfrm>
          <a:solidFill>
            <a:srgbClr val="800000"/>
          </a:solidFill>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Journey to the Pool of Siloam</a:t>
            </a:r>
          </a:p>
        </p:txBody>
      </p:sp>
      <p:sp>
        <p:nvSpPr>
          <p:cNvPr id="5" name="Title 1">
            <a:extLst>
              <a:ext uri="{FF2B5EF4-FFF2-40B4-BE49-F238E27FC236}">
                <a16:creationId xmlns:a16="http://schemas.microsoft.com/office/drawing/2014/main" id="{6338D6D5-1A7D-454A-80AA-668D4C51AEED}"/>
              </a:ext>
            </a:extLst>
          </p:cNvPr>
          <p:cNvSpPr txBox="1">
            <a:spLocks/>
          </p:cNvSpPr>
          <p:nvPr/>
        </p:nvSpPr>
        <p:spPr bwMode="auto">
          <a:xfrm>
            <a:off x="0" y="6248400"/>
            <a:ext cx="3352800" cy="609600"/>
          </a:xfrm>
          <a:prstGeom prst="rect">
            <a:avLst/>
          </a:prstGeom>
          <a:solidFill>
            <a:srgbClr val="800000"/>
          </a:solid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rPr>
              <a:t>Pool of Siloam</a:t>
            </a:r>
          </a:p>
        </p:txBody>
      </p:sp>
      <p:sp>
        <p:nvSpPr>
          <p:cNvPr id="6" name="Title 1">
            <a:extLst>
              <a:ext uri="{FF2B5EF4-FFF2-40B4-BE49-F238E27FC236}">
                <a16:creationId xmlns:a16="http://schemas.microsoft.com/office/drawing/2014/main" id="{5481002D-7048-452F-B735-523E43ABEF6D}"/>
              </a:ext>
            </a:extLst>
          </p:cNvPr>
          <p:cNvSpPr txBox="1">
            <a:spLocks/>
          </p:cNvSpPr>
          <p:nvPr/>
        </p:nvSpPr>
        <p:spPr bwMode="auto">
          <a:xfrm>
            <a:off x="5715000" y="533400"/>
            <a:ext cx="2438400" cy="609600"/>
          </a:xfrm>
          <a:prstGeom prst="rect">
            <a:avLst/>
          </a:prstGeom>
          <a:solidFill>
            <a:srgbClr val="800000"/>
          </a:solid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rPr>
              <a:t>Temple</a:t>
            </a:r>
          </a:p>
        </p:txBody>
      </p:sp>
      <p:sp>
        <p:nvSpPr>
          <p:cNvPr id="8" name="Freeform 7">
            <a:extLst>
              <a:ext uri="{FF2B5EF4-FFF2-40B4-BE49-F238E27FC236}">
                <a16:creationId xmlns:a16="http://schemas.microsoft.com/office/drawing/2014/main" id="{6776494A-0DAD-40B7-8CB3-D44CFE9EEB54}"/>
              </a:ext>
            </a:extLst>
          </p:cNvPr>
          <p:cNvSpPr>
            <a:spLocks noChangeArrowheads="1"/>
          </p:cNvSpPr>
          <p:nvPr/>
        </p:nvSpPr>
        <p:spPr bwMode="auto">
          <a:xfrm>
            <a:off x="1676400" y="1490663"/>
            <a:ext cx="5062538" cy="4251325"/>
          </a:xfrm>
          <a:custGeom>
            <a:avLst/>
            <a:gdLst>
              <a:gd name="T0" fmla="*/ 0 w 5063067"/>
              <a:gd name="T1" fmla="*/ 0 h 4252098"/>
              <a:gd name="T2" fmla="*/ 5063067 w 5063067"/>
              <a:gd name="T3" fmla="*/ 4252098 h 4252098"/>
            </a:gdLst>
            <a:ahLst/>
            <a:cxnLst/>
            <a:rect l="T0" t="T1" r="T2" b="T3"/>
            <a:pathLst>
              <a:path w="5063067" h="4252098">
                <a:moveTo>
                  <a:pt x="5063067" y="0"/>
                </a:moveTo>
                <a:cubicBezTo>
                  <a:pt x="5041370" y="5424"/>
                  <a:pt x="4968823" y="21722"/>
                  <a:pt x="4944533" y="33867"/>
                </a:cubicBezTo>
                <a:cubicBezTo>
                  <a:pt x="4813230" y="99518"/>
                  <a:pt x="4970620" y="42106"/>
                  <a:pt x="4842933" y="84667"/>
                </a:cubicBezTo>
                <a:cubicBezTo>
                  <a:pt x="4820355" y="118534"/>
                  <a:pt x="4803981" y="157486"/>
                  <a:pt x="4775200" y="186267"/>
                </a:cubicBezTo>
                <a:cubicBezTo>
                  <a:pt x="4713660" y="247807"/>
                  <a:pt x="4727907" y="228770"/>
                  <a:pt x="4673600" y="304800"/>
                </a:cubicBezTo>
                <a:cubicBezTo>
                  <a:pt x="4638304" y="354214"/>
                  <a:pt x="4594963" y="438256"/>
                  <a:pt x="4538133" y="457200"/>
                </a:cubicBezTo>
                <a:lnTo>
                  <a:pt x="4487333" y="474134"/>
                </a:lnTo>
                <a:cubicBezTo>
                  <a:pt x="4470400" y="491067"/>
                  <a:pt x="4454930" y="509603"/>
                  <a:pt x="4436533" y="524934"/>
                </a:cubicBezTo>
                <a:cubicBezTo>
                  <a:pt x="4420899" y="537962"/>
                  <a:pt x="4398761" y="543166"/>
                  <a:pt x="4385733" y="558800"/>
                </a:cubicBezTo>
                <a:cubicBezTo>
                  <a:pt x="4279306" y="686514"/>
                  <a:pt x="4405514" y="571464"/>
                  <a:pt x="4334933" y="677334"/>
                </a:cubicBezTo>
                <a:cubicBezTo>
                  <a:pt x="4260032" y="789685"/>
                  <a:pt x="4305669" y="668130"/>
                  <a:pt x="4250267" y="778934"/>
                </a:cubicBezTo>
                <a:cubicBezTo>
                  <a:pt x="4242285" y="794899"/>
                  <a:pt x="4242001" y="814131"/>
                  <a:pt x="4233333" y="829734"/>
                </a:cubicBezTo>
                <a:cubicBezTo>
                  <a:pt x="4213566" y="865314"/>
                  <a:pt x="4188178" y="897467"/>
                  <a:pt x="4165600" y="931334"/>
                </a:cubicBezTo>
                <a:cubicBezTo>
                  <a:pt x="4093563" y="1183461"/>
                  <a:pt x="4167729" y="902159"/>
                  <a:pt x="4097867" y="1303867"/>
                </a:cubicBezTo>
                <a:cubicBezTo>
                  <a:pt x="4089892" y="1349724"/>
                  <a:pt x="4084816" y="1397703"/>
                  <a:pt x="4064000" y="1439334"/>
                </a:cubicBezTo>
                <a:cubicBezTo>
                  <a:pt x="4014168" y="1538996"/>
                  <a:pt x="4054080" y="1499085"/>
                  <a:pt x="3928533" y="1540934"/>
                </a:cubicBezTo>
                <a:lnTo>
                  <a:pt x="3877733" y="1557867"/>
                </a:lnTo>
                <a:cubicBezTo>
                  <a:pt x="3860800" y="1569156"/>
                  <a:pt x="3845530" y="1583469"/>
                  <a:pt x="3826933" y="1591734"/>
                </a:cubicBezTo>
                <a:cubicBezTo>
                  <a:pt x="3794311" y="1606232"/>
                  <a:pt x="3725333" y="1625600"/>
                  <a:pt x="3725333" y="1625600"/>
                </a:cubicBezTo>
                <a:cubicBezTo>
                  <a:pt x="3708400" y="1636889"/>
                  <a:pt x="3692736" y="1650366"/>
                  <a:pt x="3674533" y="1659467"/>
                </a:cubicBezTo>
                <a:cubicBezTo>
                  <a:pt x="3658568" y="1667449"/>
                  <a:pt x="3640953" y="1671704"/>
                  <a:pt x="3623733" y="1676400"/>
                </a:cubicBezTo>
                <a:cubicBezTo>
                  <a:pt x="3578828" y="1688647"/>
                  <a:pt x="3532424" y="1695548"/>
                  <a:pt x="3488267" y="1710267"/>
                </a:cubicBezTo>
                <a:cubicBezTo>
                  <a:pt x="3454400" y="1721556"/>
                  <a:pt x="3421300" y="1735476"/>
                  <a:pt x="3386667" y="1744134"/>
                </a:cubicBezTo>
                <a:cubicBezTo>
                  <a:pt x="3364089" y="1749778"/>
                  <a:pt x="3341224" y="1754380"/>
                  <a:pt x="3318933" y="1761067"/>
                </a:cubicBezTo>
                <a:cubicBezTo>
                  <a:pt x="3284740" y="1771325"/>
                  <a:pt x="3252338" y="1787933"/>
                  <a:pt x="3217333" y="1794934"/>
                </a:cubicBezTo>
                <a:cubicBezTo>
                  <a:pt x="3097659" y="1818869"/>
                  <a:pt x="3159974" y="1802765"/>
                  <a:pt x="3031067" y="1845734"/>
                </a:cubicBezTo>
                <a:lnTo>
                  <a:pt x="2980267" y="1862667"/>
                </a:lnTo>
                <a:cubicBezTo>
                  <a:pt x="2723488" y="2033852"/>
                  <a:pt x="2987024" y="1848568"/>
                  <a:pt x="2827867" y="1981200"/>
                </a:cubicBezTo>
                <a:cubicBezTo>
                  <a:pt x="2812233" y="1994229"/>
                  <a:pt x="2791458" y="2000676"/>
                  <a:pt x="2777067" y="2015067"/>
                </a:cubicBezTo>
                <a:cubicBezTo>
                  <a:pt x="2757111" y="2035023"/>
                  <a:pt x="2744634" y="2061372"/>
                  <a:pt x="2726267" y="2082800"/>
                </a:cubicBezTo>
                <a:cubicBezTo>
                  <a:pt x="2682807" y="2133504"/>
                  <a:pt x="2676925" y="2132628"/>
                  <a:pt x="2624667" y="2167467"/>
                </a:cubicBezTo>
                <a:cubicBezTo>
                  <a:pt x="2512351" y="2392097"/>
                  <a:pt x="2648610" y="2111599"/>
                  <a:pt x="2573867" y="2286000"/>
                </a:cubicBezTo>
                <a:cubicBezTo>
                  <a:pt x="2548086" y="2346156"/>
                  <a:pt x="2540145" y="2353516"/>
                  <a:pt x="2506133" y="2404534"/>
                </a:cubicBezTo>
                <a:cubicBezTo>
                  <a:pt x="2463572" y="2532221"/>
                  <a:pt x="2520984" y="2374831"/>
                  <a:pt x="2455333" y="2506134"/>
                </a:cubicBezTo>
                <a:cubicBezTo>
                  <a:pt x="2447351" y="2522099"/>
                  <a:pt x="2446382" y="2540969"/>
                  <a:pt x="2438400" y="2556934"/>
                </a:cubicBezTo>
                <a:cubicBezTo>
                  <a:pt x="2429299" y="2575137"/>
                  <a:pt x="2413634" y="2589531"/>
                  <a:pt x="2404533" y="2607734"/>
                </a:cubicBezTo>
                <a:cubicBezTo>
                  <a:pt x="2371906" y="2672988"/>
                  <a:pt x="2381638" y="2692758"/>
                  <a:pt x="2336800" y="2743200"/>
                </a:cubicBezTo>
                <a:cubicBezTo>
                  <a:pt x="2304980" y="2778997"/>
                  <a:pt x="2261767" y="2804949"/>
                  <a:pt x="2235200" y="2844800"/>
                </a:cubicBezTo>
                <a:cubicBezTo>
                  <a:pt x="2223911" y="2861733"/>
                  <a:pt x="2218266" y="2884311"/>
                  <a:pt x="2201333" y="2895600"/>
                </a:cubicBezTo>
                <a:cubicBezTo>
                  <a:pt x="2181969" y="2908509"/>
                  <a:pt x="2156178" y="2906889"/>
                  <a:pt x="2133600" y="2912534"/>
                </a:cubicBezTo>
                <a:cubicBezTo>
                  <a:pt x="1912279" y="3078526"/>
                  <a:pt x="2188363" y="2873419"/>
                  <a:pt x="2015067" y="2997200"/>
                </a:cubicBezTo>
                <a:cubicBezTo>
                  <a:pt x="1978726" y="3023157"/>
                  <a:pt x="1936437" y="3059064"/>
                  <a:pt x="1896533" y="3081867"/>
                </a:cubicBezTo>
                <a:cubicBezTo>
                  <a:pt x="1874616" y="3094391"/>
                  <a:pt x="1849341" y="3101062"/>
                  <a:pt x="1828800" y="3115734"/>
                </a:cubicBezTo>
                <a:cubicBezTo>
                  <a:pt x="1809313" y="3129653"/>
                  <a:pt x="1796397" y="3151203"/>
                  <a:pt x="1778000" y="3166534"/>
                </a:cubicBezTo>
                <a:cubicBezTo>
                  <a:pt x="1731176" y="3205554"/>
                  <a:pt x="1702382" y="3210327"/>
                  <a:pt x="1642533" y="3234267"/>
                </a:cubicBezTo>
                <a:cubicBezTo>
                  <a:pt x="1631244" y="3251200"/>
                  <a:pt x="1621695" y="3269433"/>
                  <a:pt x="1608667" y="3285067"/>
                </a:cubicBezTo>
                <a:cubicBezTo>
                  <a:pt x="1593336" y="3303464"/>
                  <a:pt x="1572235" y="3316709"/>
                  <a:pt x="1557867" y="3335867"/>
                </a:cubicBezTo>
                <a:cubicBezTo>
                  <a:pt x="1521235" y="3384710"/>
                  <a:pt x="1456267" y="3488267"/>
                  <a:pt x="1456267" y="3488267"/>
                </a:cubicBezTo>
                <a:cubicBezTo>
                  <a:pt x="1425047" y="3613141"/>
                  <a:pt x="1458595" y="3499768"/>
                  <a:pt x="1405467" y="3623734"/>
                </a:cubicBezTo>
                <a:cubicBezTo>
                  <a:pt x="1398436" y="3640140"/>
                  <a:pt x="1399960" y="3660822"/>
                  <a:pt x="1388533" y="3674534"/>
                </a:cubicBezTo>
                <a:cubicBezTo>
                  <a:pt x="1370466" y="3696215"/>
                  <a:pt x="1343920" y="3709150"/>
                  <a:pt x="1320800" y="3725334"/>
                </a:cubicBezTo>
                <a:cubicBezTo>
                  <a:pt x="1287455" y="3748675"/>
                  <a:pt x="1253067" y="3770489"/>
                  <a:pt x="1219200" y="3793067"/>
                </a:cubicBezTo>
                <a:lnTo>
                  <a:pt x="1168400" y="3826934"/>
                </a:lnTo>
                <a:cubicBezTo>
                  <a:pt x="1162756" y="3843867"/>
                  <a:pt x="1164088" y="3865113"/>
                  <a:pt x="1151467" y="3877734"/>
                </a:cubicBezTo>
                <a:cubicBezTo>
                  <a:pt x="1138846" y="3890355"/>
                  <a:pt x="1115803" y="3885207"/>
                  <a:pt x="1100667" y="3894667"/>
                </a:cubicBezTo>
                <a:cubicBezTo>
                  <a:pt x="1070018" y="3913822"/>
                  <a:pt x="1047729" y="3945093"/>
                  <a:pt x="1016000" y="3962400"/>
                </a:cubicBezTo>
                <a:cubicBezTo>
                  <a:pt x="984660" y="3979494"/>
                  <a:pt x="948267" y="3984978"/>
                  <a:pt x="914400" y="3996267"/>
                </a:cubicBezTo>
                <a:lnTo>
                  <a:pt x="863600" y="4013200"/>
                </a:lnTo>
                <a:cubicBezTo>
                  <a:pt x="846667" y="4024489"/>
                  <a:pt x="831397" y="4038801"/>
                  <a:pt x="812800" y="4047067"/>
                </a:cubicBezTo>
                <a:cubicBezTo>
                  <a:pt x="812790" y="4047072"/>
                  <a:pt x="685806" y="4089399"/>
                  <a:pt x="660400" y="4097867"/>
                </a:cubicBezTo>
                <a:cubicBezTo>
                  <a:pt x="643467" y="4103511"/>
                  <a:pt x="626173" y="4108171"/>
                  <a:pt x="609600" y="4114800"/>
                </a:cubicBezTo>
                <a:cubicBezTo>
                  <a:pt x="581378" y="4126089"/>
                  <a:pt x="553770" y="4139055"/>
                  <a:pt x="524933" y="4148667"/>
                </a:cubicBezTo>
                <a:cubicBezTo>
                  <a:pt x="502855" y="4156026"/>
                  <a:pt x="479778" y="4159956"/>
                  <a:pt x="457200" y="4165600"/>
                </a:cubicBezTo>
                <a:cubicBezTo>
                  <a:pt x="434622" y="4176889"/>
                  <a:pt x="412669" y="4189523"/>
                  <a:pt x="389467" y="4199467"/>
                </a:cubicBezTo>
                <a:cubicBezTo>
                  <a:pt x="266662" y="4252098"/>
                  <a:pt x="134582" y="4216400"/>
                  <a:pt x="0" y="4216400"/>
                </a:cubicBezTo>
              </a:path>
            </a:pathLst>
          </a:custGeom>
          <a:noFill/>
          <a:ln w="76200">
            <a:solidFill>
              <a:srgbClr val="000005"/>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30759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938_spiritual_blindness.jpg">
            <a:extLst>
              <a:ext uri="{FF2B5EF4-FFF2-40B4-BE49-F238E27FC236}">
                <a16:creationId xmlns:a16="http://schemas.microsoft.com/office/drawing/2014/main" id="{486228A9-D3DF-469B-97E6-C005933A7A2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F912481-0557-49FC-A583-4343D8FE2835}"/>
              </a:ext>
            </a:extLst>
          </p:cNvPr>
          <p:cNvSpPr>
            <a:spLocks noGrp="1"/>
          </p:cNvSpPr>
          <p:nvPr>
            <p:ph type="title"/>
          </p:nvPr>
        </p:nvSpPr>
        <p:spPr>
          <a:xfrm>
            <a:off x="0" y="0"/>
            <a:ext cx="9144000" cy="2133600"/>
          </a:xfrm>
        </p:spPr>
        <p:txBody>
          <a:bodyPr/>
          <a:lstStyle/>
          <a:p>
            <a:pPr marL="715963" indent="-715963" algn="l" eaLnBrk="1" hangingPunct="1"/>
            <a:r>
              <a:rPr lang="en-US" altLang="en-US" b="1">
                <a:solidFill>
                  <a:schemeClr val="tx1"/>
                </a:solidFill>
                <a:effectLst>
                  <a:outerShdw blurRad="38100" dist="38100" dir="2700000" algn="tl">
                    <a:srgbClr val="000080"/>
                  </a:outerShdw>
                </a:effectLst>
              </a:rPr>
              <a:t>B.	</a:t>
            </a:r>
            <a:r>
              <a:rPr lang="en-US" altLang="en-US" b="1">
                <a:effectLst>
                  <a:outerShdw blurRad="38100" dist="38100" dir="2700000" algn="tl">
                    <a:srgbClr val="000080"/>
                  </a:outerShdw>
                </a:effectLst>
              </a:rPr>
              <a:t>Do you believe that God sent Jesus to cure your own blindness? </a:t>
            </a:r>
            <a:endParaRPr lang="en-US" altLang="en-US" b="1">
              <a:solidFill>
                <a:schemeClr val="tx1"/>
              </a:solidFill>
              <a:effectLst>
                <a:outerShdw blurRad="38100" dist="38100" dir="2700000" algn="tl">
                  <a:srgbClr val="000080"/>
                </a:outerShdw>
              </a:effectLst>
            </a:endParaRPr>
          </a:p>
        </p:txBody>
      </p:sp>
    </p:spTree>
    <p:extLst>
      <p:ext uri="{BB962C8B-B14F-4D97-AF65-F5344CB8AC3E}">
        <p14:creationId xmlns:p14="http://schemas.microsoft.com/office/powerpoint/2010/main" val="126664972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8" descr="signs.jpg">
            <a:extLst>
              <a:ext uri="{FF2B5EF4-FFF2-40B4-BE49-F238E27FC236}">
                <a16:creationId xmlns:a16="http://schemas.microsoft.com/office/drawing/2014/main" id="{66CE5E8C-6F5B-46C4-9824-8CCB24BF25F6}"/>
              </a:ext>
            </a:extLst>
          </p:cNvPr>
          <p:cNvPicPr>
            <a:picLocks noChangeAspect="1"/>
          </p:cNvPicPr>
          <p:nvPr/>
        </p:nvPicPr>
        <p:blipFill>
          <a:blip r:embed="rId3">
            <a:lum bright="58000"/>
            <a:extLst>
              <a:ext uri="{28A0092B-C50C-407E-A947-70E740481C1C}">
                <a14:useLocalDpi xmlns:a14="http://schemas.microsoft.com/office/drawing/2010/main" val="0"/>
              </a:ext>
            </a:extLst>
          </a:blip>
          <a:srcRect/>
          <a:stretch>
            <a:fillRect/>
          </a:stretch>
        </p:blipFill>
        <p:spPr bwMode="auto">
          <a:xfrm>
            <a:off x="0" y="0"/>
            <a:ext cx="9144000" cy="684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black cross.jpg">
            <a:extLst>
              <a:ext uri="{FF2B5EF4-FFF2-40B4-BE49-F238E27FC236}">
                <a16:creationId xmlns:a16="http://schemas.microsoft.com/office/drawing/2014/main" id="{577DC319-5F14-4FB3-A4BF-2FE6190A58F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4597400"/>
            <a:ext cx="1585913"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F9F0ADF7-41E7-4EBB-BB9A-EC7DAC0CAC02}"/>
              </a:ext>
            </a:extLst>
          </p:cNvPr>
          <p:cNvSpPr>
            <a:spLocks noGrp="1"/>
          </p:cNvSpPr>
          <p:nvPr>
            <p:ph type="title" idx="4294967295"/>
          </p:nvPr>
        </p:nvSpPr>
        <p:spPr>
          <a:xfrm>
            <a:off x="685800" y="0"/>
            <a:ext cx="7772400" cy="838200"/>
          </a:xfrm>
        </p:spPr>
        <p:txBody>
          <a:bodyPr/>
          <a:lstStyle/>
          <a:p>
            <a:r>
              <a:rPr lang="en-US" altLang="en-US" b="1">
                <a:solidFill>
                  <a:schemeClr val="bg2"/>
                </a:solidFill>
                <a:effectLst>
                  <a:outerShdw blurRad="38100" dist="38100" dir="2700000" algn="tl">
                    <a:srgbClr val="FFFFFF"/>
                  </a:outerShdw>
                </a:effectLst>
                <a:ea typeface="ＭＳ Ｐゴシック" panose="020B0600070205080204" pitchFamily="34" charset="-128"/>
                <a:cs typeface="Arial" panose="020B0604020202020204" pitchFamily="34" charset="0"/>
              </a:rPr>
              <a:t>Signs in John’s Gospel</a:t>
            </a:r>
          </a:p>
        </p:txBody>
      </p:sp>
      <p:sp>
        <p:nvSpPr>
          <p:cNvPr id="75781" name="TextBox 5">
            <a:extLst>
              <a:ext uri="{FF2B5EF4-FFF2-40B4-BE49-F238E27FC236}">
                <a16:creationId xmlns:a16="http://schemas.microsoft.com/office/drawing/2014/main" id="{CD485D25-9544-44BC-AA17-15619CB4F689}"/>
              </a:ext>
            </a:extLst>
          </p:cNvPr>
          <p:cNvSpPr txBox="1">
            <a:spLocks noChangeArrowheads="1"/>
          </p:cNvSpPr>
          <p:nvPr/>
        </p:nvSpPr>
        <p:spPr bwMode="auto">
          <a:xfrm>
            <a:off x="0" y="6858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Signs unique to John's Gospel in yellow (6 of the 9 miracles)</a:t>
            </a:r>
          </a:p>
        </p:txBody>
      </p:sp>
      <p:sp>
        <p:nvSpPr>
          <p:cNvPr id="9" name="Diamond 8">
            <a:extLst>
              <a:ext uri="{FF2B5EF4-FFF2-40B4-BE49-F238E27FC236}">
                <a16:creationId xmlns:a16="http://schemas.microsoft.com/office/drawing/2014/main" id="{74417067-B616-4824-97C4-D006CE73F5F9}"/>
              </a:ext>
            </a:extLst>
          </p:cNvPr>
          <p:cNvSpPr>
            <a:spLocks noChangeArrowheads="1"/>
          </p:cNvSpPr>
          <p:nvPr/>
        </p:nvSpPr>
        <p:spPr bwMode="auto">
          <a:xfrm>
            <a:off x="9144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WATER </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TO WINE </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2:1-11</a:t>
            </a:r>
          </a:p>
        </p:txBody>
      </p:sp>
      <p:sp>
        <p:nvSpPr>
          <p:cNvPr id="10" name="Diamond 9">
            <a:extLst>
              <a:ext uri="{FF2B5EF4-FFF2-40B4-BE49-F238E27FC236}">
                <a16:creationId xmlns:a16="http://schemas.microsoft.com/office/drawing/2014/main" id="{28F44DD9-33B4-4C5D-8B86-4729B6538A12}"/>
              </a:ext>
            </a:extLst>
          </p:cNvPr>
          <p:cNvSpPr>
            <a:spLocks noChangeArrowheads="1"/>
          </p:cNvSpPr>
          <p:nvPr/>
        </p:nvSpPr>
        <p:spPr bwMode="auto">
          <a:xfrm>
            <a:off x="33528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HEALING </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OFFICIAL’S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SON </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4:46-54</a:t>
            </a:r>
          </a:p>
        </p:txBody>
      </p:sp>
      <p:sp>
        <p:nvSpPr>
          <p:cNvPr id="11" name="Diamond 10">
            <a:extLst>
              <a:ext uri="{FF2B5EF4-FFF2-40B4-BE49-F238E27FC236}">
                <a16:creationId xmlns:a16="http://schemas.microsoft.com/office/drawing/2014/main" id="{0A189ECE-DABF-4AF7-BE30-8F8F91B07E26}"/>
              </a:ext>
            </a:extLst>
          </p:cNvPr>
          <p:cNvSpPr>
            <a:spLocks noChangeArrowheads="1"/>
          </p:cNvSpPr>
          <p:nvPr/>
        </p:nvSpPr>
        <p:spPr bwMode="auto">
          <a:xfrm>
            <a:off x="57912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HEALING</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PARALYTIC</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5:1-18</a:t>
            </a:r>
          </a:p>
        </p:txBody>
      </p:sp>
      <p:sp>
        <p:nvSpPr>
          <p:cNvPr id="12" name="Diamond 11">
            <a:extLst>
              <a:ext uri="{FF2B5EF4-FFF2-40B4-BE49-F238E27FC236}">
                <a16:creationId xmlns:a16="http://schemas.microsoft.com/office/drawing/2014/main" id="{B1906618-448C-4A7C-83C0-222024F19C89}"/>
              </a:ext>
            </a:extLst>
          </p:cNvPr>
          <p:cNvSpPr/>
          <p:nvPr/>
        </p:nvSpPr>
        <p:spPr bwMode="auto">
          <a:xfrm>
            <a:off x="-304800" y="2743200"/>
            <a:ext cx="2743200" cy="2590800"/>
          </a:xfrm>
          <a:prstGeom prst="diamond">
            <a:avLst/>
          </a:prstGeom>
          <a:solidFill>
            <a:schemeClr val="tx2">
              <a:lumMod val="75000"/>
            </a:schemeClr>
          </a:solidFill>
          <a:ln w="57150" cap="sq" cmpd="sng" algn="ctr">
            <a:solidFill>
              <a:schemeClr val="bg2"/>
            </a:solidFill>
            <a:prstDash val="solid"/>
            <a:round/>
            <a:headEnd type="none" w="sm" len="sm"/>
            <a:tailEnd type="none" w="sm" len="sm"/>
          </a:ln>
          <a:effec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EXT"/>
                <a:ea typeface="Arial" charset="0"/>
                <a:cs typeface="TEXT"/>
              </a:rPr>
              <a:t>FEEDING</a:t>
            </a:r>
            <a:br>
              <a:rPr kumimoji="0" lang="en-US" sz="2400" b="1" i="0" u="none" strike="noStrike" kern="1200" cap="none" spc="0" normalizeH="0" baseline="0" noProof="0" dirty="0">
                <a:ln>
                  <a:noFill/>
                </a:ln>
                <a:solidFill>
                  <a:srgbClr val="000000"/>
                </a:solidFill>
                <a:effectLst/>
                <a:uLnTx/>
                <a:uFillTx/>
                <a:latin typeface="TEXT"/>
                <a:ea typeface="Arial" charset="0"/>
                <a:cs typeface="TEXT"/>
              </a:rPr>
            </a:br>
            <a:r>
              <a:rPr kumimoji="0" lang="en-US" sz="2400" b="1" i="0" u="none" strike="noStrike" kern="1200" cap="none" spc="0" normalizeH="0" baseline="0" noProof="0" dirty="0">
                <a:ln>
                  <a:noFill/>
                </a:ln>
                <a:solidFill>
                  <a:srgbClr val="000000"/>
                </a:solidFill>
                <a:effectLst/>
                <a:uLnTx/>
                <a:uFillTx/>
                <a:latin typeface="TEXT"/>
                <a:ea typeface="Arial" charset="0"/>
                <a:cs typeface="TEXT"/>
              </a:rPr>
              <a:t>5000</a:t>
            </a:r>
            <a:br>
              <a:rPr kumimoji="0" lang="en-US" sz="2400" b="1" i="0" u="none" strike="noStrike" kern="1200" cap="none" spc="0" normalizeH="0" baseline="0" noProof="0" dirty="0">
                <a:ln>
                  <a:noFill/>
                </a:ln>
                <a:solidFill>
                  <a:srgbClr val="000000"/>
                </a:solidFill>
                <a:effectLst/>
                <a:uLnTx/>
                <a:uFillTx/>
                <a:latin typeface="TEXT"/>
                <a:ea typeface="Arial" charset="0"/>
                <a:cs typeface="TEXT"/>
              </a:rPr>
            </a:br>
            <a:r>
              <a:rPr kumimoji="0" lang="en-US" sz="2400" b="1" i="0" u="none" strike="noStrike" kern="1200" cap="none" spc="0" normalizeH="0" baseline="0" noProof="0" dirty="0">
                <a:ln>
                  <a:noFill/>
                </a:ln>
                <a:solidFill>
                  <a:srgbClr val="000000"/>
                </a:solidFill>
                <a:effectLst/>
                <a:uLnTx/>
                <a:uFillTx/>
                <a:latin typeface="TEXT"/>
                <a:ea typeface="Arial" charset="0"/>
                <a:cs typeface="TEXT"/>
              </a:rPr>
              <a:t>6:1-15</a:t>
            </a:r>
          </a:p>
        </p:txBody>
      </p:sp>
      <p:sp>
        <p:nvSpPr>
          <p:cNvPr id="13" name="Diamond 12">
            <a:extLst>
              <a:ext uri="{FF2B5EF4-FFF2-40B4-BE49-F238E27FC236}">
                <a16:creationId xmlns:a16="http://schemas.microsoft.com/office/drawing/2014/main" id="{C0DAE5AE-46F1-42C4-A6A4-76CC18536053}"/>
              </a:ext>
            </a:extLst>
          </p:cNvPr>
          <p:cNvSpPr/>
          <p:nvPr/>
        </p:nvSpPr>
        <p:spPr bwMode="auto">
          <a:xfrm>
            <a:off x="2133600" y="2743200"/>
            <a:ext cx="2743200" cy="2590800"/>
          </a:xfrm>
          <a:prstGeom prst="diamond">
            <a:avLst/>
          </a:prstGeom>
          <a:solidFill>
            <a:schemeClr val="tx2">
              <a:lumMod val="75000"/>
            </a:schemeClr>
          </a:solidFill>
          <a:ln w="57150" cap="sq" cmpd="sng" algn="ctr">
            <a:solidFill>
              <a:schemeClr val="bg2"/>
            </a:solidFill>
            <a:prstDash val="solid"/>
            <a:round/>
            <a:headEnd type="none" w="sm" len="sm"/>
            <a:tailEnd type="none" w="sm" len="sm"/>
          </a:ln>
          <a:effec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EXT"/>
                <a:ea typeface="Arial" charset="0"/>
                <a:cs typeface="TEXT"/>
              </a:rPr>
              <a:t>WALKING</a:t>
            </a:r>
            <a:br>
              <a:rPr kumimoji="0" lang="en-US" sz="2400" b="1" i="0" u="none" strike="noStrike" kern="1200" cap="none" spc="0" normalizeH="0" baseline="0" noProof="0" dirty="0">
                <a:ln>
                  <a:noFill/>
                </a:ln>
                <a:solidFill>
                  <a:srgbClr val="000000"/>
                </a:solidFill>
                <a:effectLst/>
                <a:uLnTx/>
                <a:uFillTx/>
                <a:latin typeface="TEXT"/>
                <a:ea typeface="Arial" charset="0"/>
                <a:cs typeface="TEXT"/>
              </a:rPr>
            </a:br>
            <a:r>
              <a:rPr kumimoji="0" lang="en-US" sz="2400" b="1" i="0" u="none" strike="noStrike" kern="1200" cap="none" spc="0" normalizeH="0" baseline="0" noProof="0" dirty="0">
                <a:ln>
                  <a:noFill/>
                </a:ln>
                <a:solidFill>
                  <a:srgbClr val="000000"/>
                </a:solidFill>
                <a:effectLst/>
                <a:uLnTx/>
                <a:uFillTx/>
                <a:latin typeface="TEXT"/>
                <a:ea typeface="Arial" charset="0"/>
                <a:cs typeface="TEXT"/>
              </a:rPr>
              <a:t>ON WATER</a:t>
            </a:r>
            <a:br>
              <a:rPr kumimoji="0" lang="en-US" sz="2400" b="1" i="0" u="none" strike="noStrike" kern="1200" cap="none" spc="0" normalizeH="0" baseline="0" noProof="0" dirty="0">
                <a:ln>
                  <a:noFill/>
                </a:ln>
                <a:solidFill>
                  <a:srgbClr val="000000"/>
                </a:solidFill>
                <a:effectLst/>
                <a:uLnTx/>
                <a:uFillTx/>
                <a:latin typeface="TEXT"/>
                <a:ea typeface="Arial" charset="0"/>
                <a:cs typeface="TEXT"/>
              </a:rPr>
            </a:br>
            <a:r>
              <a:rPr kumimoji="0" lang="en-US" sz="2400" b="1" i="0" u="none" strike="noStrike" kern="1200" cap="none" spc="0" normalizeH="0" baseline="0" noProof="0" dirty="0">
                <a:ln>
                  <a:noFill/>
                </a:ln>
                <a:solidFill>
                  <a:srgbClr val="000000"/>
                </a:solidFill>
                <a:effectLst/>
                <a:uLnTx/>
                <a:uFillTx/>
                <a:latin typeface="TEXT"/>
                <a:ea typeface="Arial" charset="0"/>
                <a:cs typeface="TEXT"/>
              </a:rPr>
              <a:t>6:16-24</a:t>
            </a:r>
          </a:p>
        </p:txBody>
      </p:sp>
      <p:sp>
        <p:nvSpPr>
          <p:cNvPr id="14" name="Diamond 13">
            <a:extLst>
              <a:ext uri="{FF2B5EF4-FFF2-40B4-BE49-F238E27FC236}">
                <a16:creationId xmlns:a16="http://schemas.microsoft.com/office/drawing/2014/main" id="{400B71DF-A92C-4C3F-8A86-A948B363FEE3}"/>
              </a:ext>
            </a:extLst>
          </p:cNvPr>
          <p:cNvSpPr>
            <a:spLocks noChangeArrowheads="1"/>
          </p:cNvSpPr>
          <p:nvPr/>
        </p:nvSpPr>
        <p:spPr bwMode="auto">
          <a:xfrm>
            <a:off x="45720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HEALING</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BLIND MAN</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9:1-7</a:t>
            </a:r>
          </a:p>
        </p:txBody>
      </p:sp>
      <p:sp>
        <p:nvSpPr>
          <p:cNvPr id="16" name="Diamond 15">
            <a:extLst>
              <a:ext uri="{FF2B5EF4-FFF2-40B4-BE49-F238E27FC236}">
                <a16:creationId xmlns:a16="http://schemas.microsoft.com/office/drawing/2014/main" id="{5D6C58F3-9E67-4EF7-BBE1-F635BD7D31F3}"/>
              </a:ext>
            </a:extLst>
          </p:cNvPr>
          <p:cNvSpPr>
            <a:spLocks noChangeArrowheads="1"/>
          </p:cNvSpPr>
          <p:nvPr/>
        </p:nvSpPr>
        <p:spPr bwMode="auto">
          <a:xfrm>
            <a:off x="69342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RAISING</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LAZARUS</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11:1-45</a:t>
            </a:r>
          </a:p>
        </p:txBody>
      </p:sp>
      <p:sp>
        <p:nvSpPr>
          <p:cNvPr id="17" name="Diamond 16">
            <a:extLst>
              <a:ext uri="{FF2B5EF4-FFF2-40B4-BE49-F238E27FC236}">
                <a16:creationId xmlns:a16="http://schemas.microsoft.com/office/drawing/2014/main" id="{CC87BCF8-C960-4B6A-92BA-BBFBFF04057A}"/>
              </a:ext>
            </a:extLst>
          </p:cNvPr>
          <p:cNvSpPr>
            <a:spLocks noChangeArrowheads="1"/>
          </p:cNvSpPr>
          <p:nvPr/>
        </p:nvSpPr>
        <p:spPr bwMode="auto">
          <a:xfrm>
            <a:off x="3276600" y="4419600"/>
            <a:ext cx="2743200" cy="2590800"/>
          </a:xfrm>
          <a:prstGeom prst="diamond">
            <a:avLst/>
          </a:prstGeom>
          <a:solidFill>
            <a:srgbClr val="FFAE0D"/>
          </a:solidFill>
          <a:ln w="57150" cap="sq">
            <a:solidFill>
              <a:schemeClr val="bg2"/>
            </a:solidFill>
            <a:round/>
            <a:headEnd type="none" w="sm" len="sm"/>
            <a:tailEnd type="none" w="sm" len="sm"/>
          </a:ln>
        </p:spPr>
        <p:txBody>
          <a:bodyPr wrap="none" lIns="0" tIns="0" rIns="0" bIns="0" anchor="ctr" anchorCtr="1"/>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CHRIST’S </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RESURRECTION</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20:1-31</a:t>
            </a:r>
          </a:p>
        </p:txBody>
      </p:sp>
      <p:sp>
        <p:nvSpPr>
          <p:cNvPr id="18" name="Diamond 17">
            <a:extLst>
              <a:ext uri="{FF2B5EF4-FFF2-40B4-BE49-F238E27FC236}">
                <a16:creationId xmlns:a16="http://schemas.microsoft.com/office/drawing/2014/main" id="{65F47820-7B49-4D11-BB9A-0F230AA1978A}"/>
              </a:ext>
            </a:extLst>
          </p:cNvPr>
          <p:cNvSpPr>
            <a:spLocks noChangeArrowheads="1"/>
          </p:cNvSpPr>
          <p:nvPr/>
        </p:nvSpPr>
        <p:spPr bwMode="auto">
          <a:xfrm>
            <a:off x="5791200" y="44196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FISH</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CATCH</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21:1-3</a:t>
            </a:r>
          </a:p>
        </p:txBody>
      </p:sp>
    </p:spTree>
    <p:extLst>
      <p:ext uri="{BB962C8B-B14F-4D97-AF65-F5344CB8AC3E}">
        <p14:creationId xmlns:p14="http://schemas.microsoft.com/office/powerpoint/2010/main" val="40894571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6" grpId="0" animBg="1"/>
      <p:bldP spid="17" grpId="0" animBg="1"/>
      <p:bldP spid="18"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fotolia_3995826_XS.jpg">
            <a:extLst>
              <a:ext uri="{FF2B5EF4-FFF2-40B4-BE49-F238E27FC236}">
                <a16:creationId xmlns:a16="http://schemas.microsoft.com/office/drawing/2014/main" id="{B59688B1-AB0A-4117-8DCD-CC12D570036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F7BEA6E-6219-4FCB-8ED7-E26BC045B46D}"/>
              </a:ext>
            </a:extLst>
          </p:cNvPr>
          <p:cNvSpPr>
            <a:spLocks noGrp="1"/>
          </p:cNvSpPr>
          <p:nvPr>
            <p:ph type="title"/>
          </p:nvPr>
        </p:nvSpPr>
        <p:spPr>
          <a:xfrm>
            <a:off x="2362200" y="0"/>
            <a:ext cx="6781800" cy="2057400"/>
          </a:xfrm>
        </p:spPr>
        <p:txBody>
          <a:bodyPr/>
          <a:lstStyle/>
          <a:p>
            <a:pPr marL="715963" indent="-715963" algn="l" eaLnBrk="1" hangingPunct="1"/>
            <a:r>
              <a:rPr lang="en-US" altLang="en-US" sz="5400" b="1" dirty="0">
                <a:solidFill>
                  <a:schemeClr val="tx1"/>
                </a:solidFill>
              </a:rPr>
              <a:t>I.	</a:t>
            </a:r>
            <a:r>
              <a:rPr lang="en-US" altLang="en-US" sz="5400" b="1" dirty="0"/>
              <a:t>Jesus makes the </a:t>
            </a:r>
            <a:r>
              <a:rPr lang="en-US" altLang="en-US" sz="5400" b="1" u="sng" dirty="0">
                <a:solidFill>
                  <a:srgbClr val="FFFF00"/>
                </a:solidFill>
              </a:rPr>
              <a:t>blind</a:t>
            </a:r>
            <a:r>
              <a:rPr lang="en-US" altLang="en-US" sz="5400" b="1" dirty="0">
                <a:solidFill>
                  <a:srgbClr val="FFFF00"/>
                </a:solidFill>
              </a:rPr>
              <a:t> </a:t>
            </a:r>
            <a:r>
              <a:rPr lang="en-US" altLang="en-US" sz="5400" b="1" u="sng" dirty="0">
                <a:solidFill>
                  <a:srgbClr val="FFFF00"/>
                </a:solidFill>
              </a:rPr>
              <a:t>see</a:t>
            </a:r>
            <a:r>
              <a:rPr lang="en-US" altLang="en-US" sz="5400" b="1" dirty="0"/>
              <a:t>.</a:t>
            </a:r>
            <a:endParaRPr lang="en-US" altLang="en-US" sz="5400" b="1" dirty="0">
              <a:solidFill>
                <a:schemeClr val="tx1"/>
              </a:solidFill>
            </a:endParaRPr>
          </a:p>
        </p:txBody>
      </p:sp>
    </p:spTree>
    <p:extLst>
      <p:ext uri="{BB962C8B-B14F-4D97-AF65-F5344CB8AC3E}">
        <p14:creationId xmlns:p14="http://schemas.microsoft.com/office/powerpoint/2010/main" val="11668475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86E8C-A601-40F5-B76C-67B9EB37F8D1}"/>
              </a:ext>
            </a:extLst>
          </p:cNvPr>
          <p:cNvSpPr>
            <a:spLocks noGrp="1"/>
          </p:cNvSpPr>
          <p:nvPr>
            <p:ph type="title"/>
          </p:nvPr>
        </p:nvSpPr>
        <p:spPr>
          <a:xfrm>
            <a:off x="0" y="0"/>
            <a:ext cx="9144000" cy="1600200"/>
          </a:xfrm>
        </p:spPr>
        <p:txBody>
          <a:bodyPr/>
          <a:lstStyle/>
          <a:p>
            <a:pPr eaLnBrk="1" hangingPunct="1"/>
            <a:r>
              <a:rPr lang="en-US" altLang="en-US" b="1" dirty="0">
                <a:solidFill>
                  <a:schemeClr val="tx1"/>
                </a:solidFill>
                <a:effectLst/>
              </a:rPr>
              <a:t>II. </a:t>
            </a:r>
            <a:r>
              <a:rPr lang="en-US" altLang="en-US" b="1" dirty="0">
                <a:effectLst/>
              </a:rPr>
              <a:t>Jesus </a:t>
            </a:r>
            <a:r>
              <a:rPr lang="en-US" altLang="en-US" b="1" u="sng" dirty="0">
                <a:solidFill>
                  <a:srgbClr val="FFFF00"/>
                </a:solidFill>
                <a:effectLst/>
              </a:rPr>
              <a:t>changes</a:t>
            </a:r>
            <a:r>
              <a:rPr lang="en-US" altLang="en-US" b="1" dirty="0">
                <a:solidFill>
                  <a:srgbClr val="FFFF00"/>
                </a:solidFill>
                <a:effectLst/>
              </a:rPr>
              <a:t> </a:t>
            </a:r>
            <a:r>
              <a:rPr lang="en-US" altLang="en-US" b="1" dirty="0">
                <a:effectLst/>
              </a:rPr>
              <a:t>people’s </a:t>
            </a:r>
            <a:r>
              <a:rPr lang="en-US" altLang="en-US" b="1" u="sng" dirty="0">
                <a:solidFill>
                  <a:srgbClr val="FFFF00"/>
                </a:solidFill>
                <a:effectLst/>
              </a:rPr>
              <a:t>lives </a:t>
            </a:r>
            <a:r>
              <a:rPr lang="en-US" altLang="en-US" b="1" dirty="0">
                <a:effectLst/>
              </a:rPr>
              <a:t>(9:8-34).</a:t>
            </a:r>
            <a:endParaRPr lang="en-US" altLang="en-US" b="1" dirty="0">
              <a:solidFill>
                <a:schemeClr val="tx1"/>
              </a:solidFill>
              <a:effectLst/>
            </a:endParaRPr>
          </a:p>
        </p:txBody>
      </p:sp>
      <p:pic>
        <p:nvPicPr>
          <p:cNvPr id="78851" name="Picture 2" descr="spirituality.jpg">
            <a:extLst>
              <a:ext uri="{FF2B5EF4-FFF2-40B4-BE49-F238E27FC236}">
                <a16:creationId xmlns:a16="http://schemas.microsoft.com/office/drawing/2014/main" id="{C99765D7-18DC-48C1-BAFD-88EDD9B5584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6050" y="1620838"/>
            <a:ext cx="9366250" cy="538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121235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26DA7-04A8-4F3C-8509-78854396D3F4}"/>
              </a:ext>
            </a:extLst>
          </p:cNvPr>
          <p:cNvSpPr>
            <a:spLocks noGrp="1"/>
          </p:cNvSpPr>
          <p:nvPr>
            <p:ph type="title"/>
          </p:nvPr>
        </p:nvSpPr>
        <p:spPr>
          <a:xfrm>
            <a:off x="0" y="0"/>
            <a:ext cx="4572000" cy="2514600"/>
          </a:xfrm>
        </p:spPr>
        <p:txBody>
          <a:bodyPr/>
          <a:lstStyle/>
          <a:p>
            <a:pPr marL="715963" indent="-715963" algn="l" eaLnBrk="1" hangingPunct="1"/>
            <a:r>
              <a:rPr lang="en-US" altLang="en-US" sz="3200" b="1">
                <a:solidFill>
                  <a:schemeClr val="tx1"/>
                </a:solidFill>
                <a:effectLst>
                  <a:outerShdw blurRad="38100" dist="38100" dir="2700000" algn="tl">
                    <a:srgbClr val="000080"/>
                  </a:outerShdw>
                </a:effectLst>
              </a:rPr>
              <a:t>A.	</a:t>
            </a:r>
            <a:r>
              <a:rPr lang="en-US" altLang="en-US" sz="3200" b="1">
                <a:effectLst>
                  <a:outerShdw blurRad="38100" dist="38100" dir="2700000" algn="tl">
                    <a:srgbClr val="000080"/>
                  </a:outerShdw>
                </a:effectLst>
              </a:rPr>
              <a:t>The blind man increasingly gained spiritual insight...</a:t>
            </a:r>
            <a:endParaRPr lang="en-US" altLang="en-US" sz="3200" b="1">
              <a:solidFill>
                <a:schemeClr val="tx1"/>
              </a:solidFill>
              <a:effectLst>
                <a:outerShdw blurRad="38100" dist="38100" dir="2700000" algn="tl">
                  <a:srgbClr val="000080"/>
                </a:outerShdw>
              </a:effectLst>
            </a:endParaRPr>
          </a:p>
        </p:txBody>
      </p:sp>
      <p:pic>
        <p:nvPicPr>
          <p:cNvPr id="79875" name="Picture 3" descr="John 9.10 Neighbors Asking.jpg">
            <a:extLst>
              <a:ext uri="{FF2B5EF4-FFF2-40B4-BE49-F238E27FC236}">
                <a16:creationId xmlns:a16="http://schemas.microsoft.com/office/drawing/2014/main" id="{E52C2EA2-5D02-4A21-AFEE-D06CFA5C9C59}"/>
              </a:ext>
            </a:extLst>
          </p:cNvPr>
          <p:cNvPicPr>
            <a:picLocks noChangeAspect="1"/>
          </p:cNvPicPr>
          <p:nvPr/>
        </p:nvPicPr>
        <p:blipFill>
          <a:blip r:embed="rId2">
            <a:extLst>
              <a:ext uri="{28A0092B-C50C-407E-A947-70E740481C1C}">
                <a14:useLocalDpi xmlns:a14="http://schemas.microsoft.com/office/drawing/2010/main" val="0"/>
              </a:ext>
            </a:extLst>
          </a:blip>
          <a:srcRect b="16377"/>
          <a:stretch>
            <a:fillRect/>
          </a:stretch>
        </p:blipFill>
        <p:spPr bwMode="auto">
          <a:xfrm>
            <a:off x="0" y="2578100"/>
            <a:ext cx="9144000"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5">
            <a:extLst>
              <a:ext uri="{FF2B5EF4-FFF2-40B4-BE49-F238E27FC236}">
                <a16:creationId xmlns:a16="http://schemas.microsoft.com/office/drawing/2014/main" id="{D88141F2-2D31-44DB-9514-5AFE184A504D}"/>
              </a:ext>
            </a:extLst>
          </p:cNvPr>
          <p:cNvGrpSpPr>
            <a:grpSpLocks/>
          </p:cNvGrpSpPr>
          <p:nvPr/>
        </p:nvGrpSpPr>
        <p:grpSpPr bwMode="auto">
          <a:xfrm>
            <a:off x="4572000" y="76200"/>
            <a:ext cx="4572000" cy="6907213"/>
            <a:chOff x="4572000" y="0"/>
            <a:chExt cx="4572000" cy="6906419"/>
          </a:xfrm>
        </p:grpSpPr>
        <p:sp>
          <p:nvSpPr>
            <p:cNvPr id="3" name="Title 1">
              <a:extLst>
                <a:ext uri="{FF2B5EF4-FFF2-40B4-BE49-F238E27FC236}">
                  <a16:creationId xmlns:a16="http://schemas.microsoft.com/office/drawing/2014/main" id="{E8A3235B-B208-411D-8051-09C5D7C6AC3E}"/>
                </a:ext>
              </a:extLst>
            </p:cNvPr>
            <p:cNvSpPr txBox="1">
              <a:spLocks/>
            </p:cNvSpPr>
            <p:nvPr/>
          </p:nvSpPr>
          <p:spPr bwMode="auto">
            <a:xfrm>
              <a:off x="4572000" y="0"/>
              <a:ext cx="4572000" cy="2514311"/>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 </a:t>
              </a:r>
              <a:r>
                <a:rPr kumimoji="0" lang="en-US" altLang="en-US" sz="3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while the Pharisees increasingly rejected his testimony and became more spiritually blind (8-34).</a:t>
              </a:r>
              <a:endPar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endParaRPr>
            </a:p>
          </p:txBody>
        </p:sp>
        <p:pic>
          <p:nvPicPr>
            <p:cNvPr id="79878" name="Picture 4" descr="John 9.15 Sabbath Indictment.jpg">
              <a:extLst>
                <a:ext uri="{FF2B5EF4-FFF2-40B4-BE49-F238E27FC236}">
                  <a16:creationId xmlns:a16="http://schemas.microsoft.com/office/drawing/2014/main" id="{505F4D15-1B21-480F-ABF8-4D2A8F59D152}"/>
                </a:ext>
              </a:extLst>
            </p:cNvPr>
            <p:cNvPicPr>
              <a:picLocks noChangeAspect="1"/>
            </p:cNvPicPr>
            <p:nvPr/>
          </p:nvPicPr>
          <p:blipFill>
            <a:blip r:embed="rId3">
              <a:extLst>
                <a:ext uri="{28A0092B-C50C-407E-A947-70E740481C1C}">
                  <a14:useLocalDpi xmlns:a14="http://schemas.microsoft.com/office/drawing/2010/main" val="0"/>
                </a:ext>
              </a:extLst>
            </a:blip>
            <a:srcRect l="11818" t="5981" r="33636"/>
            <a:stretch>
              <a:fillRect/>
            </a:stretch>
          </p:blipFill>
          <p:spPr bwMode="auto">
            <a:xfrm>
              <a:off x="4572000" y="2514600"/>
              <a:ext cx="4572000" cy="4391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293571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descr="John 9.28 We are Moses' Disciples.jpg">
            <a:extLst>
              <a:ext uri="{FF2B5EF4-FFF2-40B4-BE49-F238E27FC236}">
                <a16:creationId xmlns:a16="http://schemas.microsoft.com/office/drawing/2014/main" id="{00442AA4-C401-4F90-A3BA-BAD5879D8D0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9144000" cy="528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134D1B6-A29B-420A-8ADB-9EFE90F1C550}"/>
              </a:ext>
            </a:extLst>
          </p:cNvPr>
          <p:cNvSpPr>
            <a:spLocks noGrp="1"/>
          </p:cNvSpPr>
          <p:nvPr>
            <p:ph type="title"/>
          </p:nvPr>
        </p:nvSpPr>
        <p:spPr>
          <a:xfrm>
            <a:off x="0" y="0"/>
            <a:ext cx="9144000" cy="11430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Evidence of Spiritual Blindness</a:t>
            </a:r>
          </a:p>
        </p:txBody>
      </p:sp>
      <p:sp>
        <p:nvSpPr>
          <p:cNvPr id="3" name="Title 1">
            <a:extLst>
              <a:ext uri="{FF2B5EF4-FFF2-40B4-BE49-F238E27FC236}">
                <a16:creationId xmlns:a16="http://schemas.microsoft.com/office/drawing/2014/main" id="{97E12476-9587-480E-B122-1C2188F24706}"/>
              </a:ext>
            </a:extLst>
          </p:cNvPr>
          <p:cNvSpPr txBox="1">
            <a:spLocks/>
          </p:cNvSpPr>
          <p:nvPr/>
        </p:nvSpPr>
        <p:spPr bwMode="auto">
          <a:xfrm>
            <a:off x="0" y="1143000"/>
            <a:ext cx="9144000" cy="11430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Trusting rules over God’s work (8-16)</a:t>
            </a:r>
          </a:p>
        </p:txBody>
      </p:sp>
      <p:sp>
        <p:nvSpPr>
          <p:cNvPr id="6" name="Title 1">
            <a:extLst>
              <a:ext uri="{FF2B5EF4-FFF2-40B4-BE49-F238E27FC236}">
                <a16:creationId xmlns:a16="http://schemas.microsoft.com/office/drawing/2014/main" id="{4962159A-550D-4FC7-98AF-A6DFAF28B569}"/>
              </a:ext>
            </a:extLst>
          </p:cNvPr>
          <p:cNvSpPr txBox="1">
            <a:spLocks/>
          </p:cNvSpPr>
          <p:nvPr/>
        </p:nvSpPr>
        <p:spPr bwMode="auto">
          <a:xfrm>
            <a:off x="2667000" y="4419600"/>
            <a:ext cx="6248400" cy="1981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“This man Jesus is not from God, for he is working on the Sabbath” (16a). </a:t>
            </a:r>
          </a:p>
        </p:txBody>
      </p:sp>
    </p:spTree>
    <p:extLst>
      <p:ext uri="{BB962C8B-B14F-4D97-AF65-F5344CB8AC3E}">
        <p14:creationId xmlns:p14="http://schemas.microsoft.com/office/powerpoint/2010/main" val="40274131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3" descr="John 9.13 Sabbath Trial.jpg">
            <a:extLst>
              <a:ext uri="{FF2B5EF4-FFF2-40B4-BE49-F238E27FC236}">
                <a16:creationId xmlns:a16="http://schemas.microsoft.com/office/drawing/2014/main" id="{AED2B5E4-4060-4698-820A-9952B20EDEB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0"/>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F83D31C-FC4E-4B32-BB0F-3B9ABE2598A2}"/>
              </a:ext>
            </a:extLst>
          </p:cNvPr>
          <p:cNvSpPr>
            <a:spLocks noGrp="1"/>
          </p:cNvSpPr>
          <p:nvPr>
            <p:ph type="title"/>
          </p:nvPr>
        </p:nvSpPr>
        <p:spPr>
          <a:xfrm>
            <a:off x="0" y="0"/>
            <a:ext cx="9144000" cy="11430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Evidence of Spiritual Blindness</a:t>
            </a:r>
          </a:p>
        </p:txBody>
      </p:sp>
      <p:sp>
        <p:nvSpPr>
          <p:cNvPr id="3" name="Title 1">
            <a:extLst>
              <a:ext uri="{FF2B5EF4-FFF2-40B4-BE49-F238E27FC236}">
                <a16:creationId xmlns:a16="http://schemas.microsoft.com/office/drawing/2014/main" id="{44590F54-ACEA-45EF-AABF-E6F6F3862127}"/>
              </a:ext>
            </a:extLst>
          </p:cNvPr>
          <p:cNvSpPr txBox="1">
            <a:spLocks/>
          </p:cNvSpPr>
          <p:nvPr/>
        </p:nvSpPr>
        <p:spPr bwMode="auto">
          <a:xfrm>
            <a:off x="0" y="1143000"/>
            <a:ext cx="9144000" cy="11430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Persecuting God’s witnesses (17-23)</a:t>
            </a:r>
          </a:p>
        </p:txBody>
      </p:sp>
    </p:spTree>
    <p:extLst>
      <p:ext uri="{BB962C8B-B14F-4D97-AF65-F5344CB8AC3E}">
        <p14:creationId xmlns:p14="http://schemas.microsoft.com/office/powerpoint/2010/main" val="9185643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descr="four_christmases02 pastor phil.jpg">
            <a:extLst>
              <a:ext uri="{FF2B5EF4-FFF2-40B4-BE49-F238E27FC236}">
                <a16:creationId xmlns:a16="http://schemas.microsoft.com/office/drawing/2014/main" id="{3E73CBE7-592B-4793-8C3E-F2ACB30824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109B652-C5E9-4D75-AB13-DC68A7EA5A9A}"/>
              </a:ext>
            </a:extLst>
          </p:cNvPr>
          <p:cNvSpPr>
            <a:spLocks noGrp="1"/>
          </p:cNvSpPr>
          <p:nvPr>
            <p:ph type="title" idx="4294967295"/>
          </p:nvPr>
        </p:nvSpPr>
        <p:spPr>
          <a:xfrm>
            <a:off x="381000" y="6019800"/>
            <a:ext cx="8229600" cy="838200"/>
          </a:xfrm>
          <a:effectLst/>
        </p:spPr>
        <p:txBody>
          <a:bodyPr/>
          <a:lstStyle/>
          <a:p>
            <a:pPr eaLnBrk="1" hangingPunct="1"/>
            <a:r>
              <a:rPr lang="en-US" altLang="en-US" dirty="0">
                <a:effectLst/>
                <a:ea typeface="ＭＳ Ｐゴシック" panose="020B0600070205080204" pitchFamily="34" charset="-128"/>
              </a:rPr>
              <a:t>“Four Christmases” Pastor Phil</a:t>
            </a:r>
          </a:p>
        </p:txBody>
      </p:sp>
    </p:spTree>
    <p:extLst>
      <p:ext uri="{BB962C8B-B14F-4D97-AF65-F5344CB8AC3E}">
        <p14:creationId xmlns:p14="http://schemas.microsoft.com/office/powerpoint/2010/main" val="7249328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4" descr="John 9.14 Pharisees.jpg">
            <a:extLst>
              <a:ext uri="{FF2B5EF4-FFF2-40B4-BE49-F238E27FC236}">
                <a16:creationId xmlns:a16="http://schemas.microsoft.com/office/drawing/2014/main" id="{259D7119-6475-4F68-B638-CDF204FF80F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0"/>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5C596E3-1A1F-4021-982E-86F86059569C}"/>
              </a:ext>
            </a:extLst>
          </p:cNvPr>
          <p:cNvSpPr>
            <a:spLocks noGrp="1"/>
          </p:cNvSpPr>
          <p:nvPr>
            <p:ph type="title"/>
          </p:nvPr>
        </p:nvSpPr>
        <p:spPr>
          <a:xfrm>
            <a:off x="0" y="0"/>
            <a:ext cx="9144000" cy="11430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Evidence of Spiritual Blindness</a:t>
            </a:r>
          </a:p>
        </p:txBody>
      </p:sp>
      <p:sp>
        <p:nvSpPr>
          <p:cNvPr id="3" name="Title 1">
            <a:extLst>
              <a:ext uri="{FF2B5EF4-FFF2-40B4-BE49-F238E27FC236}">
                <a16:creationId xmlns:a16="http://schemas.microsoft.com/office/drawing/2014/main" id="{45C43A1B-EC58-4BBC-85F0-556A000CFED6}"/>
              </a:ext>
            </a:extLst>
          </p:cNvPr>
          <p:cNvSpPr txBox="1">
            <a:spLocks/>
          </p:cNvSpPr>
          <p:nvPr/>
        </p:nvSpPr>
        <p:spPr bwMode="auto">
          <a:xfrm>
            <a:off x="0" y="1143000"/>
            <a:ext cx="9144000" cy="11430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charset="0"/>
                <a:cs typeface="Arial" charset="0"/>
              </a:rPr>
              <a:t>Rejecting Christ despite evidence (24-34)</a:t>
            </a:r>
          </a:p>
        </p:txBody>
      </p:sp>
    </p:spTree>
    <p:extLst>
      <p:ext uri="{BB962C8B-B14F-4D97-AF65-F5344CB8AC3E}">
        <p14:creationId xmlns:p14="http://schemas.microsoft.com/office/powerpoint/2010/main" val="419497061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John 9.27 Now I See!.jpg">
            <a:extLst>
              <a:ext uri="{FF2B5EF4-FFF2-40B4-BE49-F238E27FC236}">
                <a16:creationId xmlns:a16="http://schemas.microsoft.com/office/drawing/2014/main" id="{A9748DAD-9F64-4D33-908D-05762B786816}"/>
              </a:ext>
            </a:extLst>
          </p:cNvPr>
          <p:cNvPicPr>
            <a:picLocks noChangeAspect="1"/>
          </p:cNvPicPr>
          <p:nvPr/>
        </p:nvPicPr>
        <p:blipFill>
          <a:blip r:embed="rId2">
            <a:extLst>
              <a:ext uri="{28A0092B-C50C-407E-A947-70E740481C1C}">
                <a14:useLocalDpi xmlns:a14="http://schemas.microsoft.com/office/drawing/2010/main" val="0"/>
              </a:ext>
            </a:extLst>
          </a:blip>
          <a:srcRect l="25417"/>
          <a:stretch>
            <a:fillRect/>
          </a:stretch>
        </p:blipFill>
        <p:spPr bwMode="auto">
          <a:xfrm>
            <a:off x="0" y="0"/>
            <a:ext cx="9144000" cy="68580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FCB57D3-A043-4A1F-990D-238BB72F5E55}"/>
              </a:ext>
            </a:extLst>
          </p:cNvPr>
          <p:cNvSpPr>
            <a:spLocks noGrp="1"/>
          </p:cNvSpPr>
          <p:nvPr>
            <p:ph type="title"/>
          </p:nvPr>
        </p:nvSpPr>
        <p:spPr>
          <a:xfrm>
            <a:off x="5029200" y="0"/>
            <a:ext cx="4114800" cy="6553200"/>
          </a:xfrm>
        </p:spPr>
        <p:txBody>
          <a:bodyPr/>
          <a:lstStyle/>
          <a:p>
            <a:r>
              <a:rPr lang="en-US" altLang="en-US" sz="3200" b="1" dirty="0">
                <a:effectLst>
                  <a:outerShdw blurRad="38100" dist="38100" dir="2700000" algn="tl">
                    <a:srgbClr val="000080"/>
                  </a:outerShdw>
                </a:effectLst>
              </a:rPr>
              <a:t>"Ever since the world began, no one has been able to open the eyes of someone born blind. </a:t>
            </a:r>
            <a:r>
              <a:rPr lang="en-US" altLang="en-US" sz="3200" b="1" baseline="30000" dirty="0">
                <a:effectLst>
                  <a:outerShdw blurRad="38100" dist="38100" dir="2700000" algn="tl">
                    <a:srgbClr val="000080"/>
                  </a:outerShdw>
                </a:effectLst>
              </a:rPr>
              <a:t>33 </a:t>
            </a:r>
            <a:r>
              <a:rPr lang="en-US" altLang="en-US" sz="3200" b="1" dirty="0">
                <a:effectLst>
                  <a:outerShdw blurRad="38100" dist="38100" dir="2700000" algn="tl">
                    <a:srgbClr val="000080"/>
                  </a:outerShdw>
                </a:effectLst>
              </a:rPr>
              <a:t>If this man were not from God, he couldn’t have done it" (32-33).</a:t>
            </a:r>
          </a:p>
        </p:txBody>
      </p:sp>
      <p:sp>
        <p:nvSpPr>
          <p:cNvPr id="8" name="Title 1">
            <a:extLst>
              <a:ext uri="{FF2B5EF4-FFF2-40B4-BE49-F238E27FC236}">
                <a16:creationId xmlns:a16="http://schemas.microsoft.com/office/drawing/2014/main" id="{993D9585-9135-46BA-B33C-69E6A69B346E}"/>
              </a:ext>
            </a:extLst>
          </p:cNvPr>
          <p:cNvSpPr txBox="1">
            <a:spLocks/>
          </p:cNvSpPr>
          <p:nvPr/>
        </p:nvSpPr>
        <p:spPr bwMode="auto">
          <a:xfrm>
            <a:off x="0" y="121920"/>
            <a:ext cx="4800600" cy="3200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3200" b="1">
                <a:solidFill>
                  <a:schemeClr val="tx2"/>
                </a:solidFill>
                <a:effectLst>
                  <a:outerShdw blurRad="38100" dist="38100" dir="2700000" algn="tl">
                    <a:srgbClr val="000080"/>
                  </a:outerShdw>
                </a:effectLst>
                <a:latin typeface="+mj-lt"/>
                <a:ea typeface="+mj-ea"/>
                <a:cs typeface="+mj-cs"/>
              </a:defRPr>
            </a:lvl1pPr>
            <a:lvl2pPr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2pPr>
            <a:lvl3pPr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3pPr>
            <a:lvl4pPr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4pPr>
            <a:lvl5pPr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a:lstStyle>
          <a:p>
            <a:pPr marL="457200" indent="-457200" algn="l">
              <a:buFont typeface="Arial" panose="020B0604020202020204" pitchFamily="34" charset="0"/>
              <a:buChar char="•"/>
            </a:pPr>
            <a:r>
              <a:rPr lang="en-US" altLang="en-US" dirty="0"/>
              <a:t>No OT sight restored</a:t>
            </a:r>
          </a:p>
          <a:p>
            <a:pPr marL="457200" indent="-457200" algn="l">
              <a:buFont typeface="Arial" panose="020B0604020202020204" pitchFamily="34" charset="0"/>
              <a:buChar char="•"/>
            </a:pPr>
            <a:r>
              <a:rPr lang="en-US" altLang="en-US" dirty="0"/>
              <a:t>No disciples healed blindness</a:t>
            </a:r>
          </a:p>
        </p:txBody>
      </p:sp>
      <p:sp>
        <p:nvSpPr>
          <p:cNvPr id="9" name="Title 1">
            <a:extLst>
              <a:ext uri="{FF2B5EF4-FFF2-40B4-BE49-F238E27FC236}">
                <a16:creationId xmlns:a16="http://schemas.microsoft.com/office/drawing/2014/main" id="{3A0290EE-309D-476C-9E5A-F8B478BCF2C2}"/>
              </a:ext>
            </a:extLst>
          </p:cNvPr>
          <p:cNvSpPr txBox="1">
            <a:spLocks/>
          </p:cNvSpPr>
          <p:nvPr/>
        </p:nvSpPr>
        <p:spPr bwMode="auto">
          <a:xfrm>
            <a:off x="0" y="3657600"/>
            <a:ext cx="4800600" cy="3200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457200" indent="-457200" eaLnBrk="0" fontAlgn="base" hangingPunct="0">
              <a:spcBef>
                <a:spcPct val="0"/>
              </a:spcBef>
              <a:spcAft>
                <a:spcPct val="0"/>
              </a:spcAft>
              <a:buFont typeface="Arial" panose="020B0604020202020204" pitchFamily="34" charset="0"/>
              <a:buChar char="•"/>
              <a:defRPr sz="3200" b="1">
                <a:solidFill>
                  <a:schemeClr val="tx2"/>
                </a:solidFill>
                <a:effectLst>
                  <a:outerShdw blurRad="38100" dist="38100" dir="2700000" algn="tl">
                    <a:srgbClr val="000080"/>
                  </a:outerShdw>
                </a:effectLst>
                <a:latin typeface="+mj-lt"/>
                <a:ea typeface="+mj-ea"/>
                <a:cs typeface="+mj-cs"/>
              </a:defRPr>
            </a:lvl1pPr>
            <a:lvl2pPr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2pPr>
            <a:lvl3pPr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3pPr>
            <a:lvl4pPr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4pPr>
            <a:lvl5pPr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a:lstStyle>
          <a:p>
            <a:r>
              <a:rPr lang="en-US" altLang="en-US" dirty="0"/>
              <a:t>Healing blindness was Christ’s most common miracle!</a:t>
            </a:r>
          </a:p>
          <a:p>
            <a:r>
              <a:rPr lang="en-US" altLang="en-US" dirty="0"/>
              <a:t>Evidence of being Messiah</a:t>
            </a:r>
          </a:p>
        </p:txBody>
      </p:sp>
    </p:spTree>
    <p:extLst>
      <p:ext uri="{BB962C8B-B14F-4D97-AF65-F5344CB8AC3E}">
        <p14:creationId xmlns:p14="http://schemas.microsoft.com/office/powerpoint/2010/main" val="6774147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Julianne_Moore_in_Blindness_Wallpaper_1_800.jpg">
            <a:extLst>
              <a:ext uri="{FF2B5EF4-FFF2-40B4-BE49-F238E27FC236}">
                <a16:creationId xmlns:a16="http://schemas.microsoft.com/office/drawing/2014/main" id="{6B328FAC-204F-41B0-BC90-9CE7CED7520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itle 1">
            <a:extLst>
              <a:ext uri="{FF2B5EF4-FFF2-40B4-BE49-F238E27FC236}">
                <a16:creationId xmlns:a16="http://schemas.microsoft.com/office/drawing/2014/main" id="{FE1157B9-C1D9-459B-8766-0532183558B1}"/>
              </a:ext>
            </a:extLst>
          </p:cNvPr>
          <p:cNvSpPr>
            <a:spLocks noGrp="1"/>
          </p:cNvSpPr>
          <p:nvPr>
            <p:ph type="title"/>
          </p:nvPr>
        </p:nvSpPr>
        <p:spPr>
          <a:xfrm>
            <a:off x="0" y="0"/>
            <a:ext cx="9144000" cy="2133600"/>
          </a:xfrm>
        </p:spPr>
        <p:txBody>
          <a:bodyPr/>
          <a:lstStyle/>
          <a:p>
            <a:pPr marL="715963" indent="-715963" algn="l" eaLnBrk="1" hangingPunct="1"/>
            <a:r>
              <a:rPr lang="en-US" altLang="en-US" b="1">
                <a:solidFill>
                  <a:srgbClr val="000005"/>
                </a:solidFill>
                <a:effectLst/>
              </a:rPr>
              <a:t>B.	Does seeing evidence for Jesus help you gain or lose spiritual insight?</a:t>
            </a:r>
          </a:p>
        </p:txBody>
      </p:sp>
    </p:spTree>
    <p:extLst>
      <p:ext uri="{BB962C8B-B14F-4D97-AF65-F5344CB8AC3E}">
        <p14:creationId xmlns:p14="http://schemas.microsoft.com/office/powerpoint/2010/main" val="73527718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humility.jpg">
            <a:extLst>
              <a:ext uri="{FF2B5EF4-FFF2-40B4-BE49-F238E27FC236}">
                <a16:creationId xmlns:a16="http://schemas.microsoft.com/office/drawing/2014/main" id="{D80AE6DE-A6D2-44F2-F04F-A9D940C647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700" y="-12700"/>
            <a:ext cx="86106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568013"/>
            <a:ext cx="9144000" cy="949731"/>
          </a:xfrm>
          <a:solidFill>
            <a:schemeClr val="tx1"/>
          </a:solidFill>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HUMILITY</a:t>
            </a:r>
          </a:p>
        </p:txBody>
      </p:sp>
      <p:sp>
        <p:nvSpPr>
          <p:cNvPr id="6" name="Rectangle 2"/>
          <p:cNvSpPr txBox="1">
            <a:spLocks noChangeArrowheads="1"/>
          </p:cNvSpPr>
          <p:nvPr/>
        </p:nvSpPr>
        <p:spPr bwMode="auto">
          <a:xfrm>
            <a:off x="0" y="5375565"/>
            <a:ext cx="9144000" cy="1463386"/>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I'm not so arrogant to think I've arrived at the truth about anything, but I'm pretty sure everything </a:t>
            </a:r>
            <a:r>
              <a:rPr kumimoji="0" 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you</a:t>
            </a:r>
            <a:r>
              <a:rPr kumimoji="0" lang="en-US" sz="2400" b="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say is not only dead wrong, but really, really stupid, too.</a:t>
            </a:r>
            <a:endPar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557225710"/>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a:extLst>
              <a:ext uri="{FF2B5EF4-FFF2-40B4-BE49-F238E27FC236}">
                <a16:creationId xmlns:a16="http://schemas.microsoft.com/office/drawing/2014/main" id="{B7826E7B-4632-439C-9AFB-C84A516129D7}"/>
              </a:ext>
            </a:extLst>
          </p:cNvPr>
          <p:cNvSpPr>
            <a:spLocks noGrp="1"/>
          </p:cNvSpPr>
          <p:nvPr>
            <p:ph type="title"/>
          </p:nvPr>
        </p:nvSpPr>
        <p:spPr>
          <a:xfrm>
            <a:off x="0" y="0"/>
            <a:ext cx="9144000" cy="533400"/>
          </a:xfrm>
        </p:spPr>
        <p:txBody>
          <a:bodyPr/>
          <a:lstStyle/>
          <a:p>
            <a:r>
              <a:rPr lang="en-US" altLang="en-US" sz="3200">
                <a:solidFill>
                  <a:srgbClr val="FFFF00"/>
                </a:solidFill>
                <a:latin typeface="Arial" panose="020B0604020202020204" pitchFamily="34" charset="0"/>
                <a:ea typeface="ＭＳ Ｐゴシック" panose="020B0600070205080204" pitchFamily="34" charset="-128"/>
                <a:cs typeface="Arial" panose="020B0604020202020204" pitchFamily="34" charset="0"/>
              </a:rPr>
              <a:t>Did life originate as an accident?</a:t>
            </a:r>
          </a:p>
        </p:txBody>
      </p:sp>
      <p:sp>
        <p:nvSpPr>
          <p:cNvPr id="4" name="Content Placeholder 2">
            <a:extLst>
              <a:ext uri="{FF2B5EF4-FFF2-40B4-BE49-F238E27FC236}">
                <a16:creationId xmlns:a16="http://schemas.microsoft.com/office/drawing/2014/main" id="{4E07F717-B10F-49DF-9315-B0AC2DC9CA3A}"/>
              </a:ext>
            </a:extLst>
          </p:cNvPr>
          <p:cNvSpPr txBox="1">
            <a:spLocks/>
          </p:cNvSpPr>
          <p:nvPr/>
        </p:nvSpPr>
        <p:spPr bwMode="auto">
          <a:xfrm>
            <a:off x="228600" y="609600"/>
            <a:ext cx="6096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“There are only two possible explanations as to how life arose: Spontaneous generation arising to evolution or a supernatural creative act of God…. There is no other possibility. Spontaneous generation was scientifically disproved 120 years ago by Louis Pasteur and others, but that just leaves us with only one other possibility… that life came as an act of supernatural creation by God, but I can’t accept that philosophy because I do not want to believe in God.  Therefore, I choose to believe that which I know is scientifically impossible, spontaneous generation leading to evolution.”</a:t>
            </a:r>
          </a:p>
        </p:txBody>
      </p:sp>
      <p:sp>
        <p:nvSpPr>
          <p:cNvPr id="88068" name="Content Placeholder 2">
            <a:extLst>
              <a:ext uri="{FF2B5EF4-FFF2-40B4-BE49-F238E27FC236}">
                <a16:creationId xmlns:a16="http://schemas.microsoft.com/office/drawing/2014/main" id="{48CABB37-2BAF-4724-85C0-67845B532371}"/>
              </a:ext>
            </a:extLst>
          </p:cNvPr>
          <p:cNvSpPr txBox="1">
            <a:spLocks/>
          </p:cNvSpPr>
          <p:nvPr/>
        </p:nvSpPr>
        <p:spPr bwMode="auto">
          <a:xfrm>
            <a:off x="5867400" y="5105400"/>
            <a:ext cx="3429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Dr. George Wald</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Professor Emeritus of Biology, Harvard</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Nobel Prize winner in Biology, 1971</a:t>
            </a:r>
          </a:p>
        </p:txBody>
      </p:sp>
      <p:pic>
        <p:nvPicPr>
          <p:cNvPr id="88069" name="Picture 6" descr="wald.jpg">
            <a:extLst>
              <a:ext uri="{FF2B5EF4-FFF2-40B4-BE49-F238E27FC236}">
                <a16:creationId xmlns:a16="http://schemas.microsoft.com/office/drawing/2014/main" id="{34AE20C3-0D2F-4524-9C80-406376F0BF5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19850" y="1219200"/>
            <a:ext cx="2476500"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685523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4" descr="fotolia_3995826_XS.jpg">
            <a:extLst>
              <a:ext uri="{FF2B5EF4-FFF2-40B4-BE49-F238E27FC236}">
                <a16:creationId xmlns:a16="http://schemas.microsoft.com/office/drawing/2014/main" id="{9E51429A-B1AC-45AD-AD99-1E82CBAE7B0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8C81527-9D8B-41CF-BEDD-2D6F1789E05B}"/>
              </a:ext>
            </a:extLst>
          </p:cNvPr>
          <p:cNvSpPr>
            <a:spLocks noGrp="1"/>
          </p:cNvSpPr>
          <p:nvPr>
            <p:ph type="title"/>
          </p:nvPr>
        </p:nvSpPr>
        <p:spPr>
          <a:xfrm>
            <a:off x="2362200" y="0"/>
            <a:ext cx="6781800" cy="2057400"/>
          </a:xfrm>
        </p:spPr>
        <p:txBody>
          <a:bodyPr/>
          <a:lstStyle/>
          <a:p>
            <a:pPr marL="715963" indent="-715963" algn="l" eaLnBrk="1" hangingPunct="1"/>
            <a:r>
              <a:rPr lang="en-US" altLang="en-US" sz="5400" b="1">
                <a:solidFill>
                  <a:schemeClr val="tx1"/>
                </a:solidFill>
                <a:effectLst>
                  <a:outerShdw blurRad="38100" dist="38100" dir="2700000" algn="tl">
                    <a:srgbClr val="000080"/>
                  </a:outerShdw>
                </a:effectLst>
              </a:rPr>
              <a:t>I.	</a:t>
            </a:r>
            <a:r>
              <a:rPr lang="en-US" altLang="en-US" sz="5400" b="1">
                <a:effectLst>
                  <a:outerShdw blurRad="38100" dist="38100" dir="2700000" algn="tl">
                    <a:srgbClr val="000080"/>
                  </a:outerShdw>
                </a:effectLst>
              </a:rPr>
              <a:t>Jesus makes the </a:t>
            </a:r>
            <a:r>
              <a:rPr lang="en-US" altLang="en-US" sz="5400" b="1" u="sng">
                <a:solidFill>
                  <a:srgbClr val="FFFF00"/>
                </a:solidFill>
                <a:effectLst>
                  <a:outerShdw blurRad="38100" dist="38100" dir="2700000" algn="tl">
                    <a:srgbClr val="FFFFFF"/>
                  </a:outerShdw>
                </a:effectLst>
              </a:rPr>
              <a:t>blind</a:t>
            </a:r>
            <a:r>
              <a:rPr lang="en-US" altLang="en-US" sz="5400" b="1">
                <a:solidFill>
                  <a:srgbClr val="FFFF00"/>
                </a:solidFill>
                <a:effectLst>
                  <a:outerShdw blurRad="38100" dist="38100" dir="2700000" algn="tl">
                    <a:srgbClr val="FFFFFF"/>
                  </a:outerShdw>
                </a:effectLst>
              </a:rPr>
              <a:t> </a:t>
            </a:r>
            <a:r>
              <a:rPr lang="en-US" altLang="en-US" sz="5400" b="1" u="sng">
                <a:solidFill>
                  <a:srgbClr val="FFFF00"/>
                </a:solidFill>
                <a:effectLst>
                  <a:outerShdw blurRad="38100" dist="38100" dir="2700000" algn="tl">
                    <a:srgbClr val="FFFFFF"/>
                  </a:outerShdw>
                </a:effectLst>
              </a:rPr>
              <a:t>see</a:t>
            </a:r>
            <a:r>
              <a:rPr lang="en-US" altLang="en-US" sz="5400" b="1">
                <a:effectLst>
                  <a:outerShdw blurRad="38100" dist="38100" dir="2700000" algn="tl">
                    <a:srgbClr val="000080"/>
                  </a:outerShdw>
                </a:effectLst>
              </a:rPr>
              <a:t>.</a:t>
            </a:r>
            <a:endParaRPr lang="en-US" altLang="en-US" sz="5400" b="1">
              <a:solidFill>
                <a:schemeClr val="tx1"/>
              </a:solidFill>
              <a:effectLst>
                <a:outerShdw blurRad="38100" dist="38100" dir="2700000" algn="tl">
                  <a:srgbClr val="000080"/>
                </a:outerShdw>
              </a:effectLst>
            </a:endParaRPr>
          </a:p>
        </p:txBody>
      </p:sp>
    </p:spTree>
    <p:extLst>
      <p:ext uri="{BB962C8B-B14F-4D97-AF65-F5344CB8AC3E}">
        <p14:creationId xmlns:p14="http://schemas.microsoft.com/office/powerpoint/2010/main" val="343485638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AFE67-C01E-4303-9662-43BDB1B81864}"/>
              </a:ext>
            </a:extLst>
          </p:cNvPr>
          <p:cNvSpPr>
            <a:spLocks noGrp="1"/>
          </p:cNvSpPr>
          <p:nvPr>
            <p:ph type="title"/>
          </p:nvPr>
        </p:nvSpPr>
        <p:spPr>
          <a:xfrm>
            <a:off x="0" y="0"/>
            <a:ext cx="9144000" cy="1600200"/>
          </a:xfrm>
        </p:spPr>
        <p:txBody>
          <a:bodyPr/>
          <a:lstStyle/>
          <a:p>
            <a:pPr eaLnBrk="1" hangingPunct="1"/>
            <a:r>
              <a:rPr lang="en-US" altLang="en-US" b="1">
                <a:solidFill>
                  <a:schemeClr val="tx1"/>
                </a:solidFill>
                <a:effectLst>
                  <a:outerShdw blurRad="38100" dist="38100" dir="2700000" algn="tl">
                    <a:srgbClr val="000080"/>
                  </a:outerShdw>
                </a:effectLst>
              </a:rPr>
              <a:t>II. </a:t>
            </a:r>
            <a:r>
              <a:rPr lang="en-US" altLang="en-US" b="1">
                <a:effectLst>
                  <a:outerShdw blurRad="38100" dist="38100" dir="2700000" algn="tl">
                    <a:srgbClr val="000080"/>
                  </a:outerShdw>
                </a:effectLst>
              </a:rPr>
              <a:t>Jesus </a:t>
            </a:r>
            <a:r>
              <a:rPr lang="en-US" altLang="en-US" b="1" u="sng">
                <a:solidFill>
                  <a:srgbClr val="FFFF00"/>
                </a:solidFill>
                <a:effectLst>
                  <a:outerShdw blurRad="38100" dist="38100" dir="2700000" algn="tl">
                    <a:srgbClr val="FFFFFF"/>
                  </a:outerShdw>
                </a:effectLst>
              </a:rPr>
              <a:t>changes</a:t>
            </a:r>
            <a:r>
              <a:rPr lang="en-US" altLang="en-US" b="1">
                <a:solidFill>
                  <a:srgbClr val="FFFF00"/>
                </a:solidFill>
                <a:effectLst>
                  <a:outerShdw blurRad="38100" dist="38100" dir="2700000" algn="tl">
                    <a:srgbClr val="FFFFFF"/>
                  </a:outerShdw>
                </a:effectLst>
              </a:rPr>
              <a:t> </a:t>
            </a:r>
            <a:r>
              <a:rPr lang="en-US" altLang="en-US" b="1">
                <a:effectLst>
                  <a:outerShdw blurRad="38100" dist="38100" dir="2700000" algn="tl">
                    <a:srgbClr val="000080"/>
                  </a:outerShdw>
                </a:effectLst>
              </a:rPr>
              <a:t>people’s </a:t>
            </a:r>
            <a:r>
              <a:rPr lang="en-US" altLang="en-US" b="1" u="sng">
                <a:solidFill>
                  <a:srgbClr val="FFFF00"/>
                </a:solidFill>
                <a:effectLst>
                  <a:outerShdw blurRad="38100" dist="38100" dir="2700000" algn="tl">
                    <a:srgbClr val="FFFFFF"/>
                  </a:outerShdw>
                </a:effectLst>
              </a:rPr>
              <a:t>lives</a:t>
            </a:r>
            <a:r>
              <a:rPr lang="en-US" altLang="en-US" b="1">
                <a:effectLst>
                  <a:outerShdw blurRad="38100" dist="38100" dir="2700000" algn="tl">
                    <a:srgbClr val="000080"/>
                  </a:outerShdw>
                </a:effectLst>
              </a:rPr>
              <a:t>(8-34).</a:t>
            </a:r>
            <a:endParaRPr lang="en-US" altLang="en-US" b="1">
              <a:solidFill>
                <a:schemeClr val="tx1"/>
              </a:solidFill>
              <a:effectLst>
                <a:outerShdw blurRad="38100" dist="38100" dir="2700000" algn="tl">
                  <a:srgbClr val="000080"/>
                </a:outerShdw>
              </a:effectLst>
            </a:endParaRPr>
          </a:p>
        </p:txBody>
      </p:sp>
      <p:pic>
        <p:nvPicPr>
          <p:cNvPr id="91139" name="Picture 2" descr="spirituality.jpg">
            <a:extLst>
              <a:ext uri="{FF2B5EF4-FFF2-40B4-BE49-F238E27FC236}">
                <a16:creationId xmlns:a16="http://schemas.microsoft.com/office/drawing/2014/main" id="{FC7715CB-EF33-4131-BF5C-AE3054691FA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6050" y="1620838"/>
            <a:ext cx="9366250" cy="538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995767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8733E-436A-44AE-94E6-51A02B837D6D}"/>
              </a:ext>
            </a:extLst>
          </p:cNvPr>
          <p:cNvSpPr>
            <a:spLocks noGrp="1"/>
          </p:cNvSpPr>
          <p:nvPr>
            <p:ph type="title"/>
          </p:nvPr>
        </p:nvSpPr>
        <p:spPr>
          <a:xfrm>
            <a:off x="0" y="0"/>
            <a:ext cx="7239000" cy="1828800"/>
          </a:xfrm>
        </p:spPr>
        <p:txBody>
          <a:bodyPr/>
          <a:lstStyle/>
          <a:p>
            <a:pPr marL="715963" indent="-715963" algn="l" eaLnBrk="1" hangingPunct="1">
              <a:defRPr/>
            </a:pPr>
            <a:r>
              <a:rPr lang="en-US" b="1" dirty="0">
                <a:solidFill>
                  <a:schemeClr val="tx1"/>
                </a:solidFill>
                <a:effectLst>
                  <a:outerShdw blurRad="38100" dist="38100" dir="2700000" algn="tl">
                    <a:srgbClr val="000000">
                      <a:alpha val="43137"/>
                    </a:srgbClr>
                  </a:outerShdw>
                </a:effectLst>
              </a:rPr>
              <a:t>III. Jesus deserves </a:t>
            </a:r>
            <a:r>
              <a:rPr lang="en-US" b="1" dirty="0">
                <a:solidFill>
                  <a:srgbClr val="FFFF00"/>
                </a:solidFill>
                <a:effectLst>
                  <a:outerShdw blurRad="38100" dist="38100" dir="2700000" algn="tl">
                    <a:srgbClr val="000000">
                      <a:alpha val="43137"/>
                    </a:srgbClr>
                  </a:outerShdw>
                </a:effectLst>
              </a:rPr>
              <a:t>worship </a:t>
            </a:r>
            <a:r>
              <a:rPr lang="en-US" b="1" dirty="0">
                <a:solidFill>
                  <a:schemeClr val="tx1"/>
                </a:solidFill>
                <a:effectLst>
                  <a:outerShdw blurRad="38100" dist="38100" dir="2700000" algn="tl">
                    <a:srgbClr val="000000">
                      <a:alpha val="43137"/>
                    </a:srgbClr>
                  </a:outerShdw>
                </a:effectLst>
              </a:rPr>
              <a:t>as </a:t>
            </a:r>
            <a:r>
              <a:rPr lang="en-US" b="1" dirty="0">
                <a:solidFill>
                  <a:srgbClr val="FFFF00"/>
                </a:solidFill>
                <a:effectLst>
                  <a:outerShdw blurRad="38100" dist="38100" dir="2700000" algn="tl">
                    <a:srgbClr val="000000">
                      <a:alpha val="43137"/>
                    </a:srgbClr>
                  </a:outerShdw>
                </a:effectLst>
              </a:rPr>
              <a:t>God </a:t>
            </a:r>
            <a:r>
              <a:rPr lang="en-US" b="1" dirty="0">
                <a:solidFill>
                  <a:schemeClr val="tx1"/>
                </a:solidFill>
                <a:effectLst>
                  <a:outerShdw blurRad="38100" dist="38100" dir="2700000" algn="tl">
                    <a:srgbClr val="000000">
                      <a:alpha val="43137"/>
                    </a:srgbClr>
                  </a:outerShdw>
                </a:effectLst>
              </a:rPr>
              <a:t>(35-41). </a:t>
            </a:r>
          </a:p>
        </p:txBody>
      </p:sp>
      <p:pic>
        <p:nvPicPr>
          <p:cNvPr id="92163" name="Picture 2" descr="JESUSisGOD White Red Plasma.jpg">
            <a:extLst>
              <a:ext uri="{FF2B5EF4-FFF2-40B4-BE49-F238E27FC236}">
                <a16:creationId xmlns:a16="http://schemas.microsoft.com/office/drawing/2014/main" id="{BF16FEFE-6BC9-440E-8988-2AFADC11737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77088" y="152400"/>
            <a:ext cx="1814512"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Picture 3" descr="salvation.128155724_std.jpg">
            <a:extLst>
              <a:ext uri="{FF2B5EF4-FFF2-40B4-BE49-F238E27FC236}">
                <a16:creationId xmlns:a16="http://schemas.microsoft.com/office/drawing/2014/main" id="{2B2270FF-EB70-4478-BB33-A0D38FF18C0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133600"/>
            <a:ext cx="6400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481807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John 9.28 Other Pharisee.jpg">
            <a:extLst>
              <a:ext uri="{FF2B5EF4-FFF2-40B4-BE49-F238E27FC236}">
                <a16:creationId xmlns:a16="http://schemas.microsoft.com/office/drawing/2014/main" id="{74C3169B-569B-49C7-93A2-C41AD475AB8D}"/>
              </a:ext>
            </a:extLst>
          </p:cNvPr>
          <p:cNvPicPr>
            <a:picLocks noChangeAspect="1"/>
          </p:cNvPicPr>
          <p:nvPr/>
        </p:nvPicPr>
        <p:blipFill>
          <a:blip r:embed="rId2">
            <a:extLst>
              <a:ext uri="{28A0092B-C50C-407E-A947-70E740481C1C}">
                <a14:useLocalDpi xmlns:a14="http://schemas.microsoft.com/office/drawing/2010/main" val="0"/>
              </a:ext>
            </a:extLst>
          </a:blip>
          <a:srcRect l="10718" t="7634" r="56496" b="18205"/>
          <a:stretch>
            <a:fillRect/>
          </a:stretch>
        </p:blipFill>
        <p:spPr bwMode="auto">
          <a:xfrm>
            <a:off x="5181600" y="838200"/>
            <a:ext cx="3962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5" descr="John 9.34 Stood Up to Pharisees.jpg">
            <a:extLst>
              <a:ext uri="{FF2B5EF4-FFF2-40B4-BE49-F238E27FC236}">
                <a16:creationId xmlns:a16="http://schemas.microsoft.com/office/drawing/2014/main" id="{4551AF3D-FD9A-4339-9A56-1FBF4155D22F}"/>
              </a:ext>
            </a:extLst>
          </p:cNvPr>
          <p:cNvPicPr>
            <a:picLocks noChangeAspect="1"/>
          </p:cNvPicPr>
          <p:nvPr/>
        </p:nvPicPr>
        <p:blipFill>
          <a:blip r:embed="rId3">
            <a:extLst>
              <a:ext uri="{28A0092B-C50C-407E-A947-70E740481C1C}">
                <a14:useLocalDpi xmlns:a14="http://schemas.microsoft.com/office/drawing/2010/main" val="0"/>
              </a:ext>
            </a:extLst>
          </a:blip>
          <a:srcRect l="43333" r="14166"/>
          <a:stretch>
            <a:fillRect/>
          </a:stretch>
        </p:blipFill>
        <p:spPr bwMode="auto">
          <a:xfrm>
            <a:off x="0" y="873125"/>
            <a:ext cx="38862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eft-Right Arrow Callout 6">
            <a:extLst>
              <a:ext uri="{FF2B5EF4-FFF2-40B4-BE49-F238E27FC236}">
                <a16:creationId xmlns:a16="http://schemas.microsoft.com/office/drawing/2014/main" id="{63E7061D-1769-4EB6-A005-80AC04CD9756}"/>
              </a:ext>
            </a:extLst>
          </p:cNvPr>
          <p:cNvSpPr>
            <a:spLocks noChangeArrowheads="1"/>
          </p:cNvSpPr>
          <p:nvPr/>
        </p:nvSpPr>
        <p:spPr bwMode="auto">
          <a:xfrm>
            <a:off x="2057400" y="1600200"/>
            <a:ext cx="4953000" cy="2438400"/>
          </a:xfrm>
          <a:prstGeom prst="leftRightArrowCallout">
            <a:avLst>
              <a:gd name="adj1" fmla="val 25000"/>
              <a:gd name="adj2" fmla="val 25000"/>
              <a:gd name="adj3" fmla="val 15968"/>
              <a:gd name="adj4" fmla="val 77407"/>
            </a:avLst>
          </a:prstGeom>
          <a:solidFill>
            <a:srgbClr val="371F5E"/>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AB04224B-C560-461B-9450-ECEF2859ECB2}"/>
              </a:ext>
            </a:extLst>
          </p:cNvPr>
          <p:cNvSpPr>
            <a:spLocks noGrp="1"/>
          </p:cNvSpPr>
          <p:nvPr>
            <p:ph type="title"/>
          </p:nvPr>
        </p:nvSpPr>
        <p:spPr>
          <a:xfrm>
            <a:off x="2552700" y="2133600"/>
            <a:ext cx="4038600" cy="12192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Opposite Responses</a:t>
            </a:r>
          </a:p>
        </p:txBody>
      </p:sp>
    </p:spTree>
    <p:extLst>
      <p:ext uri="{BB962C8B-B14F-4D97-AF65-F5344CB8AC3E}">
        <p14:creationId xmlns:p14="http://schemas.microsoft.com/office/powerpoint/2010/main" val="36232846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strVal val="#ppt_w*0.70"/>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86E3C-4E89-4EA6-9A74-1C149460BE44}"/>
              </a:ext>
            </a:extLst>
          </p:cNvPr>
          <p:cNvSpPr>
            <a:spLocks noGrp="1"/>
          </p:cNvSpPr>
          <p:nvPr>
            <p:ph type="title"/>
          </p:nvPr>
        </p:nvSpPr>
        <p:spPr>
          <a:xfrm>
            <a:off x="0" y="228600"/>
            <a:ext cx="9144000" cy="11430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The former blind man confesses Jesus as God (35-38).</a:t>
            </a:r>
          </a:p>
        </p:txBody>
      </p:sp>
      <p:pic>
        <p:nvPicPr>
          <p:cNvPr id="94211" name="Picture 2" descr="John 9.38 I believe, Lord.jpg">
            <a:extLst>
              <a:ext uri="{FF2B5EF4-FFF2-40B4-BE49-F238E27FC236}">
                <a16:creationId xmlns:a16="http://schemas.microsoft.com/office/drawing/2014/main" id="{99FF15CB-D6D0-4419-A690-7C214376328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27200"/>
            <a:ext cx="914400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3525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908A5A9B-EFF5-4A2A-9425-A599A0F3320C}"/>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spTree>
    <p:extLst>
      <p:ext uri="{BB962C8B-B14F-4D97-AF65-F5344CB8AC3E}">
        <p14:creationId xmlns:p14="http://schemas.microsoft.com/office/powerpoint/2010/main" val="291911361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CB0D6-4E20-4419-9EBD-D646D404EB8E}"/>
              </a:ext>
            </a:extLst>
          </p:cNvPr>
          <p:cNvSpPr>
            <a:spLocks noGrp="1"/>
          </p:cNvSpPr>
          <p:nvPr>
            <p:ph type="title"/>
          </p:nvPr>
        </p:nvSpPr>
        <p:spPr>
          <a:xfrm>
            <a:off x="0" y="228600"/>
            <a:ext cx="9144000" cy="11430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Jesus condemns the Pharisees for rejecting him as God (39-41).</a:t>
            </a:r>
          </a:p>
        </p:txBody>
      </p:sp>
      <p:pic>
        <p:nvPicPr>
          <p:cNvPr id="95235" name="Picture 3" descr="John 9.41 You ARE blind.jpg">
            <a:extLst>
              <a:ext uri="{FF2B5EF4-FFF2-40B4-BE49-F238E27FC236}">
                <a16:creationId xmlns:a16="http://schemas.microsoft.com/office/drawing/2014/main" id="{228C4369-B8B1-45B7-9902-E093DF4A5D2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49425"/>
            <a:ext cx="9144000" cy="510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766417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John 9.40 Are you saying we are blind?.jpg">
            <a:extLst>
              <a:ext uri="{FF2B5EF4-FFF2-40B4-BE49-F238E27FC236}">
                <a16:creationId xmlns:a16="http://schemas.microsoft.com/office/drawing/2014/main" id="{361B4F78-57F9-49FF-8025-E795CF4467A7}"/>
              </a:ext>
            </a:extLst>
          </p:cNvPr>
          <p:cNvPicPr>
            <a:picLocks noChangeAspect="1"/>
          </p:cNvPicPr>
          <p:nvPr/>
        </p:nvPicPr>
        <p:blipFill>
          <a:blip r:embed="rId2">
            <a:extLst>
              <a:ext uri="{28A0092B-C50C-407E-A947-70E740481C1C}">
                <a14:useLocalDpi xmlns:a14="http://schemas.microsoft.com/office/drawing/2010/main" val="0"/>
              </a:ext>
            </a:extLst>
          </a:blip>
          <a:srcRect l="15379" r="8270"/>
          <a:stretch>
            <a:fillRect/>
          </a:stretch>
        </p:blipFill>
        <p:spPr bwMode="auto">
          <a:xfrm>
            <a:off x="0" y="92075"/>
            <a:ext cx="9144000" cy="676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C07568F0-53A5-4978-B94C-4135F2ABA20A}"/>
              </a:ext>
            </a:extLst>
          </p:cNvPr>
          <p:cNvSpPr txBox="1">
            <a:spLocks/>
          </p:cNvSpPr>
          <p:nvPr/>
        </p:nvSpPr>
        <p:spPr bwMode="auto">
          <a:xfrm>
            <a:off x="304800" y="304800"/>
            <a:ext cx="8610600" cy="6248400"/>
          </a:xfrm>
          <a:prstGeom prst="rect">
            <a:avLst/>
          </a:prstGeom>
          <a:solidFill>
            <a:srgbClr val="000005">
              <a:alpha val="42000"/>
            </a:srgbClr>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3000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39 </a:t>
            </a:r>
            <a:r>
              <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Then Jesus told him, “I entered this world to render judgment—to give sight to the blind and to show those who think they see (Greek: “those who see”) that they are blind.”</a:t>
            </a:r>
            <a:br>
              <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br>
            <a:r>
              <a:rPr kumimoji="0" lang="en-US" altLang="en-US" sz="3200" b="1" i="0" u="none" strike="noStrike" kern="1200" cap="none" spc="0" normalizeH="0" baseline="3000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40 </a:t>
            </a:r>
            <a:r>
              <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Some Pharisees who were standing nearby heard him and asked, “Are you saying we’re blind?”</a:t>
            </a:r>
            <a:br>
              <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br>
            <a:r>
              <a:rPr kumimoji="0" lang="en-US" altLang="en-US" sz="3200" b="1" i="0" u="none" strike="noStrike" kern="1200" cap="none" spc="0" normalizeH="0" baseline="3000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41 </a:t>
            </a:r>
            <a:r>
              <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“If you were blind, you wouldn’t be guilty,” Jesus replied. “But you remain guilty because you claim you can see” </a:t>
            </a:r>
            <a:br>
              <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br>
            <a:br>
              <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br>
            <a:endPar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B3AACCCB-5253-478D-9804-20FA34B0651A}"/>
              </a:ext>
            </a:extLst>
          </p:cNvPr>
          <p:cNvSpPr>
            <a:spLocks noGrp="1"/>
          </p:cNvSpPr>
          <p:nvPr>
            <p:ph type="title"/>
          </p:nvPr>
        </p:nvSpPr>
        <p:spPr>
          <a:xfrm>
            <a:off x="457200" y="5715000"/>
            <a:ext cx="8229600" cy="1143000"/>
          </a:xfrm>
        </p:spPr>
        <p:txBody>
          <a:bodyPr/>
          <a:lstStyle/>
          <a:p>
            <a:r>
              <a:rPr lang="en-US" altLang="en-US" b="1">
                <a:effectLst>
                  <a:outerShdw blurRad="38100" dist="38100" dir="2700000" algn="tl">
                    <a:srgbClr val="000080"/>
                  </a:outerShdw>
                </a:effectLst>
              </a:rPr>
              <a:t>John 9:39-41 </a:t>
            </a:r>
            <a:r>
              <a:rPr lang="en-US" altLang="en-US" sz="3600" b="1">
                <a:effectLst>
                  <a:outerShdw blurRad="38100" dist="38100" dir="2700000" algn="tl">
                    <a:srgbClr val="000080"/>
                  </a:outerShdw>
                </a:effectLst>
              </a:rPr>
              <a:t>NLT</a:t>
            </a:r>
            <a:endParaRPr lang="en-US" altLang="en-US">
              <a:effectLst>
                <a:outerShdw blurRad="38100" dist="38100" dir="2700000" algn="tl">
                  <a:srgbClr val="000080"/>
                </a:outerShdw>
              </a:effectLst>
            </a:endParaRPr>
          </a:p>
        </p:txBody>
      </p:sp>
    </p:spTree>
    <p:extLst>
      <p:ext uri="{BB962C8B-B14F-4D97-AF65-F5344CB8AC3E}">
        <p14:creationId xmlns:p14="http://schemas.microsoft.com/office/powerpoint/2010/main" val="38332881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212D2-AEC3-44DE-9E2A-A31A09F3D54C}"/>
              </a:ext>
            </a:extLst>
          </p:cNvPr>
          <p:cNvSpPr>
            <a:spLocks noGrp="1"/>
          </p:cNvSpPr>
          <p:nvPr>
            <p:ph type="title"/>
          </p:nvPr>
        </p:nvSpPr>
        <p:spPr>
          <a:xfrm>
            <a:off x="304800" y="0"/>
            <a:ext cx="8686800" cy="2362200"/>
          </a:xfrm>
        </p:spPr>
        <p:txBody>
          <a:bodyPr/>
          <a:lstStyle/>
          <a:p>
            <a:pPr eaLnBrk="1" hangingPunct="1">
              <a:defRPr/>
            </a:pPr>
            <a:r>
              <a:rPr lang="en-US" sz="4800" b="1" dirty="0">
                <a:solidFill>
                  <a:schemeClr val="tx1"/>
                </a:solidFill>
                <a:effectLst>
                  <a:outerShdw blurRad="38100" dist="38100" dir="2700000" algn="tl">
                    <a:srgbClr val="000000">
                      <a:alpha val="43137"/>
                    </a:srgbClr>
                  </a:outerShdw>
                </a:effectLst>
              </a:rPr>
              <a:t>How should we respond when we see that Jesus is truly God Himself?</a:t>
            </a:r>
          </a:p>
        </p:txBody>
      </p:sp>
      <p:pic>
        <p:nvPicPr>
          <p:cNvPr id="97283" name="Picture 2" descr="Genetic-Disorders-And-Color-Blindness.jpg">
            <a:extLst>
              <a:ext uri="{FF2B5EF4-FFF2-40B4-BE49-F238E27FC236}">
                <a16:creationId xmlns:a16="http://schemas.microsoft.com/office/drawing/2014/main" id="{36D1694D-3E9C-4DAF-ACA1-92B69DE97DE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3863" y="2825750"/>
            <a:ext cx="5621337" cy="366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822329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John 9.28 Other Pharisee.jpg">
            <a:extLst>
              <a:ext uri="{FF2B5EF4-FFF2-40B4-BE49-F238E27FC236}">
                <a16:creationId xmlns:a16="http://schemas.microsoft.com/office/drawing/2014/main" id="{28D443FD-53E0-4C94-AC93-6796241ACB75}"/>
              </a:ext>
            </a:extLst>
          </p:cNvPr>
          <p:cNvPicPr>
            <a:picLocks noChangeAspect="1"/>
          </p:cNvPicPr>
          <p:nvPr/>
        </p:nvPicPr>
        <p:blipFill>
          <a:blip r:embed="rId2">
            <a:extLst>
              <a:ext uri="{28A0092B-C50C-407E-A947-70E740481C1C}">
                <a14:useLocalDpi xmlns:a14="http://schemas.microsoft.com/office/drawing/2010/main" val="0"/>
              </a:ext>
            </a:extLst>
          </a:blip>
          <a:srcRect l="10718" t="7634" r="56496" b="18205"/>
          <a:stretch>
            <a:fillRect/>
          </a:stretch>
        </p:blipFill>
        <p:spPr bwMode="auto">
          <a:xfrm>
            <a:off x="5181600" y="838200"/>
            <a:ext cx="3962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7" name="Picture 5" descr="John 9.34 Stood Up to Pharisees.jpg">
            <a:extLst>
              <a:ext uri="{FF2B5EF4-FFF2-40B4-BE49-F238E27FC236}">
                <a16:creationId xmlns:a16="http://schemas.microsoft.com/office/drawing/2014/main" id="{6748E3B7-1AAE-4E00-A06D-350A444D2FC2}"/>
              </a:ext>
            </a:extLst>
          </p:cNvPr>
          <p:cNvPicPr>
            <a:picLocks noChangeAspect="1"/>
          </p:cNvPicPr>
          <p:nvPr/>
        </p:nvPicPr>
        <p:blipFill>
          <a:blip r:embed="rId3">
            <a:extLst>
              <a:ext uri="{28A0092B-C50C-407E-A947-70E740481C1C}">
                <a14:useLocalDpi xmlns:a14="http://schemas.microsoft.com/office/drawing/2010/main" val="0"/>
              </a:ext>
            </a:extLst>
          </a:blip>
          <a:srcRect l="43333" r="14166"/>
          <a:stretch>
            <a:fillRect/>
          </a:stretch>
        </p:blipFill>
        <p:spPr bwMode="auto">
          <a:xfrm>
            <a:off x="0" y="873125"/>
            <a:ext cx="38862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eft-Right Arrow Callout 6">
            <a:extLst>
              <a:ext uri="{FF2B5EF4-FFF2-40B4-BE49-F238E27FC236}">
                <a16:creationId xmlns:a16="http://schemas.microsoft.com/office/drawing/2014/main" id="{FDBD9362-6908-4DE2-9292-FB309BD88A59}"/>
              </a:ext>
            </a:extLst>
          </p:cNvPr>
          <p:cNvSpPr>
            <a:spLocks noChangeArrowheads="1"/>
          </p:cNvSpPr>
          <p:nvPr/>
        </p:nvSpPr>
        <p:spPr bwMode="auto">
          <a:xfrm>
            <a:off x="2057400" y="1600200"/>
            <a:ext cx="4953000" cy="2438400"/>
          </a:xfrm>
          <a:prstGeom prst="leftRightArrowCallout">
            <a:avLst>
              <a:gd name="adj1" fmla="val 25000"/>
              <a:gd name="adj2" fmla="val 25000"/>
              <a:gd name="adj3" fmla="val 15968"/>
              <a:gd name="adj4" fmla="val 77407"/>
            </a:avLst>
          </a:prstGeom>
          <a:solidFill>
            <a:srgbClr val="371F5E"/>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D223F4EB-8BA0-44D4-9154-D38283B55C2C}"/>
              </a:ext>
            </a:extLst>
          </p:cNvPr>
          <p:cNvSpPr>
            <a:spLocks noGrp="1"/>
          </p:cNvSpPr>
          <p:nvPr>
            <p:ph type="title"/>
          </p:nvPr>
        </p:nvSpPr>
        <p:spPr>
          <a:xfrm>
            <a:off x="2552700" y="2133600"/>
            <a:ext cx="4038600" cy="1219200"/>
          </a:xfrm>
        </p:spPr>
        <p:txBody>
          <a:bodyPr/>
          <a:lstStyle/>
          <a:p>
            <a:pPr eaLnBrk="1" hangingPunct="1">
              <a:defRPr/>
            </a:pPr>
            <a:r>
              <a:rPr lang="en-US" sz="6600" b="1" dirty="0">
                <a:solidFill>
                  <a:schemeClr val="tx1"/>
                </a:solidFill>
                <a:effectLst>
                  <a:outerShdw blurRad="38100" dist="38100" dir="2700000" algn="tl">
                    <a:srgbClr val="000000">
                      <a:alpha val="43137"/>
                    </a:srgbClr>
                  </a:outerShdw>
                </a:effectLst>
              </a:rPr>
              <a:t>???????</a:t>
            </a:r>
          </a:p>
        </p:txBody>
      </p:sp>
      <p:sp>
        <p:nvSpPr>
          <p:cNvPr id="8" name="Title 1">
            <a:extLst>
              <a:ext uri="{FF2B5EF4-FFF2-40B4-BE49-F238E27FC236}">
                <a16:creationId xmlns:a16="http://schemas.microsoft.com/office/drawing/2014/main" id="{A4FD3563-3073-4D56-8DBF-304BADFC39FB}"/>
              </a:ext>
            </a:extLst>
          </p:cNvPr>
          <p:cNvSpPr txBox="1">
            <a:spLocks/>
          </p:cNvSpPr>
          <p:nvPr/>
        </p:nvSpPr>
        <p:spPr bwMode="auto">
          <a:xfrm>
            <a:off x="0" y="0"/>
            <a:ext cx="4572000" cy="144780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Who’s the real blind man?</a:t>
            </a:r>
          </a:p>
        </p:txBody>
      </p:sp>
    </p:spTree>
    <p:extLst>
      <p:ext uri="{BB962C8B-B14F-4D97-AF65-F5344CB8AC3E}">
        <p14:creationId xmlns:p14="http://schemas.microsoft.com/office/powerpoint/2010/main" val="15780680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strVal val="#ppt_w*0.70"/>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5" descr="John 9.17 Prophet.jpg">
            <a:extLst>
              <a:ext uri="{FF2B5EF4-FFF2-40B4-BE49-F238E27FC236}">
                <a16:creationId xmlns:a16="http://schemas.microsoft.com/office/drawing/2014/main" id="{75AADA22-8210-4481-9D5F-58516D0F4996}"/>
              </a:ext>
            </a:extLst>
          </p:cNvPr>
          <p:cNvPicPr>
            <a:picLocks noChangeAspect="1"/>
          </p:cNvPicPr>
          <p:nvPr/>
        </p:nvPicPr>
        <p:blipFill>
          <a:blip r:embed="rId2">
            <a:extLst>
              <a:ext uri="{28A0092B-C50C-407E-A947-70E740481C1C}">
                <a14:useLocalDpi xmlns:a14="http://schemas.microsoft.com/office/drawing/2010/main" val="0"/>
              </a:ext>
            </a:extLst>
          </a:blip>
          <a:srcRect r="26830"/>
          <a:stretch>
            <a:fillRect/>
          </a:stretch>
        </p:blipFill>
        <p:spPr bwMode="auto">
          <a:xfrm>
            <a:off x="0" y="0"/>
            <a:ext cx="9144000" cy="696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EDF20F5-375D-460D-A14A-E44400E30FF2}"/>
              </a:ext>
            </a:extLst>
          </p:cNvPr>
          <p:cNvSpPr>
            <a:spLocks noGrp="1"/>
          </p:cNvSpPr>
          <p:nvPr>
            <p:ph type="title"/>
          </p:nvPr>
        </p:nvSpPr>
        <p:spPr>
          <a:xfrm>
            <a:off x="4572000" y="0"/>
            <a:ext cx="4572000" cy="13716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The blind man sees!</a:t>
            </a:r>
          </a:p>
        </p:txBody>
      </p:sp>
      <p:sp>
        <p:nvSpPr>
          <p:cNvPr id="3" name="Title 1">
            <a:extLst>
              <a:ext uri="{FF2B5EF4-FFF2-40B4-BE49-F238E27FC236}">
                <a16:creationId xmlns:a16="http://schemas.microsoft.com/office/drawing/2014/main" id="{220F79EA-5FD8-4233-9976-B954083B9378}"/>
              </a:ext>
            </a:extLst>
          </p:cNvPr>
          <p:cNvSpPr txBox="1">
            <a:spLocks/>
          </p:cNvSpPr>
          <p:nvPr/>
        </p:nvSpPr>
        <p:spPr bwMode="auto">
          <a:xfrm>
            <a:off x="0" y="0"/>
            <a:ext cx="4572000" cy="144780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Who’s the real blind man?</a:t>
            </a:r>
          </a:p>
        </p:txBody>
      </p:sp>
      <p:sp>
        <p:nvSpPr>
          <p:cNvPr id="7" name="Title 1">
            <a:extLst>
              <a:ext uri="{FF2B5EF4-FFF2-40B4-BE49-F238E27FC236}">
                <a16:creationId xmlns:a16="http://schemas.microsoft.com/office/drawing/2014/main" id="{A9C56D9F-8E5E-4E18-B6C2-A5CFC09B33BD}"/>
              </a:ext>
            </a:extLst>
          </p:cNvPr>
          <p:cNvSpPr txBox="1">
            <a:spLocks/>
          </p:cNvSpPr>
          <p:nvPr/>
        </p:nvSpPr>
        <p:spPr bwMode="auto">
          <a:xfrm>
            <a:off x="0" y="6096000"/>
            <a:ext cx="77724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man </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called Jesus” (7)</a:t>
            </a:r>
          </a:p>
        </p:txBody>
      </p:sp>
      <p:sp>
        <p:nvSpPr>
          <p:cNvPr id="8" name="Title 1">
            <a:extLst>
              <a:ext uri="{FF2B5EF4-FFF2-40B4-BE49-F238E27FC236}">
                <a16:creationId xmlns:a16="http://schemas.microsoft.com/office/drawing/2014/main" id="{9B15D862-AD5F-4ABD-A05D-FC4481F9141B}"/>
              </a:ext>
            </a:extLst>
          </p:cNvPr>
          <p:cNvSpPr txBox="1">
            <a:spLocks/>
          </p:cNvSpPr>
          <p:nvPr/>
        </p:nvSpPr>
        <p:spPr bwMode="auto">
          <a:xfrm>
            <a:off x="0" y="5384800"/>
            <a:ext cx="77724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prophet</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(17)</a:t>
            </a:r>
          </a:p>
        </p:txBody>
      </p:sp>
      <p:sp>
        <p:nvSpPr>
          <p:cNvPr id="9" name="Title 1">
            <a:extLst>
              <a:ext uri="{FF2B5EF4-FFF2-40B4-BE49-F238E27FC236}">
                <a16:creationId xmlns:a16="http://schemas.microsoft.com/office/drawing/2014/main" id="{5FAEA47B-051D-4AB7-A637-5769DDF1796C}"/>
              </a:ext>
            </a:extLst>
          </p:cNvPr>
          <p:cNvSpPr txBox="1">
            <a:spLocks/>
          </p:cNvSpPr>
          <p:nvPr/>
        </p:nvSpPr>
        <p:spPr bwMode="auto">
          <a:xfrm>
            <a:off x="0" y="4673600"/>
            <a:ext cx="77724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 man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from God</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(33)</a:t>
            </a:r>
          </a:p>
        </p:txBody>
      </p:sp>
      <p:sp>
        <p:nvSpPr>
          <p:cNvPr id="10" name="Title 1">
            <a:extLst>
              <a:ext uri="{FF2B5EF4-FFF2-40B4-BE49-F238E27FC236}">
                <a16:creationId xmlns:a16="http://schemas.microsoft.com/office/drawing/2014/main" id="{F6CE819F-E46A-4CD8-8B6E-34B83BD454A7}"/>
              </a:ext>
            </a:extLst>
          </p:cNvPr>
          <p:cNvSpPr txBox="1">
            <a:spLocks/>
          </p:cNvSpPr>
          <p:nvPr/>
        </p:nvSpPr>
        <p:spPr bwMode="auto">
          <a:xfrm>
            <a:off x="0" y="3962400"/>
            <a:ext cx="89154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God</a:t>
            </a:r>
            <a:r>
              <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“worshipped Jesus” (38)</a:t>
            </a:r>
          </a:p>
        </p:txBody>
      </p:sp>
    </p:spTree>
    <p:extLst>
      <p:ext uri="{BB962C8B-B14F-4D97-AF65-F5344CB8AC3E}">
        <p14:creationId xmlns:p14="http://schemas.microsoft.com/office/powerpoint/2010/main" val="247032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10" descr="John 9.24 Pharisee.jpg">
            <a:extLst>
              <a:ext uri="{FF2B5EF4-FFF2-40B4-BE49-F238E27FC236}">
                <a16:creationId xmlns:a16="http://schemas.microsoft.com/office/drawing/2014/main" id="{665D5C9D-6389-468F-991D-EAE9631E428A}"/>
              </a:ext>
            </a:extLst>
          </p:cNvPr>
          <p:cNvPicPr>
            <a:picLocks noChangeAspect="1"/>
          </p:cNvPicPr>
          <p:nvPr/>
        </p:nvPicPr>
        <p:blipFill>
          <a:blip r:embed="rId2">
            <a:extLst>
              <a:ext uri="{28A0092B-C50C-407E-A947-70E740481C1C}">
                <a14:useLocalDpi xmlns:a14="http://schemas.microsoft.com/office/drawing/2010/main" val="0"/>
              </a:ext>
            </a:extLst>
          </a:blip>
          <a:srcRect l="24167"/>
          <a:stretch>
            <a:fillRect/>
          </a:stretch>
        </p:blipFill>
        <p:spPr bwMode="auto">
          <a:xfrm>
            <a:off x="0" y="0"/>
            <a:ext cx="9144000" cy="6858000"/>
          </a:xfrm>
          <a:prstGeom prst="rect">
            <a:avLst/>
          </a:prstGeom>
          <a:noFill/>
          <a:ln>
            <a:noFill/>
          </a:ln>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3C19439-C452-488F-9B57-F5DC891AEE76}"/>
              </a:ext>
            </a:extLst>
          </p:cNvPr>
          <p:cNvSpPr>
            <a:spLocks noGrp="1"/>
          </p:cNvSpPr>
          <p:nvPr>
            <p:ph type="title"/>
          </p:nvPr>
        </p:nvSpPr>
        <p:spPr>
          <a:xfrm>
            <a:off x="4572000" y="0"/>
            <a:ext cx="4572000" cy="1447800"/>
          </a:xfrm>
          <a:effectLst>
            <a:outerShdw blurRad="50800" dist="50800" dir="5400000" algn="ctr" rotWithShape="0">
              <a:srgbClr val="000000"/>
            </a:outerShdw>
          </a:effectLst>
        </p:spPr>
        <p:txBody>
          <a:bodyPr/>
          <a:lstStyle/>
          <a:p>
            <a:pPr eaLnBrk="1" hangingPunct="1">
              <a:defRPr/>
            </a:pPr>
            <a:r>
              <a:rPr lang="en-US" b="1" dirty="0">
                <a:solidFill>
                  <a:schemeClr val="tx1"/>
                </a:solidFill>
              </a:rPr>
              <a:t>The Pharisees are blind!</a:t>
            </a:r>
          </a:p>
        </p:txBody>
      </p:sp>
      <p:sp>
        <p:nvSpPr>
          <p:cNvPr id="3" name="Title 1">
            <a:extLst>
              <a:ext uri="{FF2B5EF4-FFF2-40B4-BE49-F238E27FC236}">
                <a16:creationId xmlns:a16="http://schemas.microsoft.com/office/drawing/2014/main" id="{64DD4287-3249-4535-A56B-AA3785578422}"/>
              </a:ext>
            </a:extLst>
          </p:cNvPr>
          <p:cNvSpPr txBox="1">
            <a:spLocks/>
          </p:cNvSpPr>
          <p:nvPr/>
        </p:nvSpPr>
        <p:spPr bwMode="auto">
          <a:xfrm>
            <a:off x="0" y="0"/>
            <a:ext cx="4572000" cy="1447800"/>
          </a:xfrm>
          <a:prstGeom prst="rect">
            <a:avLst/>
          </a:prstGeom>
          <a:solidFill>
            <a:srgbClr val="000005"/>
          </a:solidFill>
          <a:ln w="9525">
            <a:noFill/>
            <a:miter lim="800000"/>
            <a:headEnd/>
            <a:tailEnd/>
          </a:ln>
          <a:effectLst>
            <a:outerShdw blurRad="50800" dist="50800" dir="5400000" algn="ctr" rotWithShape="0">
              <a:srgbClr val="000000"/>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Who’s the real blind man?</a:t>
            </a:r>
          </a:p>
        </p:txBody>
      </p:sp>
      <p:sp>
        <p:nvSpPr>
          <p:cNvPr id="7" name="Title 1">
            <a:extLst>
              <a:ext uri="{FF2B5EF4-FFF2-40B4-BE49-F238E27FC236}">
                <a16:creationId xmlns:a16="http://schemas.microsoft.com/office/drawing/2014/main" id="{273D0641-2803-4BF6-B508-A56906C621AD}"/>
              </a:ext>
            </a:extLst>
          </p:cNvPr>
          <p:cNvSpPr txBox="1">
            <a:spLocks/>
          </p:cNvSpPr>
          <p:nvPr/>
        </p:nvSpPr>
        <p:spPr bwMode="auto">
          <a:xfrm>
            <a:off x="0" y="2133600"/>
            <a:ext cx="9144000" cy="838200"/>
          </a:xfrm>
          <a:prstGeom prst="rect">
            <a:avLst/>
          </a:prstGeom>
          <a:noFill/>
          <a:ln w="9525">
            <a:noFill/>
            <a:miter lim="800000"/>
            <a:headEnd/>
            <a:tailEnd/>
          </a:ln>
          <a:effectLst>
            <a:outerShdw blurRad="50800" dist="50800" dir="5400000" algn="ctr" rotWithShape="0">
              <a:srgbClr val="000000"/>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Jesus is a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con man </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(15, 18)</a:t>
            </a:r>
          </a:p>
        </p:txBody>
      </p:sp>
      <p:sp>
        <p:nvSpPr>
          <p:cNvPr id="8" name="Title 1">
            <a:extLst>
              <a:ext uri="{FF2B5EF4-FFF2-40B4-BE49-F238E27FC236}">
                <a16:creationId xmlns:a16="http://schemas.microsoft.com/office/drawing/2014/main" id="{DCF58831-D69D-4F08-A7E7-10CF8756506F}"/>
              </a:ext>
            </a:extLst>
          </p:cNvPr>
          <p:cNvSpPr txBox="1">
            <a:spLocks/>
          </p:cNvSpPr>
          <p:nvPr/>
        </p:nvSpPr>
        <p:spPr bwMode="auto">
          <a:xfrm>
            <a:off x="0" y="2911475"/>
            <a:ext cx="9144000" cy="838200"/>
          </a:xfrm>
          <a:prstGeom prst="rect">
            <a:avLst/>
          </a:prstGeom>
          <a:noFill/>
          <a:ln w="9525">
            <a:noFill/>
            <a:miter lim="800000"/>
            <a:headEnd/>
            <a:tailEnd/>
          </a:ln>
          <a:effectLst>
            <a:outerShdw blurRad="50800" dist="50800" dir="5400000" algn="ctr" rotWithShape="0">
              <a:srgbClr val="000000"/>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Jesus is a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Sabbath breaker</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(16)</a:t>
            </a:r>
          </a:p>
        </p:txBody>
      </p:sp>
      <p:sp>
        <p:nvSpPr>
          <p:cNvPr id="9" name="Title 1">
            <a:extLst>
              <a:ext uri="{FF2B5EF4-FFF2-40B4-BE49-F238E27FC236}">
                <a16:creationId xmlns:a16="http://schemas.microsoft.com/office/drawing/2014/main" id="{95421697-C266-4F25-87BD-5AC8D7C638DF}"/>
              </a:ext>
            </a:extLst>
          </p:cNvPr>
          <p:cNvSpPr txBox="1">
            <a:spLocks/>
          </p:cNvSpPr>
          <p:nvPr/>
        </p:nvSpPr>
        <p:spPr bwMode="auto">
          <a:xfrm>
            <a:off x="0" y="3687763"/>
            <a:ext cx="9144000" cy="838200"/>
          </a:xfrm>
          <a:prstGeom prst="rect">
            <a:avLst/>
          </a:prstGeom>
          <a:noFill/>
          <a:ln w="9525">
            <a:noFill/>
            <a:miter lim="800000"/>
            <a:headEnd/>
            <a:tailEnd/>
          </a:ln>
          <a:effectLst>
            <a:outerShdw blurRad="50800" dist="50800" dir="5400000" algn="ctr" rotWithShape="0">
              <a:srgbClr val="000000"/>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Blind man was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deceived</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(17)</a:t>
            </a:r>
          </a:p>
        </p:txBody>
      </p:sp>
      <p:sp>
        <p:nvSpPr>
          <p:cNvPr id="10" name="Title 1">
            <a:extLst>
              <a:ext uri="{FF2B5EF4-FFF2-40B4-BE49-F238E27FC236}">
                <a16:creationId xmlns:a16="http://schemas.microsoft.com/office/drawing/2014/main" id="{57768F08-97F3-4C73-8DA6-47D8BF5915BC}"/>
              </a:ext>
            </a:extLst>
          </p:cNvPr>
          <p:cNvSpPr txBox="1">
            <a:spLocks/>
          </p:cNvSpPr>
          <p:nvPr/>
        </p:nvSpPr>
        <p:spPr bwMode="auto">
          <a:xfrm>
            <a:off x="0" y="4465638"/>
            <a:ext cx="9223375" cy="838200"/>
          </a:xfrm>
          <a:prstGeom prst="rect">
            <a:avLst/>
          </a:prstGeom>
          <a:noFill/>
          <a:ln w="9525">
            <a:noFill/>
            <a:miter lim="800000"/>
            <a:headEnd/>
            <a:tailEnd/>
          </a:ln>
          <a:effectLst>
            <a:outerShdw blurRad="50800" dist="50800" dir="5400000" algn="ctr" rotWithShape="0">
              <a:srgbClr val="000000"/>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Parents </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will discredit him (19)</a:t>
            </a:r>
          </a:p>
        </p:txBody>
      </p:sp>
      <p:sp>
        <p:nvSpPr>
          <p:cNvPr id="12" name="Title 1">
            <a:extLst>
              <a:ext uri="{FF2B5EF4-FFF2-40B4-BE49-F238E27FC236}">
                <a16:creationId xmlns:a16="http://schemas.microsoft.com/office/drawing/2014/main" id="{272925C0-EE49-4A08-A7DF-7FF9A7A79C0B}"/>
              </a:ext>
            </a:extLst>
          </p:cNvPr>
          <p:cNvSpPr txBox="1">
            <a:spLocks/>
          </p:cNvSpPr>
          <p:nvPr/>
        </p:nvSpPr>
        <p:spPr bwMode="auto">
          <a:xfrm>
            <a:off x="0" y="5241925"/>
            <a:ext cx="9223375" cy="838200"/>
          </a:xfrm>
          <a:prstGeom prst="rect">
            <a:avLst/>
          </a:prstGeom>
          <a:noFill/>
          <a:ln w="9525">
            <a:noFill/>
            <a:miter lim="800000"/>
            <a:headEnd/>
            <a:tailEnd/>
          </a:ln>
          <a:effectLst>
            <a:outerShdw blurRad="50800" dist="50800" dir="5400000" algn="ctr" rotWithShape="0">
              <a:srgbClr val="000000"/>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Excommunication </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threat (22)</a:t>
            </a:r>
          </a:p>
        </p:txBody>
      </p:sp>
      <p:sp>
        <p:nvSpPr>
          <p:cNvPr id="13" name="Title 1">
            <a:extLst>
              <a:ext uri="{FF2B5EF4-FFF2-40B4-BE49-F238E27FC236}">
                <a16:creationId xmlns:a16="http://schemas.microsoft.com/office/drawing/2014/main" id="{D1BED56D-C645-4CAE-BC58-28373CBDCD62}"/>
              </a:ext>
            </a:extLst>
          </p:cNvPr>
          <p:cNvSpPr txBox="1">
            <a:spLocks/>
          </p:cNvSpPr>
          <p:nvPr/>
        </p:nvSpPr>
        <p:spPr bwMode="auto">
          <a:xfrm>
            <a:off x="0" y="6019800"/>
            <a:ext cx="9223375" cy="838200"/>
          </a:xfrm>
          <a:prstGeom prst="rect">
            <a:avLst/>
          </a:prstGeom>
          <a:noFill/>
          <a:ln w="9525">
            <a:noFill/>
            <a:miter lim="800000"/>
            <a:headEnd/>
            <a:tailEnd/>
          </a:ln>
          <a:effectLst>
            <a:outerShdw blurRad="50800" dist="50800" dir="5400000" algn="ctr" rotWithShape="0">
              <a:srgbClr val="000000"/>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Curse </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in God’s name (24a)</a:t>
            </a:r>
          </a:p>
        </p:txBody>
      </p:sp>
    </p:spTree>
    <p:extLst>
      <p:ext uri="{BB962C8B-B14F-4D97-AF65-F5344CB8AC3E}">
        <p14:creationId xmlns:p14="http://schemas.microsoft.com/office/powerpoint/2010/main" val="9824411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10" descr="John 9.24 Pharisee.jpg">
            <a:extLst>
              <a:ext uri="{FF2B5EF4-FFF2-40B4-BE49-F238E27FC236}">
                <a16:creationId xmlns:a16="http://schemas.microsoft.com/office/drawing/2014/main" id="{758F8215-061A-4135-B324-369CE70DD2C6}"/>
              </a:ext>
            </a:extLst>
          </p:cNvPr>
          <p:cNvPicPr>
            <a:picLocks noChangeAspect="1"/>
          </p:cNvPicPr>
          <p:nvPr/>
        </p:nvPicPr>
        <p:blipFill>
          <a:blip r:embed="rId2">
            <a:extLst>
              <a:ext uri="{28A0092B-C50C-407E-A947-70E740481C1C}">
                <a14:useLocalDpi xmlns:a14="http://schemas.microsoft.com/office/drawing/2010/main" val="0"/>
              </a:ext>
            </a:extLst>
          </a:blip>
          <a:srcRect l="2416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FCB4A3A-B19C-4081-9130-03A054E54FD6}"/>
              </a:ext>
            </a:extLst>
          </p:cNvPr>
          <p:cNvSpPr>
            <a:spLocks noGrp="1"/>
          </p:cNvSpPr>
          <p:nvPr>
            <p:ph type="title"/>
          </p:nvPr>
        </p:nvSpPr>
        <p:spPr>
          <a:xfrm>
            <a:off x="4572000" y="0"/>
            <a:ext cx="4572000" cy="1447800"/>
          </a:xfrm>
        </p:spPr>
        <p:txBody>
          <a:bodyPr/>
          <a:lstStyle/>
          <a:p>
            <a:pPr eaLnBrk="1" hangingPunct="1">
              <a:defRPr/>
            </a:pPr>
            <a:r>
              <a:rPr lang="en-US" b="1" dirty="0">
                <a:solidFill>
                  <a:schemeClr val="tx1"/>
                </a:solidFill>
              </a:rPr>
              <a:t>The Pharisees are blind!</a:t>
            </a:r>
          </a:p>
        </p:txBody>
      </p:sp>
      <p:sp>
        <p:nvSpPr>
          <p:cNvPr id="3" name="Title 1">
            <a:extLst>
              <a:ext uri="{FF2B5EF4-FFF2-40B4-BE49-F238E27FC236}">
                <a16:creationId xmlns:a16="http://schemas.microsoft.com/office/drawing/2014/main" id="{EFF8229E-5EE5-4242-B0DD-D5123E64C997}"/>
              </a:ext>
            </a:extLst>
          </p:cNvPr>
          <p:cNvSpPr txBox="1">
            <a:spLocks/>
          </p:cNvSpPr>
          <p:nvPr/>
        </p:nvSpPr>
        <p:spPr bwMode="auto">
          <a:xfrm>
            <a:off x="0" y="0"/>
            <a:ext cx="4572000" cy="144780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Who’s the real blind man?</a:t>
            </a:r>
          </a:p>
        </p:txBody>
      </p:sp>
      <p:sp>
        <p:nvSpPr>
          <p:cNvPr id="7" name="Title 1">
            <a:extLst>
              <a:ext uri="{FF2B5EF4-FFF2-40B4-BE49-F238E27FC236}">
                <a16:creationId xmlns:a16="http://schemas.microsoft.com/office/drawing/2014/main" id="{7A6F002B-8A0B-412C-BB81-131AC70DB570}"/>
              </a:ext>
            </a:extLst>
          </p:cNvPr>
          <p:cNvSpPr txBox="1">
            <a:spLocks/>
          </p:cNvSpPr>
          <p:nvPr/>
        </p:nvSpPr>
        <p:spPr bwMode="auto">
          <a:xfrm>
            <a:off x="0" y="2133600"/>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Jesus is a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sinner </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(24b)</a:t>
            </a:r>
          </a:p>
        </p:txBody>
      </p:sp>
      <p:sp>
        <p:nvSpPr>
          <p:cNvPr id="8" name="Title 1">
            <a:extLst>
              <a:ext uri="{FF2B5EF4-FFF2-40B4-BE49-F238E27FC236}">
                <a16:creationId xmlns:a16="http://schemas.microsoft.com/office/drawing/2014/main" id="{CFFF6928-D2E6-4E3B-BBB6-2D7F3E28405C}"/>
              </a:ext>
            </a:extLst>
          </p:cNvPr>
          <p:cNvSpPr txBox="1">
            <a:spLocks/>
          </p:cNvSpPr>
          <p:nvPr/>
        </p:nvSpPr>
        <p:spPr bwMode="auto">
          <a:xfrm>
            <a:off x="0" y="2911475"/>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Jesus is a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deceiver </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(26)</a:t>
            </a:r>
          </a:p>
        </p:txBody>
      </p:sp>
      <p:sp>
        <p:nvSpPr>
          <p:cNvPr id="9" name="Title 1">
            <a:extLst>
              <a:ext uri="{FF2B5EF4-FFF2-40B4-BE49-F238E27FC236}">
                <a16:creationId xmlns:a16="http://schemas.microsoft.com/office/drawing/2014/main" id="{3DE5FFEA-1307-44F4-BF1C-0F98AE2CD1B5}"/>
              </a:ext>
            </a:extLst>
          </p:cNvPr>
          <p:cNvSpPr txBox="1">
            <a:spLocks/>
          </p:cNvSpPr>
          <p:nvPr/>
        </p:nvSpPr>
        <p:spPr bwMode="auto">
          <a:xfrm>
            <a:off x="0" y="3687763"/>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Blind man was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deceived</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(26)</a:t>
            </a:r>
          </a:p>
        </p:txBody>
      </p:sp>
      <p:sp>
        <p:nvSpPr>
          <p:cNvPr id="10" name="Title 1">
            <a:extLst>
              <a:ext uri="{FF2B5EF4-FFF2-40B4-BE49-F238E27FC236}">
                <a16:creationId xmlns:a16="http://schemas.microsoft.com/office/drawing/2014/main" id="{327F12BB-6BBF-44FA-BE0B-D1828E7EB66C}"/>
              </a:ext>
            </a:extLst>
          </p:cNvPr>
          <p:cNvSpPr txBox="1">
            <a:spLocks/>
          </p:cNvSpPr>
          <p:nvPr/>
        </p:nvSpPr>
        <p:spPr bwMode="auto">
          <a:xfrm>
            <a:off x="0" y="4465638"/>
            <a:ext cx="9223375"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Cursed </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the blind man (28)</a:t>
            </a:r>
          </a:p>
        </p:txBody>
      </p:sp>
      <p:sp>
        <p:nvSpPr>
          <p:cNvPr id="12" name="Title 1">
            <a:extLst>
              <a:ext uri="{FF2B5EF4-FFF2-40B4-BE49-F238E27FC236}">
                <a16:creationId xmlns:a16="http://schemas.microsoft.com/office/drawing/2014/main" id="{61D9241D-C792-4980-820E-FDC7F5954527}"/>
              </a:ext>
            </a:extLst>
          </p:cNvPr>
          <p:cNvSpPr txBox="1">
            <a:spLocks/>
          </p:cNvSpPr>
          <p:nvPr/>
        </p:nvSpPr>
        <p:spPr bwMode="auto">
          <a:xfrm>
            <a:off x="0" y="5241925"/>
            <a:ext cx="9223375"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Lied</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about Jesus’ origin (29)</a:t>
            </a:r>
          </a:p>
        </p:txBody>
      </p:sp>
      <p:sp>
        <p:nvSpPr>
          <p:cNvPr id="13" name="Title 1">
            <a:extLst>
              <a:ext uri="{FF2B5EF4-FFF2-40B4-BE49-F238E27FC236}">
                <a16:creationId xmlns:a16="http://schemas.microsoft.com/office/drawing/2014/main" id="{62E306C6-4F41-4C21-882D-F4CB89FD696C}"/>
              </a:ext>
            </a:extLst>
          </p:cNvPr>
          <p:cNvSpPr txBox="1">
            <a:spLocks/>
          </p:cNvSpPr>
          <p:nvPr/>
        </p:nvSpPr>
        <p:spPr bwMode="auto">
          <a:xfrm>
            <a:off x="0" y="6019800"/>
            <a:ext cx="9223375"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Excommunicated </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blind man (34)</a:t>
            </a:r>
          </a:p>
        </p:txBody>
      </p:sp>
    </p:spTree>
    <p:extLst>
      <p:ext uri="{BB962C8B-B14F-4D97-AF65-F5344CB8AC3E}">
        <p14:creationId xmlns:p14="http://schemas.microsoft.com/office/powerpoint/2010/main" val="23788196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3" descr="John 9.19 Parents.jpg">
            <a:extLst>
              <a:ext uri="{FF2B5EF4-FFF2-40B4-BE49-F238E27FC236}">
                <a16:creationId xmlns:a16="http://schemas.microsoft.com/office/drawing/2014/main" id="{3E59D5B7-6826-4C3E-8BF8-3E87A69E4E7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36750"/>
            <a:ext cx="91440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D026E41-BF4D-41E1-BFAD-1CB52389CC63}"/>
              </a:ext>
            </a:extLst>
          </p:cNvPr>
          <p:cNvSpPr>
            <a:spLocks noGrp="1"/>
          </p:cNvSpPr>
          <p:nvPr>
            <p:ph type="title"/>
          </p:nvPr>
        </p:nvSpPr>
        <p:spPr>
          <a:xfrm>
            <a:off x="0" y="5791200"/>
            <a:ext cx="9144000" cy="1295400"/>
          </a:xfrm>
          <a:solidFill>
            <a:srgbClr val="000005"/>
          </a:solidFill>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The Main Idea of John 9</a:t>
            </a:r>
          </a:p>
        </p:txBody>
      </p:sp>
      <p:sp>
        <p:nvSpPr>
          <p:cNvPr id="3" name="Title 1">
            <a:extLst>
              <a:ext uri="{FF2B5EF4-FFF2-40B4-BE49-F238E27FC236}">
                <a16:creationId xmlns:a16="http://schemas.microsoft.com/office/drawing/2014/main" id="{900E5298-1E0E-4704-86D6-EB04BA22FD9F}"/>
              </a:ext>
            </a:extLst>
          </p:cNvPr>
          <p:cNvSpPr txBox="1">
            <a:spLocks/>
          </p:cNvSpPr>
          <p:nvPr/>
        </p:nvSpPr>
        <p:spPr bwMode="auto">
          <a:xfrm>
            <a:off x="0" y="-152400"/>
            <a:ext cx="9144000" cy="2133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rPr>
              <a:t>How can you avoid spiritual blindness?  Respond in faith to what you </a:t>
            </a:r>
            <a:r>
              <a:rPr kumimoji="0" lang="en-US" sz="4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j-ea"/>
                <a:cs typeface="Arial"/>
              </a:rPr>
              <a:t>know now </a:t>
            </a: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rPr>
              <a:t>about Jesus! </a:t>
            </a:r>
          </a:p>
        </p:txBody>
      </p:sp>
    </p:spTree>
    <p:extLst>
      <p:ext uri="{BB962C8B-B14F-4D97-AF65-F5344CB8AC3E}">
        <p14:creationId xmlns:p14="http://schemas.microsoft.com/office/powerpoint/2010/main" val="267957181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3" descr="color blindness test9962.jpg">
            <a:extLst>
              <a:ext uri="{FF2B5EF4-FFF2-40B4-BE49-F238E27FC236}">
                <a16:creationId xmlns:a16="http://schemas.microsoft.com/office/drawing/2014/main" id="{A942EDFD-B767-4215-8746-3AA8EF2B6EB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0163"/>
            <a:ext cx="86106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7" name="Picture 2" descr="darkcreed2.jpg">
            <a:extLst>
              <a:ext uri="{FF2B5EF4-FFF2-40B4-BE49-F238E27FC236}">
                <a16:creationId xmlns:a16="http://schemas.microsoft.com/office/drawing/2014/main" id="{DC09001D-6DDB-4B55-ABB8-B6A7D743A45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0020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16BC5A4-33FA-4D34-A064-AD895AA9D5EC}"/>
              </a:ext>
            </a:extLst>
          </p:cNvPr>
          <p:cNvSpPr>
            <a:spLocks noGrp="1"/>
          </p:cNvSpPr>
          <p:nvPr>
            <p:ph type="title"/>
          </p:nvPr>
        </p:nvSpPr>
        <p:spPr>
          <a:xfrm>
            <a:off x="0" y="5791200"/>
            <a:ext cx="9144000" cy="1066800"/>
          </a:xfrm>
          <a:solidFill>
            <a:srgbClr val="000005"/>
          </a:solidFill>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Are you color blind?</a:t>
            </a:r>
          </a:p>
        </p:txBody>
      </p:sp>
      <p:sp>
        <p:nvSpPr>
          <p:cNvPr id="5" name="Title 1">
            <a:extLst>
              <a:ext uri="{FF2B5EF4-FFF2-40B4-BE49-F238E27FC236}">
                <a16:creationId xmlns:a16="http://schemas.microsoft.com/office/drawing/2014/main" id="{76C7D0CC-89CE-4D69-B2D0-4B900741531A}"/>
              </a:ext>
            </a:extLst>
          </p:cNvPr>
          <p:cNvSpPr txBox="1">
            <a:spLocks/>
          </p:cNvSpPr>
          <p:nvPr/>
        </p:nvSpPr>
        <p:spPr bwMode="auto">
          <a:xfrm>
            <a:off x="0" y="1371600"/>
            <a:ext cx="9144000" cy="1066800"/>
          </a:xfrm>
          <a:prstGeom prst="rect">
            <a:avLst/>
          </a:prstGeom>
          <a:solidFill>
            <a:srgbClr val="000005"/>
          </a:solid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rPr>
              <a:t>I.  Jesus makes the blind see.</a:t>
            </a:r>
          </a:p>
        </p:txBody>
      </p:sp>
      <p:sp>
        <p:nvSpPr>
          <p:cNvPr id="6" name="Title 1">
            <a:extLst>
              <a:ext uri="{FF2B5EF4-FFF2-40B4-BE49-F238E27FC236}">
                <a16:creationId xmlns:a16="http://schemas.microsoft.com/office/drawing/2014/main" id="{45E60723-AEC9-4B12-AF17-1253ED5F7FC0}"/>
              </a:ext>
            </a:extLst>
          </p:cNvPr>
          <p:cNvSpPr txBox="1">
            <a:spLocks/>
          </p:cNvSpPr>
          <p:nvPr/>
        </p:nvSpPr>
        <p:spPr bwMode="auto">
          <a:xfrm>
            <a:off x="0" y="2438400"/>
            <a:ext cx="9144000" cy="106680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II.  Jesus changes people’s lives.</a:t>
            </a:r>
          </a:p>
        </p:txBody>
      </p:sp>
      <p:sp>
        <p:nvSpPr>
          <p:cNvPr id="7" name="Title 1">
            <a:extLst>
              <a:ext uri="{FF2B5EF4-FFF2-40B4-BE49-F238E27FC236}">
                <a16:creationId xmlns:a16="http://schemas.microsoft.com/office/drawing/2014/main" id="{25543776-AFE0-4A07-B80F-92F835AA52EE}"/>
              </a:ext>
            </a:extLst>
          </p:cNvPr>
          <p:cNvSpPr txBox="1">
            <a:spLocks/>
          </p:cNvSpPr>
          <p:nvPr/>
        </p:nvSpPr>
        <p:spPr bwMode="auto">
          <a:xfrm>
            <a:off x="0" y="3505200"/>
            <a:ext cx="9144000" cy="1066800"/>
          </a:xfrm>
          <a:prstGeom prst="rect">
            <a:avLst/>
          </a:prstGeom>
          <a:solidFill>
            <a:srgbClr val="000005"/>
          </a:solid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rPr>
              <a:t>III.  Jesus deserves worship as God.</a:t>
            </a:r>
          </a:p>
        </p:txBody>
      </p:sp>
    </p:spTree>
    <p:extLst>
      <p:ext uri="{BB962C8B-B14F-4D97-AF65-F5344CB8AC3E}">
        <p14:creationId xmlns:p14="http://schemas.microsoft.com/office/powerpoint/2010/main" val="36267458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keller3.jpg">
            <a:extLst>
              <a:ext uri="{FF2B5EF4-FFF2-40B4-BE49-F238E27FC236}">
                <a16:creationId xmlns:a16="http://schemas.microsoft.com/office/drawing/2014/main" id="{7444AE31-E17B-4868-9237-AB7D7338B5F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334000" cy="664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CD533BC-A94C-4251-9439-2E8DAB623294}"/>
              </a:ext>
            </a:extLst>
          </p:cNvPr>
          <p:cNvSpPr>
            <a:spLocks noGrp="1"/>
          </p:cNvSpPr>
          <p:nvPr>
            <p:ph type="title"/>
          </p:nvPr>
        </p:nvSpPr>
        <p:spPr>
          <a:xfrm>
            <a:off x="0" y="5638800"/>
            <a:ext cx="4572000" cy="12192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Helen Keller (1880-1968)</a:t>
            </a:r>
          </a:p>
        </p:txBody>
      </p:sp>
      <p:pic>
        <p:nvPicPr>
          <p:cNvPr id="104452" name="Picture 3" descr="anne sullivan helen_keller.jpg">
            <a:extLst>
              <a:ext uri="{FF2B5EF4-FFF2-40B4-BE49-F238E27FC236}">
                <a16:creationId xmlns:a16="http://schemas.microsoft.com/office/drawing/2014/main" id="{F37F8CBC-F899-444B-9460-E2A289900B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533400"/>
            <a:ext cx="4445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52996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0D23102-8D2D-4B20-8C7F-873B827D53F0}"/>
              </a:ext>
            </a:extLst>
          </p:cNvPr>
          <p:cNvSpPr>
            <a:spLocks noChangeArrowheads="1"/>
          </p:cNvSpPr>
          <p:nvPr/>
        </p:nvSpPr>
        <p:spPr bwMode="auto">
          <a:xfrm>
            <a:off x="0" y="0"/>
            <a:ext cx="9144000" cy="6858000"/>
          </a:xfrm>
          <a:prstGeom prst="rect">
            <a:avLst/>
          </a:prstGeom>
          <a:solidFill>
            <a:schemeClr val="bg1"/>
          </a:solidFill>
          <a:ln w="9525">
            <a:solidFill>
              <a:srgbClr val="B6DCDF"/>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2" name="Title 1">
            <a:extLst>
              <a:ext uri="{FF2B5EF4-FFF2-40B4-BE49-F238E27FC236}">
                <a16:creationId xmlns:a16="http://schemas.microsoft.com/office/drawing/2014/main" id="{675DB045-5B9D-41A1-A165-EB6274510D6B}"/>
              </a:ext>
            </a:extLst>
          </p:cNvPr>
          <p:cNvSpPr>
            <a:spLocks noGrp="1"/>
          </p:cNvSpPr>
          <p:nvPr>
            <p:ph type="title" idx="4294967295"/>
          </p:nvPr>
        </p:nvSpPr>
        <p:spPr>
          <a:xfrm>
            <a:off x="457200" y="76200"/>
            <a:ext cx="8229600" cy="1143000"/>
          </a:xfrm>
        </p:spPr>
        <p:txBody>
          <a:bodyPr/>
          <a:lstStyle/>
          <a:p>
            <a:pPr eaLnBrk="1" hangingPunct="1">
              <a:defRPr/>
            </a:pPr>
            <a:r>
              <a:rPr lang="en-US" sz="4400" i="1" dirty="0">
                <a:solidFill>
                  <a:srgbClr val="000000"/>
                </a:solidFill>
                <a:ea typeface="+mj-ea"/>
                <a:cs typeface="+mj-cs"/>
              </a:rPr>
              <a:t>Our Subject Today</a:t>
            </a:r>
          </a:p>
        </p:txBody>
      </p:sp>
      <p:sp>
        <p:nvSpPr>
          <p:cNvPr id="3" name="Title 1">
            <a:extLst>
              <a:ext uri="{FF2B5EF4-FFF2-40B4-BE49-F238E27FC236}">
                <a16:creationId xmlns:a16="http://schemas.microsoft.com/office/drawing/2014/main" id="{0B00E54D-1BDA-4518-A256-3E5939E5BBD0}"/>
              </a:ext>
            </a:extLst>
          </p:cNvPr>
          <p:cNvSpPr txBox="1">
            <a:spLocks/>
          </p:cNvSpPr>
          <p:nvPr/>
        </p:nvSpPr>
        <p:spPr bwMode="auto">
          <a:xfrm>
            <a:off x="4343400" y="1447800"/>
            <a:ext cx="4876800" cy="46482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Why do people have such </a:t>
            </a:r>
            <a:r>
              <a:rPr kumimoji="0" lang="en-US" sz="54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divided </a:t>
            </a:r>
            <a:r>
              <a:rPr kumimoji="0" lang="en-US" sz="54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opinions about Christ?</a:t>
            </a:r>
          </a:p>
        </p:txBody>
      </p:sp>
      <p:pic>
        <p:nvPicPr>
          <p:cNvPr id="24581" name="Picture 5" descr="divided-highway-ahead.jpg">
            <a:extLst>
              <a:ext uri="{FF2B5EF4-FFF2-40B4-BE49-F238E27FC236}">
                <a16:creationId xmlns:a16="http://schemas.microsoft.com/office/drawing/2014/main" id="{4DC404DB-E78C-4FAA-A83A-68A24B6800A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47800"/>
            <a:ext cx="4178300"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99372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4A7B4-5465-4A33-BF9F-79C267257CBB}"/>
              </a:ext>
            </a:extLst>
          </p:cNvPr>
          <p:cNvSpPr>
            <a:spLocks noGrp="1"/>
          </p:cNvSpPr>
          <p:nvPr>
            <p:ph type="title"/>
          </p:nvPr>
        </p:nvSpPr>
        <p:spPr>
          <a:xfrm>
            <a:off x="0" y="0"/>
            <a:ext cx="9144000" cy="21336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Whoever wants healing from spiritual blindness must believe that Jesus is God.</a:t>
            </a:r>
          </a:p>
        </p:txBody>
      </p:sp>
      <p:pic>
        <p:nvPicPr>
          <p:cNvPr id="105475" name="Picture 2" descr="lighttounite.jpg">
            <a:extLst>
              <a:ext uri="{FF2B5EF4-FFF2-40B4-BE49-F238E27FC236}">
                <a16:creationId xmlns:a16="http://schemas.microsoft.com/office/drawing/2014/main" id="{305CCC5C-E05E-4691-96CB-E46BD037B4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895600"/>
            <a:ext cx="412750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830401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3" name="Rectangle 5">
            <a:extLst>
              <a:ext uri="{FF2B5EF4-FFF2-40B4-BE49-F238E27FC236}">
                <a16:creationId xmlns:a16="http://schemas.microsoft.com/office/drawing/2014/main" id="{BE32D10D-171F-49F6-AF01-A9276624F8DA}"/>
              </a:ext>
            </a:extLst>
          </p:cNvPr>
          <p:cNvSpPr>
            <a:spLocks noChangeArrowheads="1"/>
          </p:cNvSpPr>
          <p:nvPr/>
        </p:nvSpPr>
        <p:spPr bwMode="auto">
          <a:xfrm>
            <a:off x="609600" y="1752600"/>
            <a:ext cx="8229600" cy="4530725"/>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2"/>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outerShdw>
              </a:effectLst>
              <a:uLnTx/>
              <a:uFillTx/>
              <a:latin typeface="Tahoma" charset="-52"/>
              <a:cs typeface="Arial"/>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2"/>
              <a:buNone/>
              <a:tabLst/>
              <a:defRPr/>
            </a:pPr>
            <a:r>
              <a:rPr kumimoji="0" lang="en-US" sz="4800" b="1"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52"/>
                <a:cs typeface="Arial"/>
              </a:rPr>
              <a:t>Reveal the Truth</a:t>
            </a: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2"/>
              <a:buNone/>
              <a:tabLst/>
              <a:defRPr/>
            </a:pPr>
            <a:r>
              <a:rPr kumimoji="0" lang="en-US" sz="4800" b="0" i="1"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52"/>
                <a:cs typeface="Arial"/>
              </a:rPr>
              <a:t>9:1-7</a:t>
            </a:r>
          </a:p>
        </p:txBody>
      </p:sp>
      <p:sp>
        <p:nvSpPr>
          <p:cNvPr id="73734" name="Rectangle 6">
            <a:extLst>
              <a:ext uri="{FF2B5EF4-FFF2-40B4-BE49-F238E27FC236}">
                <a16:creationId xmlns:a16="http://schemas.microsoft.com/office/drawing/2014/main" id="{9E0626E9-111A-4188-8018-EC9A47B9B0BB}"/>
              </a:ext>
            </a:extLst>
          </p:cNvPr>
          <p:cNvSpPr>
            <a:spLocks noGrp="1" noChangeArrowheads="1"/>
          </p:cNvSpPr>
          <p:nvPr>
            <p:ph type="title"/>
          </p:nvPr>
        </p:nvSpPr>
        <p:spPr/>
        <p:txBody>
          <a:bodyPr/>
          <a:lstStyle/>
          <a:p>
            <a:pPr eaLnBrk="1" hangingPunct="1">
              <a:defRPr/>
            </a:pPr>
            <a:r>
              <a:rPr lang="en-US">
                <a:solidFill>
                  <a:srgbClr val="FFFF00"/>
                </a:solidFill>
              </a:rPr>
              <a:t>Purpose #1 </a:t>
            </a:r>
            <a:br>
              <a:rPr lang="en-US">
                <a:solidFill>
                  <a:srgbClr val="FFFF00"/>
                </a:solidFill>
              </a:rPr>
            </a:br>
            <a:r>
              <a:rPr lang="en-US">
                <a:solidFill>
                  <a:srgbClr val="FFFF00"/>
                </a:solidFill>
              </a:rPr>
              <a:t>Jesus Healed the Blind Man</a:t>
            </a:r>
          </a:p>
        </p:txBody>
      </p:sp>
    </p:spTree>
    <p:extLst>
      <p:ext uri="{BB962C8B-B14F-4D97-AF65-F5344CB8AC3E}">
        <p14:creationId xmlns:p14="http://schemas.microsoft.com/office/powerpoint/2010/main" val="10875437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additive="base">
                                        <p:cTn id="7" dur="500" fill="hold"/>
                                        <p:tgtEl>
                                          <p:spTgt spid="73733"/>
                                        </p:tgtEl>
                                        <p:attrNameLst>
                                          <p:attrName>ppt_x</p:attrName>
                                        </p:attrNameLst>
                                      </p:cBhvr>
                                      <p:tavLst>
                                        <p:tav tm="0">
                                          <p:val>
                                            <p:strVal val="#ppt_x"/>
                                          </p:val>
                                        </p:tav>
                                        <p:tav tm="100000">
                                          <p:val>
                                            <p:strVal val="#ppt_x"/>
                                          </p:val>
                                        </p:tav>
                                      </p:tavLst>
                                    </p:anim>
                                    <p:anim calcmode="lin" valueType="num">
                                      <p:cBhvr additive="base">
                                        <p:cTn id="8" dur="500" fill="hold"/>
                                        <p:tgtEl>
                                          <p:spTgt spid="737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3"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B2F5AFEC-54FB-4B65-97E0-6FD933C36B34}"/>
              </a:ext>
            </a:extLst>
          </p:cNvPr>
          <p:cNvSpPr>
            <a:spLocks noGrp="1" noChangeArrowheads="1"/>
          </p:cNvSpPr>
          <p:nvPr>
            <p:ph type="title"/>
          </p:nvPr>
        </p:nvSpPr>
        <p:spPr/>
        <p:txBody>
          <a:bodyPr/>
          <a:lstStyle/>
          <a:p>
            <a:pPr eaLnBrk="1" hangingPunct="1">
              <a:defRPr/>
            </a:pPr>
            <a:r>
              <a:rPr lang="en-US" b="1">
                <a:solidFill>
                  <a:srgbClr val="FFFF00"/>
                </a:solidFill>
                <a:effectLst/>
                <a:latin typeface="Tahoma" charset="-52"/>
              </a:rPr>
              <a:t>Deity of Christ</a:t>
            </a:r>
          </a:p>
        </p:txBody>
      </p:sp>
      <p:sp>
        <p:nvSpPr>
          <p:cNvPr id="21507" name="Rectangle 3">
            <a:extLst>
              <a:ext uri="{FF2B5EF4-FFF2-40B4-BE49-F238E27FC236}">
                <a16:creationId xmlns:a16="http://schemas.microsoft.com/office/drawing/2014/main" id="{49528C89-0D89-42A6-AE42-F85AF53C4B94}"/>
              </a:ext>
            </a:extLst>
          </p:cNvPr>
          <p:cNvSpPr>
            <a:spLocks noGrp="1" noChangeArrowheads="1"/>
          </p:cNvSpPr>
          <p:nvPr>
            <p:ph type="body" idx="1"/>
          </p:nvPr>
        </p:nvSpPr>
        <p:spPr/>
        <p:txBody>
          <a:bodyPr/>
          <a:lstStyle/>
          <a:p>
            <a:pPr eaLnBrk="1" hangingPunct="1">
              <a:lnSpc>
                <a:spcPct val="80000"/>
              </a:lnSpc>
              <a:buFont typeface="Wingdings" panose="05000000000000000000" pitchFamily="2" charset="2"/>
              <a:buNone/>
            </a:pPr>
            <a:r>
              <a:rPr lang="en-US" altLang="en-US" sz="2400" b="1">
                <a:solidFill>
                  <a:srgbClr val="FFFF66"/>
                </a:solidFill>
                <a:effectLst/>
                <a:latin typeface="Tahoma" panose="020B0604030504040204" pitchFamily="34" charset="0"/>
              </a:rPr>
              <a:t>9:1 Man born blind</a:t>
            </a:r>
          </a:p>
          <a:p>
            <a:pPr eaLnBrk="1" hangingPunct="1">
              <a:lnSpc>
                <a:spcPct val="80000"/>
              </a:lnSpc>
              <a:buFont typeface="Wingdings" panose="05000000000000000000" pitchFamily="2" charset="2"/>
              <a:buNone/>
            </a:pPr>
            <a:r>
              <a:rPr lang="en-US" altLang="en-US" sz="2400" b="1">
                <a:effectLst/>
                <a:latin typeface="Tahoma" panose="020B0604030504040204" pitchFamily="34" charset="0"/>
              </a:rPr>
              <a:t>We are blind spiritually at birth thus need rebirth which only God can provide</a:t>
            </a:r>
          </a:p>
          <a:p>
            <a:pPr eaLnBrk="1" hangingPunct="1">
              <a:lnSpc>
                <a:spcPct val="80000"/>
              </a:lnSpc>
              <a:buFont typeface="Wingdings" panose="05000000000000000000" pitchFamily="2" charset="2"/>
              <a:buNone/>
            </a:pPr>
            <a:endParaRPr lang="en-US" altLang="en-US" sz="2400" b="1">
              <a:effectLst/>
              <a:latin typeface="Tahoma" panose="020B0604030504040204" pitchFamily="34" charset="0"/>
            </a:endParaRPr>
          </a:p>
          <a:p>
            <a:pPr eaLnBrk="1" hangingPunct="1">
              <a:lnSpc>
                <a:spcPct val="80000"/>
              </a:lnSpc>
              <a:buFont typeface="Wingdings" panose="05000000000000000000" pitchFamily="2" charset="2"/>
              <a:buNone/>
            </a:pPr>
            <a:r>
              <a:rPr lang="en-US" altLang="en-US" sz="2400" b="1">
                <a:solidFill>
                  <a:srgbClr val="FFFF66"/>
                </a:solidFill>
                <a:effectLst/>
                <a:latin typeface="Tahoma" panose="020B0604030504040204" pitchFamily="34" charset="0"/>
              </a:rPr>
              <a:t>9:2-4a “Rabbi, who sinned.…? God might be displayed in Him.”</a:t>
            </a:r>
          </a:p>
          <a:p>
            <a:pPr eaLnBrk="1" hangingPunct="1">
              <a:lnSpc>
                <a:spcPct val="80000"/>
              </a:lnSpc>
              <a:buFont typeface="Wingdings" panose="05000000000000000000" pitchFamily="2" charset="2"/>
              <a:buNone/>
            </a:pPr>
            <a:r>
              <a:rPr lang="en-US" altLang="en-US" sz="2400" b="1">
                <a:effectLst/>
                <a:latin typeface="Tahoma" panose="020B0604030504040204" pitchFamily="34" charset="0"/>
              </a:rPr>
              <a:t>Christ’s ability to cure our spiritual blindness shows him to be God </a:t>
            </a:r>
            <a:endParaRPr lang="en-US" altLang="en-US" sz="2400" b="1">
              <a:solidFill>
                <a:srgbClr val="FFFF66"/>
              </a:solidFill>
              <a:effectLst/>
              <a:latin typeface="Tahoma" panose="020B0604030504040204" pitchFamily="34" charset="0"/>
            </a:endParaRPr>
          </a:p>
          <a:p>
            <a:pPr eaLnBrk="1" hangingPunct="1">
              <a:lnSpc>
                <a:spcPct val="80000"/>
              </a:lnSpc>
              <a:buFont typeface="Wingdings" panose="05000000000000000000" pitchFamily="2" charset="2"/>
              <a:buNone/>
            </a:pPr>
            <a:r>
              <a:rPr lang="en-US" altLang="en-US" sz="2400" b="1">
                <a:effectLst/>
                <a:latin typeface="Tahoma" panose="020B0604030504040204" pitchFamily="34" charset="0"/>
              </a:rPr>
              <a:t> </a:t>
            </a:r>
          </a:p>
          <a:p>
            <a:pPr eaLnBrk="1" hangingPunct="1">
              <a:lnSpc>
                <a:spcPct val="80000"/>
              </a:lnSpc>
              <a:buFont typeface="Wingdings" panose="05000000000000000000" pitchFamily="2" charset="2"/>
              <a:buNone/>
            </a:pPr>
            <a:r>
              <a:rPr lang="en-US" altLang="en-US" sz="2400" b="1">
                <a:solidFill>
                  <a:srgbClr val="FFFF66"/>
                </a:solidFill>
                <a:effectLst/>
                <a:latin typeface="Tahoma" panose="020B0604030504040204" pitchFamily="34" charset="0"/>
              </a:rPr>
              <a:t>9:4b-5 Day and Night</a:t>
            </a:r>
          </a:p>
          <a:p>
            <a:pPr eaLnBrk="1" hangingPunct="1">
              <a:lnSpc>
                <a:spcPct val="80000"/>
              </a:lnSpc>
              <a:buFont typeface="Wingdings" panose="05000000000000000000" pitchFamily="2" charset="2"/>
              <a:buNone/>
            </a:pPr>
            <a:r>
              <a:rPr lang="en-US" altLang="en-US" sz="2400" b="1">
                <a:effectLst/>
                <a:latin typeface="Tahoma" panose="020B0604030504040204" pitchFamily="34" charset="0"/>
              </a:rPr>
              <a:t>He was sent by God to work but his work ceased during His crucifixion-resurrection</a:t>
            </a:r>
          </a:p>
          <a:p>
            <a:pPr eaLnBrk="1" hangingPunct="1">
              <a:lnSpc>
                <a:spcPct val="80000"/>
              </a:lnSpc>
              <a:buFont typeface="Wingdings" panose="05000000000000000000" pitchFamily="2" charset="2"/>
              <a:buNone/>
            </a:pPr>
            <a:endParaRPr lang="en-US" altLang="en-US" sz="2400" b="1">
              <a:effectLst/>
              <a:latin typeface="Tahoma" panose="020B0604030504040204" pitchFamily="34" charset="0"/>
            </a:endParaRPr>
          </a:p>
        </p:txBody>
      </p:sp>
    </p:spTree>
    <p:extLst>
      <p:ext uri="{BB962C8B-B14F-4D97-AF65-F5344CB8AC3E}">
        <p14:creationId xmlns:p14="http://schemas.microsoft.com/office/powerpoint/2010/main" val="23256518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box(in)">
                                      <p:cBhvr>
                                        <p:cTn id="7" dur="500"/>
                                        <p:tgtEl>
                                          <p:spTgt spid="21507">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21507">
                                            <p:txEl>
                                              <p:pRg st="1" end="1"/>
                                            </p:txEl>
                                          </p:spTgt>
                                        </p:tgtEl>
                                        <p:attrNameLst>
                                          <p:attrName>style.visibility</p:attrName>
                                        </p:attrNameLst>
                                      </p:cBhvr>
                                      <p:to>
                                        <p:strVal val="visible"/>
                                      </p:to>
                                    </p:set>
                                    <p:animEffect transition="in" filter="box(in)">
                                      <p:cBhvr>
                                        <p:cTn id="10" dur="500"/>
                                        <p:tgtEl>
                                          <p:spTgt spid="21507">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nodeType="clickEffect">
                                  <p:stCondLst>
                                    <p:cond delay="0"/>
                                  </p:stCondLst>
                                  <p:childTnLst>
                                    <p:set>
                                      <p:cBhvr>
                                        <p:cTn id="14" dur="1" fill="hold">
                                          <p:stCondLst>
                                            <p:cond delay="0"/>
                                          </p:stCondLst>
                                        </p:cTn>
                                        <p:tgtEl>
                                          <p:spTgt spid="21507">
                                            <p:txEl>
                                              <p:pRg st="3" end="3"/>
                                            </p:txEl>
                                          </p:spTgt>
                                        </p:tgtEl>
                                        <p:attrNameLst>
                                          <p:attrName>style.visibility</p:attrName>
                                        </p:attrNameLst>
                                      </p:cBhvr>
                                      <p:to>
                                        <p:strVal val="visible"/>
                                      </p:to>
                                    </p:set>
                                    <p:animEffect transition="in" filter="box(in)">
                                      <p:cBhvr>
                                        <p:cTn id="15" dur="500"/>
                                        <p:tgtEl>
                                          <p:spTgt spid="21507">
                                            <p:txEl>
                                              <p:pRg st="3" end="3"/>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21507">
                                            <p:txEl>
                                              <p:pRg st="4" end="4"/>
                                            </p:txEl>
                                          </p:spTgt>
                                        </p:tgtEl>
                                        <p:attrNameLst>
                                          <p:attrName>style.visibility</p:attrName>
                                        </p:attrNameLst>
                                      </p:cBhvr>
                                      <p:to>
                                        <p:strVal val="visible"/>
                                      </p:to>
                                    </p:set>
                                    <p:animEffect transition="in" filter="box(in)">
                                      <p:cBhvr>
                                        <p:cTn id="18" dur="500"/>
                                        <p:tgtEl>
                                          <p:spTgt spid="21507">
                                            <p:txEl>
                                              <p:pRg st="4" end="4"/>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nodeType="clickEffect">
                                  <p:stCondLst>
                                    <p:cond delay="0"/>
                                  </p:stCondLst>
                                  <p:childTnLst>
                                    <p:set>
                                      <p:cBhvr>
                                        <p:cTn id="22" dur="1" fill="hold">
                                          <p:stCondLst>
                                            <p:cond delay="0"/>
                                          </p:stCondLst>
                                        </p:cTn>
                                        <p:tgtEl>
                                          <p:spTgt spid="21507">
                                            <p:txEl>
                                              <p:pRg st="6" end="6"/>
                                            </p:txEl>
                                          </p:spTgt>
                                        </p:tgtEl>
                                        <p:attrNameLst>
                                          <p:attrName>style.visibility</p:attrName>
                                        </p:attrNameLst>
                                      </p:cBhvr>
                                      <p:to>
                                        <p:strVal val="visible"/>
                                      </p:to>
                                    </p:set>
                                    <p:animEffect transition="in" filter="box(in)">
                                      <p:cBhvr>
                                        <p:cTn id="23" dur="500"/>
                                        <p:tgtEl>
                                          <p:spTgt spid="21507">
                                            <p:txEl>
                                              <p:pRg st="6" end="6"/>
                                            </p:txEl>
                                          </p:spTgt>
                                        </p:tgtEl>
                                      </p:cBhvr>
                                    </p:animEffect>
                                  </p:childTnLst>
                                </p:cTn>
                              </p:par>
                              <p:par>
                                <p:cTn id="24" presetID="4" presetClass="entr" presetSubtype="16" fill="hold" nodeType="withEffect">
                                  <p:stCondLst>
                                    <p:cond delay="0"/>
                                  </p:stCondLst>
                                  <p:childTnLst>
                                    <p:set>
                                      <p:cBhvr>
                                        <p:cTn id="25" dur="1" fill="hold">
                                          <p:stCondLst>
                                            <p:cond delay="0"/>
                                          </p:stCondLst>
                                        </p:cTn>
                                        <p:tgtEl>
                                          <p:spTgt spid="21507">
                                            <p:txEl>
                                              <p:pRg st="7" end="7"/>
                                            </p:txEl>
                                          </p:spTgt>
                                        </p:tgtEl>
                                        <p:attrNameLst>
                                          <p:attrName>style.visibility</p:attrName>
                                        </p:attrNameLst>
                                      </p:cBhvr>
                                      <p:to>
                                        <p:strVal val="visible"/>
                                      </p:to>
                                    </p:set>
                                    <p:animEffect transition="in" filter="box(in)">
                                      <p:cBhvr>
                                        <p:cTn id="26" dur="500"/>
                                        <p:tgtEl>
                                          <p:spTgt spid="2150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64BF98C6-5BBD-4F18-BC89-52897E0BD1CC}"/>
              </a:ext>
            </a:extLst>
          </p:cNvPr>
          <p:cNvSpPr>
            <a:spLocks noGrp="1" noChangeArrowheads="1"/>
          </p:cNvSpPr>
          <p:nvPr>
            <p:ph type="title"/>
          </p:nvPr>
        </p:nvSpPr>
        <p:spPr/>
        <p:txBody>
          <a:bodyPr/>
          <a:lstStyle/>
          <a:p>
            <a:pPr eaLnBrk="1" hangingPunct="1">
              <a:defRPr/>
            </a:pPr>
            <a:r>
              <a:rPr lang="en-US" b="1">
                <a:solidFill>
                  <a:srgbClr val="FFFF00"/>
                </a:solidFill>
                <a:effectLst/>
                <a:latin typeface="Tahoma" charset="-52"/>
              </a:rPr>
              <a:t>Deity of Christ</a:t>
            </a:r>
          </a:p>
        </p:txBody>
      </p:sp>
      <p:sp>
        <p:nvSpPr>
          <p:cNvPr id="72707" name="Rectangle 3">
            <a:extLst>
              <a:ext uri="{FF2B5EF4-FFF2-40B4-BE49-F238E27FC236}">
                <a16:creationId xmlns:a16="http://schemas.microsoft.com/office/drawing/2014/main" id="{35ADFC80-1521-47D8-9409-3ED5A4619B0B}"/>
              </a:ext>
            </a:extLst>
          </p:cNvPr>
          <p:cNvSpPr>
            <a:spLocks noGrp="1" noChangeArrowheads="1"/>
          </p:cNvSpPr>
          <p:nvPr>
            <p:ph type="body" idx="1"/>
          </p:nvPr>
        </p:nvSpPr>
        <p:spPr>
          <a:xfrm>
            <a:off x="457200" y="1447800"/>
            <a:ext cx="8229600" cy="4530725"/>
          </a:xfrm>
        </p:spPr>
        <p:txBody>
          <a:bodyPr/>
          <a:lstStyle/>
          <a:p>
            <a:pPr eaLnBrk="1" hangingPunct="1">
              <a:lnSpc>
                <a:spcPct val="80000"/>
              </a:lnSpc>
              <a:buFont typeface="Wingdings" panose="05000000000000000000" pitchFamily="2" charset="2"/>
              <a:buNone/>
            </a:pPr>
            <a:r>
              <a:rPr lang="en-US" altLang="en-US" sz="2400" b="1">
                <a:solidFill>
                  <a:srgbClr val="FFFF00"/>
                </a:solidFill>
                <a:effectLst/>
                <a:latin typeface="Tahoma" panose="020B0604030504040204" pitchFamily="34" charset="0"/>
              </a:rPr>
              <a:t>9:6 Mud and saliva</a:t>
            </a:r>
          </a:p>
          <a:p>
            <a:pPr eaLnBrk="1" hangingPunct="1">
              <a:lnSpc>
                <a:spcPct val="80000"/>
              </a:lnSpc>
              <a:buFont typeface="Wingdings" panose="05000000000000000000" pitchFamily="2" charset="2"/>
              <a:buNone/>
            </a:pPr>
            <a:r>
              <a:rPr lang="en-US" altLang="en-US" sz="2400" b="1">
                <a:effectLst/>
                <a:latin typeface="Tahoma" panose="020B0604030504040204" pitchFamily="34" charset="0"/>
              </a:rPr>
              <a:t>Irenaeus believed the action was to show Christ is the Creator (cf. Gen. 2:7)</a:t>
            </a:r>
          </a:p>
          <a:p>
            <a:pPr eaLnBrk="1" hangingPunct="1">
              <a:lnSpc>
                <a:spcPct val="80000"/>
              </a:lnSpc>
              <a:buFont typeface="Wingdings" panose="05000000000000000000" pitchFamily="2" charset="2"/>
              <a:buNone/>
            </a:pPr>
            <a:endParaRPr lang="en-US" altLang="en-US" sz="2400" b="1">
              <a:effectLst/>
              <a:latin typeface="Tahoma" panose="020B0604030504040204" pitchFamily="34" charset="0"/>
            </a:endParaRPr>
          </a:p>
          <a:p>
            <a:pPr eaLnBrk="1" hangingPunct="1">
              <a:lnSpc>
                <a:spcPct val="80000"/>
              </a:lnSpc>
              <a:buFont typeface="Wingdings" panose="05000000000000000000" pitchFamily="2" charset="2"/>
              <a:buNone/>
            </a:pPr>
            <a:r>
              <a:rPr lang="en-US" altLang="en-US" sz="2400" b="1">
                <a:solidFill>
                  <a:srgbClr val="FFFF00"/>
                </a:solidFill>
                <a:effectLst/>
                <a:latin typeface="Tahoma" panose="020B0604030504040204" pitchFamily="34" charset="0"/>
              </a:rPr>
              <a:t>9:7 Siloam means “Sent”</a:t>
            </a:r>
          </a:p>
          <a:p>
            <a:pPr eaLnBrk="1" hangingPunct="1">
              <a:lnSpc>
                <a:spcPct val="80000"/>
              </a:lnSpc>
              <a:buFont typeface="Wingdings" panose="05000000000000000000" pitchFamily="2" charset="2"/>
              <a:buNone/>
            </a:pPr>
            <a:r>
              <a:rPr lang="en-US" altLang="en-US" sz="2400" b="1">
                <a:effectLst/>
                <a:latin typeface="Tahoma" panose="020B0604030504040204" pitchFamily="34" charset="0"/>
              </a:rPr>
              <a:t>Jesus was “Sent” by God</a:t>
            </a:r>
          </a:p>
          <a:p>
            <a:pPr eaLnBrk="1" hangingPunct="1">
              <a:lnSpc>
                <a:spcPct val="80000"/>
              </a:lnSpc>
              <a:buFont typeface="Wingdings" panose="05000000000000000000" pitchFamily="2" charset="2"/>
              <a:buNone/>
            </a:pPr>
            <a:endParaRPr lang="en-US" altLang="en-US" sz="2400" b="1">
              <a:effectLst/>
              <a:latin typeface="Tahoma" panose="020B0604030504040204" pitchFamily="34" charset="0"/>
            </a:endParaRPr>
          </a:p>
          <a:p>
            <a:pPr eaLnBrk="1" hangingPunct="1">
              <a:lnSpc>
                <a:spcPct val="80000"/>
              </a:lnSpc>
              <a:buFont typeface="Wingdings" panose="05000000000000000000" pitchFamily="2" charset="2"/>
              <a:buNone/>
            </a:pPr>
            <a:r>
              <a:rPr lang="en-US" altLang="en-US" sz="2400" b="1">
                <a:effectLst/>
                <a:latin typeface="Tahoma" panose="020B0604030504040204" pitchFamily="34" charset="0"/>
              </a:rPr>
              <a:t>Water symbolized the Holy Spirit so that the blind man was born of water and the Spirit (cf. 3:5)</a:t>
            </a:r>
            <a:endParaRPr lang="en-US" altLang="en-US" sz="2400">
              <a:effectLst/>
              <a:latin typeface="Tahoma" panose="020B0604030504040204" pitchFamily="34" charset="0"/>
            </a:endParaRPr>
          </a:p>
        </p:txBody>
      </p:sp>
    </p:spTree>
    <p:extLst>
      <p:ext uri="{BB962C8B-B14F-4D97-AF65-F5344CB8AC3E}">
        <p14:creationId xmlns:p14="http://schemas.microsoft.com/office/powerpoint/2010/main" val="36322645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2707">
                                            <p:txEl>
                                              <p:pRg st="0" end="0"/>
                                            </p:txEl>
                                          </p:spTgt>
                                        </p:tgtEl>
                                        <p:attrNameLst>
                                          <p:attrName>style.visibility</p:attrName>
                                        </p:attrNameLst>
                                      </p:cBhvr>
                                      <p:to>
                                        <p:strVal val="visible"/>
                                      </p:to>
                                    </p:set>
                                    <p:anim calcmode="lin" valueType="num">
                                      <p:cBhvr additive="base">
                                        <p:cTn id="7" dur="500" fill="hold"/>
                                        <p:tgtEl>
                                          <p:spTgt spid="727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270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2707">
                                            <p:txEl>
                                              <p:pRg st="1" end="1"/>
                                            </p:txEl>
                                          </p:spTgt>
                                        </p:tgtEl>
                                        <p:attrNameLst>
                                          <p:attrName>style.visibility</p:attrName>
                                        </p:attrNameLst>
                                      </p:cBhvr>
                                      <p:to>
                                        <p:strVal val="visible"/>
                                      </p:to>
                                    </p:set>
                                    <p:anim calcmode="lin" valueType="num">
                                      <p:cBhvr additive="base">
                                        <p:cTn id="11" dur="500" fill="hold"/>
                                        <p:tgtEl>
                                          <p:spTgt spid="7270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27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72707">
                                            <p:txEl>
                                              <p:pRg st="3" end="3"/>
                                            </p:txEl>
                                          </p:spTgt>
                                        </p:tgtEl>
                                        <p:attrNameLst>
                                          <p:attrName>style.visibility</p:attrName>
                                        </p:attrNameLst>
                                      </p:cBhvr>
                                      <p:to>
                                        <p:strVal val="visible"/>
                                      </p:to>
                                    </p:set>
                                    <p:animEffect transition="in" filter="diamond(in)">
                                      <p:cBhvr>
                                        <p:cTn id="17" dur="2000"/>
                                        <p:tgtEl>
                                          <p:spTgt spid="72707">
                                            <p:txEl>
                                              <p:pRg st="3" end="3"/>
                                            </p:txEl>
                                          </p:spTgt>
                                        </p:tgtEl>
                                      </p:cBhvr>
                                    </p:animEffect>
                                  </p:childTnLst>
                                </p:cTn>
                              </p:par>
                              <p:par>
                                <p:cTn id="18" presetID="8" presetClass="entr" presetSubtype="16" fill="hold" nodeType="withEffect">
                                  <p:stCondLst>
                                    <p:cond delay="0"/>
                                  </p:stCondLst>
                                  <p:childTnLst>
                                    <p:set>
                                      <p:cBhvr>
                                        <p:cTn id="19" dur="1" fill="hold">
                                          <p:stCondLst>
                                            <p:cond delay="0"/>
                                          </p:stCondLst>
                                        </p:cTn>
                                        <p:tgtEl>
                                          <p:spTgt spid="72707">
                                            <p:txEl>
                                              <p:pRg st="4" end="4"/>
                                            </p:txEl>
                                          </p:spTgt>
                                        </p:tgtEl>
                                        <p:attrNameLst>
                                          <p:attrName>style.visibility</p:attrName>
                                        </p:attrNameLst>
                                      </p:cBhvr>
                                      <p:to>
                                        <p:strVal val="visible"/>
                                      </p:to>
                                    </p:set>
                                    <p:animEffect transition="in" filter="diamond(in)">
                                      <p:cBhvr>
                                        <p:cTn id="20" dur="2000"/>
                                        <p:tgtEl>
                                          <p:spTgt spid="72707">
                                            <p:txEl>
                                              <p:pRg st="4" end="4"/>
                                            </p:txEl>
                                          </p:spTgt>
                                        </p:tgtEl>
                                      </p:cBhvr>
                                    </p:animEffect>
                                  </p:childTnLst>
                                </p:cTn>
                              </p:par>
                              <p:par>
                                <p:cTn id="21" presetID="8" presetClass="entr" presetSubtype="16" fill="hold" nodeType="withEffect">
                                  <p:stCondLst>
                                    <p:cond delay="0"/>
                                  </p:stCondLst>
                                  <p:childTnLst>
                                    <p:set>
                                      <p:cBhvr>
                                        <p:cTn id="22" dur="1" fill="hold">
                                          <p:stCondLst>
                                            <p:cond delay="0"/>
                                          </p:stCondLst>
                                        </p:cTn>
                                        <p:tgtEl>
                                          <p:spTgt spid="72707">
                                            <p:txEl>
                                              <p:pRg st="6" end="6"/>
                                            </p:txEl>
                                          </p:spTgt>
                                        </p:tgtEl>
                                        <p:attrNameLst>
                                          <p:attrName>style.visibility</p:attrName>
                                        </p:attrNameLst>
                                      </p:cBhvr>
                                      <p:to>
                                        <p:strVal val="visible"/>
                                      </p:to>
                                    </p:set>
                                    <p:animEffect transition="in" filter="diamond(in)">
                                      <p:cBhvr>
                                        <p:cTn id="23" dur="2000"/>
                                        <p:tgtEl>
                                          <p:spTgt spid="7270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Rectangle 5">
            <a:extLst>
              <a:ext uri="{FF2B5EF4-FFF2-40B4-BE49-F238E27FC236}">
                <a16:creationId xmlns:a16="http://schemas.microsoft.com/office/drawing/2014/main" id="{1CF55DD7-1D89-4B95-9D31-36E9C93D1C98}"/>
              </a:ext>
            </a:extLst>
          </p:cNvPr>
          <p:cNvSpPr>
            <a:spLocks noGrp="1" noChangeArrowheads="1"/>
          </p:cNvSpPr>
          <p:nvPr>
            <p:ph type="title"/>
          </p:nvPr>
        </p:nvSpPr>
        <p:spPr>
          <a:xfrm>
            <a:off x="457200" y="76200"/>
            <a:ext cx="8229600" cy="990600"/>
          </a:xfrm>
          <a:gradFill rotWithShape="0">
            <a:gsLst>
              <a:gs pos="0">
                <a:schemeClr val="accent2">
                  <a:gamma/>
                  <a:shade val="46275"/>
                  <a:invGamma/>
                </a:schemeClr>
              </a:gs>
              <a:gs pos="50000">
                <a:schemeClr val="accent2"/>
              </a:gs>
              <a:gs pos="100000">
                <a:schemeClr val="accent2">
                  <a:gamma/>
                  <a:shade val="46275"/>
                  <a:invGamma/>
                </a:schemeClr>
              </a:gs>
            </a:gsLst>
            <a:lin ang="5400000" scaled="1"/>
          </a:gradFill>
        </p:spPr>
        <p:txBody>
          <a:bodyPr/>
          <a:lstStyle/>
          <a:p>
            <a:pPr eaLnBrk="1" hangingPunct="1"/>
            <a:r>
              <a:rPr lang="en-US" altLang="en-US" sz="3600" b="1" i="1">
                <a:solidFill>
                  <a:schemeClr val="tx1"/>
                </a:solidFill>
                <a:latin typeface="Tahoma" panose="020B0604030504040204" pitchFamily="34" charset="0"/>
              </a:rPr>
              <a:t>What is the Truth of Verses 1-7?</a:t>
            </a:r>
            <a:endParaRPr lang="en-US" altLang="en-US" sz="3600">
              <a:solidFill>
                <a:srgbClr val="FFFF66"/>
              </a:solidFill>
              <a:effectLst/>
              <a:latin typeface="Tahoma" panose="020B0604030504040204" pitchFamily="34" charset="0"/>
            </a:endParaRPr>
          </a:p>
        </p:txBody>
      </p:sp>
      <p:sp>
        <p:nvSpPr>
          <p:cNvPr id="22534" name="Rectangle 6">
            <a:extLst>
              <a:ext uri="{FF2B5EF4-FFF2-40B4-BE49-F238E27FC236}">
                <a16:creationId xmlns:a16="http://schemas.microsoft.com/office/drawing/2014/main" id="{4A7BD0DC-86C5-4CA9-9EB3-2BC78898D279}"/>
              </a:ext>
            </a:extLst>
          </p:cNvPr>
          <p:cNvSpPr>
            <a:spLocks noGrp="1" noChangeArrowheads="1"/>
          </p:cNvSpPr>
          <p:nvPr>
            <p:ph type="body" idx="1"/>
          </p:nvPr>
        </p:nvSpPr>
        <p:spPr>
          <a:xfrm>
            <a:off x="152400" y="1260475"/>
            <a:ext cx="8839200" cy="5597525"/>
          </a:xfrm>
        </p:spPr>
        <p:txBody>
          <a:bodyPr/>
          <a:lstStyle/>
          <a:p>
            <a:pPr algn="ctr" eaLnBrk="1" hangingPunct="1">
              <a:buFont typeface="Wingdings" panose="05000000000000000000" pitchFamily="2" charset="2"/>
              <a:buNone/>
            </a:pPr>
            <a:r>
              <a:rPr lang="en-US" altLang="en-US" sz="4000" b="1">
                <a:solidFill>
                  <a:srgbClr val="FFFF66"/>
                </a:solidFill>
                <a:effectLst/>
                <a:latin typeface="Tahoma" panose="020B0604030504040204" pitchFamily="34" charset="0"/>
              </a:rPr>
              <a:t>Jesus is the Son of God because He was sent by God to give Spiritual Truth to the blind</a:t>
            </a:r>
            <a:endParaRPr lang="en-US" altLang="en-US" sz="4400">
              <a:effectLst>
                <a:outerShdw blurRad="38100" dist="38100" dir="2700000" algn="tl">
                  <a:srgbClr val="000080"/>
                </a:outerShdw>
              </a:effectLst>
            </a:endParaRPr>
          </a:p>
          <a:p>
            <a:pPr eaLnBrk="1" hangingPunct="1">
              <a:buFont typeface="Wingdings" panose="05000000000000000000" pitchFamily="2" charset="2"/>
              <a:buNone/>
            </a:pPr>
            <a:endParaRPr lang="en-US" altLang="en-US" sz="2800">
              <a:effectLst>
                <a:outerShdw blurRad="38100" dist="38100" dir="2700000" algn="tl">
                  <a:srgbClr val="000080"/>
                </a:outerShdw>
              </a:effectLst>
            </a:endParaRPr>
          </a:p>
          <a:p>
            <a:pPr eaLnBrk="1" hangingPunct="1"/>
            <a:r>
              <a:rPr lang="en-US" altLang="en-US" sz="2800" b="1">
                <a:effectLst>
                  <a:outerShdw blurRad="38100" dist="38100" dir="2700000" algn="tl">
                    <a:srgbClr val="000080"/>
                  </a:outerShdw>
                </a:effectLst>
              </a:rPr>
              <a:t>“There was the true Light which coming into the world, enlightens every man” (1:9)</a:t>
            </a:r>
          </a:p>
          <a:p>
            <a:pPr eaLnBrk="1" hangingPunct="1">
              <a:buFont typeface="Wingdings" panose="05000000000000000000" pitchFamily="2" charset="2"/>
              <a:buNone/>
            </a:pPr>
            <a:endParaRPr lang="en-US" altLang="en-US" sz="2800" b="1">
              <a:effectLst>
                <a:outerShdw blurRad="38100" dist="38100" dir="2700000" algn="tl">
                  <a:srgbClr val="000080"/>
                </a:outerShdw>
              </a:effectLst>
            </a:endParaRPr>
          </a:p>
          <a:p>
            <a:pPr eaLnBrk="1" hangingPunct="1"/>
            <a:r>
              <a:rPr lang="en-US" altLang="en-US" sz="2800" b="1">
                <a:effectLst>
                  <a:outerShdw blurRad="38100" dist="38100" dir="2700000" algn="tl">
                    <a:srgbClr val="000080"/>
                  </a:outerShdw>
                </a:effectLst>
              </a:rPr>
              <a:t>“Truly, truly, I say to you, unless one is born again he cannot see the kingdom of God” (3:3)</a:t>
            </a:r>
            <a:endParaRPr lang="en-US" altLang="en-US" sz="2800">
              <a:effectLst>
                <a:outerShdw blurRad="38100" dist="38100" dir="2700000" algn="tl">
                  <a:srgbClr val="000080"/>
                </a:outerShdw>
              </a:effectLst>
            </a:endParaRPr>
          </a:p>
        </p:txBody>
      </p:sp>
    </p:spTree>
    <p:extLst>
      <p:ext uri="{BB962C8B-B14F-4D97-AF65-F5344CB8AC3E}">
        <p14:creationId xmlns:p14="http://schemas.microsoft.com/office/powerpoint/2010/main" val="5416944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2534">
                                            <p:txEl>
                                              <p:pRg st="0" end="0"/>
                                            </p:txEl>
                                          </p:spTgt>
                                        </p:tgtEl>
                                        <p:attrNameLst>
                                          <p:attrName>style.visibility</p:attrName>
                                        </p:attrNameLst>
                                      </p:cBhvr>
                                      <p:to>
                                        <p:strVal val="visible"/>
                                      </p:to>
                                    </p:set>
                                    <p:animEffect transition="in" filter="box(in)">
                                      <p:cBhvr>
                                        <p:cTn id="7" dur="500"/>
                                        <p:tgtEl>
                                          <p:spTgt spid="2253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22534">
                                            <p:txEl>
                                              <p:pRg st="2" end="2"/>
                                            </p:txEl>
                                          </p:spTgt>
                                        </p:tgtEl>
                                        <p:attrNameLst>
                                          <p:attrName>style.visibility</p:attrName>
                                        </p:attrNameLst>
                                      </p:cBhvr>
                                      <p:to>
                                        <p:strVal val="visible"/>
                                      </p:to>
                                    </p:set>
                                    <p:animEffect transition="in" filter="diamond(in)">
                                      <p:cBhvr>
                                        <p:cTn id="12" dur="2000"/>
                                        <p:tgtEl>
                                          <p:spTgt spid="22534">
                                            <p:txEl>
                                              <p:pRg st="2" end="2"/>
                                            </p:txEl>
                                          </p:spTgt>
                                        </p:tgtEl>
                                      </p:cBhvr>
                                    </p:animEffect>
                                  </p:childTnLst>
                                </p:cTn>
                              </p:par>
                              <p:par>
                                <p:cTn id="13" presetID="8" presetClass="entr" presetSubtype="16" fill="hold" nodeType="withEffect">
                                  <p:stCondLst>
                                    <p:cond delay="0"/>
                                  </p:stCondLst>
                                  <p:childTnLst>
                                    <p:set>
                                      <p:cBhvr>
                                        <p:cTn id="14" dur="1" fill="hold">
                                          <p:stCondLst>
                                            <p:cond delay="0"/>
                                          </p:stCondLst>
                                        </p:cTn>
                                        <p:tgtEl>
                                          <p:spTgt spid="22534">
                                            <p:txEl>
                                              <p:pRg st="4" end="4"/>
                                            </p:txEl>
                                          </p:spTgt>
                                        </p:tgtEl>
                                        <p:attrNameLst>
                                          <p:attrName>style.visibility</p:attrName>
                                        </p:attrNameLst>
                                      </p:cBhvr>
                                      <p:to>
                                        <p:strVal val="visible"/>
                                      </p:to>
                                    </p:set>
                                    <p:animEffect transition="in" filter="diamond(in)">
                                      <p:cBhvr>
                                        <p:cTn id="15" dur="2000"/>
                                        <p:tgtEl>
                                          <p:spTgt spid="2253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0DD785B0-2EAE-475E-BAFF-6C826F6E1965}"/>
              </a:ext>
            </a:extLst>
          </p:cNvPr>
          <p:cNvSpPr>
            <a:spLocks noGrp="1" noChangeArrowheads="1"/>
          </p:cNvSpPr>
          <p:nvPr>
            <p:ph type="title"/>
          </p:nvPr>
        </p:nvSpPr>
        <p:spPr>
          <a:xfrm>
            <a:off x="457200" y="381000"/>
            <a:ext cx="8229600" cy="1143000"/>
          </a:xfrm>
        </p:spPr>
        <p:txBody>
          <a:bodyPr/>
          <a:lstStyle/>
          <a:p>
            <a:pPr eaLnBrk="1" hangingPunct="1">
              <a:defRPr/>
            </a:pPr>
            <a:r>
              <a:rPr lang="en-US">
                <a:solidFill>
                  <a:srgbClr val="FFFF00"/>
                </a:solidFill>
              </a:rPr>
              <a:t>Purpose #2 </a:t>
            </a:r>
            <a:br>
              <a:rPr lang="en-US">
                <a:solidFill>
                  <a:srgbClr val="FFFF00"/>
                </a:solidFill>
              </a:rPr>
            </a:br>
            <a:r>
              <a:rPr lang="en-US">
                <a:solidFill>
                  <a:srgbClr val="FFFF00"/>
                </a:solidFill>
              </a:rPr>
              <a:t>Jesus Healed the Blind Man</a:t>
            </a:r>
          </a:p>
        </p:txBody>
      </p:sp>
      <p:sp>
        <p:nvSpPr>
          <p:cNvPr id="53252" name="Rectangle 4">
            <a:extLst>
              <a:ext uri="{FF2B5EF4-FFF2-40B4-BE49-F238E27FC236}">
                <a16:creationId xmlns:a16="http://schemas.microsoft.com/office/drawing/2014/main" id="{CA35D677-8C38-4092-93C6-F16DAF6B0029}"/>
              </a:ext>
            </a:extLst>
          </p:cNvPr>
          <p:cNvSpPr>
            <a:spLocks noGrp="1" noChangeArrowheads="1"/>
          </p:cNvSpPr>
          <p:nvPr>
            <p:ph type="body" idx="1"/>
          </p:nvPr>
        </p:nvSpPr>
        <p:spPr>
          <a:xfrm>
            <a:off x="457200" y="2438400"/>
            <a:ext cx="8229600" cy="3692525"/>
          </a:xfrm>
        </p:spPr>
        <p:txBody>
          <a:bodyPr/>
          <a:lstStyle/>
          <a:p>
            <a:pPr algn="ctr" eaLnBrk="1" hangingPunct="1">
              <a:buFont typeface="Wingdings" charset="2"/>
              <a:buNone/>
              <a:defRPr/>
            </a:pPr>
            <a:endParaRPr lang="en-US" b="1">
              <a:solidFill>
                <a:srgbClr val="FFFF00"/>
              </a:solidFill>
              <a:latin typeface="Tahoma" charset="-52"/>
            </a:endParaRPr>
          </a:p>
          <a:p>
            <a:pPr algn="ctr" eaLnBrk="1" hangingPunct="1">
              <a:buFont typeface="Wingdings" charset="2"/>
              <a:buNone/>
              <a:defRPr/>
            </a:pPr>
            <a:r>
              <a:rPr lang="en-US" sz="4800" b="1">
                <a:latin typeface="Tahoma" charset="-52"/>
              </a:rPr>
              <a:t>Reveal the Blind</a:t>
            </a:r>
          </a:p>
          <a:p>
            <a:pPr algn="ctr" eaLnBrk="1" hangingPunct="1">
              <a:buFont typeface="Wingdings" charset="2"/>
              <a:buNone/>
              <a:defRPr/>
            </a:pPr>
            <a:r>
              <a:rPr lang="en-US" sz="4800" i="1">
                <a:latin typeface="Tahoma" charset="-52"/>
              </a:rPr>
              <a:t>9:8-34</a:t>
            </a:r>
          </a:p>
        </p:txBody>
      </p:sp>
    </p:spTree>
    <p:extLst>
      <p:ext uri="{BB962C8B-B14F-4D97-AF65-F5344CB8AC3E}">
        <p14:creationId xmlns:p14="http://schemas.microsoft.com/office/powerpoint/2010/main" val="19234802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53252">
                                            <p:txEl>
                                              <p:pRg st="1" end="1"/>
                                            </p:txEl>
                                          </p:spTgt>
                                        </p:tgtEl>
                                        <p:attrNameLst>
                                          <p:attrName>style.visibility</p:attrName>
                                        </p:attrNameLst>
                                      </p:cBhvr>
                                      <p:to>
                                        <p:strVal val="visible"/>
                                      </p:to>
                                    </p:set>
                                    <p:anim to="" calcmode="lin" valueType="num">
                                      <p:cBhvr>
                                        <p:cTn id="7" dur="1" fill="hold"/>
                                        <p:tgtEl>
                                          <p:spTgt spid="53252">
                                            <p:txEl>
                                              <p:pRg st="1" end="1"/>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53252">
                                            <p:txEl>
                                              <p:pRg st="2" end="2"/>
                                            </p:txEl>
                                          </p:spTgt>
                                        </p:tgtEl>
                                        <p:attrNameLst>
                                          <p:attrName>style.visibility</p:attrName>
                                        </p:attrNameLst>
                                      </p:cBhvr>
                                      <p:to>
                                        <p:strVal val="visible"/>
                                      </p:to>
                                    </p:set>
                                    <p:anim to="" calcmode="lin" valueType="num">
                                      <p:cBhvr>
                                        <p:cTn id="10" dur="1" fill="hold"/>
                                        <p:tgtEl>
                                          <p:spTgt spid="53252">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a:extLst>
              <a:ext uri="{FF2B5EF4-FFF2-40B4-BE49-F238E27FC236}">
                <a16:creationId xmlns:a16="http://schemas.microsoft.com/office/drawing/2014/main" id="{3B071009-3D0D-43DB-9C58-A86D46AF0C9F}"/>
              </a:ext>
            </a:extLst>
          </p:cNvPr>
          <p:cNvSpPr>
            <a:spLocks noGrp="1"/>
          </p:cNvSpPr>
          <p:nvPr>
            <p:ph type="title"/>
          </p:nvPr>
        </p:nvSpPr>
        <p:spPr/>
        <p:txBody>
          <a:bodyPr/>
          <a:lstStyle/>
          <a:p>
            <a:pPr eaLnBrk="1" hangingPunct="1"/>
            <a:r>
              <a:rPr lang="en-US" altLang="en-US">
                <a:solidFill>
                  <a:srgbClr val="000005"/>
                </a:solidFill>
                <a:effectLst/>
              </a:rPr>
              <a:t>Black</a:t>
            </a:r>
          </a:p>
        </p:txBody>
      </p:sp>
    </p:spTree>
    <p:extLst>
      <p:ext uri="{BB962C8B-B14F-4D97-AF65-F5344CB8AC3E}">
        <p14:creationId xmlns:p14="http://schemas.microsoft.com/office/powerpoint/2010/main" val="230727840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a:extLst>
              <a:ext uri="{FF2B5EF4-FFF2-40B4-BE49-F238E27FC236}">
                <a16:creationId xmlns:a16="http://schemas.microsoft.com/office/drawing/2014/main" id="{193D11F8-9C61-41F2-AC5B-C8DD71365119}"/>
              </a:ext>
            </a:extLst>
          </p:cNvPr>
          <p:cNvSpPr>
            <a:spLocks noGrp="1"/>
          </p:cNvSpPr>
          <p:nvPr>
            <p:ph type="title"/>
          </p:nvPr>
        </p:nvSpPr>
        <p:spPr/>
        <p:txBody>
          <a:bodyPr/>
          <a:lstStyle/>
          <a:p>
            <a:pPr eaLnBrk="1" hangingPunct="1"/>
            <a:r>
              <a:rPr lang="en-US" altLang="en-US">
                <a:solidFill>
                  <a:srgbClr val="000005"/>
                </a:solidFill>
                <a:effectLst/>
              </a:rPr>
              <a:t>Black</a:t>
            </a:r>
          </a:p>
        </p:txBody>
      </p:sp>
    </p:spTree>
    <p:extLst>
      <p:ext uri="{BB962C8B-B14F-4D97-AF65-F5344CB8AC3E}">
        <p14:creationId xmlns:p14="http://schemas.microsoft.com/office/powerpoint/2010/main" val="314617538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6">
            <a:extLst>
              <a:ext uri="{FF2B5EF4-FFF2-40B4-BE49-F238E27FC236}">
                <a16:creationId xmlns:a16="http://schemas.microsoft.com/office/drawing/2014/main" id="{E0447ECC-40DF-42E0-A3A8-D106943309BA}"/>
              </a:ext>
            </a:extLst>
          </p:cNvPr>
          <p:cNvSpPr>
            <a:spLocks noGrp="1" noChangeArrowheads="1"/>
          </p:cNvSpPr>
          <p:nvPr>
            <p:ph type="title" idx="4294967295"/>
          </p:nvPr>
        </p:nvSpPr>
        <p:spPr>
          <a:xfrm>
            <a:off x="0" y="152400"/>
            <a:ext cx="8229600" cy="1143000"/>
          </a:xfrm>
        </p:spPr>
        <p:txBody>
          <a:bodyPr/>
          <a:lstStyle/>
          <a:p>
            <a:pPr eaLnBrk="1" hangingPunct="1"/>
            <a:r>
              <a:rPr lang="en-US" altLang="en-US" b="1">
                <a:solidFill>
                  <a:srgbClr val="FFFF00"/>
                </a:solidFill>
              </a:rPr>
              <a:t>  WHO WAS TRULY BLIND? </a:t>
            </a:r>
            <a:endParaRPr lang="en-US" altLang="en-US" b="1">
              <a:solidFill>
                <a:schemeClr val="tx1"/>
              </a:solidFill>
            </a:endParaRPr>
          </a:p>
        </p:txBody>
      </p:sp>
      <p:sp>
        <p:nvSpPr>
          <p:cNvPr id="20487" name="Text Box 7">
            <a:extLst>
              <a:ext uri="{FF2B5EF4-FFF2-40B4-BE49-F238E27FC236}">
                <a16:creationId xmlns:a16="http://schemas.microsoft.com/office/drawing/2014/main" id="{CAD7531E-1D6E-43B7-84DB-235A6EA548E1}"/>
              </a:ext>
            </a:extLst>
          </p:cNvPr>
          <p:cNvSpPr txBox="1">
            <a:spLocks noChangeArrowheads="1"/>
          </p:cNvSpPr>
          <p:nvPr/>
        </p:nvSpPr>
        <p:spPr bwMode="auto">
          <a:xfrm>
            <a:off x="2895600" y="2743200"/>
            <a:ext cx="57150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Tahoma" panose="020B0604030504040204" pitchFamily="34" charset="0"/>
                <a:cs typeface="Arial" panose="020B0604020202020204" pitchFamily="34" charset="0"/>
              </a:rPr>
              <a:t>Pharisees? </a:t>
            </a:r>
            <a:r>
              <a:rPr kumimoji="0" lang="en-US" altLang="en-US" sz="2800" b="1" i="0" u="none" strike="noStrike" kern="1200" cap="none" spc="0" normalizeH="0" baseline="0" noProof="0">
                <a:ln>
                  <a:noFill/>
                </a:ln>
                <a:solidFill>
                  <a:srgbClr val="6666CC"/>
                </a:solidFill>
                <a:effectLst/>
                <a:uLnTx/>
                <a:uFillTx/>
                <a:latin typeface="Tahoma" panose="020B0604030504040204" pitchFamily="34" charset="0"/>
                <a:cs typeface="Arial" panose="020B0604020202020204" pitchFamily="34" charset="0"/>
              </a:rPr>
              <a:t>or</a:t>
            </a:r>
            <a:r>
              <a:rPr kumimoji="0" lang="en-US" altLang="en-US" sz="2800" b="1" i="0" u="none" strike="noStrike" kern="1200" cap="none" spc="0" normalizeH="0" baseline="0" noProof="0">
                <a:ln>
                  <a:noFill/>
                </a:ln>
                <a:solidFill>
                  <a:srgbClr val="000000"/>
                </a:solidFill>
                <a:effectLst/>
                <a:uLnTx/>
                <a:uFillTx/>
                <a:latin typeface="Tahoma" panose="020B0604030504040204" pitchFamily="34" charset="0"/>
                <a:cs typeface="Arial" panose="020B0604020202020204" pitchFamily="34" charset="0"/>
              </a:rPr>
              <a:t> </a:t>
            </a:r>
            <a:r>
              <a:rPr kumimoji="0" lang="en-US" altLang="en-US" sz="2800" b="1" i="0" u="none" strike="noStrike" kern="1200" cap="none" spc="0" normalizeH="0" baseline="0" noProof="0">
                <a:ln>
                  <a:noFill/>
                </a:ln>
                <a:solidFill>
                  <a:srgbClr val="FF0000"/>
                </a:solidFill>
                <a:effectLst/>
                <a:uLnTx/>
                <a:uFillTx/>
                <a:latin typeface="Tahoma" panose="020B0604030504040204" pitchFamily="34" charset="0"/>
                <a:cs typeface="Arial" panose="020B0604020202020204" pitchFamily="34" charset="0"/>
              </a:rPr>
              <a:t>the</a:t>
            </a:r>
            <a:r>
              <a:rPr kumimoji="0" lang="en-US" altLang="en-US" sz="2800" b="1" i="0" u="none" strike="noStrike" kern="1200" cap="none" spc="0" normalizeH="0" baseline="0" noProof="0">
                <a:ln>
                  <a:noFill/>
                </a:ln>
                <a:solidFill>
                  <a:srgbClr val="000000"/>
                </a:solidFill>
                <a:effectLst/>
                <a:uLnTx/>
                <a:uFillTx/>
                <a:latin typeface="Tahoma" panose="020B0604030504040204" pitchFamily="34" charset="0"/>
                <a:cs typeface="Arial" panose="020B0604020202020204" pitchFamily="34" charset="0"/>
              </a:rPr>
              <a:t> </a:t>
            </a:r>
            <a:r>
              <a:rPr kumimoji="0" lang="en-US" altLang="en-US" sz="2800" b="1" i="0" u="none" strike="noStrike" kern="1200" cap="none" spc="0" normalizeH="0" baseline="0" noProof="0">
                <a:ln>
                  <a:noFill/>
                </a:ln>
                <a:solidFill>
                  <a:srgbClr val="FF0000"/>
                </a:solidFill>
                <a:effectLst/>
                <a:uLnTx/>
                <a:uFillTx/>
                <a:latin typeface="Tahoma" panose="020B0604030504040204" pitchFamily="34" charset="0"/>
                <a:cs typeface="Arial" panose="020B0604020202020204" pitchFamily="34" charset="0"/>
              </a:rPr>
              <a:t>Blind Man?</a:t>
            </a:r>
          </a:p>
        </p:txBody>
      </p:sp>
      <p:pic>
        <p:nvPicPr>
          <p:cNvPr id="20488" name="Picture 8" descr="pharisees">
            <a:extLst>
              <a:ext uri="{FF2B5EF4-FFF2-40B4-BE49-F238E27FC236}">
                <a16:creationId xmlns:a16="http://schemas.microsoft.com/office/drawing/2014/main" id="{61667445-A3C4-4DE1-9C8A-855B750F15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447800"/>
            <a:ext cx="17907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9" descr="blindman">
            <a:extLst>
              <a:ext uri="{FF2B5EF4-FFF2-40B4-BE49-F238E27FC236}">
                <a16:creationId xmlns:a16="http://schemas.microsoft.com/office/drawing/2014/main" id="{5959061D-48C5-4193-9A5D-F0B1425CE5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352800"/>
            <a:ext cx="2438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77657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488"/>
                                        </p:tgtEl>
                                        <p:attrNameLst>
                                          <p:attrName>style.visibility</p:attrName>
                                        </p:attrNameLst>
                                      </p:cBhvr>
                                      <p:to>
                                        <p:strVal val="visible"/>
                                      </p:to>
                                    </p:set>
                                    <p:anim calcmode="lin" valueType="num">
                                      <p:cBhvr additive="base">
                                        <p:cTn id="7" dur="500" fill="hold"/>
                                        <p:tgtEl>
                                          <p:spTgt spid="20488"/>
                                        </p:tgtEl>
                                        <p:attrNameLst>
                                          <p:attrName>ppt_x</p:attrName>
                                        </p:attrNameLst>
                                      </p:cBhvr>
                                      <p:tavLst>
                                        <p:tav tm="0">
                                          <p:val>
                                            <p:strVal val="#ppt_x"/>
                                          </p:val>
                                        </p:tav>
                                        <p:tav tm="100000">
                                          <p:val>
                                            <p:strVal val="#ppt_x"/>
                                          </p:val>
                                        </p:tav>
                                      </p:tavLst>
                                    </p:anim>
                                    <p:anim calcmode="lin" valueType="num">
                                      <p:cBhvr additive="base">
                                        <p:cTn id="8" dur="500" fill="hold"/>
                                        <p:tgtEl>
                                          <p:spTgt spid="2048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0489"/>
                                        </p:tgtEl>
                                        <p:attrNameLst>
                                          <p:attrName>style.visibility</p:attrName>
                                        </p:attrNameLst>
                                      </p:cBhvr>
                                      <p:to>
                                        <p:strVal val="visible"/>
                                      </p:to>
                                    </p:set>
                                  </p:childTnLst>
                                </p:cTn>
                              </p:par>
                              <p:par>
                                <p:cTn id="13" presetID="8" presetClass="emph" presetSubtype="0" fill="hold" nodeType="withEffect">
                                  <p:stCondLst>
                                    <p:cond delay="0"/>
                                  </p:stCondLst>
                                  <p:childTnLst>
                                    <p:animRot by="21600000">
                                      <p:cBhvr>
                                        <p:cTn id="14" dur="2000" fill="hold"/>
                                        <p:tgtEl>
                                          <p:spTgt spid="20489"/>
                                        </p:tgtEl>
                                        <p:attrNameLst>
                                          <p:attrName>r</p:attrName>
                                        </p:attrNameLst>
                                      </p:cBhvr>
                                    </p:animRot>
                                  </p:childTnLst>
                                </p:cTn>
                              </p:par>
                            </p:childTnLst>
                          </p:cTn>
                        </p:par>
                      </p:childTnLst>
                    </p:cTn>
                  </p:par>
                  <p:par>
                    <p:cTn id="15" fill="hold" nodeType="clickPar">
                      <p:stCondLst>
                        <p:cond delay="indefinite"/>
                      </p:stCondLst>
                      <p:childTnLst>
                        <p:par>
                          <p:cTn id="16" fill="hold" nodeType="withGroup">
                            <p:stCondLst>
                              <p:cond delay="0"/>
                            </p:stCondLst>
                            <p:childTnLst>
                              <p:par>
                                <p:cTn id="17" presetID="8" presetClass="emph" presetSubtype="0" fill="hold" grpId="0" nodeType="clickEffect">
                                  <p:stCondLst>
                                    <p:cond delay="0"/>
                                  </p:stCondLst>
                                  <p:childTnLst>
                                    <p:animRot by="21600000">
                                      <p:cBhvr>
                                        <p:cTn id="18" dur="2000" fill="hold"/>
                                        <p:tgtEl>
                                          <p:spTgt spid="2048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7"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0A22A6E8-AFE8-4AF0-8C99-4118E5EE6EFF}"/>
              </a:ext>
            </a:extLst>
          </p:cNvPr>
          <p:cNvSpPr>
            <a:spLocks noGrp="1" noChangeArrowheads="1"/>
          </p:cNvSpPr>
          <p:nvPr>
            <p:ph type="title"/>
          </p:nvPr>
        </p:nvSpPr>
        <p:spPr>
          <a:xfrm>
            <a:off x="0" y="228600"/>
            <a:ext cx="8643938" cy="914400"/>
          </a:xfrm>
        </p:spPr>
        <p:txBody>
          <a:bodyPr/>
          <a:lstStyle/>
          <a:p>
            <a:pPr eaLnBrk="1" hangingPunct="1"/>
            <a:r>
              <a:rPr lang="en-US" altLang="en-US" sz="3800" b="1">
                <a:solidFill>
                  <a:srgbClr val="FFFF66"/>
                </a:solidFill>
              </a:rPr>
              <a:t>Steps in the Blind Man’s Belief</a:t>
            </a:r>
            <a:endParaRPr lang="en-US" altLang="en-US">
              <a:solidFill>
                <a:srgbClr val="FFFF99"/>
              </a:solidFill>
            </a:endParaRPr>
          </a:p>
        </p:txBody>
      </p:sp>
      <p:sp>
        <p:nvSpPr>
          <p:cNvPr id="49155" name="Rectangle 3">
            <a:extLst>
              <a:ext uri="{FF2B5EF4-FFF2-40B4-BE49-F238E27FC236}">
                <a16:creationId xmlns:a16="http://schemas.microsoft.com/office/drawing/2014/main" id="{DE22C85E-49AE-4006-90E7-D28EF9A74A2A}"/>
              </a:ext>
            </a:extLst>
          </p:cNvPr>
          <p:cNvSpPr>
            <a:spLocks noGrp="1" noChangeArrowheads="1"/>
          </p:cNvSpPr>
          <p:nvPr>
            <p:ph type="body" sz="half" idx="1"/>
          </p:nvPr>
        </p:nvSpPr>
        <p:spPr>
          <a:xfrm>
            <a:off x="457200" y="1600200"/>
            <a:ext cx="4419600" cy="4419600"/>
          </a:xfrm>
        </p:spPr>
        <p:txBody>
          <a:bodyPr/>
          <a:lstStyle/>
          <a:p>
            <a:pPr eaLnBrk="1" hangingPunct="1"/>
            <a:r>
              <a:rPr lang="en-US" altLang="en-US" sz="2400" b="1">
                <a:solidFill>
                  <a:schemeClr val="folHlink"/>
                </a:solidFill>
              </a:rPr>
              <a:t>Blind man interrogated </a:t>
            </a:r>
            <a:br>
              <a:rPr lang="en-US" altLang="en-US" sz="2400" b="1">
                <a:solidFill>
                  <a:schemeClr val="folHlink"/>
                </a:solidFill>
              </a:rPr>
            </a:br>
            <a:r>
              <a:rPr lang="en-US" altLang="en-US" sz="2400" b="1">
                <a:solidFill>
                  <a:schemeClr val="folHlink"/>
                </a:solidFill>
              </a:rPr>
              <a:t>by neighbors (8-12)</a:t>
            </a:r>
          </a:p>
          <a:p>
            <a:pPr eaLnBrk="1" hangingPunct="1">
              <a:buFont typeface="Wingdings" panose="05000000000000000000" pitchFamily="2" charset="2"/>
              <a:buNone/>
            </a:pPr>
            <a:endParaRPr lang="en-US" altLang="en-US" sz="2400" b="1">
              <a:solidFill>
                <a:schemeClr val="folHlink"/>
              </a:solidFill>
            </a:endParaRPr>
          </a:p>
          <a:p>
            <a:pPr eaLnBrk="1" hangingPunct="1"/>
            <a:r>
              <a:rPr lang="en-US" altLang="en-US" sz="2400" b="1">
                <a:solidFill>
                  <a:schemeClr val="folHlink"/>
                </a:solidFill>
              </a:rPr>
              <a:t>Blind man and parents interrogated </a:t>
            </a:r>
            <a:br>
              <a:rPr lang="en-US" altLang="en-US" sz="2400" b="1">
                <a:solidFill>
                  <a:schemeClr val="folHlink"/>
                </a:solidFill>
              </a:rPr>
            </a:br>
            <a:r>
              <a:rPr lang="en-US" altLang="en-US" sz="2400" b="1">
                <a:solidFill>
                  <a:schemeClr val="folHlink"/>
                </a:solidFill>
              </a:rPr>
              <a:t>by Pharisees (13-23)</a:t>
            </a:r>
          </a:p>
          <a:p>
            <a:pPr eaLnBrk="1" hangingPunct="1">
              <a:buFont typeface="Wingdings" panose="05000000000000000000" pitchFamily="2" charset="2"/>
              <a:buNone/>
            </a:pPr>
            <a:endParaRPr lang="en-US" altLang="en-US" sz="2400" b="1">
              <a:solidFill>
                <a:schemeClr val="folHlink"/>
              </a:solidFill>
            </a:endParaRPr>
          </a:p>
          <a:p>
            <a:pPr eaLnBrk="1" hangingPunct="1"/>
            <a:r>
              <a:rPr lang="en-US" altLang="en-US" sz="2400" b="1">
                <a:solidFill>
                  <a:schemeClr val="folHlink"/>
                </a:solidFill>
              </a:rPr>
              <a:t>Blind man interrogated </a:t>
            </a:r>
            <a:br>
              <a:rPr lang="en-US" altLang="en-US" sz="2400" b="1">
                <a:solidFill>
                  <a:schemeClr val="folHlink"/>
                </a:solidFill>
              </a:rPr>
            </a:br>
            <a:r>
              <a:rPr lang="en-US" altLang="en-US" sz="2400" b="1">
                <a:solidFill>
                  <a:schemeClr val="folHlink"/>
                </a:solidFill>
              </a:rPr>
              <a:t>by Pharisees again (24-34)</a:t>
            </a:r>
          </a:p>
        </p:txBody>
      </p:sp>
      <p:sp>
        <p:nvSpPr>
          <p:cNvPr id="49156" name="Rectangle 4">
            <a:extLst>
              <a:ext uri="{FF2B5EF4-FFF2-40B4-BE49-F238E27FC236}">
                <a16:creationId xmlns:a16="http://schemas.microsoft.com/office/drawing/2014/main" id="{30D7ED4A-044F-4CCF-89D2-DAF0A36389FD}"/>
              </a:ext>
            </a:extLst>
          </p:cNvPr>
          <p:cNvSpPr>
            <a:spLocks noGrp="1" noChangeArrowheads="1"/>
          </p:cNvSpPr>
          <p:nvPr>
            <p:ph type="body" sz="half" idx="2"/>
          </p:nvPr>
        </p:nvSpPr>
        <p:spPr>
          <a:xfrm>
            <a:off x="4645025" y="1600200"/>
            <a:ext cx="3584575" cy="4419600"/>
          </a:xfrm>
        </p:spPr>
        <p:txBody>
          <a:bodyPr/>
          <a:lstStyle/>
          <a:p>
            <a:pPr eaLnBrk="1" hangingPunct="1">
              <a:lnSpc>
                <a:spcPct val="90000"/>
              </a:lnSpc>
              <a:buClr>
                <a:schemeClr val="tx1"/>
              </a:buClr>
              <a:buFont typeface="Wingdings" panose="05000000000000000000" pitchFamily="2" charset="2"/>
              <a:buChar char="Ø"/>
            </a:pPr>
            <a:r>
              <a:rPr lang="en-US" altLang="en-US" sz="2000" b="1">
                <a:solidFill>
                  <a:srgbClr val="FF0000"/>
                </a:solidFill>
                <a:latin typeface="Tahoma" panose="020B0604030504040204" pitchFamily="34" charset="0"/>
              </a:rPr>
              <a:t>“The man they call Jesus” (11)</a:t>
            </a:r>
          </a:p>
          <a:p>
            <a:pPr eaLnBrk="1" hangingPunct="1">
              <a:lnSpc>
                <a:spcPct val="90000"/>
              </a:lnSpc>
              <a:buClr>
                <a:schemeClr val="tx1"/>
              </a:buClr>
              <a:buFont typeface="Wingdings" panose="05000000000000000000" pitchFamily="2" charset="2"/>
              <a:buNone/>
            </a:pPr>
            <a:endParaRPr lang="en-US" altLang="en-US" sz="2000" b="1">
              <a:solidFill>
                <a:srgbClr val="FF0000"/>
              </a:solidFill>
              <a:latin typeface="Tahoma" panose="020B0604030504040204" pitchFamily="34" charset="0"/>
            </a:endParaRPr>
          </a:p>
          <a:p>
            <a:pPr eaLnBrk="1" hangingPunct="1">
              <a:lnSpc>
                <a:spcPct val="90000"/>
              </a:lnSpc>
              <a:buClr>
                <a:schemeClr val="tx1"/>
              </a:buClr>
              <a:buFont typeface="Wingdings" panose="05000000000000000000" pitchFamily="2" charset="2"/>
              <a:buChar char="Ø"/>
            </a:pPr>
            <a:r>
              <a:rPr lang="en-US" altLang="en-US" sz="2000" b="1">
                <a:solidFill>
                  <a:srgbClr val="FF0000"/>
                </a:solidFill>
                <a:latin typeface="Tahoma" panose="020B0604030504040204" pitchFamily="34" charset="0"/>
              </a:rPr>
              <a:t>“He is a prophet” (17)</a:t>
            </a:r>
          </a:p>
          <a:p>
            <a:pPr eaLnBrk="1" hangingPunct="1">
              <a:lnSpc>
                <a:spcPct val="90000"/>
              </a:lnSpc>
              <a:buFont typeface="Wingdings" panose="05000000000000000000" pitchFamily="2" charset="2"/>
              <a:buNone/>
            </a:pPr>
            <a:endParaRPr lang="en-US" altLang="en-US" sz="2000" b="1">
              <a:solidFill>
                <a:srgbClr val="FF0000"/>
              </a:solidFill>
              <a:latin typeface="Tahoma" panose="020B0604030504040204" pitchFamily="34" charset="0"/>
            </a:endParaRPr>
          </a:p>
          <a:p>
            <a:pPr eaLnBrk="1" hangingPunct="1">
              <a:lnSpc>
                <a:spcPct val="90000"/>
              </a:lnSpc>
              <a:buClr>
                <a:schemeClr val="tx1"/>
              </a:buClr>
              <a:buFont typeface="Wingdings" panose="05000000000000000000" pitchFamily="2" charset="2"/>
              <a:buBlip>
                <a:blip r:embed="rId3"/>
              </a:buBlip>
            </a:pPr>
            <a:r>
              <a:rPr lang="en-US" altLang="en-US" sz="2000" b="1">
                <a:solidFill>
                  <a:srgbClr val="FF0000"/>
                </a:solidFill>
                <a:latin typeface="Tahoma" panose="020B0604030504040204" pitchFamily="34" charset="0"/>
              </a:rPr>
              <a:t>“Whether he is a sinner or not, I don’t know.  One thing I do know.  I was blind but now I see!” (25)</a:t>
            </a:r>
          </a:p>
          <a:p>
            <a:pPr eaLnBrk="1" hangingPunct="1">
              <a:lnSpc>
                <a:spcPct val="90000"/>
              </a:lnSpc>
              <a:buFont typeface="Wingdings" panose="05000000000000000000" pitchFamily="2" charset="2"/>
              <a:buNone/>
            </a:pPr>
            <a:endParaRPr lang="en-US" altLang="en-US" sz="2000" b="1">
              <a:solidFill>
                <a:srgbClr val="FF0000"/>
              </a:solidFill>
              <a:latin typeface="Tahoma" panose="020B0604030504040204" pitchFamily="34" charset="0"/>
            </a:endParaRPr>
          </a:p>
          <a:p>
            <a:pPr eaLnBrk="1" hangingPunct="1">
              <a:lnSpc>
                <a:spcPct val="90000"/>
              </a:lnSpc>
              <a:buClr>
                <a:schemeClr val="tx1"/>
              </a:buClr>
              <a:buFont typeface="Wingdings" panose="05000000000000000000" pitchFamily="2" charset="2"/>
              <a:buChar char="Ø"/>
            </a:pPr>
            <a:r>
              <a:rPr lang="en-US" altLang="en-US" sz="2000" b="1">
                <a:solidFill>
                  <a:srgbClr val="FF0000"/>
                </a:solidFill>
                <a:latin typeface="Tahoma" panose="020B0604030504040204" pitchFamily="34" charset="0"/>
              </a:rPr>
              <a:t>“If this man were </a:t>
            </a:r>
            <a:br>
              <a:rPr lang="en-US" altLang="en-US" sz="2000" b="1">
                <a:solidFill>
                  <a:srgbClr val="FF0000"/>
                </a:solidFill>
                <a:latin typeface="Tahoma" panose="020B0604030504040204" pitchFamily="34" charset="0"/>
              </a:rPr>
            </a:br>
            <a:r>
              <a:rPr lang="en-US" altLang="en-US" sz="2000" b="1">
                <a:solidFill>
                  <a:srgbClr val="FF0000"/>
                </a:solidFill>
                <a:latin typeface="Tahoma" panose="020B0604030504040204" pitchFamily="34" charset="0"/>
              </a:rPr>
              <a:t>not from God, </a:t>
            </a:r>
            <a:br>
              <a:rPr lang="en-US" altLang="en-US" sz="2000" b="1">
                <a:solidFill>
                  <a:srgbClr val="FF0000"/>
                </a:solidFill>
                <a:latin typeface="Tahoma" panose="020B0604030504040204" pitchFamily="34" charset="0"/>
              </a:rPr>
            </a:br>
            <a:r>
              <a:rPr lang="en-US" altLang="en-US" sz="2000" b="1">
                <a:solidFill>
                  <a:srgbClr val="FF0000"/>
                </a:solidFill>
                <a:latin typeface="Tahoma" panose="020B0604030504040204" pitchFamily="34" charset="0"/>
              </a:rPr>
              <a:t>He could do </a:t>
            </a:r>
            <a:br>
              <a:rPr lang="en-US" altLang="en-US" sz="2000" b="1">
                <a:solidFill>
                  <a:srgbClr val="FF0000"/>
                </a:solidFill>
                <a:latin typeface="Tahoma" panose="020B0604030504040204" pitchFamily="34" charset="0"/>
              </a:rPr>
            </a:br>
            <a:r>
              <a:rPr lang="en-US" altLang="en-US" sz="2000" b="1">
                <a:solidFill>
                  <a:srgbClr val="FF0000"/>
                </a:solidFill>
                <a:latin typeface="Tahoma" panose="020B0604030504040204" pitchFamily="34" charset="0"/>
              </a:rPr>
              <a:t>nothing”(33)</a:t>
            </a:r>
          </a:p>
        </p:txBody>
      </p:sp>
      <p:pic>
        <p:nvPicPr>
          <p:cNvPr id="123909" name="Picture 5" descr="blindman">
            <a:extLst>
              <a:ext uri="{FF2B5EF4-FFF2-40B4-BE49-F238E27FC236}">
                <a16:creationId xmlns:a16="http://schemas.microsoft.com/office/drawing/2014/main" id="{51AE0E9A-A657-45F8-A8BD-2B31FA418E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182"/>
          <a:stretch>
            <a:fillRect/>
          </a:stretch>
        </p:blipFill>
        <p:spPr bwMode="auto">
          <a:xfrm>
            <a:off x="7391400" y="4800600"/>
            <a:ext cx="137160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9326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 to="" calcmode="lin" valueType="num">
                                      <p:cBhvr>
                                        <p:cTn id="7" dur="1" fill="hold"/>
                                        <p:tgtEl>
                                          <p:spTgt spid="49155">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9155">
                                            <p:txEl>
                                              <p:pRg st="2" end="2"/>
                                            </p:txEl>
                                          </p:spTgt>
                                        </p:tgtEl>
                                        <p:attrNameLst>
                                          <p:attrName>style.visibility</p:attrName>
                                        </p:attrNameLst>
                                      </p:cBhvr>
                                      <p:to>
                                        <p:strVal val="visible"/>
                                      </p:to>
                                    </p:set>
                                    <p:anim to="" calcmode="lin" valueType="num">
                                      <p:cBhvr>
                                        <p:cTn id="12" dur="1" fill="hold"/>
                                        <p:tgtEl>
                                          <p:spTgt spid="49155">
                                            <p:txEl>
                                              <p:pRg st="2" end="2"/>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9155">
                                            <p:txEl>
                                              <p:pRg st="4" end="4"/>
                                            </p:txEl>
                                          </p:spTgt>
                                        </p:tgtEl>
                                        <p:attrNameLst>
                                          <p:attrName>style.visibility</p:attrName>
                                        </p:attrNameLst>
                                      </p:cBhvr>
                                      <p:to>
                                        <p:strVal val="visible"/>
                                      </p:to>
                                    </p:set>
                                    <p:anim to="" calcmode="lin" valueType="num">
                                      <p:cBhvr>
                                        <p:cTn id="17" dur="1" fill="hold"/>
                                        <p:tgtEl>
                                          <p:spTgt spid="49155">
                                            <p:txEl>
                                              <p:pRg st="4" end="4"/>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49156">
                                            <p:txEl>
                                              <p:pRg st="0" end="0"/>
                                            </p:txEl>
                                          </p:spTgt>
                                        </p:tgtEl>
                                        <p:attrNameLst>
                                          <p:attrName>style.visibility</p:attrName>
                                        </p:attrNameLst>
                                      </p:cBhvr>
                                      <p:to>
                                        <p:strVal val="visible"/>
                                      </p:to>
                                    </p:set>
                                    <p:anim calcmode="lin" valueType="num">
                                      <p:cBhvr additive="base">
                                        <p:cTn id="22" dur="500" fill="hold"/>
                                        <p:tgtEl>
                                          <p:spTgt spid="49156">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915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8" presetClass="entr" presetSubtype="16" fill="hold" nodeType="clickEffect">
                                  <p:stCondLst>
                                    <p:cond delay="0"/>
                                  </p:stCondLst>
                                  <p:childTnLst>
                                    <p:set>
                                      <p:cBhvr>
                                        <p:cTn id="27" dur="1" fill="hold">
                                          <p:stCondLst>
                                            <p:cond delay="0"/>
                                          </p:stCondLst>
                                        </p:cTn>
                                        <p:tgtEl>
                                          <p:spTgt spid="49156">
                                            <p:txEl>
                                              <p:pRg st="2" end="2"/>
                                            </p:txEl>
                                          </p:spTgt>
                                        </p:tgtEl>
                                        <p:attrNameLst>
                                          <p:attrName>style.visibility</p:attrName>
                                        </p:attrNameLst>
                                      </p:cBhvr>
                                      <p:to>
                                        <p:strVal val="visible"/>
                                      </p:to>
                                    </p:set>
                                    <p:animEffect transition="in" filter="diamond(in)">
                                      <p:cBhvr>
                                        <p:cTn id="28" dur="2000"/>
                                        <p:tgtEl>
                                          <p:spTgt spid="49156">
                                            <p:txEl>
                                              <p:pRg st="2" end="2"/>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8" presetClass="entr" presetSubtype="16" fill="hold" nodeType="clickEffect">
                                  <p:stCondLst>
                                    <p:cond delay="0"/>
                                  </p:stCondLst>
                                  <p:childTnLst>
                                    <p:set>
                                      <p:cBhvr>
                                        <p:cTn id="32" dur="1" fill="hold">
                                          <p:stCondLst>
                                            <p:cond delay="0"/>
                                          </p:stCondLst>
                                        </p:cTn>
                                        <p:tgtEl>
                                          <p:spTgt spid="49156">
                                            <p:txEl>
                                              <p:pRg st="4" end="4"/>
                                            </p:txEl>
                                          </p:spTgt>
                                        </p:tgtEl>
                                        <p:attrNameLst>
                                          <p:attrName>style.visibility</p:attrName>
                                        </p:attrNameLst>
                                      </p:cBhvr>
                                      <p:to>
                                        <p:strVal val="visible"/>
                                      </p:to>
                                    </p:set>
                                    <p:animEffect transition="in" filter="diamond(in)">
                                      <p:cBhvr>
                                        <p:cTn id="33" dur="2000"/>
                                        <p:tgtEl>
                                          <p:spTgt spid="49156">
                                            <p:txEl>
                                              <p:pRg st="4" end="4"/>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nodeType="clickEffect">
                                  <p:stCondLst>
                                    <p:cond delay="0"/>
                                  </p:stCondLst>
                                  <p:childTnLst>
                                    <p:set>
                                      <p:cBhvr>
                                        <p:cTn id="37" dur="1" fill="hold">
                                          <p:stCondLst>
                                            <p:cond delay="0"/>
                                          </p:stCondLst>
                                        </p:cTn>
                                        <p:tgtEl>
                                          <p:spTgt spid="49156">
                                            <p:txEl>
                                              <p:pRg st="6" end="6"/>
                                            </p:txEl>
                                          </p:spTgt>
                                        </p:tgtEl>
                                        <p:attrNameLst>
                                          <p:attrName>style.visibility</p:attrName>
                                        </p:attrNameLst>
                                      </p:cBhvr>
                                      <p:to>
                                        <p:strVal val="visible"/>
                                      </p:to>
                                    </p:set>
                                    <p:animEffect transition="in" filter="blinds(horizontal)">
                                      <p:cBhvr>
                                        <p:cTn id="38" dur="500"/>
                                        <p:tgtEl>
                                          <p:spTgt spid="4915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otched Right Arrow 5">
            <a:extLst>
              <a:ext uri="{FF2B5EF4-FFF2-40B4-BE49-F238E27FC236}">
                <a16:creationId xmlns:a16="http://schemas.microsoft.com/office/drawing/2014/main" id="{87BA09A8-B026-487B-BE36-BFD050FAB08D}"/>
              </a:ext>
            </a:extLst>
          </p:cNvPr>
          <p:cNvSpPr>
            <a:spLocks noChangeArrowheads="1"/>
          </p:cNvSpPr>
          <p:nvPr/>
        </p:nvSpPr>
        <p:spPr bwMode="auto">
          <a:xfrm>
            <a:off x="0" y="3581400"/>
            <a:ext cx="8839200" cy="762000"/>
          </a:xfrm>
          <a:prstGeom prst="notchedRightArrow">
            <a:avLst>
              <a:gd name="adj1" fmla="val 50000"/>
              <a:gd name="adj2" fmla="val 49998"/>
            </a:avLst>
          </a:prstGeom>
          <a:gradFill rotWithShape="1">
            <a:gsLst>
              <a:gs pos="0">
                <a:srgbClr val="CBFFFF"/>
              </a:gs>
              <a:gs pos="100000">
                <a:srgbClr val="B5E5E9"/>
              </a:gs>
            </a:gsLst>
            <a:lin ang="5400000"/>
          </a:gradFill>
          <a:ln w="9525">
            <a:solidFill>
              <a:srgbClr val="B6DCDF"/>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2" name="Title 1">
            <a:extLst>
              <a:ext uri="{FF2B5EF4-FFF2-40B4-BE49-F238E27FC236}">
                <a16:creationId xmlns:a16="http://schemas.microsoft.com/office/drawing/2014/main" id="{AE9DA2AF-1393-46D6-828D-CCBC47F8E937}"/>
              </a:ext>
            </a:extLst>
          </p:cNvPr>
          <p:cNvSpPr>
            <a:spLocks noGrp="1"/>
          </p:cNvSpPr>
          <p:nvPr>
            <p:ph type="title" idx="4294967295"/>
          </p:nvPr>
        </p:nvSpPr>
        <p:spPr>
          <a:xfrm>
            <a:off x="0" y="0"/>
            <a:ext cx="9144000" cy="990600"/>
          </a:xfrm>
          <a:gradFill flip="none" rotWithShape="1">
            <a:gsLst>
              <a:gs pos="32000">
                <a:schemeClr val="tx1"/>
              </a:gs>
              <a:gs pos="100000">
                <a:srgbClr val="000090"/>
              </a:gs>
            </a:gsLst>
            <a:path path="circle">
              <a:fillToRect l="100000" t="100000"/>
            </a:path>
            <a:tileRect r="-100000" b="-100000"/>
          </a:gradFill>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600">
                <a:solidFill>
                  <a:srgbClr val="FFFFFF"/>
                </a:solidFill>
                <a:effectLst>
                  <a:outerShdw blurRad="38100" dist="38100" dir="2700000" algn="tl">
                    <a:srgbClr val="808080"/>
                  </a:outerShdw>
                </a:effectLst>
              </a:rPr>
              <a:t>A Controversial Figure in John 1–6</a:t>
            </a:r>
          </a:p>
        </p:txBody>
      </p:sp>
      <p:sp>
        <p:nvSpPr>
          <p:cNvPr id="3" name="Title 1">
            <a:extLst>
              <a:ext uri="{FF2B5EF4-FFF2-40B4-BE49-F238E27FC236}">
                <a16:creationId xmlns:a16="http://schemas.microsoft.com/office/drawing/2014/main" id="{98B5CC6A-1B6D-420C-9663-B2650B6A0D09}"/>
              </a:ext>
            </a:extLst>
          </p:cNvPr>
          <p:cNvSpPr txBox="1">
            <a:spLocks/>
          </p:cNvSpPr>
          <p:nvPr/>
        </p:nvSpPr>
        <p:spPr bwMode="auto">
          <a:xfrm>
            <a:off x="0" y="1143000"/>
            <a:ext cx="3200400" cy="8382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Believers in</a:t>
            </a:r>
            <a:b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b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John 1–4:</a:t>
            </a:r>
          </a:p>
        </p:txBody>
      </p:sp>
      <p:sp>
        <p:nvSpPr>
          <p:cNvPr id="5" name="Title 1">
            <a:extLst>
              <a:ext uri="{FF2B5EF4-FFF2-40B4-BE49-F238E27FC236}">
                <a16:creationId xmlns:a16="http://schemas.microsoft.com/office/drawing/2014/main" id="{C198309C-6770-4BB1-8384-21BEB9BD05FE}"/>
              </a:ext>
            </a:extLst>
          </p:cNvPr>
          <p:cNvSpPr txBox="1">
            <a:spLocks/>
          </p:cNvSpPr>
          <p:nvPr/>
        </p:nvSpPr>
        <p:spPr bwMode="auto">
          <a:xfrm>
            <a:off x="152400" y="3657600"/>
            <a:ext cx="37338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The line of faith</a:t>
            </a:r>
          </a:p>
        </p:txBody>
      </p:sp>
      <p:sp>
        <p:nvSpPr>
          <p:cNvPr id="7" name="Title 1">
            <a:extLst>
              <a:ext uri="{FF2B5EF4-FFF2-40B4-BE49-F238E27FC236}">
                <a16:creationId xmlns:a16="http://schemas.microsoft.com/office/drawing/2014/main" id="{B3F79951-6206-49FD-B21C-D14CB1A558E5}"/>
              </a:ext>
            </a:extLst>
          </p:cNvPr>
          <p:cNvSpPr txBox="1">
            <a:spLocks/>
          </p:cNvSpPr>
          <p:nvPr/>
        </p:nvSpPr>
        <p:spPr bwMode="auto">
          <a:xfrm>
            <a:off x="381000" y="3200400"/>
            <a:ext cx="19812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Disciples</a:t>
            </a:r>
          </a:p>
        </p:txBody>
      </p:sp>
      <p:sp>
        <p:nvSpPr>
          <p:cNvPr id="8" name="Title 1">
            <a:extLst>
              <a:ext uri="{FF2B5EF4-FFF2-40B4-BE49-F238E27FC236}">
                <a16:creationId xmlns:a16="http://schemas.microsoft.com/office/drawing/2014/main" id="{558CB38D-59D0-42C4-8B0B-23D13A071987}"/>
              </a:ext>
            </a:extLst>
          </p:cNvPr>
          <p:cNvSpPr txBox="1">
            <a:spLocks/>
          </p:cNvSpPr>
          <p:nvPr/>
        </p:nvSpPr>
        <p:spPr bwMode="auto">
          <a:xfrm>
            <a:off x="1066800" y="2773363"/>
            <a:ext cx="30480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Passover Jews</a:t>
            </a:r>
          </a:p>
        </p:txBody>
      </p:sp>
      <p:sp>
        <p:nvSpPr>
          <p:cNvPr id="9" name="Title 1">
            <a:extLst>
              <a:ext uri="{FF2B5EF4-FFF2-40B4-BE49-F238E27FC236}">
                <a16:creationId xmlns:a16="http://schemas.microsoft.com/office/drawing/2014/main" id="{32B7AF40-DE34-45DE-9F5B-B9D59E11FD54}"/>
              </a:ext>
            </a:extLst>
          </p:cNvPr>
          <p:cNvSpPr txBox="1">
            <a:spLocks/>
          </p:cNvSpPr>
          <p:nvPr/>
        </p:nvSpPr>
        <p:spPr bwMode="auto">
          <a:xfrm>
            <a:off x="1524000" y="2346325"/>
            <a:ext cx="25908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Nicodemus</a:t>
            </a:r>
          </a:p>
        </p:txBody>
      </p:sp>
      <p:sp>
        <p:nvSpPr>
          <p:cNvPr id="10" name="Title 1">
            <a:extLst>
              <a:ext uri="{FF2B5EF4-FFF2-40B4-BE49-F238E27FC236}">
                <a16:creationId xmlns:a16="http://schemas.microsoft.com/office/drawing/2014/main" id="{F2045FDA-F972-4419-8375-DEA1942C649F}"/>
              </a:ext>
            </a:extLst>
          </p:cNvPr>
          <p:cNvSpPr txBox="1">
            <a:spLocks/>
          </p:cNvSpPr>
          <p:nvPr/>
        </p:nvSpPr>
        <p:spPr bwMode="auto">
          <a:xfrm>
            <a:off x="1981200" y="1920875"/>
            <a:ext cx="32766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John the Baptist</a:t>
            </a:r>
          </a:p>
        </p:txBody>
      </p:sp>
      <p:sp>
        <p:nvSpPr>
          <p:cNvPr id="11" name="Title 1">
            <a:extLst>
              <a:ext uri="{FF2B5EF4-FFF2-40B4-BE49-F238E27FC236}">
                <a16:creationId xmlns:a16="http://schemas.microsoft.com/office/drawing/2014/main" id="{FEEA1DB7-8CCC-4A3C-A82D-364CFA79E92D}"/>
              </a:ext>
            </a:extLst>
          </p:cNvPr>
          <p:cNvSpPr txBox="1">
            <a:spLocks/>
          </p:cNvSpPr>
          <p:nvPr/>
        </p:nvSpPr>
        <p:spPr bwMode="auto">
          <a:xfrm>
            <a:off x="2438400" y="1493838"/>
            <a:ext cx="39624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Samaritan Woman</a:t>
            </a:r>
          </a:p>
        </p:txBody>
      </p:sp>
      <p:sp>
        <p:nvSpPr>
          <p:cNvPr id="12" name="Title 1">
            <a:extLst>
              <a:ext uri="{FF2B5EF4-FFF2-40B4-BE49-F238E27FC236}">
                <a16:creationId xmlns:a16="http://schemas.microsoft.com/office/drawing/2014/main" id="{750E9BA0-79C4-44A7-BA87-A84B1D52BF85}"/>
              </a:ext>
            </a:extLst>
          </p:cNvPr>
          <p:cNvSpPr txBox="1">
            <a:spLocks/>
          </p:cNvSpPr>
          <p:nvPr/>
        </p:nvSpPr>
        <p:spPr bwMode="auto">
          <a:xfrm>
            <a:off x="3048000" y="1066800"/>
            <a:ext cx="19050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Galileans</a:t>
            </a:r>
          </a:p>
        </p:txBody>
      </p:sp>
      <p:sp>
        <p:nvSpPr>
          <p:cNvPr id="13" name="Title 1">
            <a:extLst>
              <a:ext uri="{FF2B5EF4-FFF2-40B4-BE49-F238E27FC236}">
                <a16:creationId xmlns:a16="http://schemas.microsoft.com/office/drawing/2014/main" id="{7D19F7D4-6CD0-401E-8275-27D05508AAB1}"/>
              </a:ext>
            </a:extLst>
          </p:cNvPr>
          <p:cNvSpPr txBox="1">
            <a:spLocks/>
          </p:cNvSpPr>
          <p:nvPr/>
        </p:nvSpPr>
        <p:spPr bwMode="auto">
          <a:xfrm>
            <a:off x="0" y="4495800"/>
            <a:ext cx="3200400" cy="83820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1" u="none" strike="noStrike" kern="1200" cap="none" spc="0" normalizeH="0" baseline="0" noProof="0" dirty="0">
                <a:ln>
                  <a:noFill/>
                </a:ln>
                <a:solidFill>
                  <a:srgbClr val="FFFF00"/>
                </a:solidFill>
                <a:uLnTx/>
                <a:uFillTx/>
                <a:latin typeface="Arial" panose="020B0604020202020204" pitchFamily="34" charset="0"/>
                <a:ea typeface="ＭＳ Ｐゴシック" panose="020B0600070205080204" pitchFamily="34" charset="-128"/>
                <a:cs typeface="+mn-cs"/>
              </a:rPr>
              <a:t>Unbelievers in</a:t>
            </a:r>
            <a:br>
              <a:rPr kumimoji="0" lang="en-US" altLang="en-US" sz="2800" b="1" i="1" u="none" strike="noStrike" kern="1200" cap="none" spc="0" normalizeH="0" baseline="0" noProof="0" dirty="0">
                <a:ln>
                  <a:noFill/>
                </a:ln>
                <a:solidFill>
                  <a:srgbClr val="FFFF00"/>
                </a:solidFill>
                <a:uLnTx/>
                <a:uFillTx/>
                <a:latin typeface="Arial" panose="020B0604020202020204" pitchFamily="34" charset="0"/>
                <a:ea typeface="ＭＳ Ｐゴシック" panose="020B0600070205080204" pitchFamily="34" charset="-128"/>
                <a:cs typeface="+mn-cs"/>
              </a:rPr>
            </a:br>
            <a:r>
              <a:rPr kumimoji="0" lang="en-US" altLang="en-US" sz="2800" b="1" i="1" u="none" strike="noStrike" kern="1200" cap="none" spc="0" normalizeH="0" baseline="0" noProof="0" dirty="0">
                <a:ln>
                  <a:noFill/>
                </a:ln>
                <a:solidFill>
                  <a:srgbClr val="FFFF00"/>
                </a:solidFill>
                <a:uLnTx/>
                <a:uFillTx/>
                <a:latin typeface="Arial" panose="020B0604020202020204" pitchFamily="34" charset="0"/>
                <a:ea typeface="ＭＳ Ｐゴシック" panose="020B0600070205080204" pitchFamily="34" charset="-128"/>
                <a:cs typeface="+mn-cs"/>
              </a:rPr>
              <a:t>John 5–6:</a:t>
            </a:r>
          </a:p>
        </p:txBody>
      </p:sp>
      <p:sp>
        <p:nvSpPr>
          <p:cNvPr id="14" name="Title 1">
            <a:extLst>
              <a:ext uri="{FF2B5EF4-FFF2-40B4-BE49-F238E27FC236}">
                <a16:creationId xmlns:a16="http://schemas.microsoft.com/office/drawing/2014/main" id="{3BC177C3-22C2-4783-BA06-17BF365ACE31}"/>
              </a:ext>
            </a:extLst>
          </p:cNvPr>
          <p:cNvSpPr txBox="1">
            <a:spLocks/>
          </p:cNvSpPr>
          <p:nvPr/>
        </p:nvSpPr>
        <p:spPr bwMode="auto">
          <a:xfrm>
            <a:off x="3810000" y="4419600"/>
            <a:ext cx="38862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Jerusalem Leaders</a:t>
            </a:r>
          </a:p>
        </p:txBody>
      </p:sp>
      <p:sp>
        <p:nvSpPr>
          <p:cNvPr id="15" name="Title 1">
            <a:extLst>
              <a:ext uri="{FF2B5EF4-FFF2-40B4-BE49-F238E27FC236}">
                <a16:creationId xmlns:a16="http://schemas.microsoft.com/office/drawing/2014/main" id="{616AC012-8682-40B4-8F43-B5FBA02AA413}"/>
              </a:ext>
            </a:extLst>
          </p:cNvPr>
          <p:cNvSpPr txBox="1">
            <a:spLocks/>
          </p:cNvSpPr>
          <p:nvPr/>
        </p:nvSpPr>
        <p:spPr bwMode="auto">
          <a:xfrm>
            <a:off x="4419600" y="4991100"/>
            <a:ext cx="38862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Galilean People</a:t>
            </a:r>
          </a:p>
        </p:txBody>
      </p:sp>
      <p:sp>
        <p:nvSpPr>
          <p:cNvPr id="16" name="Title 1">
            <a:extLst>
              <a:ext uri="{FF2B5EF4-FFF2-40B4-BE49-F238E27FC236}">
                <a16:creationId xmlns:a16="http://schemas.microsoft.com/office/drawing/2014/main" id="{B8A4A464-1A8C-4C2D-940C-8D2DD0658220}"/>
              </a:ext>
            </a:extLst>
          </p:cNvPr>
          <p:cNvSpPr txBox="1">
            <a:spLocks/>
          </p:cNvSpPr>
          <p:nvPr/>
        </p:nvSpPr>
        <p:spPr bwMode="auto">
          <a:xfrm>
            <a:off x="5029200" y="5562600"/>
            <a:ext cx="41910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Disciples desert Jesus</a:t>
            </a:r>
          </a:p>
        </p:txBody>
      </p:sp>
      <p:sp>
        <p:nvSpPr>
          <p:cNvPr id="17" name="Freeform 16">
            <a:extLst>
              <a:ext uri="{FF2B5EF4-FFF2-40B4-BE49-F238E27FC236}">
                <a16:creationId xmlns:a16="http://schemas.microsoft.com/office/drawing/2014/main" id="{D4885B12-9057-4149-B1A7-3A5A4A463DD4}"/>
              </a:ext>
            </a:extLst>
          </p:cNvPr>
          <p:cNvSpPr>
            <a:spLocks noChangeArrowheads="1"/>
          </p:cNvSpPr>
          <p:nvPr/>
        </p:nvSpPr>
        <p:spPr bwMode="auto">
          <a:xfrm>
            <a:off x="3810000" y="1344613"/>
            <a:ext cx="2543175" cy="3089275"/>
          </a:xfrm>
          <a:custGeom>
            <a:avLst/>
            <a:gdLst>
              <a:gd name="T0" fmla="*/ 1206481 w 2543214"/>
              <a:gd name="T1" fmla="*/ 21160 h 3090334"/>
              <a:gd name="T2" fmla="*/ 1418145 w 2543214"/>
              <a:gd name="T3" fmla="*/ 0 h 3090334"/>
              <a:gd name="T4" fmla="*/ 1820305 w 2543214"/>
              <a:gd name="T5" fmla="*/ 10580 h 3090334"/>
              <a:gd name="T6" fmla="*/ 2180134 w 2543214"/>
              <a:gd name="T7" fmla="*/ 42319 h 3090334"/>
              <a:gd name="T8" fmla="*/ 2317714 w 2543214"/>
              <a:gd name="T9" fmla="*/ 63478 h 3090334"/>
              <a:gd name="T10" fmla="*/ 2402380 w 2543214"/>
              <a:gd name="T11" fmla="*/ 84638 h 3090334"/>
              <a:gd name="T12" fmla="*/ 2444713 w 2543214"/>
              <a:gd name="T13" fmla="*/ 116377 h 3090334"/>
              <a:gd name="T14" fmla="*/ 2476462 w 2543214"/>
              <a:gd name="T15" fmla="*/ 190435 h 3090334"/>
              <a:gd name="T16" fmla="*/ 2508212 w 2543214"/>
              <a:gd name="T17" fmla="*/ 275073 h 3090334"/>
              <a:gd name="T18" fmla="*/ 2497629 w 2543214"/>
              <a:gd name="T19" fmla="*/ 814638 h 3090334"/>
              <a:gd name="T20" fmla="*/ 2476462 w 2543214"/>
              <a:gd name="T21" fmla="*/ 846377 h 3090334"/>
              <a:gd name="T22" fmla="*/ 2423546 w 2543214"/>
              <a:gd name="T23" fmla="*/ 973333 h 3090334"/>
              <a:gd name="T24" fmla="*/ 2391796 w 2543214"/>
              <a:gd name="T25" fmla="*/ 1026232 h 3090334"/>
              <a:gd name="T26" fmla="*/ 2317714 w 2543214"/>
              <a:gd name="T27" fmla="*/ 1174347 h 3090334"/>
              <a:gd name="T28" fmla="*/ 2243633 w 2543214"/>
              <a:gd name="T29" fmla="*/ 1280145 h 3090334"/>
              <a:gd name="T30" fmla="*/ 2211883 w 2543214"/>
              <a:gd name="T31" fmla="*/ 1322464 h 3090334"/>
              <a:gd name="T32" fmla="*/ 2148384 w 2543214"/>
              <a:gd name="T33" fmla="*/ 1407102 h 3090334"/>
              <a:gd name="T34" fmla="*/ 2127217 w 2543214"/>
              <a:gd name="T35" fmla="*/ 1438841 h 3090334"/>
              <a:gd name="T36" fmla="*/ 2053136 w 2543214"/>
              <a:gd name="T37" fmla="*/ 1502319 h 3090334"/>
              <a:gd name="T38" fmla="*/ 1968470 w 2543214"/>
              <a:gd name="T39" fmla="*/ 1597536 h 3090334"/>
              <a:gd name="T40" fmla="*/ 1799139 w 2543214"/>
              <a:gd name="T41" fmla="*/ 1724493 h 3090334"/>
              <a:gd name="T42" fmla="*/ 1619225 w 2543214"/>
              <a:gd name="T43" fmla="*/ 1872608 h 3090334"/>
              <a:gd name="T44" fmla="*/ 1449895 w 2543214"/>
              <a:gd name="T45" fmla="*/ 1967825 h 3090334"/>
              <a:gd name="T46" fmla="*/ 1386396 w 2543214"/>
              <a:gd name="T47" fmla="*/ 1999565 h 3090334"/>
              <a:gd name="T48" fmla="*/ 1333480 w 2543214"/>
              <a:gd name="T49" fmla="*/ 2010145 h 3090334"/>
              <a:gd name="T50" fmla="*/ 1238231 w 2543214"/>
              <a:gd name="T51" fmla="*/ 2041884 h 3090334"/>
              <a:gd name="T52" fmla="*/ 1164149 w 2543214"/>
              <a:gd name="T53" fmla="*/ 2073623 h 3090334"/>
              <a:gd name="T54" fmla="*/ 1058317 w 2543214"/>
              <a:gd name="T55" fmla="*/ 2094782 h 3090334"/>
              <a:gd name="T56" fmla="*/ 1015984 w 2543214"/>
              <a:gd name="T57" fmla="*/ 2105362 h 3090334"/>
              <a:gd name="T58" fmla="*/ 941903 w 2543214"/>
              <a:gd name="T59" fmla="*/ 2137101 h 3090334"/>
              <a:gd name="T60" fmla="*/ 814905 w 2543214"/>
              <a:gd name="T61" fmla="*/ 2200580 h 3090334"/>
              <a:gd name="T62" fmla="*/ 730239 w 2543214"/>
              <a:gd name="T63" fmla="*/ 2242898 h 3090334"/>
              <a:gd name="T64" fmla="*/ 624407 w 2543214"/>
              <a:gd name="T65" fmla="*/ 2295797 h 3090334"/>
              <a:gd name="T66" fmla="*/ 380994 w 2543214"/>
              <a:gd name="T67" fmla="*/ 2380434 h 3090334"/>
              <a:gd name="T68" fmla="*/ 211664 w 2543214"/>
              <a:gd name="T69" fmla="*/ 2486232 h 3090334"/>
              <a:gd name="T70" fmla="*/ 148165 w 2543214"/>
              <a:gd name="T71" fmla="*/ 2528550 h 3090334"/>
              <a:gd name="T72" fmla="*/ 95249 w 2543214"/>
              <a:gd name="T73" fmla="*/ 2592028 h 3090334"/>
              <a:gd name="T74" fmla="*/ 31750 w 2543214"/>
              <a:gd name="T75" fmla="*/ 2655507 h 3090334"/>
              <a:gd name="T76" fmla="*/ 0 w 2543214"/>
              <a:gd name="T77" fmla="*/ 2729564 h 3090334"/>
              <a:gd name="T78" fmla="*/ 21167 w 2543214"/>
              <a:gd name="T79" fmla="*/ 2867101 h 3090334"/>
              <a:gd name="T80" fmla="*/ 52916 w 2543214"/>
              <a:gd name="T81" fmla="*/ 2898840 h 3090334"/>
              <a:gd name="T82" fmla="*/ 63499 w 2543214"/>
              <a:gd name="T83" fmla="*/ 2930579 h 3090334"/>
              <a:gd name="T84" fmla="*/ 158748 w 2543214"/>
              <a:gd name="T85" fmla="*/ 3004637 h 3090334"/>
              <a:gd name="T86" fmla="*/ 190497 w 2543214"/>
              <a:gd name="T87" fmla="*/ 3089275 h 30903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43214"/>
              <a:gd name="T133" fmla="*/ 0 h 3090334"/>
              <a:gd name="T134" fmla="*/ 2543214 w 2543214"/>
              <a:gd name="T135" fmla="*/ 3090334 h 309033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43214" h="3090334">
                <a:moveTo>
                  <a:pt x="1206500" y="21167"/>
                </a:moveTo>
                <a:cubicBezTo>
                  <a:pt x="1278673" y="10857"/>
                  <a:pt x="1343195" y="0"/>
                  <a:pt x="1418167" y="0"/>
                </a:cubicBezTo>
                <a:cubicBezTo>
                  <a:pt x="1552269" y="0"/>
                  <a:pt x="1686278" y="7056"/>
                  <a:pt x="1820333" y="10584"/>
                </a:cubicBezTo>
                <a:cubicBezTo>
                  <a:pt x="2264556" y="59941"/>
                  <a:pt x="1772231" y="8339"/>
                  <a:pt x="2180167" y="42334"/>
                </a:cubicBezTo>
                <a:cubicBezTo>
                  <a:pt x="2227043" y="46240"/>
                  <a:pt x="2272133" y="52973"/>
                  <a:pt x="2317750" y="63500"/>
                </a:cubicBezTo>
                <a:cubicBezTo>
                  <a:pt x="2346096" y="70041"/>
                  <a:pt x="2402417" y="84667"/>
                  <a:pt x="2402417" y="84667"/>
                </a:cubicBezTo>
                <a:cubicBezTo>
                  <a:pt x="2416528" y="95250"/>
                  <a:pt x="2432277" y="103944"/>
                  <a:pt x="2444750" y="116417"/>
                </a:cubicBezTo>
                <a:cubicBezTo>
                  <a:pt x="2472653" y="144320"/>
                  <a:pt x="2464355" y="154065"/>
                  <a:pt x="2476500" y="190500"/>
                </a:cubicBezTo>
                <a:cubicBezTo>
                  <a:pt x="2486031" y="219095"/>
                  <a:pt x="2497667" y="246945"/>
                  <a:pt x="2508250" y="275167"/>
                </a:cubicBezTo>
                <a:cubicBezTo>
                  <a:pt x="2543214" y="484957"/>
                  <a:pt x="2532689" y="394651"/>
                  <a:pt x="2497667" y="814917"/>
                </a:cubicBezTo>
                <a:cubicBezTo>
                  <a:pt x="2496611" y="827593"/>
                  <a:pt x="2481879" y="835141"/>
                  <a:pt x="2476500" y="846667"/>
                </a:cubicBezTo>
                <a:cubicBezTo>
                  <a:pt x="2457106" y="888226"/>
                  <a:pt x="2447178" y="934341"/>
                  <a:pt x="2423583" y="973667"/>
                </a:cubicBezTo>
                <a:cubicBezTo>
                  <a:pt x="2413000" y="991306"/>
                  <a:pt x="2401032" y="1008185"/>
                  <a:pt x="2391833" y="1026584"/>
                </a:cubicBezTo>
                <a:cubicBezTo>
                  <a:pt x="2341041" y="1128168"/>
                  <a:pt x="2381710" y="1075901"/>
                  <a:pt x="2317750" y="1174750"/>
                </a:cubicBezTo>
                <a:cubicBezTo>
                  <a:pt x="2294357" y="1210904"/>
                  <a:pt x="2268696" y="1245543"/>
                  <a:pt x="2243667" y="1280584"/>
                </a:cubicBezTo>
                <a:cubicBezTo>
                  <a:pt x="2233415" y="1294937"/>
                  <a:pt x="2220992" y="1307792"/>
                  <a:pt x="2211917" y="1322917"/>
                </a:cubicBezTo>
                <a:cubicBezTo>
                  <a:pt x="2145200" y="1434113"/>
                  <a:pt x="2214552" y="1328223"/>
                  <a:pt x="2148417" y="1407584"/>
                </a:cubicBezTo>
                <a:cubicBezTo>
                  <a:pt x="2140274" y="1417355"/>
                  <a:pt x="2135393" y="1429563"/>
                  <a:pt x="2127250" y="1439334"/>
                </a:cubicBezTo>
                <a:cubicBezTo>
                  <a:pt x="2069648" y="1508456"/>
                  <a:pt x="2123241" y="1432760"/>
                  <a:pt x="2053167" y="1502834"/>
                </a:cubicBezTo>
                <a:cubicBezTo>
                  <a:pt x="1970933" y="1585068"/>
                  <a:pt x="2084118" y="1504488"/>
                  <a:pt x="1968500" y="1598084"/>
                </a:cubicBezTo>
                <a:cubicBezTo>
                  <a:pt x="1913661" y="1642477"/>
                  <a:pt x="1851901" y="1678210"/>
                  <a:pt x="1799167" y="1725084"/>
                </a:cubicBezTo>
                <a:cubicBezTo>
                  <a:pt x="1745227" y="1773030"/>
                  <a:pt x="1681698" y="1834220"/>
                  <a:pt x="1619250" y="1873250"/>
                </a:cubicBezTo>
                <a:cubicBezTo>
                  <a:pt x="1564333" y="1907573"/>
                  <a:pt x="1507841" y="1939538"/>
                  <a:pt x="1449917" y="1968500"/>
                </a:cubicBezTo>
                <a:cubicBezTo>
                  <a:pt x="1428750" y="1979083"/>
                  <a:pt x="1408657" y="1992163"/>
                  <a:pt x="1386417" y="2000250"/>
                </a:cubicBezTo>
                <a:cubicBezTo>
                  <a:pt x="1369512" y="2006397"/>
                  <a:pt x="1350796" y="2005892"/>
                  <a:pt x="1333500" y="2010834"/>
                </a:cubicBezTo>
                <a:cubicBezTo>
                  <a:pt x="1301320" y="2020028"/>
                  <a:pt x="1269587" y="2030833"/>
                  <a:pt x="1238250" y="2042584"/>
                </a:cubicBezTo>
                <a:cubicBezTo>
                  <a:pt x="1213094" y="2052018"/>
                  <a:pt x="1189942" y="2066753"/>
                  <a:pt x="1164167" y="2074334"/>
                </a:cubicBezTo>
                <a:cubicBezTo>
                  <a:pt x="1129652" y="2084485"/>
                  <a:pt x="1093511" y="2087962"/>
                  <a:pt x="1058333" y="2095500"/>
                </a:cubicBezTo>
                <a:cubicBezTo>
                  <a:pt x="1044111" y="2098548"/>
                  <a:pt x="1029670" y="2101113"/>
                  <a:pt x="1016000" y="2106084"/>
                </a:cubicBezTo>
                <a:cubicBezTo>
                  <a:pt x="990751" y="2115266"/>
                  <a:pt x="966197" y="2126333"/>
                  <a:pt x="941917" y="2137834"/>
                </a:cubicBezTo>
                <a:cubicBezTo>
                  <a:pt x="899143" y="2158095"/>
                  <a:pt x="857250" y="2180167"/>
                  <a:pt x="814917" y="2201334"/>
                </a:cubicBezTo>
                <a:lnTo>
                  <a:pt x="730250" y="2243667"/>
                </a:lnTo>
                <a:cubicBezTo>
                  <a:pt x="694972" y="2261306"/>
                  <a:pt x="662469" y="2286206"/>
                  <a:pt x="624417" y="2296584"/>
                </a:cubicBezTo>
                <a:cubicBezTo>
                  <a:pt x="528921" y="2322628"/>
                  <a:pt x="470829" y="2333127"/>
                  <a:pt x="381000" y="2381250"/>
                </a:cubicBezTo>
                <a:cubicBezTo>
                  <a:pt x="322327" y="2412682"/>
                  <a:pt x="267823" y="2451348"/>
                  <a:pt x="211667" y="2487084"/>
                </a:cubicBezTo>
                <a:cubicBezTo>
                  <a:pt x="190205" y="2500742"/>
                  <a:pt x="164453" y="2509874"/>
                  <a:pt x="148167" y="2529417"/>
                </a:cubicBezTo>
                <a:cubicBezTo>
                  <a:pt x="130528" y="2550584"/>
                  <a:pt x="113868" y="2572606"/>
                  <a:pt x="95250" y="2592917"/>
                </a:cubicBezTo>
                <a:cubicBezTo>
                  <a:pt x="75023" y="2614983"/>
                  <a:pt x="50450" y="2633042"/>
                  <a:pt x="31750" y="2656417"/>
                </a:cubicBezTo>
                <a:cubicBezTo>
                  <a:pt x="16802" y="2675101"/>
                  <a:pt x="7646" y="2707561"/>
                  <a:pt x="0" y="2730500"/>
                </a:cubicBezTo>
                <a:cubicBezTo>
                  <a:pt x="7056" y="2776361"/>
                  <a:pt x="7327" y="2823795"/>
                  <a:pt x="21167" y="2868084"/>
                </a:cubicBezTo>
                <a:cubicBezTo>
                  <a:pt x="25631" y="2882370"/>
                  <a:pt x="44615" y="2887381"/>
                  <a:pt x="52917" y="2899834"/>
                </a:cubicBezTo>
                <a:cubicBezTo>
                  <a:pt x="59105" y="2909116"/>
                  <a:pt x="55612" y="2923696"/>
                  <a:pt x="63500" y="2931584"/>
                </a:cubicBezTo>
                <a:cubicBezTo>
                  <a:pt x="91942" y="2960026"/>
                  <a:pt x="158750" y="3005667"/>
                  <a:pt x="158750" y="3005667"/>
                </a:cubicBezTo>
                <a:cubicBezTo>
                  <a:pt x="182412" y="3076651"/>
                  <a:pt x="169939" y="3049211"/>
                  <a:pt x="190500" y="3090334"/>
                </a:cubicBezTo>
              </a:path>
            </a:pathLst>
          </a:custGeom>
          <a:noFill/>
          <a:ln w="76200">
            <a:solidFill>
              <a:srgbClr val="FF0000"/>
            </a:solidFill>
            <a:round/>
            <a:headEnd/>
            <a:tailEnd type="triangle" w="lg" len="lg"/>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5023819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500"/>
                                        <p:tgtEl>
                                          <p:spTgt spid="1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4" grpId="0"/>
      <p:bldP spid="15" grpId="0"/>
      <p:bldP spid="16" grpId="0"/>
      <p:bldP spid="17"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DC5A66CC-0E3D-451E-A8EC-A13F844397F3}"/>
              </a:ext>
            </a:extLst>
          </p:cNvPr>
          <p:cNvSpPr>
            <a:spLocks noGrp="1" noChangeArrowheads="1"/>
          </p:cNvSpPr>
          <p:nvPr>
            <p:ph type="title"/>
          </p:nvPr>
        </p:nvSpPr>
        <p:spPr/>
        <p:txBody>
          <a:bodyPr/>
          <a:lstStyle/>
          <a:p>
            <a:pPr eaLnBrk="1" hangingPunct="1"/>
            <a:r>
              <a:rPr lang="en-US" altLang="en-US" sz="3800" b="1">
                <a:solidFill>
                  <a:srgbClr val="FFFF66"/>
                </a:solidFill>
              </a:rPr>
              <a:t>Steps in the Pharisees’ Unbelief</a:t>
            </a:r>
            <a:r>
              <a:rPr lang="en-US" altLang="en-US" sz="3800" b="1"/>
              <a:t> </a:t>
            </a:r>
            <a:endParaRPr lang="en-US" altLang="en-US"/>
          </a:p>
        </p:txBody>
      </p:sp>
      <p:pic>
        <p:nvPicPr>
          <p:cNvPr id="125955" name="Picture 4" descr="pharisees">
            <a:extLst>
              <a:ext uri="{FF2B5EF4-FFF2-40B4-BE49-F238E27FC236}">
                <a16:creationId xmlns:a16="http://schemas.microsoft.com/office/drawing/2014/main" id="{0C5DCA95-F071-4AEF-B5C0-86DE3826AD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667000"/>
            <a:ext cx="1992313"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7" name="Text Box 21">
            <a:extLst>
              <a:ext uri="{FF2B5EF4-FFF2-40B4-BE49-F238E27FC236}">
                <a16:creationId xmlns:a16="http://schemas.microsoft.com/office/drawing/2014/main" id="{0B9B216F-478F-40C6-ADE4-F2E92752FEB1}"/>
              </a:ext>
            </a:extLst>
          </p:cNvPr>
          <p:cNvSpPr txBox="1">
            <a:spLocks noChangeArrowheads="1"/>
          </p:cNvSpPr>
          <p:nvPr/>
        </p:nvSpPr>
        <p:spPr bwMode="auto">
          <a:xfrm>
            <a:off x="685800" y="1676400"/>
            <a:ext cx="510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6666CC"/>
                </a:solidFill>
                <a:effectLst/>
                <a:uLnTx/>
                <a:uFillTx/>
                <a:latin typeface="Tahoma" panose="020B0604030504040204" pitchFamily="34" charset="0"/>
                <a:cs typeface="Arial" panose="020B0604020202020204" pitchFamily="34" charset="0"/>
              </a:rPr>
              <a:t>“This man is not from God” (17)</a:t>
            </a:r>
          </a:p>
        </p:txBody>
      </p:sp>
      <p:sp>
        <p:nvSpPr>
          <p:cNvPr id="125957" name="Text Box 23">
            <a:extLst>
              <a:ext uri="{FF2B5EF4-FFF2-40B4-BE49-F238E27FC236}">
                <a16:creationId xmlns:a16="http://schemas.microsoft.com/office/drawing/2014/main" id="{3205ED7D-2C52-44B2-A650-D8C4A9C249EE}"/>
              </a:ext>
            </a:extLst>
          </p:cNvPr>
          <p:cNvSpPr txBox="1">
            <a:spLocks noChangeArrowheads="1"/>
          </p:cNvSpPr>
          <p:nvPr/>
        </p:nvSpPr>
        <p:spPr bwMode="auto">
          <a:xfrm>
            <a:off x="4953000" y="4495800"/>
            <a:ext cx="144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4601" name="Text Box 25">
            <a:extLst>
              <a:ext uri="{FF2B5EF4-FFF2-40B4-BE49-F238E27FC236}">
                <a16:creationId xmlns:a16="http://schemas.microsoft.com/office/drawing/2014/main" id="{D662036E-6F79-47ED-AB4C-D19BC55FA229}"/>
              </a:ext>
            </a:extLst>
          </p:cNvPr>
          <p:cNvSpPr txBox="1">
            <a:spLocks noChangeArrowheads="1"/>
          </p:cNvSpPr>
          <p:nvPr/>
        </p:nvSpPr>
        <p:spPr bwMode="auto">
          <a:xfrm>
            <a:off x="685800" y="2667000"/>
            <a:ext cx="472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Tahoma" panose="020B0604030504040204" pitchFamily="34" charset="0"/>
                <a:cs typeface="Arial" panose="020B0604020202020204" pitchFamily="34" charset="0"/>
              </a:rPr>
              <a:t>“This man is a sinner” (25)</a:t>
            </a:r>
          </a:p>
        </p:txBody>
      </p:sp>
      <p:sp>
        <p:nvSpPr>
          <p:cNvPr id="24602" name="Text Box 26">
            <a:extLst>
              <a:ext uri="{FF2B5EF4-FFF2-40B4-BE49-F238E27FC236}">
                <a16:creationId xmlns:a16="http://schemas.microsoft.com/office/drawing/2014/main" id="{E137164B-F1BB-49B8-8A22-1E68F06BBC08}"/>
              </a:ext>
            </a:extLst>
          </p:cNvPr>
          <p:cNvSpPr txBox="1">
            <a:spLocks noChangeArrowheads="1"/>
          </p:cNvSpPr>
          <p:nvPr/>
        </p:nvSpPr>
        <p:spPr bwMode="auto">
          <a:xfrm>
            <a:off x="685800" y="3733800"/>
            <a:ext cx="52578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ahoma" panose="020B0604030504040204" pitchFamily="34" charset="0"/>
                <a:cs typeface="Arial" panose="020B0604020202020204" pitchFamily="34" charset="0"/>
              </a:rPr>
              <a:t>“You are His disciples but we are disciples of Moses” (29)</a:t>
            </a:r>
          </a:p>
        </p:txBody>
      </p:sp>
      <p:sp>
        <p:nvSpPr>
          <p:cNvPr id="24607" name="Text Box 31">
            <a:extLst>
              <a:ext uri="{FF2B5EF4-FFF2-40B4-BE49-F238E27FC236}">
                <a16:creationId xmlns:a16="http://schemas.microsoft.com/office/drawing/2014/main" id="{8B9CD3A8-034E-4F03-9D4A-A5C385377DF9}"/>
              </a:ext>
            </a:extLst>
          </p:cNvPr>
          <p:cNvSpPr txBox="1">
            <a:spLocks noChangeArrowheads="1"/>
          </p:cNvSpPr>
          <p:nvPr/>
        </p:nvSpPr>
        <p:spPr bwMode="auto">
          <a:xfrm>
            <a:off x="685800" y="4953000"/>
            <a:ext cx="54864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7301"/>
                </a:solidFill>
                <a:effectLst/>
                <a:uLnTx/>
                <a:uFillTx/>
                <a:latin typeface="Tahoma" panose="020B0604030504040204" pitchFamily="34" charset="0"/>
                <a:cs typeface="Arial" panose="020B0604020202020204" pitchFamily="34" charset="0"/>
              </a:rPr>
              <a:t>“You were born entirely in sin, and are you teaching us?” (34)</a:t>
            </a:r>
          </a:p>
        </p:txBody>
      </p:sp>
    </p:spTree>
    <p:extLst>
      <p:ext uri="{BB962C8B-B14F-4D97-AF65-F5344CB8AC3E}">
        <p14:creationId xmlns:p14="http://schemas.microsoft.com/office/powerpoint/2010/main" val="25355420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4597"/>
                                        </p:tgtEl>
                                        <p:attrNameLst>
                                          <p:attrName>style.visibility</p:attrName>
                                        </p:attrNameLst>
                                      </p:cBhvr>
                                      <p:to>
                                        <p:strVal val="visible"/>
                                      </p:to>
                                    </p:set>
                                    <p:animEffect transition="in" filter="box(in)">
                                      <p:cBhvr>
                                        <p:cTn id="7" dur="500"/>
                                        <p:tgtEl>
                                          <p:spTgt spid="245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4601"/>
                                        </p:tgtEl>
                                        <p:attrNameLst>
                                          <p:attrName>style.visibility</p:attrName>
                                        </p:attrNameLst>
                                      </p:cBhvr>
                                      <p:to>
                                        <p:strVal val="visible"/>
                                      </p:to>
                                    </p:set>
                                    <p:animEffect transition="in" filter="checkerboard(across)">
                                      <p:cBhvr>
                                        <p:cTn id="12" dur="500"/>
                                        <p:tgtEl>
                                          <p:spTgt spid="2460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4602"/>
                                        </p:tgtEl>
                                        <p:attrNameLst>
                                          <p:attrName>style.visibility</p:attrName>
                                        </p:attrNameLst>
                                      </p:cBhvr>
                                      <p:to>
                                        <p:strVal val="visible"/>
                                      </p:to>
                                    </p:set>
                                    <p:anim calcmode="lin" valueType="num">
                                      <p:cBhvr additive="base">
                                        <p:cTn id="17" dur="500" fill="hold"/>
                                        <p:tgtEl>
                                          <p:spTgt spid="24602"/>
                                        </p:tgtEl>
                                        <p:attrNameLst>
                                          <p:attrName>ppt_x</p:attrName>
                                        </p:attrNameLst>
                                      </p:cBhvr>
                                      <p:tavLst>
                                        <p:tav tm="0">
                                          <p:val>
                                            <p:strVal val="#ppt_x"/>
                                          </p:val>
                                        </p:tav>
                                        <p:tav tm="100000">
                                          <p:val>
                                            <p:strVal val="#ppt_x"/>
                                          </p:val>
                                        </p:tav>
                                      </p:tavLst>
                                    </p:anim>
                                    <p:anim calcmode="lin" valueType="num">
                                      <p:cBhvr additive="base">
                                        <p:cTn id="18" dur="500" fill="hold"/>
                                        <p:tgtEl>
                                          <p:spTgt spid="24602"/>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24607"/>
                                        </p:tgtEl>
                                        <p:attrNameLst>
                                          <p:attrName>style.visibility</p:attrName>
                                        </p:attrNameLst>
                                      </p:cBhvr>
                                      <p:to>
                                        <p:strVal val="visible"/>
                                      </p:to>
                                    </p:set>
                                    <p:animEffect transition="in" filter="diamond(in)">
                                      <p:cBhvr>
                                        <p:cTn id="23" dur="2000"/>
                                        <p:tgtEl>
                                          <p:spTgt spid="24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97" grpId="0"/>
      <p:bldP spid="24601" grpId="0"/>
      <p:bldP spid="24602" grpId="0"/>
      <p:bldP spid="24607"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6EBB8ACF-DE78-469E-B1EB-DCFAE80D345D}"/>
              </a:ext>
            </a:extLst>
          </p:cNvPr>
          <p:cNvSpPr>
            <a:spLocks noGrp="1" noChangeArrowheads="1"/>
          </p:cNvSpPr>
          <p:nvPr>
            <p:ph type="title"/>
          </p:nvPr>
        </p:nvSpPr>
        <p:spPr/>
        <p:txBody>
          <a:bodyPr/>
          <a:lstStyle/>
          <a:p>
            <a:pPr eaLnBrk="1" hangingPunct="1"/>
            <a:r>
              <a:rPr lang="en-US" altLang="en-US">
                <a:solidFill>
                  <a:srgbClr val="FFFF00"/>
                </a:solidFill>
              </a:rPr>
              <a:t>Contrasts</a:t>
            </a:r>
          </a:p>
        </p:txBody>
      </p:sp>
      <p:sp>
        <p:nvSpPr>
          <p:cNvPr id="75780" name="Rectangle 4">
            <a:extLst>
              <a:ext uri="{FF2B5EF4-FFF2-40B4-BE49-F238E27FC236}">
                <a16:creationId xmlns:a16="http://schemas.microsoft.com/office/drawing/2014/main" id="{0BACCAF6-FAB9-4B80-B545-3104602D14D1}"/>
              </a:ext>
            </a:extLst>
          </p:cNvPr>
          <p:cNvSpPr>
            <a:spLocks noGrp="1" noChangeArrowheads="1"/>
          </p:cNvSpPr>
          <p:nvPr>
            <p:ph type="body" sz="half" idx="1"/>
          </p:nvPr>
        </p:nvSpPr>
        <p:spPr>
          <a:xfrm>
            <a:off x="609600" y="1600200"/>
            <a:ext cx="4038600" cy="4419600"/>
          </a:xfrm>
        </p:spPr>
        <p:txBody>
          <a:bodyPr/>
          <a:lstStyle/>
          <a:p>
            <a:pPr algn="ctr" eaLnBrk="1" hangingPunct="1">
              <a:buFont typeface="Wingdings" panose="05000000000000000000" pitchFamily="2" charset="2"/>
              <a:buNone/>
            </a:pPr>
            <a:r>
              <a:rPr lang="en-US" altLang="en-US" sz="2400" b="1" u="sng"/>
              <a:t>Blind Man </a:t>
            </a:r>
          </a:p>
          <a:p>
            <a:pPr eaLnBrk="1" hangingPunct="1"/>
            <a:r>
              <a:rPr lang="en-US" altLang="en-US" sz="2400" b="1">
                <a:solidFill>
                  <a:srgbClr val="000099"/>
                </a:solidFill>
                <a:latin typeface="Tahoma" panose="020B0604030504040204" pitchFamily="34" charset="0"/>
              </a:rPr>
              <a:t>Had not seen Jesus before being healed  </a:t>
            </a:r>
          </a:p>
          <a:p>
            <a:pPr eaLnBrk="1" hangingPunct="1"/>
            <a:r>
              <a:rPr lang="en-US" altLang="en-US" sz="2400" b="1">
                <a:solidFill>
                  <a:srgbClr val="000099"/>
                </a:solidFill>
                <a:latin typeface="Tahoma" panose="020B0604030504040204" pitchFamily="34" charset="0"/>
              </a:rPr>
              <a:t>Knew little about the Mosaic Law</a:t>
            </a:r>
          </a:p>
          <a:p>
            <a:pPr eaLnBrk="1" hangingPunct="1"/>
            <a:r>
              <a:rPr lang="en-US" altLang="en-US" sz="2400" b="1">
                <a:solidFill>
                  <a:srgbClr val="000099"/>
                </a:solidFill>
                <a:latin typeface="Tahoma" panose="020B0604030504040204" pitchFamily="34" charset="0"/>
              </a:rPr>
              <a:t>Beggar</a:t>
            </a:r>
          </a:p>
          <a:p>
            <a:pPr eaLnBrk="1" hangingPunct="1">
              <a:buFont typeface="Wingdings" panose="05000000000000000000" pitchFamily="2" charset="2"/>
              <a:buNone/>
            </a:pPr>
            <a:endParaRPr lang="en-US" altLang="en-US" sz="2400" b="1">
              <a:solidFill>
                <a:srgbClr val="000099"/>
              </a:solidFill>
              <a:latin typeface="Tahoma" panose="020B0604030504040204" pitchFamily="34" charset="0"/>
            </a:endParaRPr>
          </a:p>
          <a:p>
            <a:pPr eaLnBrk="1" hangingPunct="1">
              <a:buFont typeface="Wingdings" panose="05000000000000000000" pitchFamily="2" charset="2"/>
              <a:buNone/>
            </a:pPr>
            <a:endParaRPr lang="en-US" altLang="en-US" sz="2400" b="1">
              <a:solidFill>
                <a:srgbClr val="000099"/>
              </a:solidFill>
              <a:latin typeface="Tahoma" panose="020B0604030504040204" pitchFamily="34" charset="0"/>
            </a:endParaRPr>
          </a:p>
          <a:p>
            <a:pPr algn="ctr" eaLnBrk="1" hangingPunct="1">
              <a:buFont typeface="Wingdings" panose="05000000000000000000" pitchFamily="2" charset="2"/>
              <a:buNone/>
            </a:pPr>
            <a:r>
              <a:rPr lang="en-US" altLang="en-US" sz="2400" b="1">
                <a:solidFill>
                  <a:srgbClr val="FF0000"/>
                </a:solidFill>
                <a:latin typeface="Tahoma" panose="020B0604030504040204" pitchFamily="34" charset="0"/>
              </a:rPr>
              <a:t>Received Spiritual Truth </a:t>
            </a:r>
          </a:p>
          <a:p>
            <a:pPr algn="ctr" eaLnBrk="1" hangingPunct="1">
              <a:buFont typeface="Wingdings" panose="05000000000000000000" pitchFamily="2" charset="2"/>
              <a:buNone/>
            </a:pPr>
            <a:r>
              <a:rPr lang="en-US" altLang="en-US" sz="2400" b="1">
                <a:solidFill>
                  <a:srgbClr val="FF0000"/>
                </a:solidFill>
                <a:latin typeface="Tahoma" panose="020B0604030504040204" pitchFamily="34" charset="0"/>
              </a:rPr>
              <a:t>(Spiritual Sight)  </a:t>
            </a:r>
          </a:p>
        </p:txBody>
      </p:sp>
      <p:sp>
        <p:nvSpPr>
          <p:cNvPr id="75781" name="Rectangle 5">
            <a:extLst>
              <a:ext uri="{FF2B5EF4-FFF2-40B4-BE49-F238E27FC236}">
                <a16:creationId xmlns:a16="http://schemas.microsoft.com/office/drawing/2014/main" id="{CE296AC4-20D9-4707-9ABE-490C8423D368}"/>
              </a:ext>
            </a:extLst>
          </p:cNvPr>
          <p:cNvSpPr>
            <a:spLocks noGrp="1" noChangeArrowheads="1"/>
          </p:cNvSpPr>
          <p:nvPr>
            <p:ph type="body" sz="half" idx="2"/>
          </p:nvPr>
        </p:nvSpPr>
        <p:spPr/>
        <p:txBody>
          <a:bodyPr/>
          <a:lstStyle/>
          <a:p>
            <a:pPr algn="ctr" eaLnBrk="1" hangingPunct="1">
              <a:buFont typeface="Wingdings" panose="05000000000000000000" pitchFamily="2" charset="2"/>
              <a:buNone/>
            </a:pPr>
            <a:r>
              <a:rPr lang="en-US" altLang="en-US" sz="2400" b="1" u="sng"/>
              <a:t>Pharisees </a:t>
            </a:r>
          </a:p>
          <a:p>
            <a:pPr eaLnBrk="1" hangingPunct="1"/>
            <a:r>
              <a:rPr lang="en-US" altLang="en-US" sz="2400" b="1">
                <a:solidFill>
                  <a:srgbClr val="000099"/>
                </a:solidFill>
                <a:latin typeface="Tahoma" panose="020B0604030504040204" pitchFamily="34" charset="0"/>
              </a:rPr>
              <a:t>Witnessed Jesus’ miracles &amp; teaching  </a:t>
            </a:r>
          </a:p>
          <a:p>
            <a:pPr eaLnBrk="1" hangingPunct="1"/>
            <a:r>
              <a:rPr lang="en-US" altLang="en-US" sz="2400" b="1">
                <a:solidFill>
                  <a:srgbClr val="000099"/>
                </a:solidFill>
                <a:latin typeface="Tahoma" panose="020B0604030504040204" pitchFamily="34" charset="0"/>
              </a:rPr>
              <a:t>Claimed to know God’s Word</a:t>
            </a:r>
          </a:p>
          <a:p>
            <a:pPr eaLnBrk="1" hangingPunct="1"/>
            <a:r>
              <a:rPr lang="en-US" altLang="en-US" sz="2400" b="1">
                <a:solidFill>
                  <a:srgbClr val="000099"/>
                </a:solidFill>
                <a:latin typeface="Tahoma" panose="020B0604030504040204" pitchFamily="34" charset="0"/>
              </a:rPr>
              <a:t>Religious</a:t>
            </a:r>
          </a:p>
          <a:p>
            <a:pPr eaLnBrk="1" hangingPunct="1">
              <a:buFont typeface="Wingdings" panose="05000000000000000000" pitchFamily="2" charset="2"/>
              <a:buNone/>
            </a:pPr>
            <a:endParaRPr lang="en-US" altLang="en-US" sz="2400" b="1">
              <a:solidFill>
                <a:srgbClr val="000099"/>
              </a:solidFill>
              <a:latin typeface="Tahoma" panose="020B0604030504040204" pitchFamily="34" charset="0"/>
            </a:endParaRPr>
          </a:p>
          <a:p>
            <a:pPr eaLnBrk="1" hangingPunct="1">
              <a:buFont typeface="Wingdings" panose="05000000000000000000" pitchFamily="2" charset="2"/>
              <a:buNone/>
            </a:pPr>
            <a:endParaRPr lang="en-US" altLang="en-US" sz="2400" b="1">
              <a:solidFill>
                <a:srgbClr val="000099"/>
              </a:solidFill>
              <a:latin typeface="Tahoma" panose="020B0604030504040204" pitchFamily="34" charset="0"/>
            </a:endParaRPr>
          </a:p>
          <a:p>
            <a:pPr algn="ctr" eaLnBrk="1" hangingPunct="1">
              <a:buFont typeface="Wingdings" panose="05000000000000000000" pitchFamily="2" charset="2"/>
              <a:buNone/>
            </a:pPr>
            <a:r>
              <a:rPr lang="en-US" altLang="en-US" sz="2400" b="1">
                <a:solidFill>
                  <a:srgbClr val="FF0000"/>
                </a:solidFill>
                <a:latin typeface="Tahoma" panose="020B0604030504040204" pitchFamily="34" charset="0"/>
              </a:rPr>
              <a:t>Rejected Spiritual Truth</a:t>
            </a:r>
          </a:p>
          <a:p>
            <a:pPr algn="ctr" eaLnBrk="1" hangingPunct="1">
              <a:buFont typeface="Wingdings" panose="05000000000000000000" pitchFamily="2" charset="2"/>
              <a:buNone/>
            </a:pPr>
            <a:r>
              <a:rPr lang="en-US" altLang="en-US" sz="2400" b="1">
                <a:solidFill>
                  <a:srgbClr val="FF0000"/>
                </a:solidFill>
                <a:latin typeface="Tahoma" panose="020B0604030504040204" pitchFamily="34" charset="0"/>
              </a:rPr>
              <a:t>(Spiritual Blindness)</a:t>
            </a:r>
          </a:p>
        </p:txBody>
      </p:sp>
      <p:sp>
        <p:nvSpPr>
          <p:cNvPr id="75782" name="AutoShape 6">
            <a:extLst>
              <a:ext uri="{FF2B5EF4-FFF2-40B4-BE49-F238E27FC236}">
                <a16:creationId xmlns:a16="http://schemas.microsoft.com/office/drawing/2014/main" id="{AB119973-48E3-4AF3-85AB-43D2C9F076E8}"/>
              </a:ext>
            </a:extLst>
          </p:cNvPr>
          <p:cNvSpPr>
            <a:spLocks noChangeArrowheads="1"/>
          </p:cNvSpPr>
          <p:nvPr/>
        </p:nvSpPr>
        <p:spPr bwMode="auto">
          <a:xfrm>
            <a:off x="6096000" y="4419600"/>
            <a:ext cx="609600" cy="457200"/>
          </a:xfrm>
          <a:prstGeom prst="downArrow">
            <a:avLst>
              <a:gd name="adj1" fmla="val 50000"/>
              <a:gd name="adj2" fmla="val 25000"/>
            </a:avLst>
          </a:prstGeom>
          <a:solidFill>
            <a:schemeClr val="accent1"/>
          </a:solidFill>
          <a:ln w="9525">
            <a:solidFill>
              <a:schemeClr val="tx1"/>
            </a:solidFill>
            <a:miter lim="800000"/>
            <a:headEnd/>
            <a:tailEnd/>
          </a:ln>
        </p:spPr>
        <p:txBody>
          <a:bodyPr wrap="none"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5783" name="AutoShape 7">
            <a:extLst>
              <a:ext uri="{FF2B5EF4-FFF2-40B4-BE49-F238E27FC236}">
                <a16:creationId xmlns:a16="http://schemas.microsoft.com/office/drawing/2014/main" id="{1F23A356-24E7-485C-A1AB-67EE18CBC17F}"/>
              </a:ext>
            </a:extLst>
          </p:cNvPr>
          <p:cNvSpPr>
            <a:spLocks noChangeArrowheads="1"/>
          </p:cNvSpPr>
          <p:nvPr/>
        </p:nvSpPr>
        <p:spPr bwMode="auto">
          <a:xfrm>
            <a:off x="2286000" y="4419600"/>
            <a:ext cx="609600" cy="457200"/>
          </a:xfrm>
          <a:prstGeom prst="downArrow">
            <a:avLst>
              <a:gd name="adj1" fmla="val 50000"/>
              <a:gd name="adj2" fmla="val 25000"/>
            </a:avLst>
          </a:prstGeom>
          <a:solidFill>
            <a:schemeClr val="accent1"/>
          </a:solidFill>
          <a:ln w="9525">
            <a:solidFill>
              <a:schemeClr val="tx1"/>
            </a:solidFill>
            <a:miter lim="800000"/>
            <a:headEnd/>
            <a:tailEnd/>
          </a:ln>
        </p:spPr>
        <p:txBody>
          <a:bodyPr wrap="none"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128007" name="Picture 8" descr="pharisee">
            <a:extLst>
              <a:ext uri="{FF2B5EF4-FFF2-40B4-BE49-F238E27FC236}">
                <a16:creationId xmlns:a16="http://schemas.microsoft.com/office/drawing/2014/main" id="{1A38198D-C4CE-4C6C-83B3-BEFD260FDF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3429000"/>
            <a:ext cx="6000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78212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75780">
                                            <p:txEl>
                                              <p:pRg st="0" end="0"/>
                                            </p:txEl>
                                          </p:spTgt>
                                        </p:tgtEl>
                                        <p:attrNameLst>
                                          <p:attrName>style.visibility</p:attrName>
                                        </p:attrNameLst>
                                      </p:cBhvr>
                                      <p:to>
                                        <p:strVal val="visible"/>
                                      </p:to>
                                    </p:set>
                                    <p:anim to="" calcmode="lin" valueType="num">
                                      <p:cBhvr>
                                        <p:cTn id="7" dur="1" fill="hold"/>
                                        <p:tgtEl>
                                          <p:spTgt spid="75780">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75780">
                                            <p:txEl>
                                              <p:pRg st="1" end="1"/>
                                            </p:txEl>
                                          </p:spTgt>
                                        </p:tgtEl>
                                        <p:attrNameLst>
                                          <p:attrName>style.visibility</p:attrName>
                                        </p:attrNameLst>
                                      </p:cBhvr>
                                      <p:to>
                                        <p:strVal val="visible"/>
                                      </p:to>
                                    </p:set>
                                    <p:anim to="" calcmode="lin" valueType="num">
                                      <p:cBhvr>
                                        <p:cTn id="12" dur="1" fill="hold"/>
                                        <p:tgtEl>
                                          <p:spTgt spid="75780">
                                            <p:txEl>
                                              <p:pRg st="1" end="1"/>
                                            </p:txEl>
                                          </p:spTgt>
                                        </p:tgtEl>
                                        <p:attrNameLst>
                                          <p:attrName/>
                                        </p:attrNameLst>
                                      </p:cBhvr>
                                    </p:anim>
                                  </p:childTnLst>
                                </p:cTn>
                              </p:par>
                              <p:par>
                                <p:cTn id="13" presetID="24" presetClass="entr" presetSubtype="0" fill="hold" nodeType="withEffect">
                                  <p:stCondLst>
                                    <p:cond delay="0"/>
                                  </p:stCondLst>
                                  <p:childTnLst>
                                    <p:set>
                                      <p:cBhvr>
                                        <p:cTn id="14" dur="1" fill="hold">
                                          <p:stCondLst>
                                            <p:cond delay="0"/>
                                          </p:stCondLst>
                                        </p:cTn>
                                        <p:tgtEl>
                                          <p:spTgt spid="75780">
                                            <p:txEl>
                                              <p:pRg st="2" end="2"/>
                                            </p:txEl>
                                          </p:spTgt>
                                        </p:tgtEl>
                                        <p:attrNameLst>
                                          <p:attrName>style.visibility</p:attrName>
                                        </p:attrNameLst>
                                      </p:cBhvr>
                                      <p:to>
                                        <p:strVal val="visible"/>
                                      </p:to>
                                    </p:set>
                                    <p:anim to="" calcmode="lin" valueType="num">
                                      <p:cBhvr>
                                        <p:cTn id="15" dur="1" fill="hold"/>
                                        <p:tgtEl>
                                          <p:spTgt spid="75780">
                                            <p:txEl>
                                              <p:pRg st="2" end="2"/>
                                            </p:txEl>
                                          </p:spTgt>
                                        </p:tgtEl>
                                        <p:attrNameLst>
                                          <p:attrName/>
                                        </p:attrNameLst>
                                      </p:cBhvr>
                                    </p:anim>
                                  </p:childTnLst>
                                </p:cTn>
                              </p:par>
                              <p:par>
                                <p:cTn id="16" presetID="24" presetClass="entr" presetSubtype="0" fill="hold" nodeType="withEffect">
                                  <p:stCondLst>
                                    <p:cond delay="0"/>
                                  </p:stCondLst>
                                  <p:childTnLst>
                                    <p:set>
                                      <p:cBhvr>
                                        <p:cTn id="17" dur="1" fill="hold">
                                          <p:stCondLst>
                                            <p:cond delay="0"/>
                                          </p:stCondLst>
                                        </p:cTn>
                                        <p:tgtEl>
                                          <p:spTgt spid="75780">
                                            <p:txEl>
                                              <p:pRg st="3" end="3"/>
                                            </p:txEl>
                                          </p:spTgt>
                                        </p:tgtEl>
                                        <p:attrNameLst>
                                          <p:attrName>style.visibility</p:attrName>
                                        </p:attrNameLst>
                                      </p:cBhvr>
                                      <p:to>
                                        <p:strVal val="visible"/>
                                      </p:to>
                                    </p:set>
                                    <p:anim to="" calcmode="lin" valueType="num">
                                      <p:cBhvr>
                                        <p:cTn id="18" dur="1" fill="hold"/>
                                        <p:tgtEl>
                                          <p:spTgt spid="75780">
                                            <p:txEl>
                                              <p:pRg st="3" end="3"/>
                                            </p:txEl>
                                          </p:spTgt>
                                        </p:tgtEl>
                                        <p:attrNameLst>
                                          <p:attrName/>
                                        </p:attrNameLst>
                                      </p:cBhvr>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4" presetClass="entr" presetSubtype="0" fill="hold" nodeType="clickEffect">
                                  <p:stCondLst>
                                    <p:cond delay="0"/>
                                  </p:stCondLst>
                                  <p:childTnLst>
                                    <p:set>
                                      <p:cBhvr>
                                        <p:cTn id="22" dur="1" fill="hold">
                                          <p:stCondLst>
                                            <p:cond delay="0"/>
                                          </p:stCondLst>
                                        </p:cTn>
                                        <p:tgtEl>
                                          <p:spTgt spid="75781">
                                            <p:txEl>
                                              <p:pRg st="0" end="0"/>
                                            </p:txEl>
                                          </p:spTgt>
                                        </p:tgtEl>
                                        <p:attrNameLst>
                                          <p:attrName>style.visibility</p:attrName>
                                        </p:attrNameLst>
                                      </p:cBhvr>
                                      <p:to>
                                        <p:strVal val="visible"/>
                                      </p:to>
                                    </p:set>
                                    <p:anim to="" calcmode="lin" valueType="num">
                                      <p:cBhvr>
                                        <p:cTn id="23" dur="1" fill="hold"/>
                                        <p:tgtEl>
                                          <p:spTgt spid="75781">
                                            <p:txEl>
                                              <p:pRg st="0" end="0"/>
                                            </p:txEl>
                                          </p:spTgt>
                                        </p:tgtEl>
                                        <p:attrNameLst>
                                          <p:attrName/>
                                        </p:attrNameLst>
                                      </p:cBhvr>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4" presetClass="entr" presetSubtype="0" fill="hold" nodeType="clickEffect">
                                  <p:stCondLst>
                                    <p:cond delay="0"/>
                                  </p:stCondLst>
                                  <p:childTnLst>
                                    <p:set>
                                      <p:cBhvr>
                                        <p:cTn id="27" dur="1" fill="hold">
                                          <p:stCondLst>
                                            <p:cond delay="0"/>
                                          </p:stCondLst>
                                        </p:cTn>
                                        <p:tgtEl>
                                          <p:spTgt spid="75781">
                                            <p:txEl>
                                              <p:pRg st="1" end="1"/>
                                            </p:txEl>
                                          </p:spTgt>
                                        </p:tgtEl>
                                        <p:attrNameLst>
                                          <p:attrName>style.visibility</p:attrName>
                                        </p:attrNameLst>
                                      </p:cBhvr>
                                      <p:to>
                                        <p:strVal val="visible"/>
                                      </p:to>
                                    </p:set>
                                    <p:anim to="" calcmode="lin" valueType="num">
                                      <p:cBhvr>
                                        <p:cTn id="28" dur="1" fill="hold"/>
                                        <p:tgtEl>
                                          <p:spTgt spid="75781">
                                            <p:txEl>
                                              <p:pRg st="1" end="1"/>
                                            </p:txEl>
                                          </p:spTgt>
                                        </p:tgtEl>
                                        <p:attrNameLst>
                                          <p:attrName/>
                                        </p:attrNameLst>
                                      </p:cBhvr>
                                    </p:anim>
                                  </p:childTnLst>
                                </p:cTn>
                              </p:par>
                              <p:par>
                                <p:cTn id="29" presetID="24" presetClass="entr" presetSubtype="0" fill="hold" nodeType="withEffect">
                                  <p:stCondLst>
                                    <p:cond delay="0"/>
                                  </p:stCondLst>
                                  <p:childTnLst>
                                    <p:set>
                                      <p:cBhvr>
                                        <p:cTn id="30" dur="1" fill="hold">
                                          <p:stCondLst>
                                            <p:cond delay="0"/>
                                          </p:stCondLst>
                                        </p:cTn>
                                        <p:tgtEl>
                                          <p:spTgt spid="75781">
                                            <p:txEl>
                                              <p:pRg st="2" end="2"/>
                                            </p:txEl>
                                          </p:spTgt>
                                        </p:tgtEl>
                                        <p:attrNameLst>
                                          <p:attrName>style.visibility</p:attrName>
                                        </p:attrNameLst>
                                      </p:cBhvr>
                                      <p:to>
                                        <p:strVal val="visible"/>
                                      </p:to>
                                    </p:set>
                                    <p:anim to="" calcmode="lin" valueType="num">
                                      <p:cBhvr>
                                        <p:cTn id="31" dur="1" fill="hold"/>
                                        <p:tgtEl>
                                          <p:spTgt spid="75781">
                                            <p:txEl>
                                              <p:pRg st="2" end="2"/>
                                            </p:txEl>
                                          </p:spTgt>
                                        </p:tgtEl>
                                        <p:attrNameLst>
                                          <p:attrName/>
                                        </p:attrNameLst>
                                      </p:cBhvr>
                                    </p:anim>
                                  </p:childTnLst>
                                </p:cTn>
                              </p:par>
                              <p:par>
                                <p:cTn id="32" presetID="24" presetClass="entr" presetSubtype="0" fill="hold" nodeType="withEffect">
                                  <p:stCondLst>
                                    <p:cond delay="0"/>
                                  </p:stCondLst>
                                  <p:childTnLst>
                                    <p:set>
                                      <p:cBhvr>
                                        <p:cTn id="33" dur="1" fill="hold">
                                          <p:stCondLst>
                                            <p:cond delay="0"/>
                                          </p:stCondLst>
                                        </p:cTn>
                                        <p:tgtEl>
                                          <p:spTgt spid="75781">
                                            <p:txEl>
                                              <p:pRg st="3" end="3"/>
                                            </p:txEl>
                                          </p:spTgt>
                                        </p:tgtEl>
                                        <p:attrNameLst>
                                          <p:attrName>style.visibility</p:attrName>
                                        </p:attrNameLst>
                                      </p:cBhvr>
                                      <p:to>
                                        <p:strVal val="visible"/>
                                      </p:to>
                                    </p:set>
                                    <p:anim to="" calcmode="lin" valueType="num">
                                      <p:cBhvr>
                                        <p:cTn id="34" dur="1" fill="hold"/>
                                        <p:tgtEl>
                                          <p:spTgt spid="75781">
                                            <p:txEl>
                                              <p:pRg st="3" end="3"/>
                                            </p:txEl>
                                          </p:spTgt>
                                        </p:tgtEl>
                                        <p:attrNameLst>
                                          <p:attrName/>
                                        </p:attrNameLst>
                                      </p:cBhvr>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4" presetClass="entr" presetSubtype="0" fill="hold" grpId="0" nodeType="clickEffect">
                                  <p:stCondLst>
                                    <p:cond delay="0"/>
                                  </p:stCondLst>
                                  <p:childTnLst>
                                    <p:set>
                                      <p:cBhvr>
                                        <p:cTn id="38" dur="1" fill="hold">
                                          <p:stCondLst>
                                            <p:cond delay="0"/>
                                          </p:stCondLst>
                                        </p:cTn>
                                        <p:tgtEl>
                                          <p:spTgt spid="75783"/>
                                        </p:tgtEl>
                                        <p:attrNameLst>
                                          <p:attrName>style.visibility</p:attrName>
                                        </p:attrNameLst>
                                      </p:cBhvr>
                                      <p:to>
                                        <p:strVal val="visible"/>
                                      </p:to>
                                    </p:set>
                                    <p:anim to="" calcmode="lin" valueType="num">
                                      <p:cBhvr>
                                        <p:cTn id="39" dur="1" fill="hold"/>
                                        <p:tgtEl>
                                          <p:spTgt spid="75783"/>
                                        </p:tgtEl>
                                        <p:attrNameLst>
                                          <p:attrName/>
                                        </p:attrNameLst>
                                      </p:cBhvr>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4" presetClass="entr" presetSubtype="0" fill="hold" nodeType="clickEffect">
                                  <p:stCondLst>
                                    <p:cond delay="0"/>
                                  </p:stCondLst>
                                  <p:childTnLst>
                                    <p:set>
                                      <p:cBhvr>
                                        <p:cTn id="43" dur="1" fill="hold">
                                          <p:stCondLst>
                                            <p:cond delay="0"/>
                                          </p:stCondLst>
                                        </p:cTn>
                                        <p:tgtEl>
                                          <p:spTgt spid="75780">
                                            <p:txEl>
                                              <p:pRg st="6" end="6"/>
                                            </p:txEl>
                                          </p:spTgt>
                                        </p:tgtEl>
                                        <p:attrNameLst>
                                          <p:attrName>style.visibility</p:attrName>
                                        </p:attrNameLst>
                                      </p:cBhvr>
                                      <p:to>
                                        <p:strVal val="visible"/>
                                      </p:to>
                                    </p:set>
                                    <p:anim to="" calcmode="lin" valueType="num">
                                      <p:cBhvr>
                                        <p:cTn id="44" dur="1" fill="hold"/>
                                        <p:tgtEl>
                                          <p:spTgt spid="75780">
                                            <p:txEl>
                                              <p:pRg st="6" end="6"/>
                                            </p:txEl>
                                          </p:spTgt>
                                        </p:tgtEl>
                                        <p:attrNameLst>
                                          <p:attrName/>
                                        </p:attrNameLst>
                                      </p:cBhvr>
                                    </p:anim>
                                  </p:childTnLst>
                                </p:cTn>
                              </p:par>
                              <p:par>
                                <p:cTn id="45" presetID="24" presetClass="entr" presetSubtype="0" fill="hold" nodeType="withEffect">
                                  <p:stCondLst>
                                    <p:cond delay="0"/>
                                  </p:stCondLst>
                                  <p:childTnLst>
                                    <p:set>
                                      <p:cBhvr>
                                        <p:cTn id="46" dur="1" fill="hold">
                                          <p:stCondLst>
                                            <p:cond delay="0"/>
                                          </p:stCondLst>
                                        </p:cTn>
                                        <p:tgtEl>
                                          <p:spTgt spid="75780">
                                            <p:txEl>
                                              <p:pRg st="7" end="7"/>
                                            </p:txEl>
                                          </p:spTgt>
                                        </p:tgtEl>
                                        <p:attrNameLst>
                                          <p:attrName>style.visibility</p:attrName>
                                        </p:attrNameLst>
                                      </p:cBhvr>
                                      <p:to>
                                        <p:strVal val="visible"/>
                                      </p:to>
                                    </p:set>
                                    <p:anim to="" calcmode="lin" valueType="num">
                                      <p:cBhvr>
                                        <p:cTn id="47" dur="1" fill="hold"/>
                                        <p:tgtEl>
                                          <p:spTgt spid="75780">
                                            <p:txEl>
                                              <p:pRg st="7" end="7"/>
                                            </p:txEl>
                                          </p:spTgt>
                                        </p:tgtEl>
                                        <p:attrNameLst>
                                          <p:attrName/>
                                        </p:attrNameLst>
                                      </p:cBhvr>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75782"/>
                                        </p:tgtEl>
                                        <p:attrNameLst>
                                          <p:attrName>style.visibility</p:attrName>
                                        </p:attrNameLst>
                                      </p:cBhvr>
                                      <p:to>
                                        <p:strVal val="visible"/>
                                      </p:to>
                                    </p:set>
                                    <p:anim to="" calcmode="lin" valueType="num">
                                      <p:cBhvr>
                                        <p:cTn id="52" dur="1" fill="hold"/>
                                        <p:tgtEl>
                                          <p:spTgt spid="75782"/>
                                        </p:tgtEl>
                                        <p:attrNameLst>
                                          <p:attrName/>
                                        </p:attrNameLst>
                                      </p:cBhvr>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18" presetClass="entr" presetSubtype="12" fill="hold" nodeType="clickEffect">
                                  <p:stCondLst>
                                    <p:cond delay="0"/>
                                  </p:stCondLst>
                                  <p:childTnLst>
                                    <p:set>
                                      <p:cBhvr>
                                        <p:cTn id="56" dur="1" fill="hold">
                                          <p:stCondLst>
                                            <p:cond delay="0"/>
                                          </p:stCondLst>
                                        </p:cTn>
                                        <p:tgtEl>
                                          <p:spTgt spid="75781">
                                            <p:txEl>
                                              <p:pRg st="6" end="6"/>
                                            </p:txEl>
                                          </p:spTgt>
                                        </p:tgtEl>
                                        <p:attrNameLst>
                                          <p:attrName>style.visibility</p:attrName>
                                        </p:attrNameLst>
                                      </p:cBhvr>
                                      <p:to>
                                        <p:strVal val="visible"/>
                                      </p:to>
                                    </p:set>
                                    <p:animEffect transition="in" filter="strips(downLeft)">
                                      <p:cBhvr>
                                        <p:cTn id="57" dur="500"/>
                                        <p:tgtEl>
                                          <p:spTgt spid="75781">
                                            <p:txEl>
                                              <p:pRg st="6" end="6"/>
                                            </p:txEl>
                                          </p:spTgt>
                                        </p:tgtEl>
                                      </p:cBhvr>
                                    </p:animEffect>
                                  </p:childTnLst>
                                </p:cTn>
                              </p:par>
                              <p:par>
                                <p:cTn id="58" presetID="18" presetClass="entr" presetSubtype="12" fill="hold" nodeType="withEffect">
                                  <p:stCondLst>
                                    <p:cond delay="0"/>
                                  </p:stCondLst>
                                  <p:childTnLst>
                                    <p:set>
                                      <p:cBhvr>
                                        <p:cTn id="59" dur="1" fill="hold">
                                          <p:stCondLst>
                                            <p:cond delay="0"/>
                                          </p:stCondLst>
                                        </p:cTn>
                                        <p:tgtEl>
                                          <p:spTgt spid="75781">
                                            <p:txEl>
                                              <p:pRg st="7" end="7"/>
                                            </p:txEl>
                                          </p:spTgt>
                                        </p:tgtEl>
                                        <p:attrNameLst>
                                          <p:attrName>style.visibility</p:attrName>
                                        </p:attrNameLst>
                                      </p:cBhvr>
                                      <p:to>
                                        <p:strVal val="visible"/>
                                      </p:to>
                                    </p:set>
                                    <p:animEffect transition="in" filter="strips(downLeft)">
                                      <p:cBhvr>
                                        <p:cTn id="60" dur="500"/>
                                        <p:tgtEl>
                                          <p:spTgt spid="7578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2" grpId="0" animBg="1"/>
      <p:bldP spid="75783"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8F0B8488-66D1-46BB-BBB8-1FECA93F5B35}"/>
              </a:ext>
            </a:extLst>
          </p:cNvPr>
          <p:cNvSpPr>
            <a:spLocks noGrp="1" noChangeArrowheads="1"/>
          </p:cNvSpPr>
          <p:nvPr>
            <p:ph type="title"/>
          </p:nvPr>
        </p:nvSpPr>
        <p:spPr/>
        <p:txBody>
          <a:bodyPr/>
          <a:lstStyle/>
          <a:p>
            <a:pPr eaLnBrk="1" hangingPunct="1"/>
            <a:r>
              <a:rPr lang="en-US" altLang="en-US">
                <a:solidFill>
                  <a:srgbClr val="FFFF66"/>
                </a:solidFill>
              </a:rPr>
              <a:t>What Caused the Blindness?</a:t>
            </a:r>
          </a:p>
        </p:txBody>
      </p:sp>
      <p:sp>
        <p:nvSpPr>
          <p:cNvPr id="61443" name="Rectangle 3">
            <a:extLst>
              <a:ext uri="{FF2B5EF4-FFF2-40B4-BE49-F238E27FC236}">
                <a16:creationId xmlns:a16="http://schemas.microsoft.com/office/drawing/2014/main" id="{F90473BE-D47B-42BA-A4A7-F32C17A91DBB}"/>
              </a:ext>
            </a:extLst>
          </p:cNvPr>
          <p:cNvSpPr>
            <a:spLocks noGrp="1" noChangeArrowheads="1"/>
          </p:cNvSpPr>
          <p:nvPr>
            <p:ph type="body" idx="1"/>
          </p:nvPr>
        </p:nvSpPr>
        <p:spPr/>
        <p:txBody>
          <a:bodyPr/>
          <a:lstStyle/>
          <a:p>
            <a:pPr eaLnBrk="1" hangingPunct="1">
              <a:lnSpc>
                <a:spcPct val="80000"/>
              </a:lnSpc>
            </a:pPr>
            <a:r>
              <a:rPr lang="en-US" altLang="en-US" sz="2800">
                <a:solidFill>
                  <a:srgbClr val="FF0000"/>
                </a:solidFill>
              </a:rPr>
              <a:t>His parents were afraid of the Jews; for the Jews had already decided that anyone who acknowledged Jesus was the Christ would be put out of the synagogue (22)</a:t>
            </a:r>
          </a:p>
          <a:p>
            <a:pPr eaLnBrk="1" hangingPunct="1">
              <a:lnSpc>
                <a:spcPct val="80000"/>
              </a:lnSpc>
            </a:pPr>
            <a:endParaRPr lang="en-US" altLang="en-US" sz="2800">
              <a:solidFill>
                <a:srgbClr val="FF0000"/>
              </a:solidFill>
            </a:endParaRPr>
          </a:p>
          <a:p>
            <a:pPr eaLnBrk="1" hangingPunct="1">
              <a:lnSpc>
                <a:spcPct val="80000"/>
              </a:lnSpc>
            </a:pPr>
            <a:r>
              <a:rPr lang="en-US" altLang="en-US" sz="2800">
                <a:solidFill>
                  <a:srgbClr val="FF0000"/>
                </a:solidFill>
              </a:rPr>
              <a:t>“If we let him go on like this, all men will come and take away both our place and our nation” (John 11:48)</a:t>
            </a:r>
          </a:p>
          <a:p>
            <a:pPr eaLnBrk="1" hangingPunct="1">
              <a:lnSpc>
                <a:spcPct val="80000"/>
              </a:lnSpc>
              <a:buFont typeface="Wingdings" panose="05000000000000000000" pitchFamily="2" charset="2"/>
              <a:buNone/>
            </a:pPr>
            <a:endParaRPr lang="en-US" altLang="en-US" sz="2800">
              <a:solidFill>
                <a:srgbClr val="FF0000"/>
              </a:solidFill>
            </a:endParaRPr>
          </a:p>
          <a:p>
            <a:pPr algn="ctr" eaLnBrk="1" hangingPunct="1">
              <a:lnSpc>
                <a:spcPct val="80000"/>
              </a:lnSpc>
              <a:buFont typeface="Wingdings" panose="05000000000000000000" pitchFamily="2" charset="2"/>
              <a:buNone/>
            </a:pPr>
            <a:r>
              <a:rPr lang="en-US" altLang="en-US" sz="2800">
                <a:solidFill>
                  <a:srgbClr val="FF0000"/>
                </a:solidFill>
              </a:rPr>
              <a:t>  	</a:t>
            </a:r>
            <a:r>
              <a:rPr lang="en-US" altLang="en-US" sz="2800">
                <a:solidFill>
                  <a:srgbClr val="000099"/>
                </a:solidFill>
              </a:rPr>
              <a:t>REPUTATION, PRIDE and WEALTH </a:t>
            </a:r>
            <a:br>
              <a:rPr lang="en-US" altLang="en-US" sz="2800">
                <a:solidFill>
                  <a:srgbClr val="000099"/>
                </a:solidFill>
              </a:rPr>
            </a:br>
            <a:r>
              <a:rPr lang="en-US" altLang="en-US" sz="2800">
                <a:solidFill>
                  <a:srgbClr val="000099"/>
                </a:solidFill>
              </a:rPr>
              <a:t>caused their spiritual blindness</a:t>
            </a:r>
          </a:p>
        </p:txBody>
      </p:sp>
    </p:spTree>
    <p:extLst>
      <p:ext uri="{BB962C8B-B14F-4D97-AF65-F5344CB8AC3E}">
        <p14:creationId xmlns:p14="http://schemas.microsoft.com/office/powerpoint/2010/main" val="23447390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anim to="" calcmode="lin" valueType="num">
                                      <p:cBhvr>
                                        <p:cTn id="7" dur="1" fill="hold"/>
                                        <p:tgtEl>
                                          <p:spTgt spid="61443">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61443">
                                            <p:txEl>
                                              <p:pRg st="2" end="2"/>
                                            </p:txEl>
                                          </p:spTgt>
                                        </p:tgtEl>
                                        <p:attrNameLst>
                                          <p:attrName>style.visibility</p:attrName>
                                        </p:attrNameLst>
                                      </p:cBhvr>
                                      <p:to>
                                        <p:strVal val="visible"/>
                                      </p:to>
                                    </p:set>
                                    <p:anim calcmode="lin" valueType="num">
                                      <p:cBhvr additive="base">
                                        <p:cTn id="12" dur="500" fill="hold"/>
                                        <p:tgtEl>
                                          <p:spTgt spid="61443">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14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4" presetClass="entr" presetSubtype="0" fill="hold" nodeType="clickEffect">
                                  <p:stCondLst>
                                    <p:cond delay="0"/>
                                  </p:stCondLst>
                                  <p:childTnLst>
                                    <p:set>
                                      <p:cBhvr>
                                        <p:cTn id="17" dur="1" fill="hold">
                                          <p:stCondLst>
                                            <p:cond delay="0"/>
                                          </p:stCondLst>
                                        </p:cTn>
                                        <p:tgtEl>
                                          <p:spTgt spid="61443">
                                            <p:txEl>
                                              <p:pRg st="4" end="4"/>
                                            </p:txEl>
                                          </p:spTgt>
                                        </p:tgtEl>
                                        <p:attrNameLst>
                                          <p:attrName>style.visibility</p:attrName>
                                        </p:attrNameLst>
                                      </p:cBhvr>
                                      <p:to>
                                        <p:strVal val="visible"/>
                                      </p:to>
                                    </p:set>
                                    <p:anim to="" calcmode="lin" valueType="num">
                                      <p:cBhvr>
                                        <p:cTn id="18" dur="1" fill="hold"/>
                                        <p:tgtEl>
                                          <p:spTgt spid="6144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B8A12108-96D5-48D5-8E79-12BC6BDAA64A}"/>
              </a:ext>
            </a:extLst>
          </p:cNvPr>
          <p:cNvSpPr>
            <a:spLocks noGrp="1" noChangeArrowheads="1"/>
          </p:cNvSpPr>
          <p:nvPr>
            <p:ph type="title"/>
          </p:nvPr>
        </p:nvSpPr>
        <p:spPr/>
        <p:txBody>
          <a:bodyPr/>
          <a:lstStyle/>
          <a:p>
            <a:pPr eaLnBrk="1" hangingPunct="1"/>
            <a:r>
              <a:rPr lang="en-US" altLang="en-US">
                <a:solidFill>
                  <a:srgbClr val="FFFF00"/>
                </a:solidFill>
              </a:rPr>
              <a:t>Pharisees Lived in Darkness</a:t>
            </a:r>
          </a:p>
        </p:txBody>
      </p:sp>
      <p:sp>
        <p:nvSpPr>
          <p:cNvPr id="62467" name="Rectangle 3">
            <a:extLst>
              <a:ext uri="{FF2B5EF4-FFF2-40B4-BE49-F238E27FC236}">
                <a16:creationId xmlns:a16="http://schemas.microsoft.com/office/drawing/2014/main" id="{4F71E27E-288F-452B-9B73-E5FD1A05466C}"/>
              </a:ext>
            </a:extLst>
          </p:cNvPr>
          <p:cNvSpPr>
            <a:spLocks noGrp="1" noChangeArrowheads="1"/>
          </p:cNvSpPr>
          <p:nvPr>
            <p:ph type="body" idx="1"/>
          </p:nvPr>
        </p:nvSpPr>
        <p:spPr>
          <a:xfrm>
            <a:off x="304800" y="1600200"/>
            <a:ext cx="8458200" cy="4419600"/>
          </a:xfrm>
        </p:spPr>
        <p:txBody>
          <a:bodyPr/>
          <a:lstStyle/>
          <a:p>
            <a:pPr algn="ctr" eaLnBrk="1" hangingPunct="1">
              <a:buFont typeface="Wingdings" panose="05000000000000000000" pitchFamily="2" charset="2"/>
              <a:buNone/>
            </a:pPr>
            <a:endParaRPr lang="en-US" altLang="en-US" sz="2400" b="1">
              <a:solidFill>
                <a:srgbClr val="FF0000"/>
              </a:solidFill>
            </a:endParaRPr>
          </a:p>
          <a:p>
            <a:pPr algn="ctr" eaLnBrk="1" hangingPunct="1">
              <a:buFont typeface="Wingdings" panose="05000000000000000000" pitchFamily="2" charset="2"/>
              <a:buNone/>
            </a:pPr>
            <a:r>
              <a:rPr lang="en-US" altLang="en-US" b="1">
                <a:solidFill>
                  <a:srgbClr val="FF0000"/>
                </a:solidFill>
              </a:rPr>
              <a:t>He came to his own but those who were His own did not receive Him.</a:t>
            </a:r>
            <a:r>
              <a:rPr lang="en-US" altLang="en-US" sz="2400" b="1">
                <a:solidFill>
                  <a:srgbClr val="FF0000"/>
                </a:solidFill>
              </a:rPr>
              <a:t> </a:t>
            </a:r>
          </a:p>
          <a:p>
            <a:pPr eaLnBrk="1" hangingPunct="1">
              <a:buFont typeface="Wingdings" panose="05000000000000000000" pitchFamily="2" charset="2"/>
              <a:buNone/>
            </a:pPr>
            <a:r>
              <a:rPr lang="en-US" altLang="en-US" sz="2400" b="1">
                <a:solidFill>
                  <a:srgbClr val="FF0000"/>
                </a:solidFill>
              </a:rPr>
              <a:t>                                    </a:t>
            </a:r>
            <a:r>
              <a:rPr lang="en-US" altLang="en-US" sz="2400" b="1">
                <a:solidFill>
                  <a:srgbClr val="000099"/>
                </a:solidFill>
              </a:rPr>
              <a:t>John 1:11</a:t>
            </a:r>
          </a:p>
          <a:p>
            <a:pPr algn="ctr" eaLnBrk="1" hangingPunct="1">
              <a:buFont typeface="Wingdings" panose="05000000000000000000" pitchFamily="2" charset="2"/>
              <a:buNone/>
            </a:pPr>
            <a:endParaRPr lang="en-US" altLang="en-US" sz="2400" b="1">
              <a:solidFill>
                <a:srgbClr val="000099"/>
              </a:solidFill>
            </a:endParaRPr>
          </a:p>
          <a:p>
            <a:pPr algn="ctr" eaLnBrk="1" hangingPunct="1">
              <a:buFont typeface="Wingdings" panose="05000000000000000000" pitchFamily="2" charset="2"/>
              <a:buNone/>
            </a:pPr>
            <a:r>
              <a:rPr lang="en-US" altLang="en-US" b="1">
                <a:solidFill>
                  <a:srgbClr val="FF0000"/>
                </a:solidFill>
              </a:rPr>
              <a:t>For everyone who does evil hates the Light, and does not come to the Light for fear that his deeds will be exposed.</a:t>
            </a:r>
            <a:endParaRPr lang="en-US" altLang="en-US" sz="2400" b="1">
              <a:solidFill>
                <a:srgbClr val="FF0000"/>
              </a:solidFill>
            </a:endParaRPr>
          </a:p>
          <a:p>
            <a:pPr algn="ctr" eaLnBrk="1" hangingPunct="1">
              <a:buFont typeface="Wingdings" panose="05000000000000000000" pitchFamily="2" charset="2"/>
              <a:buNone/>
            </a:pPr>
            <a:r>
              <a:rPr lang="en-US" altLang="en-US" sz="2400" b="1">
                <a:solidFill>
                  <a:srgbClr val="000099"/>
                </a:solidFill>
              </a:rPr>
              <a:t>John 3:20</a:t>
            </a:r>
            <a:endParaRPr lang="en-US" altLang="en-US"/>
          </a:p>
        </p:txBody>
      </p:sp>
    </p:spTree>
    <p:extLst>
      <p:ext uri="{BB962C8B-B14F-4D97-AF65-F5344CB8AC3E}">
        <p14:creationId xmlns:p14="http://schemas.microsoft.com/office/powerpoint/2010/main" val="4142066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62467">
                                            <p:txEl>
                                              <p:pRg st="1" end="1"/>
                                            </p:txEl>
                                          </p:spTgt>
                                        </p:tgtEl>
                                        <p:attrNameLst>
                                          <p:attrName>style.visibility</p:attrName>
                                        </p:attrNameLst>
                                      </p:cBhvr>
                                      <p:to>
                                        <p:strVal val="visible"/>
                                      </p:to>
                                    </p:set>
                                    <p:animEffect transition="in" filter="box(in)">
                                      <p:cBhvr>
                                        <p:cTn id="7" dur="500"/>
                                        <p:tgtEl>
                                          <p:spTgt spid="62467">
                                            <p:txEl>
                                              <p:pRg st="1" end="1"/>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62467">
                                            <p:txEl>
                                              <p:pRg st="2" end="2"/>
                                            </p:txEl>
                                          </p:spTgt>
                                        </p:tgtEl>
                                        <p:attrNameLst>
                                          <p:attrName>style.visibility</p:attrName>
                                        </p:attrNameLst>
                                      </p:cBhvr>
                                      <p:to>
                                        <p:strVal val="visible"/>
                                      </p:to>
                                    </p:set>
                                    <p:animEffect transition="in" filter="box(in)">
                                      <p:cBhvr>
                                        <p:cTn id="10" dur="500"/>
                                        <p:tgtEl>
                                          <p:spTgt spid="62467">
                                            <p:txEl>
                                              <p:pRg st="2" end="2"/>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8" presetClass="entr" presetSubtype="12" fill="hold" nodeType="clickEffect">
                                  <p:stCondLst>
                                    <p:cond delay="0"/>
                                  </p:stCondLst>
                                  <p:childTnLst>
                                    <p:set>
                                      <p:cBhvr>
                                        <p:cTn id="14" dur="1" fill="hold">
                                          <p:stCondLst>
                                            <p:cond delay="0"/>
                                          </p:stCondLst>
                                        </p:cTn>
                                        <p:tgtEl>
                                          <p:spTgt spid="62467">
                                            <p:txEl>
                                              <p:pRg st="4" end="4"/>
                                            </p:txEl>
                                          </p:spTgt>
                                        </p:tgtEl>
                                        <p:attrNameLst>
                                          <p:attrName>style.visibility</p:attrName>
                                        </p:attrNameLst>
                                      </p:cBhvr>
                                      <p:to>
                                        <p:strVal val="visible"/>
                                      </p:to>
                                    </p:set>
                                    <p:animEffect transition="in" filter="strips(downLeft)">
                                      <p:cBhvr>
                                        <p:cTn id="15" dur="500"/>
                                        <p:tgtEl>
                                          <p:spTgt spid="62467">
                                            <p:txEl>
                                              <p:pRg st="4" end="4"/>
                                            </p:txEl>
                                          </p:spTgt>
                                        </p:tgtEl>
                                      </p:cBhvr>
                                    </p:animEffect>
                                  </p:childTnLst>
                                </p:cTn>
                              </p:par>
                              <p:par>
                                <p:cTn id="16" presetID="18" presetClass="entr" presetSubtype="12" fill="hold" nodeType="withEffect">
                                  <p:stCondLst>
                                    <p:cond delay="0"/>
                                  </p:stCondLst>
                                  <p:childTnLst>
                                    <p:set>
                                      <p:cBhvr>
                                        <p:cTn id="17" dur="1" fill="hold">
                                          <p:stCondLst>
                                            <p:cond delay="0"/>
                                          </p:stCondLst>
                                        </p:cTn>
                                        <p:tgtEl>
                                          <p:spTgt spid="62467">
                                            <p:txEl>
                                              <p:pRg st="5" end="5"/>
                                            </p:txEl>
                                          </p:spTgt>
                                        </p:tgtEl>
                                        <p:attrNameLst>
                                          <p:attrName>style.visibility</p:attrName>
                                        </p:attrNameLst>
                                      </p:cBhvr>
                                      <p:to>
                                        <p:strVal val="visible"/>
                                      </p:to>
                                    </p:set>
                                    <p:animEffect transition="in" filter="strips(downLeft)">
                                      <p:cBhvr>
                                        <p:cTn id="18" dur="500"/>
                                        <p:tgtEl>
                                          <p:spTgt spid="6246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32" name="Rectangle 8">
            <a:extLst>
              <a:ext uri="{FF2B5EF4-FFF2-40B4-BE49-F238E27FC236}">
                <a16:creationId xmlns:a16="http://schemas.microsoft.com/office/drawing/2014/main" id="{15AA9F6B-958D-4F63-AF1E-6A4E23CDBB0B}"/>
              </a:ext>
            </a:extLst>
          </p:cNvPr>
          <p:cNvSpPr>
            <a:spLocks noGrp="1" noChangeArrowheads="1"/>
          </p:cNvSpPr>
          <p:nvPr>
            <p:ph type="title"/>
          </p:nvPr>
        </p:nvSpPr>
        <p:spPr/>
        <p:txBody>
          <a:bodyPr/>
          <a:lstStyle/>
          <a:p>
            <a:pPr eaLnBrk="1" hangingPunct="1">
              <a:defRPr/>
            </a:pPr>
            <a:r>
              <a:rPr lang="en-US">
                <a:solidFill>
                  <a:srgbClr val="FFFF00"/>
                </a:solidFill>
              </a:rPr>
              <a:t>Why Were They Blind?</a:t>
            </a:r>
          </a:p>
        </p:txBody>
      </p:sp>
      <p:sp>
        <p:nvSpPr>
          <p:cNvPr id="52233" name="Rectangle 9">
            <a:extLst>
              <a:ext uri="{FF2B5EF4-FFF2-40B4-BE49-F238E27FC236}">
                <a16:creationId xmlns:a16="http://schemas.microsoft.com/office/drawing/2014/main" id="{508F7D96-0365-4BAC-8F5B-5C5A3F0B3FFA}"/>
              </a:ext>
            </a:extLst>
          </p:cNvPr>
          <p:cNvSpPr>
            <a:spLocks noGrp="1" noChangeArrowheads="1"/>
          </p:cNvSpPr>
          <p:nvPr>
            <p:ph type="body" idx="1"/>
          </p:nvPr>
        </p:nvSpPr>
        <p:spPr/>
        <p:txBody>
          <a:bodyPr/>
          <a:lstStyle/>
          <a:p>
            <a:pPr algn="ctr" eaLnBrk="1" hangingPunct="1">
              <a:buFont typeface="Wingdings" charset="2"/>
              <a:buNone/>
              <a:defRPr/>
            </a:pPr>
            <a:r>
              <a:rPr lang="en-US" sz="3600" b="1"/>
              <a:t>Pharisees were spiritually blind because they rejected the testimony of the blind man and the Deity of Christ. </a:t>
            </a:r>
            <a:br>
              <a:rPr lang="en-US" sz="3600" b="1"/>
            </a:br>
            <a:endParaRPr lang="en-US" sz="3600" b="1"/>
          </a:p>
        </p:txBody>
      </p:sp>
    </p:spTree>
    <p:extLst>
      <p:ext uri="{BB962C8B-B14F-4D97-AF65-F5344CB8AC3E}">
        <p14:creationId xmlns:p14="http://schemas.microsoft.com/office/powerpoint/2010/main" val="20996823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2233">
                                            <p:txEl>
                                              <p:pRg st="0" end="0"/>
                                            </p:txEl>
                                          </p:spTgt>
                                        </p:tgtEl>
                                        <p:attrNameLst>
                                          <p:attrName>style.visibility</p:attrName>
                                        </p:attrNameLst>
                                      </p:cBhvr>
                                      <p:to>
                                        <p:strVal val="visible"/>
                                      </p:to>
                                    </p:set>
                                    <p:anim to="" calcmode="lin" valueType="num">
                                      <p:cBhvr>
                                        <p:cTn id="7" dur="1" fill="hold"/>
                                        <p:tgtEl>
                                          <p:spTgt spid="5223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3" grpId="0" build="p"/>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WordArt 4">
            <a:extLst>
              <a:ext uri="{FF2B5EF4-FFF2-40B4-BE49-F238E27FC236}">
                <a16:creationId xmlns:a16="http://schemas.microsoft.com/office/drawing/2014/main" id="{800B0F93-76FB-4C2D-AD96-23B028D479C5}"/>
              </a:ext>
            </a:extLst>
          </p:cNvPr>
          <p:cNvSpPr>
            <a:spLocks noChangeArrowheads="1" noChangeShapeType="1" noTextEdit="1"/>
          </p:cNvSpPr>
          <p:nvPr/>
        </p:nvSpPr>
        <p:spPr bwMode="auto">
          <a:xfrm>
            <a:off x="2133600" y="381000"/>
            <a:ext cx="4953000" cy="4267200"/>
          </a:xfrm>
          <a:prstGeom prst="rect">
            <a:avLst/>
          </a:prstGeom>
        </p:spPr>
        <p:txBody>
          <a:bodyPr wrap="none" fromWordArt="1">
            <a:prstTxWarp prst="textInflate">
              <a:avLst>
                <a:gd name="adj" fmla="val 1363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9525">
                  <a:solidFill>
                    <a:srgbClr val="000000"/>
                  </a:solidFill>
                  <a:round/>
                  <a:headEnd/>
                  <a:tailEnd/>
                </a:ln>
                <a:solidFill>
                  <a:srgbClr val="FFFFFF"/>
                </a:solidFill>
                <a:effectLst/>
                <a:uLnTx/>
                <a:uFillTx/>
                <a:latin typeface="Arial Black" panose="020B0A04020102020204" pitchFamily="34" charset="0"/>
                <a:cs typeface="Arial" panose="020B0604020202020204" pitchFamily="34" charset="0"/>
              </a:rPr>
              <a:t>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9525">
                  <a:solidFill>
                    <a:srgbClr val="000000"/>
                  </a:solidFill>
                  <a:round/>
                  <a:headEnd/>
                  <a:tailEnd/>
                </a:ln>
                <a:solidFill>
                  <a:srgbClr val="FFFFFF"/>
                </a:solidFill>
                <a:effectLst/>
                <a:uLnTx/>
                <a:uFillTx/>
                <a:latin typeface="Arial Black" panose="020B0A04020102020204" pitchFamily="34" charset="0"/>
                <a:cs typeface="Arial" panose="020B0604020202020204" pitchFamily="34" charset="0"/>
              </a:rPr>
              <a:t>OUTCOME</a:t>
            </a:r>
          </a:p>
        </p:txBody>
      </p:sp>
      <p:sp>
        <p:nvSpPr>
          <p:cNvPr id="136195" name="WordArt 5">
            <a:extLst>
              <a:ext uri="{FF2B5EF4-FFF2-40B4-BE49-F238E27FC236}">
                <a16:creationId xmlns:a16="http://schemas.microsoft.com/office/drawing/2014/main" id="{D091D3D9-249C-4B6F-BD71-70D873B9D65F}"/>
              </a:ext>
            </a:extLst>
          </p:cNvPr>
          <p:cNvSpPr>
            <a:spLocks noChangeArrowheads="1" noChangeShapeType="1" noTextEdit="1"/>
          </p:cNvSpPr>
          <p:nvPr/>
        </p:nvSpPr>
        <p:spPr bwMode="auto">
          <a:xfrm>
            <a:off x="2667000" y="5410200"/>
            <a:ext cx="3657600" cy="990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alpha val="74997"/>
                    </a:srgbClr>
                  </a:outerShdw>
                </a:effectLst>
                <a:uLnTx/>
                <a:uFillTx/>
                <a:latin typeface="Impact" panose="020B0806030902050204" pitchFamily="34" charset="0"/>
                <a:cs typeface="Arial" panose="020B0604020202020204" pitchFamily="34" charset="0"/>
              </a:rPr>
              <a:t>(35-41)</a:t>
            </a:r>
          </a:p>
        </p:txBody>
      </p:sp>
    </p:spTree>
    <p:extLst>
      <p:ext uri="{BB962C8B-B14F-4D97-AF65-F5344CB8AC3E}">
        <p14:creationId xmlns:p14="http://schemas.microsoft.com/office/powerpoint/2010/main" val="139189656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1CAF787D-4C7E-493E-B14D-81B881F475AC}"/>
              </a:ext>
            </a:extLst>
          </p:cNvPr>
          <p:cNvSpPr>
            <a:spLocks noGrp="1" noChangeArrowheads="1"/>
          </p:cNvSpPr>
          <p:nvPr>
            <p:ph type="title"/>
          </p:nvPr>
        </p:nvSpPr>
        <p:spPr/>
        <p:txBody>
          <a:bodyPr/>
          <a:lstStyle/>
          <a:p>
            <a:pPr eaLnBrk="1" hangingPunct="1">
              <a:defRPr/>
            </a:pPr>
            <a:r>
              <a:rPr lang="en-US"/>
              <a:t>Outcome for the Blind Man </a:t>
            </a:r>
            <a:r>
              <a:rPr lang="en-US" sz="2800"/>
              <a:t>(35-38)</a:t>
            </a:r>
          </a:p>
        </p:txBody>
      </p:sp>
      <p:sp>
        <p:nvSpPr>
          <p:cNvPr id="63491" name="Rectangle 3">
            <a:extLst>
              <a:ext uri="{FF2B5EF4-FFF2-40B4-BE49-F238E27FC236}">
                <a16:creationId xmlns:a16="http://schemas.microsoft.com/office/drawing/2014/main" id="{DB77E362-C0FD-41E4-B60B-A3283123C953}"/>
              </a:ext>
            </a:extLst>
          </p:cNvPr>
          <p:cNvSpPr>
            <a:spLocks noGrp="1" noChangeArrowheads="1"/>
          </p:cNvSpPr>
          <p:nvPr>
            <p:ph type="body" idx="1"/>
          </p:nvPr>
        </p:nvSpPr>
        <p:spPr>
          <a:xfrm>
            <a:off x="304800" y="1600200"/>
            <a:ext cx="8534400" cy="5029200"/>
          </a:xfrm>
        </p:spPr>
        <p:txBody>
          <a:bodyPr/>
          <a:lstStyle/>
          <a:p>
            <a:pPr eaLnBrk="1" hangingPunct="1"/>
            <a:r>
              <a:rPr lang="en-US" altLang="en-US">
                <a:solidFill>
                  <a:srgbClr val="FFFF00"/>
                </a:solidFill>
              </a:rPr>
              <a:t>The blind man could see the kingdom of God because he became born again.</a:t>
            </a:r>
          </a:p>
          <a:p>
            <a:pPr eaLnBrk="1" hangingPunct="1">
              <a:buFont typeface="Wingdings" panose="05000000000000000000" pitchFamily="2" charset="2"/>
              <a:buNone/>
            </a:pPr>
            <a:r>
              <a:rPr lang="en-US" altLang="en-US">
                <a:solidFill>
                  <a:srgbClr val="FFFF00"/>
                </a:solidFill>
              </a:rPr>
              <a:t> </a:t>
            </a:r>
          </a:p>
          <a:p>
            <a:pPr eaLnBrk="1" hangingPunct="1"/>
            <a:r>
              <a:rPr lang="en-US" altLang="en-US">
                <a:solidFill>
                  <a:srgbClr val="FFFF00"/>
                </a:solidFill>
              </a:rPr>
              <a:t>The blind beggar become a child of God.</a:t>
            </a:r>
          </a:p>
          <a:p>
            <a:pPr eaLnBrk="1" hangingPunct="1"/>
            <a:endParaRPr lang="en-US" altLang="en-US">
              <a:solidFill>
                <a:srgbClr val="FFFF00"/>
              </a:solidFill>
            </a:endParaRPr>
          </a:p>
          <a:p>
            <a:pPr eaLnBrk="1" hangingPunct="1"/>
            <a:r>
              <a:rPr lang="en-US" altLang="en-US">
                <a:solidFill>
                  <a:srgbClr val="FFFF00"/>
                </a:solidFill>
              </a:rPr>
              <a:t>The blind man worshiped the Son of God.</a:t>
            </a:r>
          </a:p>
          <a:p>
            <a:pPr eaLnBrk="1" hangingPunct="1"/>
            <a:endParaRPr lang="en-US" altLang="en-US">
              <a:solidFill>
                <a:srgbClr val="FFFF00"/>
              </a:solidFill>
            </a:endParaRPr>
          </a:p>
          <a:p>
            <a:pPr eaLnBrk="1" hangingPunct="1">
              <a:buFont typeface="Wingdings" panose="05000000000000000000" pitchFamily="2" charset="2"/>
              <a:buNone/>
            </a:pPr>
            <a:endParaRPr lang="en-US" altLang="en-US">
              <a:solidFill>
                <a:srgbClr val="FFFF00"/>
              </a:solidFill>
            </a:endParaRPr>
          </a:p>
        </p:txBody>
      </p:sp>
    </p:spTree>
    <p:extLst>
      <p:ext uri="{BB962C8B-B14F-4D97-AF65-F5344CB8AC3E}">
        <p14:creationId xmlns:p14="http://schemas.microsoft.com/office/powerpoint/2010/main" val="28077288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animEffect transition="in" filter="diamond(in)">
                                      <p:cBhvr>
                                        <p:cTn id="7" dur="2000"/>
                                        <p:tgtEl>
                                          <p:spTgt spid="63491">
                                            <p:txEl>
                                              <p:pRg st="0" end="0"/>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63491">
                                            <p:txEl>
                                              <p:pRg st="1" end="1"/>
                                            </p:txEl>
                                          </p:spTgt>
                                        </p:tgtEl>
                                        <p:attrNameLst>
                                          <p:attrName>style.visibility</p:attrName>
                                        </p:attrNameLst>
                                      </p:cBhvr>
                                      <p:to>
                                        <p:strVal val="visible"/>
                                      </p:to>
                                    </p:set>
                                    <p:animEffect transition="in" filter="diamond(in)">
                                      <p:cBhvr>
                                        <p:cTn id="10" dur="2000"/>
                                        <p:tgtEl>
                                          <p:spTgt spid="63491">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4" presetClass="entr" presetSubtype="0" fill="hold" nodeType="clickEffect">
                                  <p:stCondLst>
                                    <p:cond delay="0"/>
                                  </p:stCondLst>
                                  <p:childTnLst>
                                    <p:set>
                                      <p:cBhvr>
                                        <p:cTn id="14" dur="1" fill="hold">
                                          <p:stCondLst>
                                            <p:cond delay="0"/>
                                          </p:stCondLst>
                                        </p:cTn>
                                        <p:tgtEl>
                                          <p:spTgt spid="63491">
                                            <p:txEl>
                                              <p:pRg st="2" end="2"/>
                                            </p:txEl>
                                          </p:spTgt>
                                        </p:tgtEl>
                                        <p:attrNameLst>
                                          <p:attrName>style.visibility</p:attrName>
                                        </p:attrNameLst>
                                      </p:cBhvr>
                                      <p:to>
                                        <p:strVal val="visible"/>
                                      </p:to>
                                    </p:set>
                                    <p:anim to="" calcmode="lin" valueType="num">
                                      <p:cBhvr>
                                        <p:cTn id="15" dur="1" fill="hold"/>
                                        <p:tgtEl>
                                          <p:spTgt spid="63491">
                                            <p:txEl>
                                              <p:pRg st="2" end="2"/>
                                            </p:txEl>
                                          </p:spTgt>
                                        </p:tgtEl>
                                        <p:attrNameLst>
                                          <p:attrName/>
                                        </p:attrNameLst>
                                      </p:cBhvr>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4" presetClass="entr" presetSubtype="0" fill="hold" nodeType="clickEffect">
                                  <p:stCondLst>
                                    <p:cond delay="0"/>
                                  </p:stCondLst>
                                  <p:childTnLst>
                                    <p:set>
                                      <p:cBhvr>
                                        <p:cTn id="19" dur="1" fill="hold">
                                          <p:stCondLst>
                                            <p:cond delay="0"/>
                                          </p:stCondLst>
                                        </p:cTn>
                                        <p:tgtEl>
                                          <p:spTgt spid="63491">
                                            <p:txEl>
                                              <p:pRg st="4" end="4"/>
                                            </p:txEl>
                                          </p:spTgt>
                                        </p:tgtEl>
                                        <p:attrNameLst>
                                          <p:attrName>style.visibility</p:attrName>
                                        </p:attrNameLst>
                                      </p:cBhvr>
                                      <p:to>
                                        <p:strVal val="visible"/>
                                      </p:to>
                                    </p:set>
                                    <p:anim to="" calcmode="lin" valueType="num">
                                      <p:cBhvr>
                                        <p:cTn id="20" dur="1" fill="hold"/>
                                        <p:tgtEl>
                                          <p:spTgt spid="63491">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C6212E33-0CE4-48E3-A12B-D90683C0493F}"/>
              </a:ext>
            </a:extLst>
          </p:cNvPr>
          <p:cNvSpPr>
            <a:spLocks noGrp="1" noChangeArrowheads="1"/>
          </p:cNvSpPr>
          <p:nvPr>
            <p:ph type="title"/>
          </p:nvPr>
        </p:nvSpPr>
        <p:spPr/>
        <p:txBody>
          <a:bodyPr/>
          <a:lstStyle/>
          <a:p>
            <a:pPr eaLnBrk="1" hangingPunct="1">
              <a:defRPr/>
            </a:pPr>
            <a:r>
              <a:rPr lang="en-US"/>
              <a:t>Outcome for the Pharisees </a:t>
            </a:r>
            <a:r>
              <a:rPr lang="en-US" sz="2800"/>
              <a:t>(39-41)</a:t>
            </a:r>
          </a:p>
        </p:txBody>
      </p:sp>
      <p:sp>
        <p:nvSpPr>
          <p:cNvPr id="67587" name="Rectangle 3">
            <a:extLst>
              <a:ext uri="{FF2B5EF4-FFF2-40B4-BE49-F238E27FC236}">
                <a16:creationId xmlns:a16="http://schemas.microsoft.com/office/drawing/2014/main" id="{A4FF2AFD-498F-441B-8563-94585565426C}"/>
              </a:ext>
            </a:extLst>
          </p:cNvPr>
          <p:cNvSpPr>
            <a:spLocks noGrp="1" noChangeArrowheads="1"/>
          </p:cNvSpPr>
          <p:nvPr>
            <p:ph type="body" idx="1"/>
          </p:nvPr>
        </p:nvSpPr>
        <p:spPr>
          <a:xfrm>
            <a:off x="381000" y="1600200"/>
            <a:ext cx="8305800" cy="4876800"/>
          </a:xfrm>
        </p:spPr>
        <p:txBody>
          <a:bodyPr/>
          <a:lstStyle/>
          <a:p>
            <a:pPr algn="ctr" eaLnBrk="1" hangingPunct="1">
              <a:lnSpc>
                <a:spcPct val="90000"/>
              </a:lnSpc>
            </a:pPr>
            <a:r>
              <a:rPr lang="en-US" altLang="en-US">
                <a:solidFill>
                  <a:srgbClr val="FFFF00"/>
                </a:solidFill>
              </a:rPr>
              <a:t>The Pharisees would be judged and condemned because they willfully rejected Jesus as the Son of God (39a) </a:t>
            </a:r>
          </a:p>
          <a:p>
            <a:pPr algn="ctr" eaLnBrk="1" hangingPunct="1">
              <a:lnSpc>
                <a:spcPct val="90000"/>
              </a:lnSpc>
            </a:pPr>
            <a:endParaRPr lang="en-US" altLang="en-US">
              <a:solidFill>
                <a:srgbClr val="FFFF00"/>
              </a:solidFill>
            </a:endParaRPr>
          </a:p>
          <a:p>
            <a:pPr algn="ctr" eaLnBrk="1" hangingPunct="1">
              <a:lnSpc>
                <a:spcPct val="90000"/>
              </a:lnSpc>
            </a:pPr>
            <a:r>
              <a:rPr lang="en-US" altLang="en-US">
                <a:solidFill>
                  <a:srgbClr val="FFFF00"/>
                </a:solidFill>
              </a:rPr>
              <a:t>The Pharisees’ ability to see spiritual truth degenerated (39b)</a:t>
            </a:r>
          </a:p>
          <a:p>
            <a:pPr algn="ctr" eaLnBrk="1" hangingPunct="1">
              <a:lnSpc>
                <a:spcPct val="90000"/>
              </a:lnSpc>
            </a:pPr>
            <a:endParaRPr lang="en-US" altLang="en-US">
              <a:solidFill>
                <a:srgbClr val="FFFF00"/>
              </a:solidFill>
            </a:endParaRPr>
          </a:p>
          <a:p>
            <a:pPr algn="ctr" eaLnBrk="1" hangingPunct="1">
              <a:lnSpc>
                <a:spcPct val="90000"/>
              </a:lnSpc>
            </a:pPr>
            <a:r>
              <a:rPr lang="en-US" altLang="en-US">
                <a:solidFill>
                  <a:srgbClr val="FFFF00"/>
                </a:solidFill>
              </a:rPr>
              <a:t>The Pharisees continued with their guilt upon them (41b)</a:t>
            </a:r>
          </a:p>
        </p:txBody>
      </p:sp>
    </p:spTree>
    <p:extLst>
      <p:ext uri="{BB962C8B-B14F-4D97-AF65-F5344CB8AC3E}">
        <p14:creationId xmlns:p14="http://schemas.microsoft.com/office/powerpoint/2010/main" val="32808646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anim to="" calcmode="lin" valueType="num">
                                      <p:cBhvr>
                                        <p:cTn id="7" dur="1" fill="hold"/>
                                        <p:tgtEl>
                                          <p:spTgt spid="67587">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67587">
                                            <p:txEl>
                                              <p:pRg st="2" end="2"/>
                                            </p:txEl>
                                          </p:spTgt>
                                        </p:tgtEl>
                                        <p:attrNameLst>
                                          <p:attrName>style.visibility</p:attrName>
                                        </p:attrNameLst>
                                      </p:cBhvr>
                                      <p:to>
                                        <p:strVal val="visible"/>
                                      </p:to>
                                    </p:set>
                                    <p:anim to="" calcmode="lin" valueType="num">
                                      <p:cBhvr>
                                        <p:cTn id="12" dur="1" fill="hold"/>
                                        <p:tgtEl>
                                          <p:spTgt spid="67587">
                                            <p:txEl>
                                              <p:pRg st="2" end="2"/>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67587">
                                            <p:txEl>
                                              <p:pRg st="4" end="4"/>
                                            </p:txEl>
                                          </p:spTgt>
                                        </p:tgtEl>
                                        <p:attrNameLst>
                                          <p:attrName>style.visibility</p:attrName>
                                        </p:attrNameLst>
                                      </p:cBhvr>
                                      <p:to>
                                        <p:strVal val="visible"/>
                                      </p:to>
                                    </p:set>
                                    <p:anim to="" calcmode="lin" valueType="num">
                                      <p:cBhvr>
                                        <p:cTn id="17" dur="1" fill="hold"/>
                                        <p:tgtEl>
                                          <p:spTgt spid="67587">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086FA14C-E7B9-42EA-A4E3-8F558AA3CED3}"/>
              </a:ext>
            </a:extLst>
          </p:cNvPr>
          <p:cNvSpPr>
            <a:spLocks noGrp="1" noChangeArrowheads="1"/>
          </p:cNvSpPr>
          <p:nvPr>
            <p:ph type="title"/>
          </p:nvPr>
        </p:nvSpPr>
        <p:spPr/>
        <p:txBody>
          <a:bodyPr/>
          <a:lstStyle/>
          <a:p>
            <a:pPr eaLnBrk="1" hangingPunct="1">
              <a:defRPr/>
            </a:pPr>
            <a:r>
              <a:rPr lang="en-US"/>
              <a:t>John 3:17-18</a:t>
            </a:r>
          </a:p>
        </p:txBody>
      </p:sp>
      <p:sp>
        <p:nvSpPr>
          <p:cNvPr id="74755" name="Rectangle 3">
            <a:extLst>
              <a:ext uri="{FF2B5EF4-FFF2-40B4-BE49-F238E27FC236}">
                <a16:creationId xmlns:a16="http://schemas.microsoft.com/office/drawing/2014/main" id="{7A2C81FB-9161-4505-A778-E74A35F84869}"/>
              </a:ext>
            </a:extLst>
          </p:cNvPr>
          <p:cNvSpPr>
            <a:spLocks noGrp="1" noChangeArrowheads="1"/>
          </p:cNvSpPr>
          <p:nvPr>
            <p:ph type="body" idx="1"/>
          </p:nvPr>
        </p:nvSpPr>
        <p:spPr>
          <a:xfrm>
            <a:off x="685800" y="1600200"/>
            <a:ext cx="7848600" cy="4876800"/>
          </a:xfrm>
          <a:solidFill>
            <a:srgbClr val="000005"/>
          </a:solidFill>
        </p:spPr>
        <p:txBody>
          <a:bodyPr/>
          <a:lstStyle/>
          <a:p>
            <a:pPr algn="ctr" eaLnBrk="1" hangingPunct="1">
              <a:lnSpc>
                <a:spcPct val="90000"/>
              </a:lnSpc>
              <a:buFont typeface="Wingdings" panose="05000000000000000000" pitchFamily="2" charset="2"/>
              <a:buNone/>
            </a:pPr>
            <a:r>
              <a:rPr lang="en-US" altLang="en-US" sz="3600" b="1">
                <a:effectLst/>
                <a:latin typeface="Arial" panose="020B0604020202020204" pitchFamily="34" charset="0"/>
              </a:rPr>
              <a:t>For God did not send the Son into the world to judge the world, but that the world might be saved through Him. He who believes in Him is not judged; he who does not believe has been judged already, because he has not believed in the name of the only begotten Son of God.</a:t>
            </a:r>
          </a:p>
        </p:txBody>
      </p:sp>
    </p:spTree>
    <p:extLst>
      <p:ext uri="{BB962C8B-B14F-4D97-AF65-F5344CB8AC3E}">
        <p14:creationId xmlns:p14="http://schemas.microsoft.com/office/powerpoint/2010/main" val="21788779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74755">
                                            <p:txEl>
                                              <p:pRg st="0" end="0"/>
                                            </p:txEl>
                                          </p:spTgt>
                                        </p:tgtEl>
                                        <p:attrNameLst>
                                          <p:attrName>style.visibility</p:attrName>
                                        </p:attrNameLst>
                                      </p:cBhvr>
                                      <p:to>
                                        <p:strVal val="visible"/>
                                      </p:to>
                                    </p:set>
                                    <p:anim to="" calcmode="lin" valueType="num">
                                      <p:cBhvr>
                                        <p:cTn id="7" dur="1" fill="hold"/>
                                        <p:tgtEl>
                                          <p:spTgt spid="74755">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AC4C25C2-AA26-4968-9CCA-F717770D1A18}"/>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John’s Message</a:t>
            </a:r>
          </a:p>
        </p:txBody>
      </p:sp>
      <p:sp>
        <p:nvSpPr>
          <p:cNvPr id="88067" name="Rectangle 3">
            <a:extLst>
              <a:ext uri="{FF2B5EF4-FFF2-40B4-BE49-F238E27FC236}">
                <a16:creationId xmlns:a16="http://schemas.microsoft.com/office/drawing/2014/main" id="{43B9C2A4-AA32-41C1-8BCE-1EE7EFFA92D4}"/>
              </a:ext>
            </a:extLst>
          </p:cNvPr>
          <p:cNvSpPr>
            <a:spLocks noGrp="1" noChangeArrowheads="1"/>
          </p:cNvSpPr>
          <p:nvPr>
            <p:ph type="body" idx="1"/>
          </p:nvPr>
        </p:nvSpPr>
        <p:spPr>
          <a:xfrm>
            <a:off x="1279525" y="1600200"/>
            <a:ext cx="5883275" cy="685800"/>
          </a:xfrm>
        </p:spPr>
        <p:txBody>
          <a:bodyPr/>
          <a:lstStyle/>
          <a:p>
            <a:pPr eaLnBrk="1" hangingPunct="1">
              <a:buFontTx/>
              <a:buNone/>
            </a:pPr>
            <a:r>
              <a:rPr lang="en-US" altLang="en-US" b="1">
                <a:solidFill>
                  <a:srgbClr val="000099"/>
                </a:solidFill>
                <a:ea typeface="ＭＳ Ｐゴシック" panose="020B0600070205080204" pitchFamily="34" charset="-128"/>
              </a:rPr>
              <a:t>Jesus is the Truth.  Therefore…</a:t>
            </a:r>
          </a:p>
        </p:txBody>
      </p:sp>
      <p:sp>
        <p:nvSpPr>
          <p:cNvPr id="88068" name="Rectangle 4">
            <a:extLst>
              <a:ext uri="{FF2B5EF4-FFF2-40B4-BE49-F238E27FC236}">
                <a16:creationId xmlns:a16="http://schemas.microsoft.com/office/drawing/2014/main" id="{9C869D34-6DEA-49BF-BD61-18844D28E280}"/>
              </a:ext>
            </a:extLst>
          </p:cNvPr>
          <p:cNvSpPr>
            <a:spLocks noChangeArrowheads="1"/>
          </p:cNvSpPr>
          <p:nvPr/>
        </p:nvSpPr>
        <p:spPr bwMode="auto">
          <a:xfrm>
            <a:off x="1219200" y="2514600"/>
            <a:ext cx="52578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800" b="1" i="0" u="none"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Those who </a:t>
            </a:r>
            <a:r>
              <a:rPr kumimoji="0" lang="en-US" altLang="en-US" sz="2800" b="1" i="0" u="sng"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believe</a:t>
            </a:r>
            <a:r>
              <a:rPr kumimoji="0" lang="en-US" altLang="en-US" sz="2800" b="1" i="0" u="none"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 in Jesus shall know the truth and the truth will set them </a:t>
            </a:r>
            <a:r>
              <a:rPr kumimoji="0" lang="en-US" altLang="en-US" sz="2800" b="1" i="0" u="sng"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free</a:t>
            </a:r>
            <a:r>
              <a:rPr kumimoji="0" lang="en-US" altLang="en-US" sz="2800" b="1" i="0" u="none"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altLang="en-US" sz="2800" b="1" i="0" u="none"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800" b="1" i="0" u="none"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But those who </a:t>
            </a:r>
            <a:r>
              <a:rPr kumimoji="0" lang="en-US" altLang="en-US" sz="2800" b="1" i="0" u="sng"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reject</a:t>
            </a:r>
            <a:r>
              <a:rPr kumimoji="0" lang="en-US" altLang="en-US" sz="2800" b="1" i="0" u="none"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 Jesus as the Son of God shall be </a:t>
            </a:r>
            <a:r>
              <a:rPr kumimoji="0" lang="en-US" altLang="en-US" sz="2800" b="1" i="0" u="sng"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judged</a:t>
            </a:r>
            <a:r>
              <a:rPr kumimoji="0" lang="en-US" altLang="en-US" sz="2800" b="1" i="0" u="none"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19876133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animEffect transition="in" filter="circle(in)">
                                      <p:cBhvr>
                                        <p:cTn id="7" dur="2000"/>
                                        <p:tgtEl>
                                          <p:spTgt spid="88067">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88068">
                                            <p:txEl>
                                              <p:pRg st="0" end="0"/>
                                            </p:txEl>
                                          </p:spTgt>
                                        </p:tgtEl>
                                        <p:attrNameLst>
                                          <p:attrName>style.visibility</p:attrName>
                                        </p:attrNameLst>
                                      </p:cBhvr>
                                      <p:to>
                                        <p:strVal val="visible"/>
                                      </p:to>
                                    </p:set>
                                    <p:animEffect transition="in" filter="circle(in)">
                                      <p:cBhvr>
                                        <p:cTn id="10" dur="2000"/>
                                        <p:tgtEl>
                                          <p:spTgt spid="88068">
                                            <p:txEl>
                                              <p:pRg st="0" end="0"/>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88068">
                                            <p:txEl>
                                              <p:pRg st="2" end="2"/>
                                            </p:txEl>
                                          </p:spTgt>
                                        </p:tgtEl>
                                        <p:attrNameLst>
                                          <p:attrName>style.visibility</p:attrName>
                                        </p:attrNameLst>
                                      </p:cBhvr>
                                      <p:to>
                                        <p:strVal val="visible"/>
                                      </p:to>
                                    </p:set>
                                    <p:animEffect transition="in" filter="circle(in)">
                                      <p:cBhvr>
                                        <p:cTn id="13" dur="2000"/>
                                        <p:tgtEl>
                                          <p:spTgt spid="8806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5C64D2-81F7-474B-9D64-E42F42B9A95C}"/>
              </a:ext>
            </a:extLst>
          </p:cNvPr>
          <p:cNvSpPr>
            <a:spLocks noChangeArrowheads="1"/>
          </p:cNvSpPr>
          <p:nvPr/>
        </p:nvSpPr>
        <p:spPr bwMode="auto">
          <a:xfrm>
            <a:off x="0" y="0"/>
            <a:ext cx="9144000" cy="6858000"/>
          </a:xfrm>
          <a:prstGeom prst="rect">
            <a:avLst/>
          </a:prstGeom>
          <a:solidFill>
            <a:schemeClr val="bg1"/>
          </a:solidFill>
          <a:ln w="9525">
            <a:solidFill>
              <a:srgbClr val="B6DCDF"/>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pic>
        <p:nvPicPr>
          <p:cNvPr id="26627" name="Picture 7" descr="divided-highway-ahead.jpg">
            <a:extLst>
              <a:ext uri="{FF2B5EF4-FFF2-40B4-BE49-F238E27FC236}">
                <a16:creationId xmlns:a16="http://schemas.microsoft.com/office/drawing/2014/main" id="{7D9C7ACA-E54E-43DE-9892-55D5FFBCB9A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47800"/>
            <a:ext cx="4178300"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9218C9D-CC4F-410F-A2C9-3D48239C7967}"/>
              </a:ext>
            </a:extLst>
          </p:cNvPr>
          <p:cNvSpPr>
            <a:spLocks noGrp="1"/>
          </p:cNvSpPr>
          <p:nvPr>
            <p:ph type="title" idx="4294967295"/>
          </p:nvPr>
        </p:nvSpPr>
        <p:spPr>
          <a:xfrm>
            <a:off x="457200" y="76200"/>
            <a:ext cx="8229600" cy="1143000"/>
          </a:xfrm>
        </p:spPr>
        <p:txBody>
          <a:bodyPr/>
          <a:lstStyle/>
          <a:p>
            <a:pPr eaLnBrk="1" hangingPunct="1">
              <a:defRPr/>
            </a:pPr>
            <a:r>
              <a:rPr lang="en-US" sz="4400" i="1" dirty="0">
                <a:solidFill>
                  <a:srgbClr val="000000"/>
                </a:solidFill>
                <a:ea typeface="+mj-ea"/>
                <a:cs typeface="+mj-cs"/>
              </a:rPr>
              <a:t>Our Subject Today</a:t>
            </a:r>
          </a:p>
        </p:txBody>
      </p:sp>
      <p:sp>
        <p:nvSpPr>
          <p:cNvPr id="3" name="Title 1">
            <a:extLst>
              <a:ext uri="{FF2B5EF4-FFF2-40B4-BE49-F238E27FC236}">
                <a16:creationId xmlns:a16="http://schemas.microsoft.com/office/drawing/2014/main" id="{035C0049-5003-4F99-AB57-47A3881D95A0}"/>
              </a:ext>
            </a:extLst>
          </p:cNvPr>
          <p:cNvSpPr txBox="1">
            <a:spLocks/>
          </p:cNvSpPr>
          <p:nvPr/>
        </p:nvSpPr>
        <p:spPr bwMode="auto">
          <a:xfrm>
            <a:off x="4343400" y="1447800"/>
            <a:ext cx="4876800" cy="46482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Why do people have such </a:t>
            </a:r>
            <a:r>
              <a:rPr kumimoji="0" lang="en-US" sz="54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divided </a:t>
            </a:r>
            <a:r>
              <a:rPr kumimoji="0" lang="en-US" sz="54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opinions about Christ?</a:t>
            </a:r>
          </a:p>
        </p:txBody>
      </p:sp>
      <p:sp>
        <p:nvSpPr>
          <p:cNvPr id="7" name="Title 1">
            <a:extLst>
              <a:ext uri="{FF2B5EF4-FFF2-40B4-BE49-F238E27FC236}">
                <a16:creationId xmlns:a16="http://schemas.microsoft.com/office/drawing/2014/main" id="{A4EBBEEF-3026-4953-BF93-0BD597227948}"/>
              </a:ext>
            </a:extLst>
          </p:cNvPr>
          <p:cNvSpPr txBox="1">
            <a:spLocks/>
          </p:cNvSpPr>
          <p:nvPr/>
        </p:nvSpPr>
        <p:spPr bwMode="auto">
          <a:xfrm rot="20343348">
            <a:off x="30163" y="4725988"/>
            <a:ext cx="4876800" cy="1066800"/>
          </a:xfrm>
          <a:prstGeom prst="rect">
            <a:avLst/>
          </a:prstGeom>
          <a:solidFill>
            <a:schemeClr val="tx1"/>
          </a:solid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9DC55"/>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3 reasons!</a:t>
            </a:r>
          </a:p>
        </p:txBody>
      </p:sp>
    </p:spTree>
    <p:extLst>
      <p:ext uri="{BB962C8B-B14F-4D97-AF65-F5344CB8AC3E}">
        <p14:creationId xmlns:p14="http://schemas.microsoft.com/office/powerpoint/2010/main" val="39268147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89E61ADA-FC3E-4FF9-B347-81B10D46A069}"/>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Application</a:t>
            </a:r>
          </a:p>
        </p:txBody>
      </p:sp>
      <p:sp>
        <p:nvSpPr>
          <p:cNvPr id="77827" name="Rectangle 3">
            <a:extLst>
              <a:ext uri="{FF2B5EF4-FFF2-40B4-BE49-F238E27FC236}">
                <a16:creationId xmlns:a16="http://schemas.microsoft.com/office/drawing/2014/main" id="{136723AF-7A8C-4692-8CF3-D2CDB4274C07}"/>
              </a:ext>
            </a:extLst>
          </p:cNvPr>
          <p:cNvSpPr>
            <a:spLocks noGrp="1" noChangeArrowheads="1"/>
          </p:cNvSpPr>
          <p:nvPr>
            <p:ph type="body" idx="1"/>
          </p:nvPr>
        </p:nvSpPr>
        <p:spPr>
          <a:xfrm>
            <a:off x="1066800" y="1600200"/>
            <a:ext cx="5715000" cy="4525963"/>
          </a:xfrm>
        </p:spPr>
        <p:txBody>
          <a:bodyPr/>
          <a:lstStyle/>
          <a:p>
            <a:pPr algn="ctr" eaLnBrk="1" hangingPunct="1">
              <a:buFontTx/>
              <a:buNone/>
            </a:pPr>
            <a:r>
              <a:rPr lang="en-US" altLang="en-US" b="1">
                <a:solidFill>
                  <a:srgbClr val="000099"/>
                </a:solidFill>
                <a:ea typeface="ＭＳ Ｐゴシック" panose="020B0600070205080204" pitchFamily="34" charset="-128"/>
              </a:rPr>
              <a:t>Let’s not follow in the footsteps of the Pharisees--blinded by their pride, reputation and wealth.</a:t>
            </a:r>
          </a:p>
          <a:p>
            <a:pPr algn="ctr" eaLnBrk="1" hangingPunct="1">
              <a:buFontTx/>
              <a:buNone/>
            </a:pPr>
            <a:endParaRPr lang="en-US" altLang="en-US" b="1">
              <a:solidFill>
                <a:srgbClr val="000099"/>
              </a:solidFill>
              <a:ea typeface="ＭＳ Ｐゴシック" panose="020B0600070205080204" pitchFamily="34" charset="-128"/>
            </a:endParaRPr>
          </a:p>
          <a:p>
            <a:pPr algn="ctr" eaLnBrk="1" hangingPunct="1">
              <a:buFontTx/>
              <a:buNone/>
            </a:pPr>
            <a:r>
              <a:rPr lang="en-US" altLang="en-US" b="1">
                <a:solidFill>
                  <a:srgbClr val="000099"/>
                </a:solidFill>
                <a:ea typeface="ＭＳ Ｐゴシック" panose="020B0600070205080204" pitchFamily="34" charset="-128"/>
              </a:rPr>
              <a:t>Let’s follow the example of the blind man--humbly obey and believe His Word.</a:t>
            </a:r>
          </a:p>
        </p:txBody>
      </p:sp>
    </p:spTree>
    <p:extLst>
      <p:ext uri="{BB962C8B-B14F-4D97-AF65-F5344CB8AC3E}">
        <p14:creationId xmlns:p14="http://schemas.microsoft.com/office/powerpoint/2010/main" val="2878515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77827">
                                            <p:txEl>
                                              <p:pRg st="0" end="0"/>
                                            </p:txEl>
                                          </p:spTgt>
                                        </p:tgtEl>
                                        <p:attrNameLst>
                                          <p:attrName>style.visibility</p:attrName>
                                        </p:attrNameLst>
                                      </p:cBhvr>
                                      <p:to>
                                        <p:strVal val="visible"/>
                                      </p:to>
                                    </p:set>
                                    <p:anim to="" calcmode="lin" valueType="num">
                                      <p:cBhvr>
                                        <p:cTn id="7" dur="1" fill="hold"/>
                                        <p:tgtEl>
                                          <p:spTgt spid="77827">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77827">
                                            <p:txEl>
                                              <p:pRg st="2" end="2"/>
                                            </p:txEl>
                                          </p:spTgt>
                                        </p:tgtEl>
                                        <p:attrNameLst>
                                          <p:attrName>style.visibility</p:attrName>
                                        </p:attrNameLst>
                                      </p:cBhvr>
                                      <p:to>
                                        <p:strVal val="visible"/>
                                      </p:to>
                                    </p:set>
                                    <p:anim to="" calcmode="lin" valueType="num">
                                      <p:cBhvr>
                                        <p:cTn id="10" dur="1" fill="hold"/>
                                        <p:tgtEl>
                                          <p:spTgt spid="77827">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6" descr="pd_darkness_071029_ms.jpg">
            <a:extLst>
              <a:ext uri="{FF2B5EF4-FFF2-40B4-BE49-F238E27FC236}">
                <a16:creationId xmlns:a16="http://schemas.microsoft.com/office/drawing/2014/main" id="{D78B396D-0D24-40A9-BD79-E88B3D1C33A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73D4B81-B1C9-41D9-9625-F95909D3734F}"/>
              </a:ext>
            </a:extLst>
          </p:cNvPr>
          <p:cNvSpPr>
            <a:spLocks noGrp="1"/>
          </p:cNvSpPr>
          <p:nvPr>
            <p:ph type="title"/>
          </p:nvPr>
        </p:nvSpPr>
        <p:spPr>
          <a:xfrm>
            <a:off x="0" y="76200"/>
            <a:ext cx="9144000" cy="914400"/>
          </a:xfrm>
        </p:spPr>
        <p:txBody>
          <a:bodyPr/>
          <a:lstStyle/>
          <a:p>
            <a:r>
              <a:rPr lang="en-US" altLang="en-US" sz="5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rPr>
              <a:t>The Great Transfer</a:t>
            </a:r>
          </a:p>
        </p:txBody>
      </p:sp>
      <p:sp>
        <p:nvSpPr>
          <p:cNvPr id="148484" name="Text Placeholder 2">
            <a:extLst>
              <a:ext uri="{FF2B5EF4-FFF2-40B4-BE49-F238E27FC236}">
                <a16:creationId xmlns:a16="http://schemas.microsoft.com/office/drawing/2014/main" id="{9A2AF544-87A3-4593-88C7-E8B9401C8B54}"/>
              </a:ext>
            </a:extLst>
          </p:cNvPr>
          <p:cNvSpPr txBox="1">
            <a:spLocks/>
          </p:cNvSpPr>
          <p:nvPr/>
        </p:nvSpPr>
        <p:spPr bwMode="auto">
          <a:xfrm>
            <a:off x="304800" y="1219200"/>
            <a:ext cx="2667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For he has rescued us from the kingdom of darkness</a:t>
            </a:r>
          </a:p>
        </p:txBody>
      </p:sp>
      <p:sp>
        <p:nvSpPr>
          <p:cNvPr id="148485" name="Text Placeholder 2">
            <a:extLst>
              <a:ext uri="{FF2B5EF4-FFF2-40B4-BE49-F238E27FC236}">
                <a16:creationId xmlns:a16="http://schemas.microsoft.com/office/drawing/2014/main" id="{1C000F1A-45B8-45BF-A666-651BAE3EB97C}"/>
              </a:ext>
            </a:extLst>
          </p:cNvPr>
          <p:cNvSpPr txBox="1">
            <a:spLocks/>
          </p:cNvSpPr>
          <p:nvPr/>
        </p:nvSpPr>
        <p:spPr bwMode="auto">
          <a:xfrm>
            <a:off x="6477000" y="1219200"/>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and transferred us into the Kingdom of his dear Son</a:t>
            </a:r>
          </a:p>
        </p:txBody>
      </p:sp>
      <p:sp>
        <p:nvSpPr>
          <p:cNvPr id="148486" name="Text Placeholder 2">
            <a:extLst>
              <a:ext uri="{FF2B5EF4-FFF2-40B4-BE49-F238E27FC236}">
                <a16:creationId xmlns:a16="http://schemas.microsoft.com/office/drawing/2014/main" id="{5767CB8F-6445-42BB-BC21-636DEFFBE986}"/>
              </a:ext>
            </a:extLst>
          </p:cNvPr>
          <p:cNvSpPr txBox="1">
            <a:spLocks/>
          </p:cNvSpPr>
          <p:nvPr/>
        </p:nvSpPr>
        <p:spPr bwMode="auto">
          <a:xfrm>
            <a:off x="5562600" y="4800600"/>
            <a:ext cx="3581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30000" noProof="0">
                <a:ln>
                  <a:noFill/>
                </a:ln>
                <a:solidFill>
                  <a:srgbClr val="FFFFFF"/>
                </a:solidFill>
                <a:effectLst/>
                <a:uLnTx/>
                <a:uFillTx/>
                <a:latin typeface="Arial" panose="020B0604020202020204" pitchFamily="34" charset="0"/>
                <a:ea typeface="+mn-ea"/>
                <a:cs typeface="Arial" panose="020B0604020202020204" pitchFamily="34" charset="0"/>
              </a:rPr>
              <a:t>14 </a:t>
            </a: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who purchased our freedom and forgave our sins (Col 1:13-14)</a:t>
            </a:r>
          </a:p>
        </p:txBody>
      </p:sp>
    </p:spTree>
    <p:extLst>
      <p:ext uri="{BB962C8B-B14F-4D97-AF65-F5344CB8AC3E}">
        <p14:creationId xmlns:p14="http://schemas.microsoft.com/office/powerpoint/2010/main" val="397934048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B75A102D-A067-4E4B-A58D-CDBBC0A4EE7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F. Conflict Over the Shepherd</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103</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10:1-21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declares that a remnant of Israel followed Him as the true, good, only and obedient Shepherd and calls to Him those following the Pharisees as false shepherds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98869825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B23CB454-68C9-FD4A-A82B-8D48AF9CA2B0}"/>
              </a:ext>
            </a:extLst>
          </p:cNvPr>
          <p:cNvSpPr>
            <a:spLocks noGrp="1" noChangeArrowheads="1"/>
          </p:cNvSpPr>
          <p:nvPr>
            <p:ph type="title"/>
          </p:nvPr>
        </p:nvSpPr>
        <p:spPr>
          <a:xfrm>
            <a:off x="0" y="0"/>
            <a:ext cx="9144000" cy="762000"/>
          </a:xfrm>
        </p:spPr>
        <p:txBody>
          <a:bodyPr/>
          <a:lstStyle/>
          <a:p>
            <a:r>
              <a:rPr lang="en-US" altLang="en-US" sz="4000" b="1"/>
              <a:t>Who or what are you listening to?</a:t>
            </a:r>
          </a:p>
        </p:txBody>
      </p:sp>
      <p:sp>
        <p:nvSpPr>
          <p:cNvPr id="6147" name="Rectangle 3">
            <a:extLst>
              <a:ext uri="{FF2B5EF4-FFF2-40B4-BE49-F238E27FC236}">
                <a16:creationId xmlns:a16="http://schemas.microsoft.com/office/drawing/2014/main" id="{03D165CB-0D28-BC4F-B930-16B082CD12FA}"/>
              </a:ext>
            </a:extLst>
          </p:cNvPr>
          <p:cNvSpPr>
            <a:spLocks noGrp="1" noChangeArrowheads="1"/>
          </p:cNvSpPr>
          <p:nvPr>
            <p:ph type="body" idx="1"/>
          </p:nvPr>
        </p:nvSpPr>
        <p:spPr/>
        <p:txBody>
          <a:bodyPr/>
          <a:lstStyle/>
          <a:p>
            <a:endParaRPr lang="en-SG" altLang="en-US"/>
          </a:p>
        </p:txBody>
      </p:sp>
      <p:pic>
        <p:nvPicPr>
          <p:cNvPr id="6149" name="Picture 5" descr="listening">
            <a:extLst>
              <a:ext uri="{FF2B5EF4-FFF2-40B4-BE49-F238E27FC236}">
                <a16:creationId xmlns:a16="http://schemas.microsoft.com/office/drawing/2014/main" id="{F703DBF9-BA15-724D-9650-373C7FCBD5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4229548"/>
      </p:ext>
    </p:extLst>
  </p:cSld>
  <p:clrMapOvr>
    <a:masterClrMapping/>
  </p:clrMapOvr>
  <p:transition>
    <p:fade/>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D55269F9-5B40-2543-837D-51E7E4D1E30D}"/>
              </a:ext>
            </a:extLst>
          </p:cNvPr>
          <p:cNvSpPr>
            <a:spLocks noGrp="1" noChangeArrowheads="1"/>
          </p:cNvSpPr>
          <p:nvPr>
            <p:ph type="title"/>
          </p:nvPr>
        </p:nvSpPr>
        <p:spPr>
          <a:xfrm>
            <a:off x="0" y="0"/>
            <a:ext cx="9144000" cy="1417638"/>
          </a:xfrm>
        </p:spPr>
        <p:txBody>
          <a:bodyPr/>
          <a:lstStyle/>
          <a:p>
            <a:r>
              <a:rPr lang="en-US" altLang="en-US" sz="4000" b="1" dirty="0"/>
              <a:t>How does Jesus look at sheep?</a:t>
            </a:r>
          </a:p>
        </p:txBody>
      </p:sp>
      <p:pic>
        <p:nvPicPr>
          <p:cNvPr id="3" name="Picture 2">
            <a:extLst>
              <a:ext uri="{FF2B5EF4-FFF2-40B4-BE49-F238E27FC236}">
                <a16:creationId xmlns:a16="http://schemas.microsoft.com/office/drawing/2014/main" id="{59E1FCEA-B423-884D-8960-CA4344AB1DA2}"/>
              </a:ext>
            </a:extLst>
          </p:cNvPr>
          <p:cNvPicPr>
            <a:picLocks noChangeAspect="1"/>
          </p:cNvPicPr>
          <p:nvPr/>
        </p:nvPicPr>
        <p:blipFill>
          <a:blip r:embed="rId2"/>
          <a:stretch>
            <a:fillRect/>
          </a:stretch>
        </p:blipFill>
        <p:spPr>
          <a:xfrm>
            <a:off x="4104456" y="1467716"/>
            <a:ext cx="5292080" cy="5390284"/>
          </a:xfrm>
          <a:prstGeom prst="rect">
            <a:avLst/>
          </a:prstGeom>
        </p:spPr>
      </p:pic>
      <p:pic>
        <p:nvPicPr>
          <p:cNvPr id="5" name="Picture 4">
            <a:extLst>
              <a:ext uri="{FF2B5EF4-FFF2-40B4-BE49-F238E27FC236}">
                <a16:creationId xmlns:a16="http://schemas.microsoft.com/office/drawing/2014/main" id="{544E0A8B-70EA-B643-996D-F85F978CC005}"/>
              </a:ext>
            </a:extLst>
          </p:cNvPr>
          <p:cNvPicPr>
            <a:picLocks noChangeAspect="1"/>
          </p:cNvPicPr>
          <p:nvPr/>
        </p:nvPicPr>
        <p:blipFill>
          <a:blip r:embed="rId3"/>
          <a:stretch>
            <a:fillRect/>
          </a:stretch>
        </p:blipFill>
        <p:spPr>
          <a:xfrm>
            <a:off x="-326316" y="1467716"/>
            <a:ext cx="4646796" cy="5390284"/>
          </a:xfrm>
          <a:prstGeom prst="rect">
            <a:avLst/>
          </a:prstGeom>
        </p:spPr>
      </p:pic>
    </p:spTree>
    <p:extLst>
      <p:ext uri="{BB962C8B-B14F-4D97-AF65-F5344CB8AC3E}">
        <p14:creationId xmlns:p14="http://schemas.microsoft.com/office/powerpoint/2010/main" val="892900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CDEBAAE-AEBF-5B6E-DA63-89AD91669F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7BDC456-588C-B71F-8ADC-D3580D4D2BA5}"/>
              </a:ext>
            </a:extLst>
          </p:cNvPr>
          <p:cNvSpPr>
            <a:spLocks noGrp="1"/>
          </p:cNvSpPr>
          <p:nvPr>
            <p:ph type="title"/>
          </p:nvPr>
        </p:nvSpPr>
        <p:spPr>
          <a:xfrm>
            <a:off x="0" y="-97971"/>
            <a:ext cx="9144000" cy="1589313"/>
          </a:xfrm>
          <a:solidFill>
            <a:schemeClr val="tx1"/>
          </a:solidFill>
        </p:spPr>
        <p:txBody>
          <a:bodyPr>
            <a:noAutofit/>
          </a:bodyPr>
          <a:lstStyle/>
          <a:p>
            <a:pPr algn="ctr"/>
            <a:r>
              <a:rPr lang="en-US" sz="2800" b="1" dirty="0">
                <a:solidFill>
                  <a:schemeClr val="bg1"/>
                </a:solidFill>
                <a:latin typeface="Arial" panose="020B0604020202020204" pitchFamily="34" charset="0"/>
                <a:cs typeface="Arial" panose="020B0604020202020204" pitchFamily="34" charset="0"/>
              </a:rPr>
              <a:t>"After he has gathered his own flock, he walks ahead of them, and they follow him because they know his voice"—John 10:4 NLT</a:t>
            </a:r>
          </a:p>
        </p:txBody>
      </p:sp>
    </p:spTree>
    <p:extLst>
      <p:ext uri="{BB962C8B-B14F-4D97-AF65-F5344CB8AC3E}">
        <p14:creationId xmlns:p14="http://schemas.microsoft.com/office/powerpoint/2010/main" val="363871224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618563-37E1-0FB7-0764-5A9BA0CD06E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00" r="2523"/>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7BDC456-588C-B71F-8ADC-D3580D4D2BA5}"/>
              </a:ext>
            </a:extLst>
          </p:cNvPr>
          <p:cNvSpPr>
            <a:spLocks noGrp="1"/>
          </p:cNvSpPr>
          <p:nvPr>
            <p:ph type="title"/>
          </p:nvPr>
        </p:nvSpPr>
        <p:spPr>
          <a:xfrm>
            <a:off x="0" y="-97970"/>
            <a:ext cx="9144000" cy="1251856"/>
          </a:xfrm>
          <a:solidFill>
            <a:schemeClr val="tx1"/>
          </a:solidFill>
        </p:spPr>
        <p:txBody>
          <a:bodyPr>
            <a:noAutofit/>
          </a:bodyPr>
          <a:lstStyle/>
          <a:p>
            <a:pPr algn="ctr"/>
            <a:r>
              <a:rPr lang="en-US" sz="2800" b="1" dirty="0">
                <a:solidFill>
                  <a:schemeClr val="bg1"/>
                </a:solidFill>
                <a:latin typeface="Arial" panose="020B0604020202020204" pitchFamily="34" charset="0"/>
                <a:cs typeface="Arial" panose="020B0604020202020204" pitchFamily="34" charset="0"/>
              </a:rPr>
              <a:t>So he explained it to them: </a:t>
            </a:r>
            <a:br>
              <a:rPr lang="en-US" sz="2800" b="1" dirty="0">
                <a:solidFill>
                  <a:schemeClr val="bg1"/>
                </a:solidFill>
                <a:latin typeface="Arial" panose="020B0604020202020204" pitchFamily="34" charset="0"/>
                <a:cs typeface="Arial" panose="020B0604020202020204" pitchFamily="34" charset="0"/>
              </a:rPr>
            </a:br>
            <a:r>
              <a:rPr lang="en-US" sz="2800" b="1" dirty="0">
                <a:solidFill>
                  <a:schemeClr val="bg1"/>
                </a:solidFill>
                <a:latin typeface="Arial" panose="020B0604020202020204" pitchFamily="34" charset="0"/>
                <a:cs typeface="Arial" panose="020B0604020202020204" pitchFamily="34" charset="0"/>
              </a:rPr>
              <a:t>“I tell you the truth, I am the gate for the sheep."</a:t>
            </a:r>
            <a:br>
              <a:rPr lang="en-US" sz="2800" b="1" dirty="0">
                <a:solidFill>
                  <a:schemeClr val="bg1"/>
                </a:solidFill>
                <a:latin typeface="Arial" panose="020B0604020202020204" pitchFamily="34" charset="0"/>
                <a:cs typeface="Arial" panose="020B0604020202020204" pitchFamily="34" charset="0"/>
              </a:rPr>
            </a:br>
            <a:r>
              <a:rPr lang="en-US" sz="2800" b="1" dirty="0">
                <a:solidFill>
                  <a:schemeClr val="bg1"/>
                </a:solidFill>
                <a:latin typeface="Arial" panose="020B0604020202020204" pitchFamily="34" charset="0"/>
                <a:cs typeface="Arial" panose="020B0604020202020204" pitchFamily="34" charset="0"/>
              </a:rPr>
              <a:t>—John 10:7 NLT</a:t>
            </a:r>
          </a:p>
        </p:txBody>
      </p:sp>
    </p:spTree>
    <p:extLst>
      <p:ext uri="{BB962C8B-B14F-4D97-AF65-F5344CB8AC3E}">
        <p14:creationId xmlns:p14="http://schemas.microsoft.com/office/powerpoint/2010/main" val="25169558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BCB2DCC9-AC2E-FF4C-B7A9-9992031FEC30}"/>
              </a:ext>
            </a:extLst>
          </p:cNvPr>
          <p:cNvSpPr>
            <a:spLocks noGrp="1" noChangeArrowheads="1"/>
          </p:cNvSpPr>
          <p:nvPr>
            <p:ph type="title"/>
          </p:nvPr>
        </p:nvSpPr>
        <p:spPr/>
        <p:txBody>
          <a:bodyPr/>
          <a:lstStyle/>
          <a:p>
            <a:endParaRPr lang="en-SG" altLang="en-US"/>
          </a:p>
        </p:txBody>
      </p:sp>
      <p:sp>
        <p:nvSpPr>
          <p:cNvPr id="40963" name="Rectangle 3">
            <a:extLst>
              <a:ext uri="{FF2B5EF4-FFF2-40B4-BE49-F238E27FC236}">
                <a16:creationId xmlns:a16="http://schemas.microsoft.com/office/drawing/2014/main" id="{59A3A385-61AF-B541-846E-14887AE09982}"/>
              </a:ext>
            </a:extLst>
          </p:cNvPr>
          <p:cNvSpPr>
            <a:spLocks noGrp="1" noChangeArrowheads="1"/>
          </p:cNvSpPr>
          <p:nvPr>
            <p:ph type="body" idx="1"/>
          </p:nvPr>
        </p:nvSpPr>
        <p:spPr/>
        <p:txBody>
          <a:bodyPr/>
          <a:lstStyle/>
          <a:p>
            <a:endParaRPr lang="en-SG" altLang="en-US"/>
          </a:p>
        </p:txBody>
      </p:sp>
      <p:pic>
        <p:nvPicPr>
          <p:cNvPr id="40965" name="Picture 5" descr="the-jews-took-up-rocks-to-stone-jesus">
            <a:extLst>
              <a:ext uri="{FF2B5EF4-FFF2-40B4-BE49-F238E27FC236}">
                <a16:creationId xmlns:a16="http://schemas.microsoft.com/office/drawing/2014/main" id="{A6DF9C50-CBD4-E74F-B421-4C3DD79023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110464"/>
      </p:ext>
    </p:extLst>
  </p:cSld>
  <p:clrMapOvr>
    <a:masterClrMapping/>
  </p:clrMapOvr>
  <p:transition>
    <p:fade/>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54B113A0-F1F7-5D4D-85F0-3C237A0BBB0E}"/>
              </a:ext>
            </a:extLst>
          </p:cNvPr>
          <p:cNvSpPr>
            <a:spLocks noGrp="1" noChangeArrowheads="1"/>
          </p:cNvSpPr>
          <p:nvPr>
            <p:ph type="title"/>
          </p:nvPr>
        </p:nvSpPr>
        <p:spPr>
          <a:xfrm>
            <a:off x="0" y="274638"/>
            <a:ext cx="9144000" cy="1143000"/>
          </a:xfrm>
        </p:spPr>
        <p:txBody>
          <a:bodyPr/>
          <a:lstStyle/>
          <a:p>
            <a:r>
              <a:rPr lang="en-US" altLang="en-US" sz="3600" b="1"/>
              <a:t>C. S. Lewis, </a:t>
            </a:r>
            <a:r>
              <a:rPr lang="en-US" altLang="en-US" sz="3600" b="1" i="1"/>
              <a:t>Mere Christianity</a:t>
            </a:r>
            <a:r>
              <a:rPr lang="en-US" altLang="en-US" sz="3600" b="1"/>
              <a:t>, 55-56</a:t>
            </a:r>
          </a:p>
        </p:txBody>
      </p:sp>
      <p:sp>
        <p:nvSpPr>
          <p:cNvPr id="12291" name="Rectangle 3">
            <a:extLst>
              <a:ext uri="{FF2B5EF4-FFF2-40B4-BE49-F238E27FC236}">
                <a16:creationId xmlns:a16="http://schemas.microsoft.com/office/drawing/2014/main" id="{20DDB575-FAA1-914B-98BE-E1FEA0FFD013}"/>
              </a:ext>
            </a:extLst>
          </p:cNvPr>
          <p:cNvSpPr>
            <a:spLocks noGrp="1" noChangeArrowheads="1"/>
          </p:cNvSpPr>
          <p:nvPr>
            <p:ph type="body" idx="1"/>
          </p:nvPr>
        </p:nvSpPr>
        <p:spPr>
          <a:xfrm>
            <a:off x="457200" y="1600200"/>
            <a:ext cx="8229600" cy="5257800"/>
          </a:xfrm>
        </p:spPr>
        <p:txBody>
          <a:bodyPr/>
          <a:lstStyle/>
          <a:p>
            <a:pPr>
              <a:lnSpc>
                <a:spcPct val="80000"/>
              </a:lnSpc>
              <a:buFont typeface="Wingdings" pitchFamily="2" charset="2"/>
              <a:buNone/>
            </a:pPr>
            <a:r>
              <a:rPr lang="en-US" altLang="ko-KR" sz="2300" b="1">
                <a:ea typeface="굴림" panose="020B0600000101010101" pitchFamily="34" charset="-127"/>
              </a:rPr>
              <a:t>	“I am here trying to prevent anyone saying the really foolish thing that people often say about Him: ‘I’m ready to accept Jesus as a great moral teacher, but I don’t accept His claim to be God.’  That is the one thing we must not say.  A man who was merely a man and said the sort of things Jesus said would not be a great moral teacher.  He would either be a lunatic—on a level with the man who says he is a poached egg—or else he would be the Devil of Hell.  You must make your choice.  Either this man was, and is, the Son of God: or else a madman or something worse.  You can shut Him up for a fool, you can spit at Him and kill Him as a demon; or you can fall at His feet and call Him Lord and God.  But let us not come with any patronising nonsense about His being a great human teacher.  He has not left that open to us.  He did not intend to.”</a:t>
            </a:r>
            <a:endParaRPr lang="en-US" altLang="en-US" sz="2300" b="1"/>
          </a:p>
        </p:txBody>
      </p:sp>
    </p:spTree>
    <p:extLst>
      <p:ext uri="{BB962C8B-B14F-4D97-AF65-F5344CB8AC3E}">
        <p14:creationId xmlns:p14="http://schemas.microsoft.com/office/powerpoint/2010/main" val="3688158325"/>
      </p:ext>
    </p:extLst>
  </p:cSld>
  <p:clrMapOvr>
    <a:masterClrMapping/>
  </p:clrMapOvr>
  <p:transition>
    <p:fade/>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2993D4ED-3C3A-4310-81E0-825133E39BE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dirty="0">
                <a:solidFill>
                  <a:srgbClr val="FFFFFF"/>
                </a:solidFill>
                <a:effectLst>
                  <a:glow rad="228600">
                    <a:srgbClr val="000000"/>
                  </a:glow>
                </a:effectLst>
                <a:latin typeface="Arial"/>
                <a:cs typeface="Arial"/>
              </a:rPr>
              <a:t>G. Witness of the </a:t>
            </a:r>
          </a:p>
          <a:p>
            <a:pPr lvl="0" defTabSz="914400"/>
            <a:r>
              <a:rPr lang="en-US" sz="5400" b="1" kern="0" dirty="0">
                <a:solidFill>
                  <a:srgbClr val="FFFFFF"/>
                </a:solidFill>
                <a:effectLst>
                  <a:glow rad="228600">
                    <a:srgbClr val="000000"/>
                  </a:glow>
                </a:effectLst>
                <a:latin typeface="Arial"/>
                <a:cs typeface="Arial"/>
              </a:rPr>
              <a:t>Seventy-Two</a:t>
            </a:r>
            <a:endParaRPr kumimoji="0" lang="en-US" sz="60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104</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10: 1-24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 sends 72 disciples to tell the crowds that He is Messiah offering the kingdom to show that both the leaders and common people had begun to debate over His person</a:t>
            </a:r>
          </a:p>
        </p:txBody>
      </p:sp>
    </p:spTree>
    <p:extLst>
      <p:ext uri="{BB962C8B-B14F-4D97-AF65-F5344CB8AC3E}">
        <p14:creationId xmlns:p14="http://schemas.microsoft.com/office/powerpoint/2010/main" val="6605271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divided views.jpg">
            <a:extLst>
              <a:ext uri="{FF2B5EF4-FFF2-40B4-BE49-F238E27FC236}">
                <a16:creationId xmlns:a16="http://schemas.microsoft.com/office/drawing/2014/main" id="{5A53B2FB-81F1-48B4-A256-2FDCCB771AC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058275"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0CD62DF-1985-4ED9-80AE-AA50ABAEE59E}"/>
              </a:ext>
            </a:extLst>
          </p:cNvPr>
          <p:cNvSpPr>
            <a:spLocks noGrp="1"/>
          </p:cNvSpPr>
          <p:nvPr>
            <p:ph type="title" idx="4294967295"/>
          </p:nvPr>
        </p:nvSpPr>
        <p:spPr>
          <a:xfrm>
            <a:off x="152400" y="0"/>
            <a:ext cx="8686800" cy="1477963"/>
          </a:xfrm>
        </p:spPr>
        <p:txBody>
          <a:bodyPr/>
          <a:lstStyle/>
          <a:p>
            <a:pPr eaLnBrk="1" hangingPunct="1">
              <a:defRPr/>
            </a:pPr>
            <a:r>
              <a:rPr lang="en-US" dirty="0">
                <a:ea typeface="+mj-ea"/>
                <a:cs typeface="+mj-cs"/>
              </a:rPr>
              <a:t>I.  Everyone makes his or her </a:t>
            </a:r>
            <a:r>
              <a:rPr lang="en-US" u="sng" dirty="0">
                <a:solidFill>
                  <a:srgbClr val="FFFF00"/>
                </a:solidFill>
                <a:ea typeface="+mj-ea"/>
                <a:cs typeface="+mj-cs"/>
              </a:rPr>
              <a:t>own</a:t>
            </a:r>
            <a:r>
              <a:rPr lang="en-US" dirty="0">
                <a:solidFill>
                  <a:srgbClr val="FFFF00"/>
                </a:solidFill>
                <a:ea typeface="+mj-ea"/>
                <a:cs typeface="+mj-cs"/>
              </a:rPr>
              <a:t> </a:t>
            </a:r>
            <a:r>
              <a:rPr lang="en-US" dirty="0">
                <a:ea typeface="+mj-ea"/>
                <a:cs typeface="+mj-cs"/>
              </a:rPr>
              <a:t>decision about Christ (7:1-13).</a:t>
            </a:r>
          </a:p>
        </p:txBody>
      </p:sp>
      <p:sp>
        <p:nvSpPr>
          <p:cNvPr id="4" name="Title 1">
            <a:extLst>
              <a:ext uri="{FF2B5EF4-FFF2-40B4-BE49-F238E27FC236}">
                <a16:creationId xmlns:a16="http://schemas.microsoft.com/office/drawing/2014/main" id="{006119A4-36B1-45A0-AB0D-BBA0F00BA075}"/>
              </a:ext>
            </a:extLst>
          </p:cNvPr>
          <p:cNvSpPr txBox="1">
            <a:spLocks/>
          </p:cNvSpPr>
          <p:nvPr/>
        </p:nvSpPr>
        <p:spPr bwMode="auto">
          <a:xfrm>
            <a:off x="0" y="5334000"/>
            <a:ext cx="9220200" cy="12192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Why do people have such divided opinions about Christ?</a:t>
            </a:r>
          </a:p>
        </p:txBody>
      </p:sp>
    </p:spTree>
    <p:extLst>
      <p:ext uri="{BB962C8B-B14F-4D97-AF65-F5344CB8AC3E}">
        <p14:creationId xmlns:p14="http://schemas.microsoft.com/office/powerpoint/2010/main" val="339482959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98C5D5CD-03FF-4B5F-83D2-9C0214FEE4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H. Conflict Over the Question of Eternal Life</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149105"/>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105</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10:25-37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885917"/>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 tells the Good Samaritan parable to a self-justifying lawyer that he must help anyone in need to be rewarded kingdom blessings</a:t>
            </a:r>
          </a:p>
        </p:txBody>
      </p:sp>
    </p:spTree>
    <p:extLst>
      <p:ext uri="{BB962C8B-B14F-4D97-AF65-F5344CB8AC3E}">
        <p14:creationId xmlns:p14="http://schemas.microsoft.com/office/powerpoint/2010/main" val="32505681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7"/>
            <a:ext cx="9144000" cy="6837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6545" name="Title 1"/>
          <p:cNvSpPr>
            <a:spLocks noGrp="1"/>
          </p:cNvSpPr>
          <p:nvPr>
            <p:ph type="title"/>
          </p:nvPr>
        </p:nvSpPr>
        <p:spPr>
          <a:xfrm>
            <a:off x="323850" y="-26981"/>
            <a:ext cx="8229600" cy="849313"/>
          </a:xfrm>
        </p:spPr>
        <p:txBody>
          <a:bodyPr/>
          <a:lstStyle/>
          <a:p>
            <a:pPr>
              <a:defRPr/>
            </a:pPr>
            <a:r>
              <a:rPr lang="en-US" sz="4000" b="1" dirty="0">
                <a:solidFill>
                  <a:srgbClr val="FFFFFF"/>
                </a:solidFill>
                <a:effectLst>
                  <a:glow rad="266700">
                    <a:schemeClr val="tx1">
                      <a:alpha val="88000"/>
                    </a:schemeClr>
                  </a:glow>
                </a:effectLst>
                <a:latin typeface="Arial" charset="0"/>
                <a:ea typeface="ＭＳ Ｐゴシック" charset="0"/>
              </a:rPr>
              <a:t>The Good Samaritan (Luke 10)</a:t>
            </a:r>
          </a:p>
        </p:txBody>
      </p:sp>
      <p:sp>
        <p:nvSpPr>
          <p:cNvPr id="876546" name="Text Box 5"/>
          <p:cNvSpPr txBox="1">
            <a:spLocks noChangeArrowheads="1"/>
          </p:cNvSpPr>
          <p:nvPr/>
        </p:nvSpPr>
        <p:spPr bwMode="auto">
          <a:xfrm>
            <a:off x="8410581" y="44455"/>
            <a:ext cx="526943"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08" tIns="45704" rIns="91408" bIns="4570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66700">
                    <a:srgbClr val="000000">
                      <a:alpha val="88000"/>
                    </a:srgbClr>
                  </a:glow>
                </a:effectLst>
                <a:uLnTx/>
                <a:uFillTx/>
                <a:latin typeface="Arial" charset="0"/>
                <a:ea typeface="ＭＳ Ｐゴシック" charset="0"/>
              </a:rPr>
              <a:t>99</a:t>
            </a:r>
          </a:p>
        </p:txBody>
      </p:sp>
    </p:spTree>
    <p:extLst>
      <p:ext uri="{BB962C8B-B14F-4D97-AF65-F5344CB8AC3E}">
        <p14:creationId xmlns:p14="http://schemas.microsoft.com/office/powerpoint/2010/main" val="346352430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a:xfrm>
            <a:off x="76200" y="-76200"/>
            <a:ext cx="8915400" cy="1981200"/>
          </a:xfrm>
        </p:spPr>
        <p:txBody>
          <a:bodyPr/>
          <a:lstStyle/>
          <a:p>
            <a:pPr eaLnBrk="1" hangingPunct="1"/>
            <a:r>
              <a:rPr lang="en-US" sz="3600" dirty="0">
                <a:solidFill>
                  <a:srgbClr val="FFFF00"/>
                </a:solidFill>
                <a:latin typeface="Arial" charset="0"/>
                <a:cs typeface="Arial" charset="0"/>
              </a:rPr>
              <a:t>Augustine</a:t>
            </a:r>
            <a:r>
              <a:rPr lang="fr-FR" sz="3600" dirty="0">
                <a:solidFill>
                  <a:srgbClr val="FFFF00"/>
                </a:solidFill>
                <a:latin typeface="Arial" charset="0"/>
                <a:cs typeface="Arial" charset="0"/>
              </a:rPr>
              <a:t>'</a:t>
            </a:r>
            <a:r>
              <a:rPr lang="en-US" sz="3600" dirty="0">
                <a:solidFill>
                  <a:srgbClr val="FFFF00"/>
                </a:solidFill>
                <a:latin typeface="Arial" charset="0"/>
                <a:cs typeface="Arial" charset="0"/>
              </a:rPr>
              <a:t>s Allegorical Interpretation of the Good Samaritan Parable (Luke 15)</a:t>
            </a:r>
          </a:p>
        </p:txBody>
      </p:sp>
      <p:sp>
        <p:nvSpPr>
          <p:cNvPr id="15363" name="Rectangle 3"/>
          <p:cNvSpPr>
            <a:spLocks noGrp="1" noChangeArrowheads="1"/>
          </p:cNvSpPr>
          <p:nvPr>
            <p:ph idx="1"/>
          </p:nvPr>
        </p:nvSpPr>
        <p:spPr>
          <a:xfrm>
            <a:off x="533400" y="1600201"/>
            <a:ext cx="8229600" cy="762000"/>
          </a:xfrm>
        </p:spPr>
        <p:txBody>
          <a:bodyPr/>
          <a:lstStyle/>
          <a:p>
            <a:pPr eaLnBrk="1" hangingPunct="1">
              <a:buFont typeface="Wingdings" charset="0"/>
              <a:buNone/>
            </a:pPr>
            <a:r>
              <a:rPr lang="en-US" b="1">
                <a:solidFill>
                  <a:schemeClr val="bg1"/>
                </a:solidFill>
                <a:latin typeface="Arial" charset="0"/>
                <a:cs typeface="Arial" charset="0"/>
              </a:rPr>
              <a:t>	</a:t>
            </a:r>
            <a:r>
              <a:rPr lang="en-US" sz="2800" b="1" u="sng">
                <a:solidFill>
                  <a:schemeClr val="bg1"/>
                </a:solidFill>
                <a:latin typeface="Arial" charset="0"/>
                <a:cs typeface="Arial" charset="0"/>
              </a:rPr>
              <a:t>Text				Interpretation</a:t>
            </a:r>
            <a:endParaRPr lang="en-US" b="1" u="sng">
              <a:solidFill>
                <a:schemeClr val="bg1"/>
              </a:solidFill>
              <a:latin typeface="Arial" charset="0"/>
              <a:cs typeface="Arial" charset="0"/>
            </a:endParaRPr>
          </a:p>
        </p:txBody>
      </p:sp>
      <p:sp>
        <p:nvSpPr>
          <p:cNvPr id="15365" name="Rectangle 5"/>
          <p:cNvSpPr>
            <a:spLocks noChangeArrowheads="1"/>
          </p:cNvSpPr>
          <p:nvPr/>
        </p:nvSpPr>
        <p:spPr bwMode="auto">
          <a:xfrm>
            <a:off x="533400" y="2209800"/>
            <a:ext cx="8458200" cy="4495800"/>
          </a:xfrm>
          <a:prstGeom prst="rect">
            <a:avLst/>
          </a:prstGeom>
          <a:noFill/>
          <a:ln w="9525">
            <a:noFill/>
            <a:miter lim="800000"/>
            <a:headEnd/>
            <a:tailEnd/>
          </a:ln>
          <a:effectLst/>
        </p:spPr>
        <p:txBody>
          <a:bodyPr lIns="91408" tIns="45704" rIns="91408" bIns="45704"/>
          <a:lstStyle/>
          <a:p>
            <a:pPr marL="342781" marR="0" lvl="0" indent="-342781" algn="l" defTabSz="914400" rtl="0" eaLnBrk="1" fontAlgn="base" latinLnBrk="0" hangingPunct="1">
              <a:lnSpc>
                <a:spcPct val="100000"/>
              </a:lnSpc>
              <a:spcBef>
                <a:spcPct val="20000"/>
              </a:spcBef>
              <a:spcAft>
                <a:spcPct val="0"/>
              </a:spcAft>
              <a:buClr>
                <a:srgbClr val="009999"/>
              </a:buClr>
              <a:buSzTx/>
              <a:buFontTx/>
              <a:buBlip>
                <a:blip r:embed="rId2"/>
              </a:buBlip>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A "certain man"…			Adam</a:t>
            </a:r>
          </a:p>
          <a:p>
            <a:pPr marL="342781" marR="0" lvl="0" indent="-342781" algn="l" defTabSz="914400" rtl="0" eaLnBrk="1" fontAlgn="base" latinLnBrk="0" hangingPunct="1">
              <a:lnSpc>
                <a:spcPct val="100000"/>
              </a:lnSpc>
              <a:spcBef>
                <a:spcPct val="20000"/>
              </a:spcBef>
              <a:spcAft>
                <a:spcPct val="0"/>
              </a:spcAft>
              <a:buClr>
                <a:srgbClr val="009999"/>
              </a:buClr>
              <a:buSzTx/>
              <a:buFontTx/>
              <a:buBlip>
                <a:blip r:embed="rId2"/>
              </a:buBlip>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Thieves…				the devil and demons</a:t>
            </a:r>
          </a:p>
          <a:p>
            <a:pPr marL="342781" marR="0" lvl="0" indent="-342781" algn="l" defTabSz="914400" rtl="0" eaLnBrk="1" fontAlgn="base" latinLnBrk="0" hangingPunct="1">
              <a:lnSpc>
                <a:spcPct val="100000"/>
              </a:lnSpc>
              <a:spcBef>
                <a:spcPct val="20000"/>
              </a:spcBef>
              <a:spcAft>
                <a:spcPct val="0"/>
              </a:spcAft>
              <a:buClr>
                <a:srgbClr val="009999"/>
              </a:buClr>
              <a:buSzTx/>
              <a:buFontTx/>
              <a:buBlip>
                <a:blip r:embed="rId2"/>
              </a:buBlip>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Stripped him…			took his immortality</a:t>
            </a:r>
          </a:p>
          <a:p>
            <a:pPr marL="342781" marR="0" lvl="0" indent="-342781" algn="l" defTabSz="914400" rtl="0" eaLnBrk="1" fontAlgn="base" latinLnBrk="0" hangingPunct="1">
              <a:lnSpc>
                <a:spcPct val="100000"/>
              </a:lnSpc>
              <a:spcBef>
                <a:spcPct val="20000"/>
              </a:spcBef>
              <a:spcAft>
                <a:spcPct val="0"/>
              </a:spcAft>
              <a:buClr>
                <a:srgbClr val="009999"/>
              </a:buClr>
              <a:buSzTx/>
              <a:buFontTx/>
              <a:buBlip>
                <a:blip r:embed="rId2"/>
              </a:buBlip>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Beat him…				tempted him to sin</a:t>
            </a:r>
          </a:p>
          <a:p>
            <a:pPr marL="342781" marR="0" lvl="0" indent="-342781" algn="l" defTabSz="914400" rtl="0" eaLnBrk="1" fontAlgn="base" latinLnBrk="0" hangingPunct="1">
              <a:lnSpc>
                <a:spcPct val="100000"/>
              </a:lnSpc>
              <a:spcBef>
                <a:spcPct val="20000"/>
              </a:spcBef>
              <a:spcAft>
                <a:spcPct val="0"/>
              </a:spcAft>
              <a:buClr>
                <a:srgbClr val="009999"/>
              </a:buClr>
              <a:buSzTx/>
              <a:buFontTx/>
              <a:buBlip>
                <a:blip r:embed="rId2"/>
              </a:buBlip>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The priest and the Levite…		the ministry of the OT </a:t>
            </a:r>
          </a:p>
          <a:p>
            <a:pPr marL="342781" marR="0" lvl="0" indent="-342781" algn="l" defTabSz="914400" rtl="0" eaLnBrk="1" fontAlgn="base" latinLnBrk="0" hangingPunct="1">
              <a:lnSpc>
                <a:spcPct val="100000"/>
              </a:lnSpc>
              <a:spcBef>
                <a:spcPct val="20000"/>
              </a:spcBef>
              <a:spcAft>
                <a:spcPct val="0"/>
              </a:spcAft>
              <a:buClr>
                <a:srgbClr val="009999"/>
              </a:buClr>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						which does nothing for Adam</a:t>
            </a:r>
          </a:p>
          <a:p>
            <a:pPr marL="342781" marR="0" lvl="0" indent="-342781" algn="l" defTabSz="914400" rtl="0" eaLnBrk="1" fontAlgn="base" latinLnBrk="0" hangingPunct="1">
              <a:lnSpc>
                <a:spcPct val="100000"/>
              </a:lnSpc>
              <a:spcBef>
                <a:spcPct val="20000"/>
              </a:spcBef>
              <a:spcAft>
                <a:spcPct val="0"/>
              </a:spcAft>
              <a:buClr>
                <a:srgbClr val="009999"/>
              </a:buClr>
              <a:buSzTx/>
              <a:buFontTx/>
              <a:buBlip>
                <a:blip r:embed="rId2"/>
              </a:buBlip>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The Good Samaritan…		Christ</a:t>
            </a:r>
          </a:p>
          <a:p>
            <a:pPr marL="342781" marR="0" lvl="0" indent="-342781" algn="l" defTabSz="914400" rtl="0" eaLnBrk="1" fontAlgn="base" latinLnBrk="0" hangingPunct="1">
              <a:lnSpc>
                <a:spcPct val="100000"/>
              </a:lnSpc>
              <a:spcBef>
                <a:spcPct val="20000"/>
              </a:spcBef>
              <a:spcAft>
                <a:spcPct val="0"/>
              </a:spcAft>
              <a:buClr>
                <a:srgbClr val="009999"/>
              </a:buClr>
              <a:buSzTx/>
              <a:buFontTx/>
              <a:buBlip>
                <a:blip r:embed="rId2"/>
              </a:buBlip>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Binds wounds with oil and wine…	restrains sin with hope and </a:t>
            </a:r>
          </a:p>
          <a:p>
            <a:pPr marL="342781" marR="0" lvl="0" indent="-342781" algn="l" defTabSz="914400" rtl="0" eaLnBrk="1" fontAlgn="base" latinLnBrk="0" hangingPunct="1">
              <a:lnSpc>
                <a:spcPct val="100000"/>
              </a:lnSpc>
              <a:spcBef>
                <a:spcPct val="20000"/>
              </a:spcBef>
              <a:spcAft>
                <a:spcPct val="0"/>
              </a:spcAft>
              <a:buClr>
                <a:srgbClr val="009999"/>
              </a:buClr>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						an exhortation to work with a</a:t>
            </a:r>
          </a:p>
          <a:p>
            <a:pPr marL="342781" marR="0" lvl="0" indent="-342781" algn="l" defTabSz="914400" rtl="0" eaLnBrk="1" fontAlgn="base" latinLnBrk="0" hangingPunct="1">
              <a:lnSpc>
                <a:spcPct val="100000"/>
              </a:lnSpc>
              <a:spcBef>
                <a:spcPct val="20000"/>
              </a:spcBef>
              <a:spcAft>
                <a:spcPct val="0"/>
              </a:spcAft>
              <a:buClr>
                <a:srgbClr val="009999"/>
              </a:buClr>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						fervent spirit</a:t>
            </a:r>
          </a:p>
          <a:p>
            <a:pPr marL="342781" marR="0" lvl="0" indent="-342781" algn="l" defTabSz="914400" rtl="0" eaLnBrk="1" fontAlgn="base" latinLnBrk="0" hangingPunct="1">
              <a:lnSpc>
                <a:spcPct val="100000"/>
              </a:lnSpc>
              <a:spcBef>
                <a:spcPct val="20000"/>
              </a:spcBef>
              <a:spcAft>
                <a:spcPct val="0"/>
              </a:spcAft>
              <a:buClr>
                <a:srgbClr val="009999"/>
              </a:buClr>
              <a:buSzTx/>
              <a:buFontTx/>
              <a:buBlip>
                <a:blip r:embed="rId2"/>
              </a:buBlip>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The inn…				the Church</a:t>
            </a:r>
          </a:p>
          <a:p>
            <a:pPr marL="342781" marR="0" lvl="0" indent="-342781" algn="l" defTabSz="914400" rtl="0" eaLnBrk="1" fontAlgn="base" latinLnBrk="0" hangingPunct="1">
              <a:lnSpc>
                <a:spcPct val="100000"/>
              </a:lnSpc>
              <a:spcBef>
                <a:spcPct val="20000"/>
              </a:spcBef>
              <a:spcAft>
                <a:spcPct val="0"/>
              </a:spcAft>
              <a:buClr>
                <a:srgbClr val="009999"/>
              </a:buClr>
              <a:buSzTx/>
              <a:buFontTx/>
              <a:buBlip>
                <a:blip r:embed="rId2"/>
              </a:buBlip>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The innkeeper…			the Apostle Paul</a:t>
            </a:r>
          </a:p>
          <a:p>
            <a:pPr marL="342781" marR="0" lvl="0" indent="-342781" algn="l" defTabSz="914400" rtl="0" eaLnBrk="1" fontAlgn="base" latinLnBrk="0" hangingPunct="1">
              <a:lnSpc>
                <a:spcPct val="100000"/>
              </a:lnSpc>
              <a:spcBef>
                <a:spcPct val="20000"/>
              </a:spcBef>
              <a:spcAft>
                <a:spcPct val="0"/>
              </a:spcAft>
              <a:buClr>
                <a:srgbClr val="009999"/>
              </a:buClr>
              <a:buSzTx/>
              <a:buFontTx/>
              <a:buNone/>
              <a:tabLst/>
              <a:defRPr/>
            </a:pPr>
            <a:endParaRPr kumimoji="0" lang="en-US"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endParaRPr>
          </a:p>
          <a:p>
            <a:pPr marL="342781" marR="0" lvl="0" indent="-342781" algn="l" defTabSz="914400" rtl="0" eaLnBrk="1" fontAlgn="base" latinLnBrk="0" hangingPunct="1">
              <a:lnSpc>
                <a:spcPct val="100000"/>
              </a:lnSpc>
              <a:spcBef>
                <a:spcPct val="20000"/>
              </a:spcBef>
              <a:spcAft>
                <a:spcPct val="0"/>
              </a:spcAft>
              <a:buClr>
                <a:srgbClr val="009999"/>
              </a:buClr>
              <a:buSzTx/>
              <a:buFontTx/>
              <a:buBlip>
                <a:blip r:embed="rId2"/>
              </a:buBlip>
              <a:tabLst/>
              <a:defRPr/>
            </a:pPr>
            <a:endParaRPr kumimoji="0" lang="en-US" sz="22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endParaRPr>
          </a:p>
        </p:txBody>
      </p:sp>
      <p:sp>
        <p:nvSpPr>
          <p:cNvPr id="2" name="Rectangle 1"/>
          <p:cNvSpPr/>
          <p:nvPr/>
        </p:nvSpPr>
        <p:spPr>
          <a:xfrm rot="20200280">
            <a:off x="1038225" y="2320925"/>
            <a:ext cx="7067550" cy="2216150"/>
          </a:xfrm>
          <a:prstGeom prst="rect">
            <a:avLst/>
          </a:prstGeom>
          <a:noFill/>
        </p:spPr>
        <p:txBody>
          <a:bodyPr wrap="none"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800" b="1" i="0" u="none" strike="noStrike" kern="1200" cap="none" spc="0" normalizeH="0" baseline="0" noProof="0" dirty="0">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uLnTx/>
                <a:uFillTx/>
                <a:latin typeface="Arial" charset="0"/>
                <a:ea typeface="ＭＳ Ｐゴシック" charset="0"/>
              </a:rPr>
              <a:t>Really?!</a:t>
            </a:r>
          </a:p>
        </p:txBody>
      </p:sp>
    </p:spTree>
    <p:extLst>
      <p:ext uri="{BB962C8B-B14F-4D97-AF65-F5344CB8AC3E}">
        <p14:creationId xmlns:p14="http://schemas.microsoft.com/office/powerpoint/2010/main" val="16509848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fade">
                                      <p:cBhvr>
                                        <p:cTn id="7" dur="2000"/>
                                        <p:tgtEl>
                                          <p:spTgt spid="153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365"/>
                                        </p:tgtEl>
                                        <p:attrNameLst>
                                          <p:attrName>style.visibility</p:attrName>
                                        </p:attrNameLst>
                                      </p:cBhvr>
                                      <p:to>
                                        <p:strVal val="visible"/>
                                      </p:to>
                                    </p:set>
                                    <p:animEffect transition="in" filter="fade">
                                      <p:cBhvr>
                                        <p:cTn id="12" dur="2000"/>
                                        <p:tgtEl>
                                          <p:spTgt spid="1536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P spid="15365" grpId="0"/>
      <p:bldP spid="2" grpId="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107951"/>
            <a:ext cx="7772400" cy="1470025"/>
          </a:xfrm>
        </p:spPr>
        <p:txBody>
          <a:bodyPr rtlCol="0">
            <a:normAutofit/>
            <a:scene3d>
              <a:camera prst="orthographicFront"/>
              <a:lightRig rig="glow" dir="tl">
                <a:rot lat="0" lon="0" rev="5400000"/>
              </a:lightRig>
            </a:scene3d>
            <a:sp3d contourW="12700">
              <a:bevelT w="25400" h="25400"/>
              <a:contourClr>
                <a:schemeClr val="accent6">
                  <a:shade val="73000"/>
                </a:schemeClr>
              </a:contourClr>
            </a:sp3d>
          </a:bodyPr>
          <a:lstStyle/>
          <a:p>
            <a:pPr eaLnBrk="1" fontAlgn="auto" hangingPunct="1">
              <a:spcAft>
                <a:spcPts val="0"/>
              </a:spcAft>
              <a:defRPr/>
            </a:pPr>
            <a:r>
              <a:rPr lang="en-US" sz="8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latin typeface="Edwardian Script ITC"/>
                <a:ea typeface="+mj-ea"/>
                <a:cs typeface="Edwardian Script ITC"/>
              </a:rPr>
              <a:t>God</a:t>
            </a:r>
            <a:r>
              <a:rPr lang="fr-FR" sz="8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latin typeface="Edwardian Script ITC"/>
                <a:ea typeface="+mj-ea"/>
                <a:cs typeface="Edwardian Script ITC"/>
              </a:rPr>
              <a:t>'</a:t>
            </a:r>
            <a:r>
              <a:rPr lang="en-US" sz="8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latin typeface="Edwardian Script ITC"/>
                <a:ea typeface="+mj-ea"/>
                <a:cs typeface="Edwardian Script ITC"/>
              </a:rPr>
              <a:t>s Compassion</a:t>
            </a:r>
          </a:p>
        </p:txBody>
      </p:sp>
      <p:sp>
        <p:nvSpPr>
          <p:cNvPr id="5" name="Title 1"/>
          <p:cNvSpPr txBox="1">
            <a:spLocks/>
          </p:cNvSpPr>
          <p:nvPr/>
        </p:nvSpPr>
        <p:spPr>
          <a:xfrm>
            <a:off x="-36511" y="5414963"/>
            <a:ext cx="9110663" cy="1470025"/>
          </a:xfrm>
          <a:prstGeom prst="rect">
            <a:avLst/>
          </a:prstGeom>
        </p:spPr>
        <p:txBody>
          <a:bodyPr lIns="91408" tIns="45704" rIns="91408" bIns="45704" anchor="ctr">
            <a:normAutofit fontScale="97500"/>
            <a:scene3d>
              <a:camera prst="orthographicFront"/>
              <a:lightRig rig="glow" dir="tl">
                <a:rot lat="0" lon="0" rev="5400000"/>
              </a:lightRig>
            </a:scene3d>
            <a:sp3d contourW="12700">
              <a:bevelT w="25400" h="25400"/>
              <a:contourClr>
                <a:schemeClr val="accent6">
                  <a:shade val="73000"/>
                </a:schemeClr>
              </a:contourClr>
            </a:sp3d>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800" b="1"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prstClr val="black">
                      <a:alpha val="75000"/>
                    </a:prstClr>
                  </a:glow>
                  <a:outerShdw blurRad="80000" dist="40000" dir="5040000" algn="tl">
                    <a:srgbClr val="000000">
                      <a:alpha val="30000"/>
                    </a:srgbClr>
                  </a:outerShdw>
                </a:effectLst>
                <a:uLnTx/>
                <a:uFillTx/>
                <a:latin typeface="Edwardian Script ITC"/>
                <a:ea typeface="+mj-ea"/>
                <a:cs typeface="Edwardian Script ITC"/>
              </a:rPr>
              <a:t>Luke 10:25-37</a:t>
            </a:r>
          </a:p>
        </p:txBody>
      </p:sp>
    </p:spTree>
    <p:extLst>
      <p:ext uri="{BB962C8B-B14F-4D97-AF65-F5344CB8AC3E}">
        <p14:creationId xmlns:p14="http://schemas.microsoft.com/office/powerpoint/2010/main" val="362533193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963205B0-9C2D-4DE6-AE07-577DBADE8D3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I. An Example of Fellowship</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106</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10:38-42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favors the fellowship of Mary over the service of Martha, thus demonstrating that occupation with Christ is more important than occupation for Christ</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51382695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134CF28-0F82-4735-99CA-EE0A0CABCD0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J. Instruction in Prayer</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107</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11:1-13</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teaches us to persist in prayer to the only One who can meet our needs in order to encourage prayer for the coming of the Spirit after His death and resurrection</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2575528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4C93424-4E41-4FFB-A4A1-C0E774D75F1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K. Conflict Over the Healing of the Dumb Man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108</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11:14-36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After the people accuse Christ of exorcism by Satan's power, He says that God will judge Israel’s refusing the revelation it received so its state is worse than before John's ministry</a:t>
            </a:r>
          </a:p>
        </p:txBody>
      </p:sp>
    </p:spTree>
    <p:extLst>
      <p:ext uri="{BB962C8B-B14F-4D97-AF65-F5344CB8AC3E}">
        <p14:creationId xmlns:p14="http://schemas.microsoft.com/office/powerpoint/2010/main" val="15658341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07505" y="5097474"/>
            <a:ext cx="8928100" cy="707801"/>
          </a:xfrm>
          <a:prstGeom prst="rect">
            <a:avLst/>
          </a:prstGeom>
          <a:noFill/>
        </p:spPr>
        <p:txBody>
          <a:bodyPr wrap="square" lIns="91303" tIns="45652" rIns="91303" bIns="4565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6BCBF4"/>
                </a:solidFill>
                <a:effectLst>
                  <a:glow rad="101600">
                    <a:srgbClr val="000000"/>
                  </a:glow>
                  <a:outerShdw blurRad="50800" dist="38100" dir="2700000" algn="tl" rotWithShape="0">
                    <a:srgbClr val="000000"/>
                  </a:outerShdw>
                </a:effectLst>
                <a:uLnTx/>
                <a:uFillTx/>
                <a:latin typeface="Arial" charset="0"/>
                <a:ea typeface="ＭＳ Ｐゴシック" charset="0"/>
              </a:rPr>
              <a:t>JESUS DELIVERS A MUTE MAN</a:t>
            </a:r>
          </a:p>
        </p:txBody>
      </p:sp>
      <p:sp>
        <p:nvSpPr>
          <p:cNvPr id="4" name="TextBox 3"/>
          <p:cNvSpPr txBox="1"/>
          <p:nvPr/>
        </p:nvSpPr>
        <p:spPr>
          <a:xfrm>
            <a:off x="186989" y="4521409"/>
            <a:ext cx="8928100" cy="584691"/>
          </a:xfrm>
          <a:prstGeom prst="rect">
            <a:avLst/>
          </a:prstGeom>
          <a:noFill/>
        </p:spPr>
        <p:txBody>
          <a:bodyPr wrap="square" lIns="91303" tIns="45652" rIns="91303" bIns="4565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glow>
                  <a:outerShdw blurRad="50800" dist="88900" dir="2700000" algn="tl" rotWithShape="0">
                    <a:srgbClr val="000000"/>
                  </a:outerShdw>
                </a:effectLst>
                <a:uLnTx/>
                <a:uFillTx/>
                <a:latin typeface="Arial" charset="0"/>
                <a:ea typeface="ＭＳ Ｐゴシック" charset="0"/>
              </a:rPr>
              <a:t>Matthew 9:32-34; Luke 11:14-23</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5" name="Group 14"/>
          <p:cNvGrpSpPr/>
          <p:nvPr/>
        </p:nvGrpSpPr>
        <p:grpSpPr>
          <a:xfrm>
            <a:off x="251520" y="188640"/>
            <a:ext cx="3312880" cy="1245862"/>
            <a:chOff x="5508104" y="620690"/>
            <a:chExt cx="3312880" cy="1245862"/>
          </a:xfrm>
        </p:grpSpPr>
        <p:grpSp>
          <p:nvGrpSpPr>
            <p:cNvPr id="16" name="Group 15"/>
            <p:cNvGrpSpPr/>
            <p:nvPr/>
          </p:nvGrpSpPr>
          <p:grpSpPr>
            <a:xfrm>
              <a:off x="5508104" y="620690"/>
              <a:ext cx="2376264" cy="1245862"/>
              <a:chOff x="5508104" y="620690"/>
              <a:chExt cx="2376264" cy="1245862"/>
            </a:xfrm>
          </p:grpSpPr>
          <p:pic>
            <p:nvPicPr>
              <p:cNvPr id="18" name="Picture 1" descr="22_John_Baptist_Prison_JPEG_1024.jpg"/>
              <p:cNvPicPr>
                <a:picLocks noChangeAspect="1"/>
              </p:cNvPicPr>
              <p:nvPr/>
            </p:nvPicPr>
            <p:blipFill rotWithShape="1">
              <a:blip r:embed="rId4"/>
              <a:srcRect l="14936" t="9783" r="12087" b="39201"/>
              <a:stretch/>
            </p:blipFill>
            <p:spPr bwMode="auto">
              <a:xfrm>
                <a:off x="5508104" y="620690"/>
                <a:ext cx="2376264" cy="1245862"/>
              </a:xfrm>
              <a:prstGeom prst="rect">
                <a:avLst/>
              </a:prstGeom>
              <a:noFill/>
              <a:ln w="9525">
                <a:noFill/>
                <a:miter lim="800000"/>
                <a:headEnd/>
                <a:tailEnd/>
              </a:ln>
            </p:spPr>
          </p:pic>
          <p:sp>
            <p:nvSpPr>
              <p:cNvPr id="19" name="Rectangle 18"/>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Osaka"/>
                  <a:cs typeface="Osaka"/>
                </a:endParaRPr>
              </a:p>
            </p:txBody>
          </p:sp>
        </p:grpSp>
        <p:sp>
          <p:nvSpPr>
            <p:cNvPr id="17" name="TextBox 16"/>
            <p:cNvSpPr txBox="1"/>
            <p:nvPr/>
          </p:nvSpPr>
          <p:spPr>
            <a:xfrm>
              <a:off x="6660232" y="692696"/>
              <a:ext cx="2160752" cy="1148007"/>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3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28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48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88514431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308923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166757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en-US" b="1" dirty="0">
                <a:solidFill>
                  <a:srgbClr val="FFFFFF"/>
                </a:solidFill>
                <a:latin typeface="Arial" panose="020B0604020202020204" pitchFamily="34" charset="0"/>
                <a:cs typeface="Arial" panose="020B0604020202020204" pitchFamily="34" charset="0"/>
              </a:rPr>
              <a:t>Pentecost Outline</a:t>
            </a: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382866"/>
            <a:ext cx="9073008" cy="547513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Resurrection of the King</a:t>
            </a: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5536" y="171583"/>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081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540" name="Picture 4">
            <a:extLst>
              <a:ext uri="{FF2B5EF4-FFF2-40B4-BE49-F238E27FC236}">
                <a16:creationId xmlns:a16="http://schemas.microsoft.com/office/drawing/2014/main" id="{55006814-94EF-4CD8-9DB1-E6BDC4BC99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0"/>
            <a:ext cx="3124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9541" name="Line 5">
            <a:extLst>
              <a:ext uri="{FF2B5EF4-FFF2-40B4-BE49-F238E27FC236}">
                <a16:creationId xmlns:a16="http://schemas.microsoft.com/office/drawing/2014/main" id="{634614A7-27BD-4219-B3AD-1C0D75004CCB}"/>
              </a:ext>
            </a:extLst>
          </p:cNvPr>
          <p:cNvSpPr>
            <a:spLocks noChangeShapeType="1"/>
          </p:cNvSpPr>
          <p:nvPr/>
        </p:nvSpPr>
        <p:spPr bwMode="auto">
          <a:xfrm>
            <a:off x="3200400" y="5791200"/>
            <a:ext cx="4114800" cy="0"/>
          </a:xfrm>
          <a:prstGeom prst="line">
            <a:avLst/>
          </a:prstGeom>
          <a:noFill/>
          <a:ln w="76200">
            <a:solidFill>
              <a:schemeClr val="bg1"/>
            </a:solidFill>
            <a:round/>
            <a:headEnd/>
            <a:tailEnd type="triangle" w="lg" len="lg"/>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449542" name="Picture 6">
            <a:extLst>
              <a:ext uri="{FF2B5EF4-FFF2-40B4-BE49-F238E27FC236}">
                <a16:creationId xmlns:a16="http://schemas.microsoft.com/office/drawing/2014/main" id="{AE2FC727-09CF-436E-BCEA-AF2351DC38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4250" y="5181600"/>
            <a:ext cx="180975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9543" name="Picture 7" descr="BSNGE006">
            <a:extLst>
              <a:ext uri="{FF2B5EF4-FFF2-40B4-BE49-F238E27FC236}">
                <a16:creationId xmlns:a16="http://schemas.microsoft.com/office/drawing/2014/main" id="{C6611502-1074-4526-B8A8-ACF97C0FCB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1650" y="2743200"/>
            <a:ext cx="27241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9544" name="Picture 8" descr="BD18234_">
            <a:extLst>
              <a:ext uri="{FF2B5EF4-FFF2-40B4-BE49-F238E27FC236}">
                <a16:creationId xmlns:a16="http://schemas.microsoft.com/office/drawing/2014/main" id="{A42C78F5-697B-45F2-A509-0E4A78C03A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609600"/>
            <a:ext cx="8345488" cy="287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9545" name="Text Box 9">
            <a:extLst>
              <a:ext uri="{FF2B5EF4-FFF2-40B4-BE49-F238E27FC236}">
                <a16:creationId xmlns:a16="http://schemas.microsoft.com/office/drawing/2014/main" id="{D3B167AD-4476-4CF3-A2BE-24E2F418BDEB}"/>
              </a:ext>
            </a:extLst>
          </p:cNvPr>
          <p:cNvSpPr txBox="1">
            <a:spLocks noChangeArrowheads="1"/>
          </p:cNvSpPr>
          <p:nvPr/>
        </p:nvSpPr>
        <p:spPr bwMode="auto">
          <a:xfrm>
            <a:off x="3505200" y="1050925"/>
            <a:ext cx="48006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“No one who wants to become a public figure acts in secret. Since you are doing these things, show yourself to the world</a:t>
            </a: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(7:4).</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49546" name="Rectangle 10">
            <a:extLst>
              <a:ext uri="{FF2B5EF4-FFF2-40B4-BE49-F238E27FC236}">
                <a16:creationId xmlns:a16="http://schemas.microsoft.com/office/drawing/2014/main" id="{17E17BF9-9CE9-4469-9BFE-CE845B041DE9}"/>
              </a:ext>
            </a:extLst>
          </p:cNvPr>
          <p:cNvSpPr>
            <a:spLocks noChangeArrowheads="1"/>
          </p:cNvSpPr>
          <p:nvPr/>
        </p:nvSpPr>
        <p:spPr bwMode="auto">
          <a:xfrm>
            <a:off x="3314700" y="5029200"/>
            <a:ext cx="3886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My time is not yet come; for you any time is right</a:t>
            </a:r>
          </a:p>
        </p:txBody>
      </p:sp>
      <p:sp>
        <p:nvSpPr>
          <p:cNvPr id="449547" name="Rectangle 11">
            <a:extLst>
              <a:ext uri="{FF2B5EF4-FFF2-40B4-BE49-F238E27FC236}">
                <a16:creationId xmlns:a16="http://schemas.microsoft.com/office/drawing/2014/main" id="{FC221691-1BFE-4596-BDBF-4F18908E8903}"/>
              </a:ext>
            </a:extLst>
          </p:cNvPr>
          <p:cNvSpPr>
            <a:spLocks noChangeArrowheads="1"/>
          </p:cNvSpPr>
          <p:nvPr/>
        </p:nvSpPr>
        <p:spPr bwMode="auto">
          <a:xfrm>
            <a:off x="3314700" y="5799138"/>
            <a:ext cx="38862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...because for me the right time has not yet come.</a:t>
            </a:r>
          </a:p>
        </p:txBody>
      </p:sp>
      <p:sp>
        <p:nvSpPr>
          <p:cNvPr id="449550" name="Text Box 14">
            <a:extLst>
              <a:ext uri="{FF2B5EF4-FFF2-40B4-BE49-F238E27FC236}">
                <a16:creationId xmlns:a16="http://schemas.microsoft.com/office/drawing/2014/main" id="{1443EE73-9963-414E-98CD-4AF42F83E3A1}"/>
              </a:ext>
            </a:extLst>
          </p:cNvPr>
          <p:cNvSpPr txBox="1">
            <a:spLocks noChangeArrowheads="1"/>
          </p:cNvSpPr>
          <p:nvPr/>
        </p:nvSpPr>
        <p:spPr bwMode="auto">
          <a:xfrm>
            <a:off x="0" y="0"/>
            <a:ext cx="9144000" cy="9540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Transition between Galilean ministry </a:t>
            </a:r>
            <a:b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b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and Feast of Tabernacles in Jerusalem</a:t>
            </a:r>
          </a:p>
        </p:txBody>
      </p:sp>
      <p:pic>
        <p:nvPicPr>
          <p:cNvPr id="449551" name="Picture 15" descr="BD18185_">
            <a:extLst>
              <a:ext uri="{FF2B5EF4-FFF2-40B4-BE49-F238E27FC236}">
                <a16:creationId xmlns:a16="http://schemas.microsoft.com/office/drawing/2014/main" id="{4FE503C3-09AC-40AE-9F2A-A6D8E2CB34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9700" y="838200"/>
            <a:ext cx="37973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9552" name="Text Box 16">
            <a:extLst>
              <a:ext uri="{FF2B5EF4-FFF2-40B4-BE49-F238E27FC236}">
                <a16:creationId xmlns:a16="http://schemas.microsoft.com/office/drawing/2014/main" id="{AC31B354-23D1-42D0-8108-F046D1B1AD49}"/>
              </a:ext>
            </a:extLst>
          </p:cNvPr>
          <p:cNvSpPr txBox="1">
            <a:spLocks noChangeArrowheads="1"/>
          </p:cNvSpPr>
          <p:nvPr/>
        </p:nvSpPr>
        <p:spPr bwMode="auto">
          <a:xfrm>
            <a:off x="533400" y="1401763"/>
            <a:ext cx="25908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But when the Jewish Feast of Tabernacles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was near… </a:t>
            </a:r>
            <a:b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b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(7:2)</a:t>
            </a:r>
          </a:p>
        </p:txBody>
      </p:sp>
      <p:sp>
        <p:nvSpPr>
          <p:cNvPr id="15" name="Title 14">
            <a:extLst>
              <a:ext uri="{FF2B5EF4-FFF2-40B4-BE49-F238E27FC236}">
                <a16:creationId xmlns:a16="http://schemas.microsoft.com/office/drawing/2014/main" id="{C1A75CC2-AAD2-4648-86B9-6FF183A26212}"/>
              </a:ext>
            </a:extLst>
          </p:cNvPr>
          <p:cNvSpPr>
            <a:spLocks noGrp="1"/>
          </p:cNvSpPr>
          <p:nvPr>
            <p:ph type="title" idx="4294967295"/>
          </p:nvPr>
        </p:nvSpPr>
        <p:spPr>
          <a:xfrm>
            <a:off x="304800" y="3429000"/>
            <a:ext cx="5715000" cy="1143000"/>
          </a:xfrm>
        </p:spPr>
        <p:txBody>
          <a:bodyPr/>
          <a:lstStyle/>
          <a:p>
            <a:pPr eaLnBrk="1" hangingPunct="1">
              <a:defRPr/>
            </a:pPr>
            <a:r>
              <a:rPr lang="en-US" dirty="0">
                <a:ea typeface="+mj-ea"/>
                <a:cs typeface="+mj-cs"/>
              </a:rPr>
              <a:t>Brothers of Jesus</a:t>
            </a:r>
          </a:p>
        </p:txBody>
      </p:sp>
    </p:spTree>
    <p:extLst>
      <p:ext uri="{BB962C8B-B14F-4D97-AF65-F5344CB8AC3E}">
        <p14:creationId xmlns:p14="http://schemas.microsoft.com/office/powerpoint/2010/main" val="34172468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449550"/>
                                        </p:tgtEl>
                                        <p:attrNameLst>
                                          <p:attrName>style.visibility</p:attrName>
                                        </p:attrNameLst>
                                      </p:cBhvr>
                                      <p:to>
                                        <p:strVal val="visible"/>
                                      </p:to>
                                    </p:set>
                                    <p:anim calcmode="lin" valueType="num">
                                      <p:cBhvr>
                                        <p:cTn id="7" dur="1000" fill="hold"/>
                                        <p:tgtEl>
                                          <p:spTgt spid="449550"/>
                                        </p:tgtEl>
                                        <p:attrNameLst>
                                          <p:attrName>ppt_x</p:attrName>
                                        </p:attrNameLst>
                                      </p:cBhvr>
                                      <p:tavLst>
                                        <p:tav tm="0">
                                          <p:val>
                                            <p:strVal val="#ppt_x-.2"/>
                                          </p:val>
                                        </p:tav>
                                        <p:tav tm="100000">
                                          <p:val>
                                            <p:strVal val="#ppt_x"/>
                                          </p:val>
                                        </p:tav>
                                      </p:tavLst>
                                    </p:anim>
                                    <p:anim calcmode="lin" valueType="num">
                                      <p:cBhvr>
                                        <p:cTn id="8" dur="1000" fill="hold"/>
                                        <p:tgtEl>
                                          <p:spTgt spid="449550"/>
                                        </p:tgtEl>
                                        <p:attrNameLst>
                                          <p:attrName>ppt_y</p:attrName>
                                        </p:attrNameLst>
                                      </p:cBhvr>
                                      <p:tavLst>
                                        <p:tav tm="0">
                                          <p:val>
                                            <p:strVal val="#ppt_y"/>
                                          </p:val>
                                        </p:tav>
                                        <p:tav tm="100000">
                                          <p:val>
                                            <p:strVal val="#ppt_y"/>
                                          </p:val>
                                        </p:tav>
                                      </p:tavLst>
                                    </p:anim>
                                    <p:animEffect transition="in" filter="wipe(right)" prLst="gradientSize: 0.1">
                                      <p:cBhvr>
                                        <p:cTn id="9" dur="1000"/>
                                        <p:tgtEl>
                                          <p:spTgt spid="449550"/>
                                        </p:tgtEl>
                                      </p:cBhvr>
                                    </p:animEffect>
                                  </p:childTnLst>
                                </p:cTn>
                              </p:par>
                              <p:par>
                                <p:cTn id="10" presetID="29" presetClass="entr" presetSubtype="0" fill="hold" nodeType="withEffect">
                                  <p:stCondLst>
                                    <p:cond delay="0"/>
                                  </p:stCondLst>
                                  <p:childTnLst>
                                    <p:set>
                                      <p:cBhvr>
                                        <p:cTn id="11" dur="1" fill="hold">
                                          <p:stCondLst>
                                            <p:cond delay="0"/>
                                          </p:stCondLst>
                                        </p:cTn>
                                        <p:tgtEl>
                                          <p:spTgt spid="449540"/>
                                        </p:tgtEl>
                                        <p:attrNameLst>
                                          <p:attrName>style.visibility</p:attrName>
                                        </p:attrNameLst>
                                      </p:cBhvr>
                                      <p:to>
                                        <p:strVal val="visible"/>
                                      </p:to>
                                    </p:set>
                                    <p:anim calcmode="lin" valueType="num">
                                      <p:cBhvr>
                                        <p:cTn id="12" dur="1000" fill="hold"/>
                                        <p:tgtEl>
                                          <p:spTgt spid="449540"/>
                                        </p:tgtEl>
                                        <p:attrNameLst>
                                          <p:attrName>ppt_x</p:attrName>
                                        </p:attrNameLst>
                                      </p:cBhvr>
                                      <p:tavLst>
                                        <p:tav tm="0">
                                          <p:val>
                                            <p:strVal val="#ppt_x-.2"/>
                                          </p:val>
                                        </p:tav>
                                        <p:tav tm="100000">
                                          <p:val>
                                            <p:strVal val="#ppt_x"/>
                                          </p:val>
                                        </p:tav>
                                      </p:tavLst>
                                    </p:anim>
                                    <p:anim calcmode="lin" valueType="num">
                                      <p:cBhvr>
                                        <p:cTn id="13" dur="1000" fill="hold"/>
                                        <p:tgtEl>
                                          <p:spTgt spid="449540"/>
                                        </p:tgtEl>
                                        <p:attrNameLst>
                                          <p:attrName>ppt_y</p:attrName>
                                        </p:attrNameLst>
                                      </p:cBhvr>
                                      <p:tavLst>
                                        <p:tav tm="0">
                                          <p:val>
                                            <p:strVal val="#ppt_y"/>
                                          </p:val>
                                        </p:tav>
                                        <p:tav tm="100000">
                                          <p:val>
                                            <p:strVal val="#ppt_y"/>
                                          </p:val>
                                        </p:tav>
                                      </p:tavLst>
                                    </p:anim>
                                    <p:animEffect transition="in" filter="wipe(right)" prLst="gradientSize: 0.1">
                                      <p:cBhvr>
                                        <p:cTn id="14" dur="1000"/>
                                        <p:tgtEl>
                                          <p:spTgt spid="449540"/>
                                        </p:tgtEl>
                                      </p:cBhvr>
                                    </p:animEffect>
                                  </p:childTnLst>
                                </p:cTn>
                              </p:par>
                              <p:par>
                                <p:cTn id="15" presetID="29" presetClass="entr" presetSubtype="0" fill="hold" nodeType="withEffect">
                                  <p:stCondLst>
                                    <p:cond delay="0"/>
                                  </p:stCondLst>
                                  <p:childTnLst>
                                    <p:set>
                                      <p:cBhvr>
                                        <p:cTn id="16" dur="1" fill="hold">
                                          <p:stCondLst>
                                            <p:cond delay="0"/>
                                          </p:stCondLst>
                                        </p:cTn>
                                        <p:tgtEl>
                                          <p:spTgt spid="449542"/>
                                        </p:tgtEl>
                                        <p:attrNameLst>
                                          <p:attrName>style.visibility</p:attrName>
                                        </p:attrNameLst>
                                      </p:cBhvr>
                                      <p:to>
                                        <p:strVal val="visible"/>
                                      </p:to>
                                    </p:set>
                                    <p:anim calcmode="lin" valueType="num">
                                      <p:cBhvr>
                                        <p:cTn id="17" dur="1000" fill="hold"/>
                                        <p:tgtEl>
                                          <p:spTgt spid="449542"/>
                                        </p:tgtEl>
                                        <p:attrNameLst>
                                          <p:attrName>ppt_x</p:attrName>
                                        </p:attrNameLst>
                                      </p:cBhvr>
                                      <p:tavLst>
                                        <p:tav tm="0">
                                          <p:val>
                                            <p:strVal val="#ppt_x-.2"/>
                                          </p:val>
                                        </p:tav>
                                        <p:tav tm="100000">
                                          <p:val>
                                            <p:strVal val="#ppt_x"/>
                                          </p:val>
                                        </p:tav>
                                      </p:tavLst>
                                    </p:anim>
                                    <p:anim calcmode="lin" valueType="num">
                                      <p:cBhvr>
                                        <p:cTn id="18" dur="1000" fill="hold"/>
                                        <p:tgtEl>
                                          <p:spTgt spid="449542"/>
                                        </p:tgtEl>
                                        <p:attrNameLst>
                                          <p:attrName>ppt_y</p:attrName>
                                        </p:attrNameLst>
                                      </p:cBhvr>
                                      <p:tavLst>
                                        <p:tav tm="0">
                                          <p:val>
                                            <p:strVal val="#ppt_y"/>
                                          </p:val>
                                        </p:tav>
                                        <p:tav tm="100000">
                                          <p:val>
                                            <p:strVal val="#ppt_y"/>
                                          </p:val>
                                        </p:tav>
                                      </p:tavLst>
                                    </p:anim>
                                    <p:animEffect transition="in" filter="wipe(right)" prLst="gradientSize: 0.1">
                                      <p:cBhvr>
                                        <p:cTn id="19" dur="1000"/>
                                        <p:tgtEl>
                                          <p:spTgt spid="449542"/>
                                        </p:tgtEl>
                                      </p:cBhvr>
                                    </p:animEffect>
                                  </p:childTnLst>
                                </p:cTn>
                              </p:par>
                              <p:par>
                                <p:cTn id="20" presetID="2" presetClass="entr" presetSubtype="4" fill="hold" nodeType="withEffect">
                                  <p:stCondLst>
                                    <p:cond delay="0"/>
                                  </p:stCondLst>
                                  <p:childTnLst>
                                    <p:set>
                                      <p:cBhvr>
                                        <p:cTn id="21" dur="1" fill="hold">
                                          <p:stCondLst>
                                            <p:cond delay="0"/>
                                          </p:stCondLst>
                                        </p:cTn>
                                        <p:tgtEl>
                                          <p:spTgt spid="449541"/>
                                        </p:tgtEl>
                                        <p:attrNameLst>
                                          <p:attrName>style.visibility</p:attrName>
                                        </p:attrNameLst>
                                      </p:cBhvr>
                                      <p:to>
                                        <p:strVal val="visible"/>
                                      </p:to>
                                    </p:set>
                                    <p:anim calcmode="lin" valueType="num">
                                      <p:cBhvr additive="base">
                                        <p:cTn id="22" dur="500" fill="hold"/>
                                        <p:tgtEl>
                                          <p:spTgt spid="449541"/>
                                        </p:tgtEl>
                                        <p:attrNameLst>
                                          <p:attrName>ppt_x</p:attrName>
                                        </p:attrNameLst>
                                      </p:cBhvr>
                                      <p:tavLst>
                                        <p:tav tm="0">
                                          <p:val>
                                            <p:strVal val="#ppt_x"/>
                                          </p:val>
                                        </p:tav>
                                        <p:tav tm="100000">
                                          <p:val>
                                            <p:strVal val="#ppt_x"/>
                                          </p:val>
                                        </p:tav>
                                      </p:tavLst>
                                    </p:anim>
                                    <p:anim calcmode="lin" valueType="num">
                                      <p:cBhvr additive="base">
                                        <p:cTn id="23" dur="500" fill="hold"/>
                                        <p:tgtEl>
                                          <p:spTgt spid="449541"/>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nodeType="clickEffect">
                                  <p:stCondLst>
                                    <p:cond delay="0"/>
                                  </p:stCondLst>
                                  <p:childTnLst>
                                    <p:set>
                                      <p:cBhvr>
                                        <p:cTn id="27" dur="1" fill="hold">
                                          <p:stCondLst>
                                            <p:cond delay="0"/>
                                          </p:stCondLst>
                                        </p:cTn>
                                        <p:tgtEl>
                                          <p:spTgt spid="449551"/>
                                        </p:tgtEl>
                                        <p:attrNameLst>
                                          <p:attrName>style.visibility</p:attrName>
                                        </p:attrNameLst>
                                      </p:cBhvr>
                                      <p:to>
                                        <p:strVal val="visible"/>
                                      </p:to>
                                    </p:set>
                                    <p:anim calcmode="lin" valueType="num">
                                      <p:cBhvr>
                                        <p:cTn id="28" dur="3000" fill="hold"/>
                                        <p:tgtEl>
                                          <p:spTgt spid="449551"/>
                                        </p:tgtEl>
                                        <p:attrNameLst>
                                          <p:attrName>ppt_w</p:attrName>
                                        </p:attrNameLst>
                                      </p:cBhvr>
                                      <p:tavLst>
                                        <p:tav tm="0">
                                          <p:val>
                                            <p:fltVal val="0"/>
                                          </p:val>
                                        </p:tav>
                                        <p:tav tm="100000">
                                          <p:val>
                                            <p:strVal val="#ppt_w"/>
                                          </p:val>
                                        </p:tav>
                                      </p:tavLst>
                                    </p:anim>
                                    <p:anim calcmode="lin" valueType="num">
                                      <p:cBhvr>
                                        <p:cTn id="29" dur="3000" fill="hold"/>
                                        <p:tgtEl>
                                          <p:spTgt spid="449551"/>
                                        </p:tgtEl>
                                        <p:attrNameLst>
                                          <p:attrName>ppt_h</p:attrName>
                                        </p:attrNameLst>
                                      </p:cBhvr>
                                      <p:tavLst>
                                        <p:tav tm="0">
                                          <p:val>
                                            <p:fltVal val="0"/>
                                          </p:val>
                                        </p:tav>
                                        <p:tav tm="100000">
                                          <p:val>
                                            <p:strVal val="#ppt_h"/>
                                          </p:val>
                                        </p:tav>
                                      </p:tavLst>
                                    </p:anim>
                                    <p:animEffect transition="in" filter="fade">
                                      <p:cBhvr>
                                        <p:cTn id="30" dur="3000"/>
                                        <p:tgtEl>
                                          <p:spTgt spid="449551"/>
                                        </p:tgtEl>
                                      </p:cBhvr>
                                    </p:animEffect>
                                  </p:childTnLst>
                                </p:cTn>
                              </p:par>
                            </p:childTnLst>
                          </p:cTn>
                        </p:par>
                        <p:par>
                          <p:cTn id="31" fill="hold" nodeType="afterGroup">
                            <p:stCondLst>
                              <p:cond delay="3000"/>
                            </p:stCondLst>
                            <p:childTnLst>
                              <p:par>
                                <p:cTn id="32" presetID="40" presetClass="entr" presetSubtype="0" fill="hold" grpId="0" nodeType="afterEffect">
                                  <p:stCondLst>
                                    <p:cond delay="0"/>
                                  </p:stCondLst>
                                  <p:iterate type="lt">
                                    <p:tmPct val="10000"/>
                                  </p:iterate>
                                  <p:childTnLst>
                                    <p:set>
                                      <p:cBhvr>
                                        <p:cTn id="33" dur="1" fill="hold">
                                          <p:stCondLst>
                                            <p:cond delay="0"/>
                                          </p:stCondLst>
                                        </p:cTn>
                                        <p:tgtEl>
                                          <p:spTgt spid="449552"/>
                                        </p:tgtEl>
                                        <p:attrNameLst>
                                          <p:attrName>style.visibility</p:attrName>
                                        </p:attrNameLst>
                                      </p:cBhvr>
                                      <p:to>
                                        <p:strVal val="visible"/>
                                      </p:to>
                                    </p:set>
                                    <p:animEffect transition="in" filter="fade">
                                      <p:cBhvr>
                                        <p:cTn id="34" dur="1000"/>
                                        <p:tgtEl>
                                          <p:spTgt spid="449552"/>
                                        </p:tgtEl>
                                      </p:cBhvr>
                                    </p:animEffect>
                                    <p:anim calcmode="lin" valueType="num">
                                      <p:cBhvr>
                                        <p:cTn id="35" dur="1000" fill="hold"/>
                                        <p:tgtEl>
                                          <p:spTgt spid="449552"/>
                                        </p:tgtEl>
                                        <p:attrNameLst>
                                          <p:attrName>ppt_x</p:attrName>
                                        </p:attrNameLst>
                                      </p:cBhvr>
                                      <p:tavLst>
                                        <p:tav tm="0">
                                          <p:val>
                                            <p:strVal val="#ppt_x-.1"/>
                                          </p:val>
                                        </p:tav>
                                        <p:tav tm="100000">
                                          <p:val>
                                            <p:strVal val="#ppt_x"/>
                                          </p:val>
                                        </p:tav>
                                      </p:tavLst>
                                    </p:anim>
                                    <p:anim calcmode="lin" valueType="num">
                                      <p:cBhvr>
                                        <p:cTn id="36" dur="1000" fill="hold"/>
                                        <p:tgtEl>
                                          <p:spTgt spid="449552"/>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nodeType="clickEffect">
                                  <p:stCondLst>
                                    <p:cond delay="0"/>
                                  </p:stCondLst>
                                  <p:childTnLst>
                                    <p:set>
                                      <p:cBhvr>
                                        <p:cTn id="40" dur="1" fill="hold">
                                          <p:stCondLst>
                                            <p:cond delay="0"/>
                                          </p:stCondLst>
                                        </p:cTn>
                                        <p:tgtEl>
                                          <p:spTgt spid="449543"/>
                                        </p:tgtEl>
                                        <p:attrNameLst>
                                          <p:attrName>style.visibility</p:attrName>
                                        </p:attrNameLst>
                                      </p:cBhvr>
                                      <p:to>
                                        <p:strVal val="visible"/>
                                      </p:to>
                                    </p:set>
                                    <p:animEffect transition="in" filter="dissolve">
                                      <p:cBhvr>
                                        <p:cTn id="41" dur="1000"/>
                                        <p:tgtEl>
                                          <p:spTgt spid="449543"/>
                                        </p:tgtEl>
                                      </p:cBhvr>
                                    </p:animEffect>
                                  </p:childTnLst>
                                </p:cTn>
                              </p:par>
                            </p:childTnLst>
                          </p:cTn>
                        </p:par>
                        <p:par>
                          <p:cTn id="42" fill="hold" nodeType="afterGroup">
                            <p:stCondLst>
                              <p:cond delay="1000"/>
                            </p:stCondLst>
                            <p:childTnLst>
                              <p:par>
                                <p:cTn id="43" presetID="7" presetClass="entr" presetSubtype="2" fill="hold" nodeType="afterEffect">
                                  <p:stCondLst>
                                    <p:cond delay="0"/>
                                  </p:stCondLst>
                                  <p:childTnLst>
                                    <p:set>
                                      <p:cBhvr>
                                        <p:cTn id="44" dur="1" fill="hold">
                                          <p:stCondLst>
                                            <p:cond delay="0"/>
                                          </p:stCondLst>
                                        </p:cTn>
                                        <p:tgtEl>
                                          <p:spTgt spid="449544"/>
                                        </p:tgtEl>
                                        <p:attrNameLst>
                                          <p:attrName>style.visibility</p:attrName>
                                        </p:attrNameLst>
                                      </p:cBhvr>
                                      <p:to>
                                        <p:strVal val="visible"/>
                                      </p:to>
                                    </p:set>
                                    <p:anim calcmode="lin" valueType="num">
                                      <p:cBhvr additive="base">
                                        <p:cTn id="45" dur="1000" fill="hold"/>
                                        <p:tgtEl>
                                          <p:spTgt spid="449544"/>
                                        </p:tgtEl>
                                        <p:attrNameLst>
                                          <p:attrName>ppt_x</p:attrName>
                                        </p:attrNameLst>
                                      </p:cBhvr>
                                      <p:tavLst>
                                        <p:tav tm="0">
                                          <p:val>
                                            <p:strVal val="1+#ppt_w/2"/>
                                          </p:val>
                                        </p:tav>
                                        <p:tav tm="100000">
                                          <p:val>
                                            <p:strVal val="#ppt_x"/>
                                          </p:val>
                                        </p:tav>
                                      </p:tavLst>
                                    </p:anim>
                                    <p:anim calcmode="lin" valueType="num">
                                      <p:cBhvr additive="base">
                                        <p:cTn id="46" dur="1000" fill="hold"/>
                                        <p:tgtEl>
                                          <p:spTgt spid="449544"/>
                                        </p:tgtEl>
                                        <p:attrNameLst>
                                          <p:attrName>ppt_y</p:attrName>
                                        </p:attrNameLst>
                                      </p:cBhvr>
                                      <p:tavLst>
                                        <p:tav tm="0">
                                          <p:val>
                                            <p:strVal val="#ppt_y"/>
                                          </p:val>
                                        </p:tav>
                                        <p:tav tm="100000">
                                          <p:val>
                                            <p:strVal val="#ppt_y"/>
                                          </p:val>
                                        </p:tav>
                                      </p:tavLst>
                                    </p:anim>
                                  </p:childTnLst>
                                </p:cTn>
                              </p:par>
                            </p:childTnLst>
                          </p:cTn>
                        </p:par>
                        <p:par>
                          <p:cTn id="47" fill="hold" nodeType="afterGroup">
                            <p:stCondLst>
                              <p:cond delay="2000"/>
                            </p:stCondLst>
                            <p:childTnLst>
                              <p:par>
                                <p:cTn id="48" presetID="49" presetClass="entr" presetSubtype="0" decel="100000" fill="hold" grpId="0" nodeType="afterEffect">
                                  <p:stCondLst>
                                    <p:cond delay="0"/>
                                  </p:stCondLst>
                                  <p:childTnLst>
                                    <p:set>
                                      <p:cBhvr>
                                        <p:cTn id="49" dur="1" fill="hold">
                                          <p:stCondLst>
                                            <p:cond delay="0"/>
                                          </p:stCondLst>
                                        </p:cTn>
                                        <p:tgtEl>
                                          <p:spTgt spid="449545"/>
                                        </p:tgtEl>
                                        <p:attrNameLst>
                                          <p:attrName>style.visibility</p:attrName>
                                        </p:attrNameLst>
                                      </p:cBhvr>
                                      <p:to>
                                        <p:strVal val="visible"/>
                                      </p:to>
                                    </p:set>
                                    <p:anim calcmode="lin" valueType="num">
                                      <p:cBhvr>
                                        <p:cTn id="50" dur="1000" fill="hold"/>
                                        <p:tgtEl>
                                          <p:spTgt spid="449545"/>
                                        </p:tgtEl>
                                        <p:attrNameLst>
                                          <p:attrName>ppt_w</p:attrName>
                                        </p:attrNameLst>
                                      </p:cBhvr>
                                      <p:tavLst>
                                        <p:tav tm="0">
                                          <p:val>
                                            <p:fltVal val="0"/>
                                          </p:val>
                                        </p:tav>
                                        <p:tav tm="100000">
                                          <p:val>
                                            <p:strVal val="#ppt_w"/>
                                          </p:val>
                                        </p:tav>
                                      </p:tavLst>
                                    </p:anim>
                                    <p:anim calcmode="lin" valueType="num">
                                      <p:cBhvr>
                                        <p:cTn id="51" dur="1000" fill="hold"/>
                                        <p:tgtEl>
                                          <p:spTgt spid="449545"/>
                                        </p:tgtEl>
                                        <p:attrNameLst>
                                          <p:attrName>ppt_h</p:attrName>
                                        </p:attrNameLst>
                                      </p:cBhvr>
                                      <p:tavLst>
                                        <p:tav tm="0">
                                          <p:val>
                                            <p:fltVal val="0"/>
                                          </p:val>
                                        </p:tav>
                                        <p:tav tm="100000">
                                          <p:val>
                                            <p:strVal val="#ppt_h"/>
                                          </p:val>
                                        </p:tav>
                                      </p:tavLst>
                                    </p:anim>
                                    <p:anim calcmode="lin" valueType="num">
                                      <p:cBhvr>
                                        <p:cTn id="52" dur="1000" fill="hold"/>
                                        <p:tgtEl>
                                          <p:spTgt spid="449545"/>
                                        </p:tgtEl>
                                        <p:attrNameLst>
                                          <p:attrName>style.rotation</p:attrName>
                                        </p:attrNameLst>
                                      </p:cBhvr>
                                      <p:tavLst>
                                        <p:tav tm="0">
                                          <p:val>
                                            <p:fltVal val="360"/>
                                          </p:val>
                                        </p:tav>
                                        <p:tav tm="100000">
                                          <p:val>
                                            <p:fltVal val="0"/>
                                          </p:val>
                                        </p:tav>
                                      </p:tavLst>
                                    </p:anim>
                                    <p:animEffect transition="in" filter="fade">
                                      <p:cBhvr>
                                        <p:cTn id="53" dur="1000"/>
                                        <p:tgtEl>
                                          <p:spTgt spid="44954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7" presetClass="entr" presetSubtype="4" fill="hold" grpId="0" nodeType="clickEffect">
                                  <p:stCondLst>
                                    <p:cond delay="0"/>
                                  </p:stCondLst>
                                  <p:childTnLst>
                                    <p:set>
                                      <p:cBhvr>
                                        <p:cTn id="57" dur="1" fill="hold">
                                          <p:stCondLst>
                                            <p:cond delay="0"/>
                                          </p:stCondLst>
                                        </p:cTn>
                                        <p:tgtEl>
                                          <p:spTgt spid="449546"/>
                                        </p:tgtEl>
                                        <p:attrNameLst>
                                          <p:attrName>style.visibility</p:attrName>
                                        </p:attrNameLst>
                                      </p:cBhvr>
                                      <p:to>
                                        <p:strVal val="visible"/>
                                      </p:to>
                                    </p:set>
                                    <p:anim calcmode="lin" valueType="num">
                                      <p:cBhvr additive="base">
                                        <p:cTn id="58" dur="1000" fill="hold"/>
                                        <p:tgtEl>
                                          <p:spTgt spid="449546"/>
                                        </p:tgtEl>
                                        <p:attrNameLst>
                                          <p:attrName>ppt_x</p:attrName>
                                        </p:attrNameLst>
                                      </p:cBhvr>
                                      <p:tavLst>
                                        <p:tav tm="0">
                                          <p:val>
                                            <p:strVal val="#ppt_x"/>
                                          </p:val>
                                        </p:tav>
                                        <p:tav tm="100000">
                                          <p:val>
                                            <p:strVal val="#ppt_x"/>
                                          </p:val>
                                        </p:tav>
                                      </p:tavLst>
                                    </p:anim>
                                    <p:anim calcmode="lin" valueType="num">
                                      <p:cBhvr additive="base">
                                        <p:cTn id="59" dur="1000" fill="hold"/>
                                        <p:tgtEl>
                                          <p:spTgt spid="449546"/>
                                        </p:tgtEl>
                                        <p:attrNameLst>
                                          <p:attrName>ppt_y</p:attrName>
                                        </p:attrNameLst>
                                      </p:cBhvr>
                                      <p:tavLst>
                                        <p:tav tm="0">
                                          <p:val>
                                            <p:strVal val="1+#ppt_h/2"/>
                                          </p:val>
                                        </p:tav>
                                        <p:tav tm="100000">
                                          <p:val>
                                            <p:strVal val="#ppt_y"/>
                                          </p:val>
                                        </p:tav>
                                      </p:tavLst>
                                    </p:anim>
                                  </p:childTnLst>
                                </p:cTn>
                              </p:par>
                              <p:par>
                                <p:cTn id="60" presetID="7" presetClass="entr" presetSubtype="4" fill="hold" grpId="0" nodeType="withEffect">
                                  <p:stCondLst>
                                    <p:cond delay="0"/>
                                  </p:stCondLst>
                                  <p:childTnLst>
                                    <p:set>
                                      <p:cBhvr>
                                        <p:cTn id="61" dur="1" fill="hold">
                                          <p:stCondLst>
                                            <p:cond delay="0"/>
                                          </p:stCondLst>
                                        </p:cTn>
                                        <p:tgtEl>
                                          <p:spTgt spid="449547"/>
                                        </p:tgtEl>
                                        <p:attrNameLst>
                                          <p:attrName>style.visibility</p:attrName>
                                        </p:attrNameLst>
                                      </p:cBhvr>
                                      <p:to>
                                        <p:strVal val="visible"/>
                                      </p:to>
                                    </p:set>
                                    <p:anim calcmode="lin" valueType="num">
                                      <p:cBhvr additive="base">
                                        <p:cTn id="62" dur="1000" fill="hold"/>
                                        <p:tgtEl>
                                          <p:spTgt spid="449547"/>
                                        </p:tgtEl>
                                        <p:attrNameLst>
                                          <p:attrName>ppt_x</p:attrName>
                                        </p:attrNameLst>
                                      </p:cBhvr>
                                      <p:tavLst>
                                        <p:tav tm="0">
                                          <p:val>
                                            <p:strVal val="#ppt_x"/>
                                          </p:val>
                                        </p:tav>
                                        <p:tav tm="100000">
                                          <p:val>
                                            <p:strVal val="#ppt_x"/>
                                          </p:val>
                                        </p:tav>
                                      </p:tavLst>
                                    </p:anim>
                                    <p:anim calcmode="lin" valueType="num">
                                      <p:cBhvr additive="base">
                                        <p:cTn id="63" dur="1000" fill="hold"/>
                                        <p:tgtEl>
                                          <p:spTgt spid="4495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545" grpId="0"/>
      <p:bldP spid="449546" grpId="0"/>
      <p:bldP spid="449547" grpId="0"/>
      <p:bldP spid="449550" grpId="0" animBg="1"/>
      <p:bldP spid="449552" grpId="0"/>
    </p:bldLst>
  </p:timing>
</p:sld>
</file>

<file path=ppt/slides/slide20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718580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636751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515378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036300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389376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78472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806119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717680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29003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85"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68" tIns="32868" rIns="32868" bIns="32868">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86"/>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5"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51"/>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3"/>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68" tIns="32868" rIns="32868" bIns="32868" anchor="ctr">
            <a:normAutofit/>
          </a:bodyPr>
          <a:lstStyle/>
          <a:p>
            <a:pPr marL="0" marR="0" lvl="0" indent="0" algn="ctr" defTabSz="314712"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712"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7"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2628143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descr="jesus-against-sunset_modified.jpg">
            <a:extLst>
              <a:ext uri="{FF2B5EF4-FFF2-40B4-BE49-F238E27FC236}">
                <a16:creationId xmlns:a16="http://schemas.microsoft.com/office/drawing/2014/main" id="{BE4CE71D-40F7-4C05-930E-0BAF0D1D4C9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D1477D67-24A9-4858-B8A6-7038020DA4A2}"/>
              </a:ext>
            </a:extLst>
          </p:cNvPr>
          <p:cNvSpPr>
            <a:spLocks noGrp="1"/>
          </p:cNvSpPr>
          <p:nvPr>
            <p:ph type="title" idx="4294967295"/>
          </p:nvPr>
        </p:nvSpPr>
        <p:spPr>
          <a:xfrm>
            <a:off x="457200" y="-76200"/>
            <a:ext cx="8229600" cy="944563"/>
          </a:xfrm>
        </p:spPr>
        <p:txBody>
          <a:bodyPr/>
          <a:lstStyle/>
          <a:p>
            <a:pPr eaLnBrk="1" hangingPunct="1"/>
            <a:r>
              <a:rPr lang="en-US" altLang="en-US">
                <a:effectLst>
                  <a:outerShdw blurRad="38100" dist="38100" dir="2700000" algn="tl">
                    <a:srgbClr val="808080"/>
                  </a:outerShdw>
                </a:effectLst>
                <a:ea typeface="ＭＳ Ｐゴシック" panose="020B0600070205080204" pitchFamily="34" charset="-128"/>
              </a:rPr>
              <a:t>“Hour” in John’s Gospel</a:t>
            </a:r>
          </a:p>
        </p:txBody>
      </p:sp>
      <p:sp>
        <p:nvSpPr>
          <p:cNvPr id="4" name="Title 2">
            <a:extLst>
              <a:ext uri="{FF2B5EF4-FFF2-40B4-BE49-F238E27FC236}">
                <a16:creationId xmlns:a16="http://schemas.microsoft.com/office/drawing/2014/main" id="{8BE41B11-046F-47D5-89C6-4F87973F2230}"/>
              </a:ext>
            </a:extLst>
          </p:cNvPr>
          <p:cNvSpPr txBox="1">
            <a:spLocks/>
          </p:cNvSpPr>
          <p:nvPr/>
        </p:nvSpPr>
        <p:spPr bwMode="auto">
          <a:xfrm>
            <a:off x="76200" y="1143000"/>
            <a:ext cx="9144000" cy="2590800"/>
          </a:xfrm>
          <a:prstGeom prst="rect">
            <a:avLst/>
          </a:prstGeom>
          <a:noFill/>
          <a:ln w="9525">
            <a:noFill/>
            <a:miter lim="800000"/>
            <a:headEnd/>
            <a:tailEnd/>
          </a:ln>
          <a:effectLst/>
        </p:spPr>
        <p:txBody>
          <a:bodyPr anchor="ctr"/>
          <a:lstStyle>
            <a:lvl1pPr marL="1079500" indent="-1079500" eaLnBrk="0" hangingPunct="0">
              <a:tabLst>
                <a:tab pos="901700"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tabLst>
                <a:tab pos="901700" algn="l"/>
              </a:tabLst>
              <a:defRPr sz="2400">
                <a:solidFill>
                  <a:schemeClr val="tx1"/>
                </a:solidFill>
                <a:latin typeface="Arial" panose="020B0604020202020204" pitchFamily="34" charset="0"/>
                <a:ea typeface="ＭＳ Ｐゴシック" panose="020B0600070205080204" pitchFamily="34" charset="-128"/>
              </a:defRPr>
            </a:lvl2pPr>
            <a:lvl3pPr eaLnBrk="0" hangingPunct="0">
              <a:tabLst>
                <a:tab pos="901700" algn="l"/>
              </a:tabLst>
              <a:defRPr sz="2400">
                <a:solidFill>
                  <a:schemeClr val="tx1"/>
                </a:solidFill>
                <a:latin typeface="Arial" panose="020B0604020202020204" pitchFamily="34" charset="0"/>
                <a:ea typeface="ＭＳ Ｐゴシック" panose="020B0600070205080204" pitchFamily="34" charset="-128"/>
              </a:defRPr>
            </a:lvl3pPr>
            <a:lvl4pPr eaLnBrk="0" hangingPunct="0">
              <a:tabLst>
                <a:tab pos="901700" algn="l"/>
              </a:tabLst>
              <a:defRPr sz="2400">
                <a:solidFill>
                  <a:schemeClr val="tx1"/>
                </a:solidFill>
                <a:latin typeface="Arial" panose="020B0604020202020204" pitchFamily="34" charset="0"/>
                <a:ea typeface="ＭＳ Ｐゴシック" panose="020B0600070205080204" pitchFamily="34" charset="-128"/>
              </a:defRPr>
            </a:lvl4pPr>
            <a:lvl5pPr eaLnBrk="0" hangingPunct="0">
              <a:tabLst>
                <a:tab pos="901700"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901700"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901700"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901700"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901700" algn="l"/>
              </a:tabLst>
              <a:defRPr sz="2400">
                <a:solidFill>
                  <a:schemeClr val="tx1"/>
                </a:solidFill>
                <a:latin typeface="Arial" panose="020B0604020202020204" pitchFamily="34" charset="0"/>
                <a:ea typeface="ＭＳ Ｐゴシック" panose="020B0600070205080204" pitchFamily="34" charset="-128"/>
              </a:defRPr>
            </a:lvl9pPr>
          </a:lstStyle>
          <a:p>
            <a:pPr marL="1079500" marR="0" lvl="0" indent="-1079500" algn="l" defTabSz="914400" rtl="0" eaLnBrk="1" fontAlgn="base" latinLnBrk="0" hangingPunct="1">
              <a:lnSpc>
                <a:spcPct val="100000"/>
              </a:lnSpc>
              <a:spcBef>
                <a:spcPct val="0"/>
              </a:spcBef>
              <a:spcAft>
                <a:spcPct val="0"/>
              </a:spcAft>
              <a:buClrTx/>
              <a:buSzTx/>
              <a:buFontTx/>
              <a:buNone/>
              <a:tabLst>
                <a:tab pos="901700" algn="l"/>
              </a:tabLst>
              <a:defRPr/>
            </a:pP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NASB Occurrences (Greek are all </a:t>
            </a:r>
            <a:r>
              <a:rPr kumimoji="0" lang="en-US" altLang="en-US" sz="2400" b="1" i="1"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hora </a:t>
            </a: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except 7:6, 8):</a:t>
            </a:r>
          </a:p>
          <a:p>
            <a:pPr marL="1079500" marR="0" lvl="0" indent="-1079500" algn="l" defTabSz="914400" rtl="0" eaLnBrk="1" fontAlgn="base" latinLnBrk="0" hangingPunct="1">
              <a:lnSpc>
                <a:spcPct val="100000"/>
              </a:lnSpc>
              <a:spcBef>
                <a:spcPct val="0"/>
              </a:spcBef>
              <a:spcAft>
                <a:spcPct val="0"/>
              </a:spcAft>
              <a:buClrTx/>
              <a:buSzTx/>
              <a:buFontTx/>
              <a:buNone/>
              <a:tabLst>
                <a:tab pos="901700" algn="l"/>
              </a:tabLst>
              <a:defRPr/>
            </a:pPr>
            <a:endPar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endParaRPr>
          </a:p>
          <a:p>
            <a:pPr marL="1079500" marR="0" lvl="0" indent="-1079500" algn="l" defTabSz="914400" rtl="0" eaLnBrk="1" fontAlgn="base" latinLnBrk="0" hangingPunct="1">
              <a:lnSpc>
                <a:spcPct val="100000"/>
              </a:lnSpc>
              <a:spcBef>
                <a:spcPct val="0"/>
              </a:spcBef>
              <a:spcAft>
                <a:spcPct val="0"/>
              </a:spcAft>
              <a:buClrTx/>
              <a:buSzTx/>
              <a:buFontTx/>
              <a:buNone/>
              <a:tabLst>
                <a:tab pos="901700" algn="l"/>
              </a:tabLst>
              <a:defRPr/>
            </a:pP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2:4	“My </a:t>
            </a:r>
            <a:r>
              <a:rPr kumimoji="0" lang="en-US" altLang="en-US" sz="2400" b="1" i="0" u="none" strike="noStrike" kern="1200" cap="none" spc="0" normalizeH="0" baseline="0" noProof="0" dirty="0">
                <a:ln>
                  <a:noFill/>
                </a:ln>
                <a:solidFill>
                  <a:srgbClr val="FFFF00"/>
                </a:solidFill>
                <a:uLnTx/>
                <a:uFillTx/>
                <a:latin typeface="Arial" panose="020B0604020202020204" pitchFamily="34" charset="0"/>
                <a:ea typeface="ＭＳ Ｐゴシック" panose="020B0600070205080204" pitchFamily="34" charset="-128"/>
                <a:cs typeface="+mn-cs"/>
              </a:rPr>
              <a:t>hour </a:t>
            </a: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has not yet come”</a:t>
            </a:r>
          </a:p>
          <a:p>
            <a:pPr marL="1079500" marR="0" lvl="0" indent="-1079500" algn="l" defTabSz="914400" rtl="0" eaLnBrk="1" fontAlgn="base" latinLnBrk="0" hangingPunct="1">
              <a:lnSpc>
                <a:spcPct val="100000"/>
              </a:lnSpc>
              <a:spcBef>
                <a:spcPct val="0"/>
              </a:spcBef>
              <a:spcAft>
                <a:spcPct val="0"/>
              </a:spcAft>
              <a:buClrTx/>
              <a:buSzTx/>
              <a:buFontTx/>
              <a:buNone/>
              <a:tabLst>
                <a:tab pos="901700" algn="l"/>
              </a:tabLst>
              <a:defRPr/>
            </a:pP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7:6	“My </a:t>
            </a:r>
            <a:r>
              <a:rPr kumimoji="0" lang="en-US" altLang="en-US" sz="2400" b="1" i="0" u="none" strike="noStrike" kern="1200" cap="none" spc="0" normalizeH="0" baseline="0" noProof="0" dirty="0">
                <a:ln>
                  <a:noFill/>
                </a:ln>
                <a:solidFill>
                  <a:srgbClr val="FFFF00"/>
                </a:solidFill>
                <a:uLnTx/>
                <a:uFillTx/>
                <a:latin typeface="Arial" panose="020B0604020202020204" pitchFamily="34" charset="0"/>
                <a:ea typeface="ＭＳ Ｐゴシック" panose="020B0600070205080204" pitchFamily="34" charset="-128"/>
                <a:cs typeface="+mn-cs"/>
              </a:rPr>
              <a:t>time </a:t>
            </a: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(Gr. </a:t>
            </a:r>
            <a:r>
              <a:rPr kumimoji="0" lang="en-US" altLang="en-US" sz="2400" b="1" i="1"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kairos</a:t>
            </a: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 is not yet here”</a:t>
            </a:r>
          </a:p>
          <a:p>
            <a:pPr marL="1079500" marR="0" lvl="0" indent="-1079500" algn="l" defTabSz="914400" rtl="0" eaLnBrk="1" fontAlgn="base" latinLnBrk="0" hangingPunct="1">
              <a:lnSpc>
                <a:spcPct val="100000"/>
              </a:lnSpc>
              <a:spcBef>
                <a:spcPct val="0"/>
              </a:spcBef>
              <a:spcAft>
                <a:spcPct val="0"/>
              </a:spcAft>
              <a:buClrTx/>
              <a:buSzTx/>
              <a:buFontTx/>
              <a:buNone/>
              <a:tabLst>
                <a:tab pos="901700" algn="l"/>
              </a:tabLst>
              <a:defRPr/>
            </a:pP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7:8	“My </a:t>
            </a:r>
            <a:r>
              <a:rPr kumimoji="0" lang="en-US" altLang="en-US" sz="2400" b="1" i="0" u="none" strike="noStrike" kern="1200" cap="none" spc="0" normalizeH="0" baseline="0" noProof="0" dirty="0">
                <a:ln>
                  <a:noFill/>
                </a:ln>
                <a:solidFill>
                  <a:srgbClr val="FFFF00"/>
                </a:solidFill>
                <a:uLnTx/>
                <a:uFillTx/>
                <a:latin typeface="Arial" panose="020B0604020202020204" pitchFamily="34" charset="0"/>
                <a:ea typeface="ＭＳ Ｐゴシック" panose="020B0600070205080204" pitchFamily="34" charset="-128"/>
                <a:cs typeface="+mn-cs"/>
              </a:rPr>
              <a:t>time </a:t>
            </a: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(Gr. </a:t>
            </a:r>
            <a:r>
              <a:rPr kumimoji="0" lang="en-US" altLang="en-US" sz="2400" b="1" i="1"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kairos</a:t>
            </a: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 has not yet fully come”</a:t>
            </a:r>
          </a:p>
          <a:p>
            <a:pPr marL="1079500" marR="0" lvl="0" indent="-1079500" algn="l" defTabSz="914400" rtl="0" eaLnBrk="1" fontAlgn="base" latinLnBrk="0" hangingPunct="1">
              <a:lnSpc>
                <a:spcPct val="100000"/>
              </a:lnSpc>
              <a:spcBef>
                <a:spcPct val="0"/>
              </a:spcBef>
              <a:spcAft>
                <a:spcPct val="0"/>
              </a:spcAft>
              <a:buClrTx/>
              <a:buSzTx/>
              <a:buFontTx/>
              <a:buNone/>
              <a:tabLst>
                <a:tab pos="901700" algn="l"/>
              </a:tabLst>
              <a:defRPr/>
            </a:pP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7:30	“His </a:t>
            </a:r>
            <a:r>
              <a:rPr kumimoji="0" lang="en-US" altLang="en-US" sz="2400" b="1" i="0" u="none" strike="noStrike" kern="1200" cap="none" spc="0" normalizeH="0" baseline="0" noProof="0" dirty="0">
                <a:ln>
                  <a:noFill/>
                </a:ln>
                <a:solidFill>
                  <a:srgbClr val="FFFF00"/>
                </a:solidFill>
                <a:uLnTx/>
                <a:uFillTx/>
                <a:latin typeface="Arial" panose="020B0604020202020204" pitchFamily="34" charset="0"/>
                <a:ea typeface="ＭＳ Ｐゴシック" panose="020B0600070205080204" pitchFamily="34" charset="-128"/>
                <a:cs typeface="+mn-cs"/>
              </a:rPr>
              <a:t>hour </a:t>
            </a: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had not yet come”</a:t>
            </a:r>
          </a:p>
          <a:p>
            <a:pPr marL="1079500" marR="0" lvl="0" indent="-1079500" algn="l" defTabSz="914400" rtl="0" eaLnBrk="1" fontAlgn="base" latinLnBrk="0" hangingPunct="1">
              <a:lnSpc>
                <a:spcPct val="100000"/>
              </a:lnSpc>
              <a:spcBef>
                <a:spcPct val="0"/>
              </a:spcBef>
              <a:spcAft>
                <a:spcPct val="0"/>
              </a:spcAft>
              <a:buClrTx/>
              <a:buSzTx/>
              <a:buFontTx/>
              <a:buNone/>
              <a:tabLst>
                <a:tab pos="901700" algn="l"/>
              </a:tabLst>
              <a:defRPr/>
            </a:pPr>
            <a:endPar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endParaRPr>
          </a:p>
        </p:txBody>
      </p:sp>
      <p:pic>
        <p:nvPicPr>
          <p:cNvPr id="29701" name="Picture 4" descr="hourglass.jpg">
            <a:extLst>
              <a:ext uri="{FF2B5EF4-FFF2-40B4-BE49-F238E27FC236}">
                <a16:creationId xmlns:a16="http://schemas.microsoft.com/office/drawing/2014/main" id="{98AE13E4-CFFA-4994-BDDB-3B77376B6B0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75986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BD15EDFE-64AE-40FB-B6B1-FAC329F2C2F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L. Conflict Over Pharisaic Ritualism</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109</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11:37-54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 claims that the Pharisee traditions mislead Israel from the true intent of the law so that reconciliation between Christ and the Pharisees cannot happen</a:t>
            </a:r>
          </a:p>
        </p:txBody>
      </p:sp>
    </p:spTree>
    <p:extLst>
      <p:ext uri="{BB962C8B-B14F-4D97-AF65-F5344CB8AC3E}">
        <p14:creationId xmlns:p14="http://schemas.microsoft.com/office/powerpoint/2010/main" val="360734068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7A8DA5F9-0113-4601-8870-A67C7D6677C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M. Instruction of the Disciples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110-118</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addresses the believers among the multitude concerning Pharisaic practices and the program of God in view of Israel's rejection</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02665965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8BE17B2E-C6D0-4DC0-A3AC-68C960ED46B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1. Hypocrisy</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§110</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12:1-12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428196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 encourages the crowd to break with the hypocritical Pharisees to secure their eternal destiny by putting their faith in Him</a:t>
            </a:r>
          </a:p>
        </p:txBody>
      </p:sp>
    </p:spTree>
    <p:extLst>
      <p:ext uri="{BB962C8B-B14F-4D97-AF65-F5344CB8AC3E}">
        <p14:creationId xmlns:p14="http://schemas.microsoft.com/office/powerpoint/2010/main" val="3176474745"/>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0104F1D3-2955-4DF7-8808-F70226A3159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2. Covetousness</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111</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12:13-34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Jesus warns that the Pharisees trust in riches as evidence of their acceptance before God stemmed from greed so that His disciples would trust him alone</a:t>
            </a:r>
          </a:p>
        </p:txBody>
      </p:sp>
    </p:spTree>
    <p:extLst>
      <p:ext uri="{BB962C8B-B14F-4D97-AF65-F5344CB8AC3E}">
        <p14:creationId xmlns:p14="http://schemas.microsoft.com/office/powerpoint/2010/main" val="4030301593"/>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0A8FF185-12F6-4F94-89D5-3A029CCDE97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3. Watchfulness</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112</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12:35-41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 warns that the delay of the kingdom should motivate the disciples prepare for His return to establish the kingdom</a:t>
            </a:r>
          </a:p>
        </p:txBody>
      </p:sp>
    </p:spTree>
    <p:extLst>
      <p:ext uri="{BB962C8B-B14F-4D97-AF65-F5344CB8AC3E}">
        <p14:creationId xmlns:p14="http://schemas.microsoft.com/office/powerpoint/2010/main" val="327413314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7" name="Picture 3" descr="Rev 5.5 City Background.jpg"/>
          <p:cNvPicPr>
            <a:picLocks noChangeAspect="1"/>
          </p:cNvPicPr>
          <p:nvPr/>
        </p:nvPicPr>
        <p:blipFill>
          <a:blip r:embed="rId2">
            <a:lum bright="-20000"/>
            <a:extLst>
              <a:ext uri="{28A0092B-C50C-407E-A947-70E740481C1C}">
                <a14:useLocalDpi xmlns:a14="http://schemas.microsoft.com/office/drawing/2010/main"/>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2018" name="Rectangle 1026"/>
          <p:cNvSpPr>
            <a:spLocks noGrp="1" noChangeArrowheads="1"/>
          </p:cNvSpPr>
          <p:nvPr>
            <p:ph type="title" idx="4294967295"/>
          </p:nvPr>
        </p:nvSpPr>
        <p:spPr>
          <a:xfrm>
            <a:off x="685800" y="609601"/>
            <a:ext cx="7848600" cy="762000"/>
          </a:xfrm>
          <a:solidFill>
            <a:srgbClr val="000000"/>
          </a:solidFill>
        </p:spPr>
        <p:txBody>
          <a:bodyPr/>
          <a:lstStyle/>
          <a:p>
            <a:r>
              <a:rPr lang="en-US" b="1" dirty="0">
                <a:solidFill>
                  <a:schemeClr val="bg1"/>
                </a:solidFill>
                <a:latin typeface="Arial" panose="020B0604020202020204" pitchFamily="34" charset="0"/>
                <a:ea typeface="ＭＳ Ｐゴシック" charset="0"/>
                <a:cs typeface="Arial" panose="020B0604020202020204" pitchFamily="34" charset="0"/>
              </a:rPr>
              <a:t>Luke 12:35-38 </a:t>
            </a:r>
            <a:r>
              <a:rPr lang="en-US" sz="3200" b="1" dirty="0">
                <a:solidFill>
                  <a:schemeClr val="bg1"/>
                </a:solidFill>
                <a:latin typeface="Arial" panose="020B0604020202020204" pitchFamily="34" charset="0"/>
                <a:ea typeface="ＭＳ Ｐゴシック" charset="0"/>
                <a:cs typeface="Arial" panose="020B0604020202020204" pitchFamily="34" charset="0"/>
              </a:rPr>
              <a:t>NLT</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71683" name="Rectangle 1027"/>
          <p:cNvSpPr>
            <a:spLocks noChangeArrowheads="1"/>
          </p:cNvSpPr>
          <p:nvPr/>
        </p:nvSpPr>
        <p:spPr bwMode="auto">
          <a:xfrm>
            <a:off x="304800" y="1752600"/>
            <a:ext cx="8610600" cy="4800600"/>
          </a:xfrm>
          <a:prstGeom prst="rect">
            <a:avLst/>
          </a:prstGeom>
          <a:noFill/>
          <a:ln w="9525">
            <a:noFill/>
            <a:miter lim="800000"/>
            <a:headEnd/>
            <a:tailEnd/>
          </a:ln>
          <a:effectLst/>
        </p:spPr>
        <p:txBody>
          <a:bodyPr lIns="91408" tIns="45704" rIns="91408" bIns="45704"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srgbClr val="FFFFFF"/>
                </a:solidFill>
                <a:effectLst>
                  <a:glow rad="101600">
                    <a:srgbClr val="000000"/>
                  </a:glow>
                </a:effectLst>
                <a:uLnTx/>
                <a:uFillTx/>
                <a:latin typeface="Arial" charset="0"/>
                <a:ea typeface="ＭＳ Ｐゴシック" charset="0"/>
              </a:rPr>
              <a:t>35</a:t>
            </a:r>
            <a:r>
              <a:rPr kumimoji="0" lang="en-US" altLang="ja-JP" sz="2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Be dressed for service and keep your lamps burning, </a:t>
            </a:r>
            <a:r>
              <a:rPr kumimoji="0" lang="en-US" sz="2800" b="1" i="0" u="none" strike="noStrike" kern="1200" cap="none" spc="0" normalizeH="0" baseline="30000" noProof="0" dirty="0">
                <a:ln>
                  <a:noFill/>
                </a:ln>
                <a:solidFill>
                  <a:srgbClr val="FFFFFF"/>
                </a:solidFill>
                <a:effectLst>
                  <a:glow rad="101600">
                    <a:srgbClr val="000000"/>
                  </a:glow>
                </a:effectLst>
                <a:uLnTx/>
                <a:uFillTx/>
                <a:latin typeface="Arial" charset="0"/>
                <a:ea typeface="ＭＳ Ｐゴシック" charset="0"/>
              </a:rPr>
              <a:t>36</a:t>
            </a:r>
            <a:r>
              <a:rPr kumimoji="0" lang="en-US" sz="2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as though you were waiting for your master to return from the wedding feast. Then you will be ready to open the door and let him in the moment he arrives and knocks. </a:t>
            </a:r>
            <a:r>
              <a:rPr kumimoji="0" lang="en-US" sz="2800" b="1" i="0" u="none" strike="noStrike" kern="1200" cap="none" spc="0" normalizeH="0" baseline="30000" noProof="0" dirty="0">
                <a:ln>
                  <a:noFill/>
                </a:ln>
                <a:solidFill>
                  <a:srgbClr val="FFFFFF"/>
                </a:solidFill>
                <a:effectLst>
                  <a:glow rad="101600">
                    <a:srgbClr val="000000"/>
                  </a:glow>
                </a:effectLst>
                <a:uLnTx/>
                <a:uFillTx/>
                <a:latin typeface="Arial" charset="0"/>
                <a:ea typeface="ＭＳ Ｐゴシック" charset="0"/>
              </a:rPr>
              <a:t>37</a:t>
            </a:r>
            <a:r>
              <a:rPr kumimoji="0" lang="en-US" sz="2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The servants who are ready and waiting for his return will be rewarded. I tell you the truth, he himself will seat them, put on an apron, and serve them as they sit and eat! </a:t>
            </a:r>
            <a:r>
              <a:rPr kumimoji="0" lang="en-US" sz="2800" b="1" i="0" u="none" strike="noStrike" kern="1200" cap="none" spc="0" normalizeH="0" baseline="30000" noProof="0" dirty="0">
                <a:ln>
                  <a:noFill/>
                </a:ln>
                <a:solidFill>
                  <a:srgbClr val="FFFFFF"/>
                </a:solidFill>
                <a:effectLst>
                  <a:glow rad="101600">
                    <a:srgbClr val="000000"/>
                  </a:glow>
                </a:effectLst>
                <a:uLnTx/>
                <a:uFillTx/>
                <a:latin typeface="Arial" charset="0"/>
                <a:ea typeface="ＭＳ Ｐゴシック" charset="0"/>
              </a:rPr>
              <a:t>38</a:t>
            </a:r>
            <a:r>
              <a:rPr kumimoji="0" lang="en-US" sz="2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He may come in the middle of the night or just before dawn. But whenever he comes, he will reward the servants who are ready.</a:t>
            </a:r>
          </a:p>
        </p:txBody>
      </p:sp>
    </p:spTree>
    <p:extLst>
      <p:ext uri="{BB962C8B-B14F-4D97-AF65-F5344CB8AC3E}">
        <p14:creationId xmlns:p14="http://schemas.microsoft.com/office/powerpoint/2010/main" val="37610972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71683"/>
                                        </p:tgtEl>
                                        <p:attrNameLst>
                                          <p:attrName>style.visibility</p:attrName>
                                        </p:attrNameLst>
                                      </p:cBhvr>
                                      <p:to>
                                        <p:strVal val="visible"/>
                                      </p:to>
                                    </p:set>
                                    <p:animEffect transition="in" filter="fade">
                                      <p:cBhvr>
                                        <p:cTn id="7" dur="1000"/>
                                        <p:tgtEl>
                                          <p:spTgt spid="71683"/>
                                        </p:tgtEl>
                                      </p:cBhvr>
                                    </p:animEffect>
                                    <p:anim calcmode="lin" valueType="num">
                                      <p:cBhvr>
                                        <p:cTn id="8" dur="1000" fill="hold"/>
                                        <p:tgtEl>
                                          <p:spTgt spid="71683"/>
                                        </p:tgtEl>
                                        <p:attrNameLst>
                                          <p:attrName>ppt_x</p:attrName>
                                        </p:attrNameLst>
                                      </p:cBhvr>
                                      <p:tavLst>
                                        <p:tav tm="0">
                                          <p:val>
                                            <p:strVal val="#ppt_x"/>
                                          </p:val>
                                        </p:tav>
                                        <p:tav tm="100000">
                                          <p:val>
                                            <p:strVal val="#ppt_x"/>
                                          </p:val>
                                        </p:tav>
                                      </p:tavLst>
                                    </p:anim>
                                    <p:anim calcmode="lin" valueType="num">
                                      <p:cBhvr>
                                        <p:cTn id="9" dur="900" decel="100000" fill="hold"/>
                                        <p:tgtEl>
                                          <p:spTgt spid="7168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168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7CD57BD-996A-4CAB-BF9D-9C171C7E4E0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4. Faithfulness</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113</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12:42-48</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996268"/>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 teaches that those who are watchful must also be faithful since it will determine degrees of both rewards and punishments</a:t>
            </a:r>
          </a:p>
        </p:txBody>
      </p:sp>
    </p:spTree>
    <p:extLst>
      <p:ext uri="{BB962C8B-B14F-4D97-AF65-F5344CB8AC3E}">
        <p14:creationId xmlns:p14="http://schemas.microsoft.com/office/powerpoint/2010/main" val="3808603193"/>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D390AC90-35B9-4015-B1EE-9CC214B029E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5. The Effect of His Coming</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114</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12:49-53</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teaches that when He returns there will be a judgment which brings division over the person of Christ to encourage the people to separate from Pharisaism and embrace Him</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4406498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5D00CD91-F4AB-4FCF-B0D0-1FC212367FE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6. The Signs of the Times</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115</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12: 54-59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rebukes the crowd for being able to interpret the weather but not the signs authenticating His person in order to urge them to seek reconciliation with the Judge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37144541"/>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F5E555DF-7B57-4660-9F78-B916239C27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7. Concerning Repentance</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116</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13:1-9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885869"/>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 refutes the common teaching that tragedy only befalls sinners to warn the crowd that their entire generation would be judged if they refuse to repent</a:t>
            </a:r>
          </a:p>
        </p:txBody>
      </p:sp>
    </p:spTree>
    <p:extLst>
      <p:ext uri="{BB962C8B-B14F-4D97-AF65-F5344CB8AC3E}">
        <p14:creationId xmlns:p14="http://schemas.microsoft.com/office/powerpoint/2010/main" val="20159046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E0D8C224-CB56-4EAF-9570-2DE77CAA3441}"/>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spTree>
    <p:extLst>
      <p:ext uri="{BB962C8B-B14F-4D97-AF65-F5344CB8AC3E}">
        <p14:creationId xmlns:p14="http://schemas.microsoft.com/office/powerpoint/2010/main" val="806464627"/>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A11968B3-75F3-46D2-BE55-88DFFC8C652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8. Concerning Israel's Need</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117</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13:10-17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132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heals a crippled woman on the Sabbath to picture Israel's need for Him as Messiah and to show what He was prepared to do if the nation would trust Him in faith</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502062874"/>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5B32613D-30A5-4D80-AE6F-991127CC5C7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9. Concerning the Kingdom Program</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118</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13:18-21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25366"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Jesus knew people would disbelieve but the kingdom's small start would grow quietly, pervasively, and irreversibly into a large, new form</a:t>
            </a:r>
          </a:p>
        </p:txBody>
      </p:sp>
    </p:spTree>
    <p:extLst>
      <p:ext uri="{BB962C8B-B14F-4D97-AF65-F5344CB8AC3E}">
        <p14:creationId xmlns:p14="http://schemas.microsoft.com/office/powerpoint/2010/main" val="1412655049"/>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9982A977-C9B1-4881-839F-B7CD3D958D2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N. Conflict at the Feast of Dedication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204864"/>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119</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10:22-39</a:t>
            </a:r>
          </a:p>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949306"/>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Jesus shows that the Jews reject him as Messiah of God despite his words and works—not for lack of evidence</a:t>
            </a:r>
          </a:p>
        </p:txBody>
      </p:sp>
    </p:spTree>
    <p:extLst>
      <p:ext uri="{BB962C8B-B14F-4D97-AF65-F5344CB8AC3E}">
        <p14:creationId xmlns:p14="http://schemas.microsoft.com/office/powerpoint/2010/main" val="422516690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79F0B857.WAV">
            <a:hlinkClick r:id="" action="ppaction://media"/>
          </p:cNvPr>
          <p:cNvPicPr>
            <a:picLocks noRot="1"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95800" y="4038600"/>
            <a:ext cx="2444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946" name="Rectangle 5"/>
          <p:cNvSpPr>
            <a:spLocks noGrp="1" noChangeArrowheads="1"/>
          </p:cNvSpPr>
          <p:nvPr>
            <p:ph type="title"/>
          </p:nvPr>
        </p:nvSpPr>
        <p:spPr>
          <a:xfrm>
            <a:off x="152400" y="76200"/>
            <a:ext cx="3200400" cy="762000"/>
          </a:xfrm>
        </p:spPr>
        <p:txBody>
          <a:bodyPr/>
          <a:lstStyle/>
          <a:p>
            <a:pPr eaLnBrk="1" hangingPunct="1"/>
            <a:r>
              <a:rPr lang="en-US" sz="4000">
                <a:latin typeface="Arial" charset="0"/>
                <a:ea typeface="ＭＳ Ｐゴシック" charset="0"/>
              </a:rPr>
              <a:t>Antiochus IV</a:t>
            </a:r>
          </a:p>
        </p:txBody>
      </p:sp>
      <p:pic>
        <p:nvPicPr>
          <p:cNvPr id="82947" name="Picture 4" descr="Ntiochus IV"/>
          <p:cNvPicPr>
            <a:picLocks noGrp="1" noChangeAspect="1" noChangeArrowheads="1"/>
          </p:cNvPicPr>
          <p:nvPr>
            <p:ph idx="1"/>
          </p:nvPr>
        </p:nvPicPr>
        <p:blipFill>
          <a:blip r:embed="rId4" cstate="screen">
            <a:extLst>
              <a:ext uri="{28A0092B-C50C-407E-A947-70E740481C1C}">
                <a14:useLocalDpi xmlns:a14="http://schemas.microsoft.com/office/drawing/2010/main"/>
              </a:ext>
            </a:extLst>
          </a:blip>
          <a:srcRect/>
          <a:stretch>
            <a:fillRect/>
          </a:stretch>
        </p:blipFill>
        <p:spPr>
          <a:xfrm>
            <a:off x="76200" y="914400"/>
            <a:ext cx="3055938" cy="4114800"/>
          </a:xfrm>
          <a:noFill/>
          <a:extLst>
            <a:ext uri="{909E8E84-426E-40dd-AFC4-6F175D3DCCD1}">
              <a14:hiddenFill xmlns:a14="http://schemas.microsoft.com/office/drawing/2010/main" xmlns="">
                <a:solidFill>
                  <a:srgbClr val="FFFFFF"/>
                </a:solidFill>
              </a14:hiddenFill>
            </a:ext>
          </a:extLst>
        </p:spPr>
      </p:pic>
      <p:sp>
        <p:nvSpPr>
          <p:cNvPr id="81927" name="Text Box 7"/>
          <p:cNvSpPr txBox="1">
            <a:spLocks noChangeArrowheads="1"/>
          </p:cNvSpPr>
          <p:nvPr/>
        </p:nvSpPr>
        <p:spPr bwMode="auto">
          <a:xfrm>
            <a:off x="3200400" y="304800"/>
            <a:ext cx="5943600" cy="3786188"/>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Daniel 11:29-30  "At the time appointed he shall return and come into the south, but it shall not be this time as it was before.  For ships of Kittim shall come against him, and he shall be afraid and withdraw, and shall turn back and be enraged and take action against the holy covenant.  He shall turn back and pay attention to those who forsake the holy covenant.</a:t>
            </a:r>
            <a:r>
              <a:rPr kumimoji="0" lang="ja-JP" alt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82949" name="Picture 8" descr="34 Roma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35313" y="4114800"/>
            <a:ext cx="6008687"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30" name="Picture 10" descr="j021577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79663" y="3762375"/>
            <a:ext cx="2649537" cy="164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34" name="AutoShape 14"/>
          <p:cNvSpPr>
            <a:spLocks noChangeArrowheads="1"/>
          </p:cNvSpPr>
          <p:nvPr/>
        </p:nvSpPr>
        <p:spPr bwMode="auto">
          <a:xfrm>
            <a:off x="5638800" y="5568280"/>
            <a:ext cx="1066800" cy="381000"/>
          </a:xfrm>
          <a:prstGeom prst="curvedUpArrow">
            <a:avLst>
              <a:gd name="adj1" fmla="val 56000"/>
              <a:gd name="adj2" fmla="val 112000"/>
              <a:gd name="adj3" fmla="val 33333"/>
            </a:avLst>
          </a:prstGeom>
          <a:solidFill>
            <a:srgbClr val="FFFFFF"/>
          </a:solidFill>
          <a:ln w="12700" cap="sq">
            <a:solidFill>
              <a:srgbClr val="BA1236"/>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82952" name="Text Box 15"/>
          <p:cNvSpPr txBox="1">
            <a:spLocks noChangeArrowheads="1"/>
          </p:cNvSpPr>
          <p:nvPr/>
        </p:nvSpPr>
        <p:spPr bwMode="auto">
          <a:xfrm>
            <a:off x="8610600" y="0"/>
            <a:ext cx="533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65</a:t>
            </a:r>
          </a:p>
        </p:txBody>
      </p:sp>
      <p:sp>
        <p:nvSpPr>
          <p:cNvPr id="10" name="Text Box 6"/>
          <p:cNvSpPr txBox="1">
            <a:spLocks noChangeArrowheads="1"/>
          </p:cNvSpPr>
          <p:nvPr/>
        </p:nvSpPr>
        <p:spPr bwMode="auto">
          <a:xfrm>
            <a:off x="34925" y="5981700"/>
            <a:ext cx="3148013" cy="83185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Arial"/>
                <a:ea typeface="ＭＳ Ｐゴシック" charset="0"/>
                <a:cs typeface="Arial"/>
              </a:rPr>
              <a:t>Beitzel</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a:t>
            </a:r>
            <a:r>
              <a:rPr kumimoji="0" lang="en-US" sz="2400" b="1" i="0" u="none" strike="noStrike" kern="1200" cap="none" spc="0" normalizeH="0" baseline="30000" noProof="0" dirty="0">
                <a:ln>
                  <a:noFill/>
                </a:ln>
                <a:solidFill>
                  <a:srgbClr val="FFFFFF"/>
                </a:solidFill>
                <a:effectLst/>
                <a:uLnTx/>
                <a:uFillTx/>
                <a:latin typeface="Arial"/>
                <a:ea typeface="ＭＳ Ｐゴシック" charset="0"/>
                <a:cs typeface="Arial"/>
              </a:rPr>
              <a:t>st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edition, 166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81930"/>
                                        </p:tgtEl>
                                        <p:attrNameLst>
                                          <p:attrName>style.visibility</p:attrName>
                                        </p:attrNameLst>
                                      </p:cBhvr>
                                      <p:to>
                                        <p:strVal val="visible"/>
                                      </p:to>
                                    </p:set>
                                    <p:anim calcmode="lin" valueType="num">
                                      <p:cBhvr>
                                        <p:cTn id="7" dur="1000" fill="hold"/>
                                        <p:tgtEl>
                                          <p:spTgt spid="81930"/>
                                        </p:tgtEl>
                                        <p:attrNameLst>
                                          <p:attrName>ppt_w</p:attrName>
                                        </p:attrNameLst>
                                      </p:cBhvr>
                                      <p:tavLst>
                                        <p:tav tm="0">
                                          <p:val>
                                            <p:fltVal val="0"/>
                                          </p:val>
                                        </p:tav>
                                        <p:tav tm="100000">
                                          <p:val>
                                            <p:strVal val="#ppt_w"/>
                                          </p:val>
                                        </p:tav>
                                      </p:tavLst>
                                    </p:anim>
                                    <p:anim calcmode="lin" valueType="num">
                                      <p:cBhvr>
                                        <p:cTn id="8" dur="1000" fill="hold"/>
                                        <p:tgtEl>
                                          <p:spTgt spid="81930"/>
                                        </p:tgtEl>
                                        <p:attrNameLst>
                                          <p:attrName>ppt_h</p:attrName>
                                        </p:attrNameLst>
                                      </p:cBhvr>
                                      <p:tavLst>
                                        <p:tav tm="0">
                                          <p:val>
                                            <p:fltVal val="0"/>
                                          </p:val>
                                        </p:tav>
                                        <p:tav tm="100000">
                                          <p:val>
                                            <p:strVal val="#ppt_h"/>
                                          </p:val>
                                        </p:tav>
                                      </p:tavLst>
                                    </p:anim>
                                    <p:anim calcmode="lin" valueType="num">
                                      <p:cBhvr>
                                        <p:cTn id="9" dur="1000" fill="hold"/>
                                        <p:tgtEl>
                                          <p:spTgt spid="8193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3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1934"/>
                                        </p:tgtEl>
                                        <p:attrNameLst>
                                          <p:attrName>style.visibility</p:attrName>
                                        </p:attrNameLst>
                                      </p:cBhvr>
                                      <p:to>
                                        <p:strVal val="visible"/>
                                      </p:to>
                                    </p:set>
                                    <p:animEffect transition="in" filter="wipe(left)">
                                      <p:cBhvr>
                                        <p:cTn id="15" dur="500"/>
                                        <p:tgtEl>
                                          <p:spTgt spid="819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34" grpId="0" animBg="1" autoUpdateAnimBg="0"/>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ChangeArrowheads="1"/>
          </p:cNvSpPr>
          <p:nvPr>
            <p:ph type="title"/>
          </p:nvPr>
        </p:nvSpPr>
        <p:spPr>
          <a:xfrm>
            <a:off x="6172200" y="44624"/>
            <a:ext cx="2971800" cy="1981200"/>
          </a:xfrm>
        </p:spPr>
        <p:txBody>
          <a:bodyPr/>
          <a:lstStyle/>
          <a:p>
            <a:pPr eaLnBrk="1" hangingPunct="1"/>
            <a:r>
              <a:rPr lang="en-US" sz="2800" b="1" dirty="0">
                <a:latin typeface="Arial" charset="0"/>
                <a:ea typeface="ＭＳ Ｐゴシック" charset="0"/>
              </a:rPr>
              <a:t>Early Maccabean Revolt </a:t>
            </a:r>
            <a:br>
              <a:rPr lang="en-US" sz="2800" b="1" dirty="0">
                <a:latin typeface="Arial" charset="0"/>
                <a:ea typeface="ＭＳ Ｐゴシック" charset="0"/>
              </a:rPr>
            </a:br>
            <a:r>
              <a:rPr lang="en-US" sz="2800" b="1" dirty="0">
                <a:latin typeface="Arial" charset="0"/>
                <a:ea typeface="ＭＳ Ｐゴシック" charset="0"/>
              </a:rPr>
              <a:t>(167-164 BC)</a:t>
            </a:r>
          </a:p>
        </p:txBody>
      </p:sp>
      <p:pic>
        <p:nvPicPr>
          <p:cNvPr id="89090" name="Picture 4" descr="Maccabean Revol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61928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091" name="Picture 5" descr="Weiner Dog000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920960">
            <a:off x="5715000" y="4340225"/>
            <a:ext cx="3505200" cy="2441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9" name="AutoShape 7"/>
          <p:cNvSpPr>
            <a:spLocks noChangeArrowheads="1"/>
          </p:cNvSpPr>
          <p:nvPr/>
        </p:nvSpPr>
        <p:spPr bwMode="auto">
          <a:xfrm>
            <a:off x="0" y="2895600"/>
            <a:ext cx="1600200" cy="1295400"/>
          </a:xfrm>
          <a:prstGeom prst="wedgeRectCallout">
            <a:avLst>
              <a:gd name="adj1" fmla="val 110514"/>
              <a:gd name="adj2" fmla="val 86764"/>
            </a:avLst>
          </a:prstGeom>
          <a:solidFill>
            <a:schemeClr val="bg2"/>
          </a:solidFill>
          <a:ln w="12700" cap="sq">
            <a:solidFill>
              <a:schemeClr val="bg2"/>
            </a:solidFill>
            <a:miter lim="800000"/>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Mattathias Kills Jew &amp; Official</a:t>
            </a:r>
          </a:p>
        </p:txBody>
      </p:sp>
      <p:sp>
        <p:nvSpPr>
          <p:cNvPr id="100360" name="AutoShape 8"/>
          <p:cNvSpPr>
            <a:spLocks noChangeArrowheads="1"/>
          </p:cNvSpPr>
          <p:nvPr/>
        </p:nvSpPr>
        <p:spPr bwMode="auto">
          <a:xfrm>
            <a:off x="2057400" y="2362200"/>
            <a:ext cx="1752600" cy="1295400"/>
          </a:xfrm>
          <a:prstGeom prst="wedgeRectCallout">
            <a:avLst>
              <a:gd name="adj1" fmla="val 103079"/>
              <a:gd name="adj2" fmla="val 81616"/>
            </a:avLst>
          </a:prstGeom>
          <a:solidFill>
            <a:schemeClr val="bg2"/>
          </a:solidFill>
          <a:ln w="12700" cap="sq">
            <a:solidFill>
              <a:schemeClr val="bg2"/>
            </a:solidFill>
            <a:miter lim="800000"/>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Mattathias &amp; Sons Flee to Hills</a:t>
            </a:r>
          </a:p>
        </p:txBody>
      </p:sp>
      <p:sp>
        <p:nvSpPr>
          <p:cNvPr id="100361" name="AutoShape 9"/>
          <p:cNvSpPr>
            <a:spLocks noChangeArrowheads="1"/>
          </p:cNvSpPr>
          <p:nvPr/>
        </p:nvSpPr>
        <p:spPr bwMode="auto">
          <a:xfrm>
            <a:off x="2438400" y="914400"/>
            <a:ext cx="1600200" cy="1219200"/>
          </a:xfrm>
          <a:prstGeom prst="wedgeRectCallout">
            <a:avLst>
              <a:gd name="adj1" fmla="val 117657"/>
              <a:gd name="adj2" fmla="val 102343"/>
            </a:avLst>
          </a:prstGeom>
          <a:solidFill>
            <a:schemeClr val="bg2"/>
          </a:solidFill>
          <a:ln w="12700" cap="sq">
            <a:solidFill>
              <a:schemeClr val="bg2"/>
            </a:solidFill>
            <a:miter lim="800000"/>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Judas Defeats Apollonius </a:t>
            </a:r>
          </a:p>
        </p:txBody>
      </p:sp>
      <p:sp>
        <p:nvSpPr>
          <p:cNvPr id="100362" name="AutoShape 10"/>
          <p:cNvSpPr>
            <a:spLocks noChangeArrowheads="1"/>
          </p:cNvSpPr>
          <p:nvPr/>
        </p:nvSpPr>
        <p:spPr bwMode="auto">
          <a:xfrm>
            <a:off x="1295400" y="5638800"/>
            <a:ext cx="1600200" cy="1219200"/>
          </a:xfrm>
          <a:prstGeom prst="wedgeRectCallout">
            <a:avLst>
              <a:gd name="adj1" fmla="val 100991"/>
              <a:gd name="adj2" fmla="val -65495"/>
            </a:avLst>
          </a:prstGeom>
          <a:solidFill>
            <a:schemeClr val="bg2"/>
          </a:solidFill>
          <a:ln w="12700" cap="sq">
            <a:solidFill>
              <a:schemeClr val="bg2"/>
            </a:solidFill>
            <a:miter lim="800000"/>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Judas Defeats Seron </a:t>
            </a:r>
          </a:p>
        </p:txBody>
      </p:sp>
      <p:sp>
        <p:nvSpPr>
          <p:cNvPr id="100363" name="AutoShape 11"/>
          <p:cNvSpPr>
            <a:spLocks noChangeArrowheads="1"/>
          </p:cNvSpPr>
          <p:nvPr/>
        </p:nvSpPr>
        <p:spPr bwMode="auto">
          <a:xfrm>
            <a:off x="6172200" y="2133600"/>
            <a:ext cx="1600200" cy="1219200"/>
          </a:xfrm>
          <a:prstGeom prst="wedgeRectCallout">
            <a:avLst>
              <a:gd name="adj1" fmla="val -119148"/>
              <a:gd name="adj2" fmla="val 189713"/>
            </a:avLst>
          </a:prstGeom>
          <a:solidFill>
            <a:schemeClr val="bg2"/>
          </a:solidFill>
          <a:ln w="12700" cap="sq">
            <a:solidFill>
              <a:schemeClr val="bg2"/>
            </a:solidFill>
            <a:miter lim="800000"/>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Judas Raids Syrians </a:t>
            </a:r>
          </a:p>
        </p:txBody>
      </p:sp>
      <p:sp>
        <p:nvSpPr>
          <p:cNvPr id="89097" name="Text Box 12"/>
          <p:cNvSpPr txBox="1">
            <a:spLocks noChangeArrowheads="1"/>
          </p:cNvSpPr>
          <p:nvPr/>
        </p:nvSpPr>
        <p:spPr bwMode="auto">
          <a:xfrm>
            <a:off x="8458200" y="76200"/>
            <a:ext cx="5334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66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0359"/>
                                        </p:tgtEl>
                                        <p:attrNameLst>
                                          <p:attrName>style.visibility</p:attrName>
                                        </p:attrNameLst>
                                      </p:cBhvr>
                                      <p:to>
                                        <p:strVal val="visible"/>
                                      </p:to>
                                    </p:set>
                                    <p:animEffect transition="in" filter="wipe(down)">
                                      <p:cBhvr>
                                        <p:cTn id="7" dur="500"/>
                                        <p:tgtEl>
                                          <p:spTgt spid="1003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0360"/>
                                        </p:tgtEl>
                                        <p:attrNameLst>
                                          <p:attrName>style.visibility</p:attrName>
                                        </p:attrNameLst>
                                      </p:cBhvr>
                                      <p:to>
                                        <p:strVal val="visible"/>
                                      </p:to>
                                    </p:set>
                                    <p:animEffect transition="in" filter="wipe(down)">
                                      <p:cBhvr>
                                        <p:cTn id="12" dur="500"/>
                                        <p:tgtEl>
                                          <p:spTgt spid="1003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0361"/>
                                        </p:tgtEl>
                                        <p:attrNameLst>
                                          <p:attrName>style.visibility</p:attrName>
                                        </p:attrNameLst>
                                      </p:cBhvr>
                                      <p:to>
                                        <p:strVal val="visible"/>
                                      </p:to>
                                    </p:set>
                                    <p:animEffect transition="in" filter="wipe(down)">
                                      <p:cBhvr>
                                        <p:cTn id="17" dur="500"/>
                                        <p:tgtEl>
                                          <p:spTgt spid="10036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0362"/>
                                        </p:tgtEl>
                                        <p:attrNameLst>
                                          <p:attrName>style.visibility</p:attrName>
                                        </p:attrNameLst>
                                      </p:cBhvr>
                                      <p:to>
                                        <p:strVal val="visible"/>
                                      </p:to>
                                    </p:set>
                                    <p:animEffect transition="in" filter="wipe(down)">
                                      <p:cBhvr>
                                        <p:cTn id="22" dur="500"/>
                                        <p:tgtEl>
                                          <p:spTgt spid="10036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0363"/>
                                        </p:tgtEl>
                                        <p:attrNameLst>
                                          <p:attrName>style.visibility</p:attrName>
                                        </p:attrNameLst>
                                      </p:cBhvr>
                                      <p:to>
                                        <p:strVal val="visible"/>
                                      </p:to>
                                    </p:set>
                                    <p:animEffect transition="in" filter="wipe(down)">
                                      <p:cBhvr>
                                        <p:cTn id="27" dur="500"/>
                                        <p:tgtEl>
                                          <p:spTgt spid="100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9" grpId="0" animBg="1"/>
      <p:bldP spid="100360" grpId="0" animBg="1"/>
      <p:bldP spid="100361" grpId="0" animBg="1"/>
      <p:bldP spid="100362" grpId="0" animBg="1"/>
      <p:bldP spid="100363" grpId="0" animBg="1"/>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4" name="Picture 4" descr="hanukah">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5257800"/>
            <a:ext cx="21336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25" name="Picture 5" descr="Feast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635500" y="3276600"/>
            <a:ext cx="2451100"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29" name="Text Box 9"/>
          <p:cNvSpPr txBox="1">
            <a:spLocks noChangeArrowheads="1"/>
          </p:cNvSpPr>
          <p:nvPr/>
        </p:nvSpPr>
        <p:spPr bwMode="auto">
          <a:xfrm>
            <a:off x="7086600" y="4267200"/>
            <a:ext cx="1981200" cy="1006475"/>
          </a:xfrm>
          <a:prstGeom prst="rect">
            <a:avLst/>
          </a:prstGeom>
          <a:noFill/>
          <a:ln>
            <a:noFill/>
          </a:ln>
          <a:effectLst>
            <a:outerShdw dist="35921" dir="2700000" algn="ctr" rotWithShape="0">
              <a:srgbClr val="0604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ahoma" pitchFamily="-107" charset="-52"/>
                <a:ea typeface="MS PGothic" pitchFamily="34" charset="-128"/>
                <a:cs typeface="+mn-cs"/>
              </a:rPr>
              <a:t>9-Branch Lampstand (Hanukkiah)</a:t>
            </a:r>
          </a:p>
        </p:txBody>
      </p:sp>
      <p:grpSp>
        <p:nvGrpSpPr>
          <p:cNvPr id="311300" name="Group 11"/>
          <p:cNvGrpSpPr>
            <a:grpSpLocks/>
          </p:cNvGrpSpPr>
          <p:nvPr/>
        </p:nvGrpSpPr>
        <p:grpSpPr bwMode="auto">
          <a:xfrm>
            <a:off x="0" y="990600"/>
            <a:ext cx="4660900" cy="5867400"/>
            <a:chOff x="0" y="624"/>
            <a:chExt cx="2936" cy="3696"/>
          </a:xfrm>
        </p:grpSpPr>
        <p:pic>
          <p:nvPicPr>
            <p:cNvPr id="311305" name="Picture 2" descr="Hanukkah"/>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0" y="624"/>
              <a:ext cx="2936" cy="36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1306" name="Rectangle 10"/>
            <p:cNvSpPr>
              <a:spLocks noChangeArrowheads="1"/>
            </p:cNvSpPr>
            <p:nvPr/>
          </p:nvSpPr>
          <p:spPr bwMode="auto">
            <a:xfrm rot="918402">
              <a:off x="240" y="960"/>
              <a:ext cx="2592" cy="624"/>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grpSp>
      <p:sp>
        <p:nvSpPr>
          <p:cNvPr id="184323" name="Rectangle 3"/>
          <p:cNvSpPr>
            <a:spLocks noGrp="1" noChangeArrowheads="1"/>
          </p:cNvSpPr>
          <p:nvPr>
            <p:ph type="title"/>
          </p:nvPr>
        </p:nvSpPr>
        <p:spPr>
          <a:xfrm rot="735820">
            <a:off x="0" y="457200"/>
            <a:ext cx="9448800" cy="2084388"/>
          </a:xfrm>
          <a:solidFill>
            <a:srgbClr val="336600"/>
          </a:solidFill>
        </p:spPr>
        <p:txBody>
          <a:bodyPr/>
          <a:lstStyle/>
          <a:p>
            <a:pPr eaLnBrk="1" hangingPunct="1"/>
            <a:r>
              <a:rPr lang="en-US" altLang="en-US" sz="4000">
                <a:latin typeface="Arial" pitchFamily="34" charset="0"/>
                <a:cs typeface="Arial" pitchFamily="34" charset="0"/>
              </a:rPr>
              <a:t>Hanukkah (Feast of Lights) commemorates the victory of Judas Maccabeus over the Seleucids in 164 </a:t>
            </a:r>
            <a:r>
              <a:rPr lang="en-US" altLang="en-US" sz="3200">
                <a:latin typeface="Arial" pitchFamily="34" charset="0"/>
                <a:cs typeface="Arial" pitchFamily="34" charset="0"/>
              </a:rPr>
              <a:t>BC</a:t>
            </a:r>
          </a:p>
        </p:txBody>
      </p:sp>
      <p:sp>
        <p:nvSpPr>
          <p:cNvPr id="184328" name="Text Box 8"/>
          <p:cNvSpPr txBox="1">
            <a:spLocks noChangeArrowheads="1"/>
          </p:cNvSpPr>
          <p:nvPr/>
        </p:nvSpPr>
        <p:spPr bwMode="auto">
          <a:xfrm>
            <a:off x="5105400" y="2743200"/>
            <a:ext cx="1828800" cy="1006475"/>
          </a:xfrm>
          <a:prstGeom prst="rect">
            <a:avLst/>
          </a:prstGeom>
          <a:noFill/>
          <a:ln>
            <a:noFill/>
          </a:ln>
          <a:effectLst>
            <a:outerShdw dist="35921" dir="2700000" algn="ctr" rotWithShape="0">
              <a:srgbClr val="0604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ahoma" pitchFamily="-107" charset="-52"/>
                <a:ea typeface="MS PGothic" pitchFamily="34" charset="-128"/>
                <a:cs typeface="+mn-cs"/>
              </a:rPr>
              <a:t>7-Branch Menorah (Regular)</a:t>
            </a:r>
          </a:p>
        </p:txBody>
      </p:sp>
      <p:pic>
        <p:nvPicPr>
          <p:cNvPr id="184326" name="Picture 6" descr="hanukkah lights"/>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3629025" y="4038600"/>
            <a:ext cx="1611313"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184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afterEffect">
                                  <p:stCondLst>
                                    <p:cond delay="0"/>
                                  </p:stCondLst>
                                  <p:childTnLst>
                                    <p:set>
                                      <p:cBhvr>
                                        <p:cTn id="6" dur="1" fill="hold">
                                          <p:stCondLst>
                                            <p:cond delay="0"/>
                                          </p:stCondLst>
                                        </p:cTn>
                                        <p:tgtEl>
                                          <p:spTgt spid="184326"/>
                                        </p:tgtEl>
                                        <p:attrNameLst>
                                          <p:attrName>style.visibility</p:attrName>
                                        </p:attrNameLst>
                                      </p:cBhvr>
                                      <p:to>
                                        <p:strVal val="visible"/>
                                      </p:to>
                                    </p:set>
                                    <p:animEffect transition="in" filter="wedge">
                                      <p:cBhvr>
                                        <p:cTn id="7" dur="2000"/>
                                        <p:tgtEl>
                                          <p:spTgt spid="1843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84325"/>
                                        </p:tgtEl>
                                        <p:attrNameLst>
                                          <p:attrName>style.visibility</p:attrName>
                                        </p:attrNameLst>
                                      </p:cBhvr>
                                      <p:to>
                                        <p:strVal val="visible"/>
                                      </p:to>
                                    </p:set>
                                    <p:animEffect transition="in" filter="dissolve">
                                      <p:cBhvr>
                                        <p:cTn id="12" dur="500"/>
                                        <p:tgtEl>
                                          <p:spTgt spid="1843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4328"/>
                                        </p:tgtEl>
                                        <p:attrNameLst>
                                          <p:attrName>style.visibility</p:attrName>
                                        </p:attrNameLst>
                                      </p:cBhvr>
                                      <p:to>
                                        <p:strVal val="visible"/>
                                      </p:to>
                                    </p:set>
                                    <p:animEffect transition="in" filter="dissolve">
                                      <p:cBhvr>
                                        <p:cTn id="17" dur="500"/>
                                        <p:tgtEl>
                                          <p:spTgt spid="18432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84324"/>
                                        </p:tgtEl>
                                        <p:attrNameLst>
                                          <p:attrName>style.visibility</p:attrName>
                                        </p:attrNameLst>
                                      </p:cBhvr>
                                      <p:to>
                                        <p:strVal val="visible"/>
                                      </p:to>
                                    </p:set>
                                    <p:animEffect transition="in" filter="dissolve">
                                      <p:cBhvr>
                                        <p:cTn id="22" dur="500"/>
                                        <p:tgtEl>
                                          <p:spTgt spid="18432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84329"/>
                                        </p:tgtEl>
                                        <p:attrNameLst>
                                          <p:attrName>style.visibility</p:attrName>
                                        </p:attrNameLst>
                                      </p:cBhvr>
                                      <p:to>
                                        <p:strVal val="visible"/>
                                      </p:to>
                                    </p:set>
                                    <p:animEffect transition="in" filter="blinds(horizontal)">
                                      <p:cBhvr>
                                        <p:cTn id="27" dur="500"/>
                                        <p:tgtEl>
                                          <p:spTgt spid="184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9" grpId="0"/>
      <p:bldP spid="184328" grpId="0"/>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Life of Christ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Get this presentation for free!</a:t>
            </a:r>
            <a:endPar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60787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Titus 2.11.jpg">
            <a:extLst>
              <a:ext uri="{FF2B5EF4-FFF2-40B4-BE49-F238E27FC236}">
                <a16:creationId xmlns:a16="http://schemas.microsoft.com/office/drawing/2014/main" id="{D12F80C9-C902-453E-9854-ABCF981548A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667C46B-EB0A-4A4D-9A11-85EE9261C6C3}"/>
              </a:ext>
            </a:extLst>
          </p:cNvPr>
          <p:cNvSpPr>
            <a:spLocks noGrp="1"/>
          </p:cNvSpPr>
          <p:nvPr>
            <p:ph type="title" idx="4294967295"/>
          </p:nvPr>
        </p:nvSpPr>
        <p:spPr>
          <a:xfrm>
            <a:off x="-1" y="0"/>
            <a:ext cx="9143999" cy="1032934"/>
          </a:xfrm>
          <a:solidFill>
            <a:schemeClr val="tx1"/>
          </a:solidFill>
          <a:effectLst/>
        </p:spPr>
        <p:txBody>
          <a:bodyPr/>
          <a:lstStyle/>
          <a:p>
            <a:r>
              <a:rPr lang="en-US" altLang="en-US" sz="3200" dirty="0">
                <a:effectLst/>
                <a:ea typeface="ＭＳ Ｐゴシック" panose="020B0600070205080204" pitchFamily="34" charset="-128"/>
              </a:rPr>
              <a:t>We must </a:t>
            </a:r>
            <a:r>
              <a:rPr lang="en-US" altLang="en-US" sz="3200" i="1" dirty="0">
                <a:effectLst/>
                <a:ea typeface="ＭＳ Ｐゴシック" panose="020B0600070205080204" pitchFamily="34" charset="-128"/>
              </a:rPr>
              <a:t>each</a:t>
            </a:r>
            <a:r>
              <a:rPr lang="en-US" altLang="en-US" sz="3200" dirty="0">
                <a:effectLst/>
                <a:ea typeface="ＭＳ Ｐゴシック" panose="020B0600070205080204" pitchFamily="34" charset="-128"/>
              </a:rPr>
              <a:t> decide who Christ is—</a:t>
            </a:r>
            <a:br>
              <a:rPr lang="en-US" altLang="en-US" sz="3200" dirty="0">
                <a:effectLst/>
                <a:ea typeface="ＭＳ Ｐゴシック" panose="020B0600070205080204" pitchFamily="34" charset="-128"/>
              </a:rPr>
            </a:br>
            <a:r>
              <a:rPr lang="en-US" altLang="en-US" sz="3200" dirty="0">
                <a:effectLst/>
                <a:ea typeface="ＭＳ Ｐゴシック" panose="020B0600070205080204" pitchFamily="34" charset="-128"/>
              </a:rPr>
              <a:t>and also give that choice to others.</a:t>
            </a:r>
          </a:p>
        </p:txBody>
      </p:sp>
    </p:spTree>
    <p:extLst>
      <p:ext uri="{BB962C8B-B14F-4D97-AF65-F5344CB8AC3E}">
        <p14:creationId xmlns:p14="http://schemas.microsoft.com/office/powerpoint/2010/main" val="3715165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divided views.jpg">
            <a:extLst>
              <a:ext uri="{FF2B5EF4-FFF2-40B4-BE49-F238E27FC236}">
                <a16:creationId xmlns:a16="http://schemas.microsoft.com/office/drawing/2014/main" id="{B379F65E-71CB-4871-BA9F-0C8C27C2E5D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58275"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77B0E13-0374-4626-A5A1-14BF1D9818B5}"/>
              </a:ext>
            </a:extLst>
          </p:cNvPr>
          <p:cNvSpPr>
            <a:spLocks noGrp="1"/>
          </p:cNvSpPr>
          <p:nvPr>
            <p:ph type="title" idx="4294967295"/>
          </p:nvPr>
        </p:nvSpPr>
        <p:spPr>
          <a:xfrm>
            <a:off x="152400" y="0"/>
            <a:ext cx="8686800" cy="1477963"/>
          </a:xfrm>
        </p:spPr>
        <p:txBody>
          <a:bodyPr/>
          <a:lstStyle/>
          <a:p>
            <a:pPr eaLnBrk="1" hangingPunct="1">
              <a:defRPr/>
            </a:pPr>
            <a:r>
              <a:rPr lang="en-US" dirty="0">
                <a:ea typeface="+mj-ea"/>
                <a:cs typeface="+mj-cs"/>
              </a:rPr>
              <a:t>I.  Everyone makes his or her </a:t>
            </a:r>
            <a:r>
              <a:rPr lang="en-US" u="sng" dirty="0">
                <a:solidFill>
                  <a:srgbClr val="FFFF00"/>
                </a:solidFill>
                <a:ea typeface="+mj-ea"/>
                <a:cs typeface="+mj-cs"/>
              </a:rPr>
              <a:t>own</a:t>
            </a:r>
            <a:r>
              <a:rPr lang="en-US" dirty="0">
                <a:solidFill>
                  <a:srgbClr val="FFFF00"/>
                </a:solidFill>
                <a:ea typeface="+mj-ea"/>
                <a:cs typeface="+mj-cs"/>
              </a:rPr>
              <a:t> </a:t>
            </a:r>
            <a:r>
              <a:rPr lang="en-US" dirty="0">
                <a:ea typeface="+mj-ea"/>
                <a:cs typeface="+mj-cs"/>
              </a:rPr>
              <a:t>decision about Christ (7:1-13).</a:t>
            </a:r>
          </a:p>
        </p:txBody>
      </p:sp>
      <p:sp>
        <p:nvSpPr>
          <p:cNvPr id="4" name="Title 1">
            <a:extLst>
              <a:ext uri="{FF2B5EF4-FFF2-40B4-BE49-F238E27FC236}">
                <a16:creationId xmlns:a16="http://schemas.microsoft.com/office/drawing/2014/main" id="{630E9D46-6549-431E-AC96-5B5CDE00BE56}"/>
              </a:ext>
            </a:extLst>
          </p:cNvPr>
          <p:cNvSpPr txBox="1">
            <a:spLocks/>
          </p:cNvSpPr>
          <p:nvPr/>
        </p:nvSpPr>
        <p:spPr bwMode="auto">
          <a:xfrm>
            <a:off x="0" y="5334000"/>
            <a:ext cx="9220200" cy="12192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Why do people have such divided opinions about Christ?</a:t>
            </a:r>
          </a:p>
        </p:txBody>
      </p:sp>
    </p:spTree>
    <p:extLst>
      <p:ext uri="{BB962C8B-B14F-4D97-AF65-F5344CB8AC3E}">
        <p14:creationId xmlns:p14="http://schemas.microsoft.com/office/powerpoint/2010/main" val="34453296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2596CB01-9CDE-4EB7-A150-AAFD0A2DD0D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2. Christ's Explanation</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7:16-24</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48195"/>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a:t>
            </a:r>
            <a:r>
              <a:rPr lang="en-US" sz="3200" b="1" kern="0" dirty="0">
                <a:solidFill>
                  <a:srgbClr val="FFFFFF"/>
                </a:solidFill>
                <a:effectLst>
                  <a:glow rad="228600">
                    <a:srgbClr val="220011"/>
                  </a:glow>
                </a:effectLst>
                <a:latin typeface="Arial"/>
                <a:ea typeface="ＭＳ Ｐゴシック" charset="0"/>
                <a:cs typeface="Arial"/>
              </a:rPr>
              <a:t>explains that the Pharisees should submit to his teaching as authoritative as was Moses since the Father (not rabbis) taught Jesus</a:t>
            </a:r>
          </a:p>
        </p:txBody>
      </p:sp>
    </p:spTree>
    <p:extLst>
      <p:ext uri="{BB962C8B-B14F-4D97-AF65-F5344CB8AC3E}">
        <p14:creationId xmlns:p14="http://schemas.microsoft.com/office/powerpoint/2010/main" val="15750069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0F2F79AA-65CA-41A5-B467-05C2B37F784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3. Christ's Person Questioned</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7:25-27</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The </a:t>
            </a:r>
            <a:r>
              <a:rPr lang="en-US" sz="3200" b="1" kern="0" dirty="0">
                <a:solidFill>
                  <a:srgbClr val="FFFFFF"/>
                </a:solidFill>
                <a:effectLst>
                  <a:glow rad="228600">
                    <a:srgbClr val="220011"/>
                  </a:glow>
                </a:effectLst>
                <a:latin typeface="Arial"/>
                <a:ea typeface="ＭＳ Ｐゴシック" charset="0"/>
                <a:cs typeface="Arial"/>
              </a:rPr>
              <a:t>crowds disbelieve in Jesus as the Christ because the Pharisees do not arrest Him, and because they assume he was born to Joseph in Nazareth rather than discovering the facts</a:t>
            </a:r>
          </a:p>
        </p:txBody>
      </p:sp>
    </p:spTree>
    <p:extLst>
      <p:ext uri="{BB962C8B-B14F-4D97-AF65-F5344CB8AC3E}">
        <p14:creationId xmlns:p14="http://schemas.microsoft.com/office/powerpoint/2010/main" val="29723304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0BDB37A5-7570-42DD-B5B7-F71F3A587D9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4. Christ's Explanation</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7:28-30</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explains that His origin is heaven rather than Nazareth and His Father is God the Father rather than Joseph that they may know His identity as the Son of God</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6999923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D9A2888A-9FBF-4EE9-BADE-29951BEBA1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5. Response</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7:31-36</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165837"/>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The response to Christ's explanation is mixed, some believing and the leaders more committed to kill Him for blasphemy even if He tries to escape their clutches </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7486047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afrika5 no fuel.jpg">
            <a:extLst>
              <a:ext uri="{FF2B5EF4-FFF2-40B4-BE49-F238E27FC236}">
                <a16:creationId xmlns:a16="http://schemas.microsoft.com/office/drawing/2014/main" id="{FEB9B8C8-C385-4F1A-910D-2DDBFB8A4168}"/>
              </a:ext>
            </a:extLst>
          </p:cNvPr>
          <p:cNvPicPr>
            <a:picLocks noChangeAspect="1"/>
          </p:cNvPicPr>
          <p:nvPr/>
        </p:nvPicPr>
        <p:blipFill>
          <a:blip r:embed="rId2">
            <a:extLst>
              <a:ext uri="{28A0092B-C50C-407E-A947-70E740481C1C}">
                <a14:useLocalDpi xmlns:a14="http://schemas.microsoft.com/office/drawing/2010/main" val="0"/>
              </a:ext>
            </a:extLst>
          </a:blip>
          <a:srcRect b="22978"/>
          <a:stretch>
            <a:fillRect/>
          </a:stretch>
        </p:blipFill>
        <p:spPr bwMode="auto">
          <a:xfrm>
            <a:off x="-76200" y="-76200"/>
            <a:ext cx="59436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A5272A2-D0E6-422E-8709-2630455BE703}"/>
              </a:ext>
            </a:extLst>
          </p:cNvPr>
          <p:cNvSpPr>
            <a:spLocks noGrp="1"/>
          </p:cNvSpPr>
          <p:nvPr>
            <p:ph type="title" idx="4294967295"/>
          </p:nvPr>
        </p:nvSpPr>
        <p:spPr>
          <a:xfrm>
            <a:off x="-76200" y="0"/>
            <a:ext cx="9220200" cy="1371600"/>
          </a:xfrm>
          <a:solidFill>
            <a:srgbClr val="000000"/>
          </a:solidFill>
        </p:spPr>
        <p:txBody>
          <a:bodyPr/>
          <a:lstStyle/>
          <a:p>
            <a:pPr marL="579438" indent="-579438" algn="l" eaLnBrk="1" hangingPunct="1"/>
            <a:r>
              <a:rPr lang="en-US" altLang="en-US" dirty="0">
                <a:effectLst/>
                <a:ea typeface="ＭＳ Ｐゴシック" panose="020B0600070205080204" pitchFamily="34" charset="-128"/>
              </a:rPr>
              <a:t>II. People reject Christ’s teaching because they </a:t>
            </a:r>
            <a:r>
              <a:rPr lang="en-US" altLang="en-US" u="sng" dirty="0">
                <a:solidFill>
                  <a:srgbClr val="FFFF00"/>
                </a:solidFill>
                <a:effectLst/>
                <a:ea typeface="ＭＳ Ｐゴシック" panose="020B0600070205080204" pitchFamily="34" charset="-128"/>
              </a:rPr>
              <a:t>reject</a:t>
            </a:r>
            <a:r>
              <a:rPr lang="en-US" altLang="en-US" dirty="0">
                <a:solidFill>
                  <a:srgbClr val="FFFF00"/>
                </a:solidFill>
                <a:effectLst/>
                <a:ea typeface="ＭＳ Ｐゴシック" panose="020B0600070205080204" pitchFamily="34" charset="-128"/>
              </a:rPr>
              <a:t> </a:t>
            </a:r>
            <a:r>
              <a:rPr lang="en-US" altLang="en-US" u="sng" dirty="0">
                <a:solidFill>
                  <a:srgbClr val="FFFF00"/>
                </a:solidFill>
                <a:effectLst/>
                <a:ea typeface="ＭＳ Ｐゴシック" panose="020B0600070205080204" pitchFamily="34" charset="-128"/>
              </a:rPr>
              <a:t>God</a:t>
            </a:r>
            <a:r>
              <a:rPr lang="en-US" altLang="en-US" dirty="0">
                <a:effectLst/>
                <a:ea typeface="ＭＳ Ｐゴシック" panose="020B0600070205080204" pitchFamily="34" charset="-128"/>
              </a:rPr>
              <a:t> (7:14-36). </a:t>
            </a:r>
          </a:p>
        </p:txBody>
      </p:sp>
      <p:pic>
        <p:nvPicPr>
          <p:cNvPr id="34820" name="Picture 4" descr="dead-end.jpg">
            <a:extLst>
              <a:ext uri="{FF2B5EF4-FFF2-40B4-BE49-F238E27FC236}">
                <a16:creationId xmlns:a16="http://schemas.microsoft.com/office/drawing/2014/main" id="{6CD2DCCA-67FB-449B-A89B-BED3514451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676400"/>
            <a:ext cx="2817813"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5483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16C382-8C3A-A2C8-3457-E314B57D9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 y="0"/>
            <a:ext cx="9141911" cy="6859568"/>
          </a:xfrm>
          <a:prstGeom prst="rect">
            <a:avLst/>
          </a:prstGeom>
        </p:spPr>
      </p:pic>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1046826" y="103892"/>
            <a:ext cx="7993478" cy="792088"/>
          </a:xfrm>
          <a:gradFill flip="none" rotWithShape="1">
            <a:gsLst>
              <a:gs pos="0">
                <a:srgbClr val="000000"/>
              </a:gs>
              <a:gs pos="100000">
                <a:srgbClr val="002060"/>
              </a:gs>
            </a:gsLst>
            <a:path path="circle">
              <a:fillToRect l="50000" t="50000" r="50000" b="50000"/>
            </a:path>
            <a:tileRect/>
          </a:gradFill>
        </p:spPr>
        <p:txBody>
          <a:bodyPr/>
          <a:lstStyle/>
          <a:p>
            <a:r>
              <a:rPr lang="en-US" sz="4000" b="1" dirty="0">
                <a:solidFill>
                  <a:srgbClr val="FFFFFF"/>
                </a:solidFill>
                <a:latin typeface="Arial" panose="020B0604020202020204" pitchFamily="34" charset="0"/>
                <a:cs typeface="Arial" panose="020B0604020202020204" pitchFamily="34" charset="0"/>
              </a:rPr>
              <a:t>Increasing Polarization</a:t>
            </a: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5536" y="14827"/>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a:extLst>
              <a:ext uri="{FF2B5EF4-FFF2-40B4-BE49-F238E27FC236}">
                <a16:creationId xmlns:a16="http://schemas.microsoft.com/office/drawing/2014/main" id="{7EA14F23-65EB-7F8D-6ABA-72F6C56E708F}"/>
              </a:ext>
            </a:extLst>
          </p:cNvPr>
          <p:cNvSpPr txBox="1">
            <a:spLocks/>
          </p:cNvSpPr>
          <p:nvPr/>
        </p:nvSpPr>
        <p:spPr bwMode="auto">
          <a:xfrm>
            <a:off x="0" y="4003390"/>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R="0" lvl="0" algn="l" defTabSz="914400" rtl="0" eaLnBrk="1" fontAlgn="base" latinLnBrk="0" hangingPunct="1">
              <a:lnSpc>
                <a:spcPct val="100000"/>
              </a:lnSpc>
              <a:spcBef>
                <a:spcPct val="0"/>
              </a:spcBef>
              <a:spcAft>
                <a:spcPct val="0"/>
              </a:spcAft>
              <a:buClrTx/>
              <a:buSzTx/>
              <a:tabLst/>
              <a:defRPr/>
            </a:pP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Introduction</a:t>
            </a:r>
          </a:p>
        </p:txBody>
      </p:sp>
      <p:sp>
        <p:nvSpPr>
          <p:cNvPr id="9" name="Title 1">
            <a:extLst>
              <a:ext uri="{FF2B5EF4-FFF2-40B4-BE49-F238E27FC236}">
                <a16:creationId xmlns:a16="http://schemas.microsoft.com/office/drawing/2014/main" id="{E86332D4-A67B-9918-B60F-2CD16F159FF5}"/>
              </a:ext>
            </a:extLst>
          </p:cNvPr>
          <p:cNvSpPr txBox="1">
            <a:spLocks/>
          </p:cNvSpPr>
          <p:nvPr/>
        </p:nvSpPr>
        <p:spPr bwMode="auto">
          <a:xfrm>
            <a:off x="759308" y="3465153"/>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R="0" lvl="0" defTabSz="914400" rtl="0" eaLnBrk="1" fontAlgn="base" latinLnBrk="0" hangingPunct="1">
              <a:lnSpc>
                <a:spcPct val="100000"/>
              </a:lnSpc>
              <a:spcBef>
                <a:spcPct val="0"/>
              </a:spcBef>
              <a:spcAft>
                <a:spcPct val="0"/>
              </a:spcAft>
              <a:buClrTx/>
              <a:buSzTx/>
              <a:tabLst/>
              <a:defRPr/>
            </a:pP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Authentication</a:t>
            </a:r>
          </a:p>
        </p:txBody>
      </p:sp>
      <p:sp>
        <p:nvSpPr>
          <p:cNvPr id="10" name="Title 1">
            <a:extLst>
              <a:ext uri="{FF2B5EF4-FFF2-40B4-BE49-F238E27FC236}">
                <a16:creationId xmlns:a16="http://schemas.microsoft.com/office/drawing/2014/main" id="{0E36E9C9-B8C3-9F1B-EA23-D8E2DA951021}"/>
              </a:ext>
            </a:extLst>
          </p:cNvPr>
          <p:cNvSpPr txBox="1">
            <a:spLocks/>
          </p:cNvSpPr>
          <p:nvPr/>
        </p:nvSpPr>
        <p:spPr bwMode="auto">
          <a:xfrm>
            <a:off x="1469262" y="4476312"/>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R="0" lvl="0" defTabSz="914400" rtl="0" eaLnBrk="1" fontAlgn="base" latinLnBrk="0" hangingPunct="1">
              <a:lnSpc>
                <a:spcPct val="100000"/>
              </a:lnSpc>
              <a:spcBef>
                <a:spcPct val="0"/>
              </a:spcBef>
              <a:spcAft>
                <a:spcPct val="0"/>
              </a:spcAft>
              <a:buClrTx/>
              <a:buSzTx/>
              <a:tabLst/>
              <a:defRPr/>
            </a:pP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Controversy</a:t>
            </a:r>
          </a:p>
        </p:txBody>
      </p:sp>
      <p:sp>
        <p:nvSpPr>
          <p:cNvPr id="11" name="Title 1">
            <a:extLst>
              <a:ext uri="{FF2B5EF4-FFF2-40B4-BE49-F238E27FC236}">
                <a16:creationId xmlns:a16="http://schemas.microsoft.com/office/drawing/2014/main" id="{763BE0DF-D88A-0E86-9D3A-C5FAF8C2A754}"/>
              </a:ext>
            </a:extLst>
          </p:cNvPr>
          <p:cNvSpPr txBox="1">
            <a:spLocks/>
          </p:cNvSpPr>
          <p:nvPr/>
        </p:nvSpPr>
        <p:spPr bwMode="auto">
          <a:xfrm>
            <a:off x="2009401" y="2874664"/>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R="0" lvl="0" defTabSz="914400" rtl="0" eaLnBrk="1" fontAlgn="base" latinLnBrk="0" hangingPunct="1">
              <a:lnSpc>
                <a:spcPct val="100000"/>
              </a:lnSpc>
              <a:spcBef>
                <a:spcPct val="0"/>
              </a:spcBef>
              <a:spcAft>
                <a:spcPct val="0"/>
              </a:spcAft>
              <a:buClrTx/>
              <a:buSzTx/>
              <a:tabLst/>
              <a:defRPr/>
            </a:pP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Instruction</a:t>
            </a:r>
          </a:p>
        </p:txBody>
      </p:sp>
      <p:sp>
        <p:nvSpPr>
          <p:cNvPr id="12" name="Title 1">
            <a:extLst>
              <a:ext uri="{FF2B5EF4-FFF2-40B4-BE49-F238E27FC236}">
                <a16:creationId xmlns:a16="http://schemas.microsoft.com/office/drawing/2014/main" id="{C90C1DE3-48D4-5E3B-F56D-5EE71BF4B4CD}"/>
              </a:ext>
            </a:extLst>
          </p:cNvPr>
          <p:cNvSpPr txBox="1">
            <a:spLocks/>
          </p:cNvSpPr>
          <p:nvPr/>
        </p:nvSpPr>
        <p:spPr bwMode="auto">
          <a:xfrm>
            <a:off x="3221965" y="5066801"/>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R="0" lvl="0" defTabSz="914400" rtl="0" eaLnBrk="1" fontAlgn="base" latinLnBrk="0" hangingPunct="1">
              <a:lnSpc>
                <a:spcPct val="100000"/>
              </a:lnSpc>
              <a:spcBef>
                <a:spcPct val="0"/>
              </a:spcBef>
              <a:spcAft>
                <a:spcPct val="0"/>
              </a:spcAft>
              <a:buClrTx/>
              <a:buSzTx/>
              <a:tabLst/>
              <a:defRPr/>
            </a:pP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Opposition</a:t>
            </a:r>
          </a:p>
        </p:txBody>
      </p:sp>
      <p:sp>
        <p:nvSpPr>
          <p:cNvPr id="13" name="Title 1">
            <a:extLst>
              <a:ext uri="{FF2B5EF4-FFF2-40B4-BE49-F238E27FC236}">
                <a16:creationId xmlns:a16="http://schemas.microsoft.com/office/drawing/2014/main" id="{E4AEB39B-0F86-E2F6-E1AF-6C8BC5C95F6C}"/>
              </a:ext>
            </a:extLst>
          </p:cNvPr>
          <p:cNvSpPr txBox="1">
            <a:spLocks/>
          </p:cNvSpPr>
          <p:nvPr/>
        </p:nvSpPr>
        <p:spPr bwMode="auto">
          <a:xfrm>
            <a:off x="3820578" y="2231923"/>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R="0" lvl="0" defTabSz="914400" rtl="0" eaLnBrk="1" fontAlgn="base" latinLnBrk="0" hangingPunct="1">
              <a:lnSpc>
                <a:spcPct val="100000"/>
              </a:lnSpc>
              <a:spcBef>
                <a:spcPct val="0"/>
              </a:spcBef>
              <a:spcAft>
                <a:spcPct val="0"/>
              </a:spcAft>
              <a:buClrTx/>
              <a:buSzTx/>
              <a:tabLst/>
              <a:defRPr/>
            </a:pP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a:t>
            </a:r>
            <a:b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b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of Disciples</a:t>
            </a:r>
          </a:p>
        </p:txBody>
      </p:sp>
      <p:sp>
        <p:nvSpPr>
          <p:cNvPr id="14" name="Title 1">
            <a:extLst>
              <a:ext uri="{FF2B5EF4-FFF2-40B4-BE49-F238E27FC236}">
                <a16:creationId xmlns:a16="http://schemas.microsoft.com/office/drawing/2014/main" id="{90ACBDFC-6DA6-151B-FA22-CD09E93BF0E4}"/>
              </a:ext>
            </a:extLst>
          </p:cNvPr>
          <p:cNvSpPr txBox="1">
            <a:spLocks/>
          </p:cNvSpPr>
          <p:nvPr/>
        </p:nvSpPr>
        <p:spPr bwMode="auto">
          <a:xfrm>
            <a:off x="5129142" y="5657290"/>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R="0" lvl="0" defTabSz="914400" rtl="0" eaLnBrk="1" fontAlgn="base" latinLnBrk="0" hangingPunct="1">
              <a:lnSpc>
                <a:spcPct val="100000"/>
              </a:lnSpc>
              <a:spcBef>
                <a:spcPct val="0"/>
              </a:spcBef>
              <a:spcAft>
                <a:spcPct val="0"/>
              </a:spcAft>
              <a:buClrTx/>
              <a:buSzTx/>
              <a:tabLst/>
              <a:defRPr/>
            </a:pP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Presentation</a:t>
            </a:r>
          </a:p>
        </p:txBody>
      </p:sp>
      <p:sp>
        <p:nvSpPr>
          <p:cNvPr id="15" name="Title 1">
            <a:extLst>
              <a:ext uri="{FF2B5EF4-FFF2-40B4-BE49-F238E27FC236}">
                <a16:creationId xmlns:a16="http://schemas.microsoft.com/office/drawing/2014/main" id="{301BB9DE-88B3-64FA-97DB-B82195066C88}"/>
              </a:ext>
            </a:extLst>
          </p:cNvPr>
          <p:cNvSpPr txBox="1">
            <a:spLocks/>
          </p:cNvSpPr>
          <p:nvPr/>
        </p:nvSpPr>
        <p:spPr bwMode="auto">
          <a:xfrm>
            <a:off x="5322808" y="1563056"/>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R="0" lvl="0" defTabSz="914400" rtl="0" eaLnBrk="1" fontAlgn="base" latinLnBrk="0" hangingPunct="1">
              <a:lnSpc>
                <a:spcPct val="100000"/>
              </a:lnSpc>
              <a:spcBef>
                <a:spcPct val="0"/>
              </a:spcBef>
              <a:spcAft>
                <a:spcPct val="0"/>
              </a:spcAft>
              <a:buClrTx/>
              <a:buSzTx/>
              <a:tabLst/>
              <a:defRPr/>
            </a:pP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a:t>
            </a:r>
            <a:b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b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for Death</a:t>
            </a:r>
          </a:p>
        </p:txBody>
      </p:sp>
      <p:sp>
        <p:nvSpPr>
          <p:cNvPr id="16" name="Title 1">
            <a:extLst>
              <a:ext uri="{FF2B5EF4-FFF2-40B4-BE49-F238E27FC236}">
                <a16:creationId xmlns:a16="http://schemas.microsoft.com/office/drawing/2014/main" id="{9E6791BC-CC99-E8B5-AAD5-E0550D1C7BD2}"/>
              </a:ext>
            </a:extLst>
          </p:cNvPr>
          <p:cNvSpPr txBox="1">
            <a:spLocks/>
          </p:cNvSpPr>
          <p:nvPr/>
        </p:nvSpPr>
        <p:spPr bwMode="auto">
          <a:xfrm>
            <a:off x="6387426" y="6247781"/>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R="0" lvl="0" defTabSz="914400" rtl="0" eaLnBrk="1" fontAlgn="base" latinLnBrk="0" hangingPunct="1">
              <a:lnSpc>
                <a:spcPct val="100000"/>
              </a:lnSpc>
              <a:spcBef>
                <a:spcPct val="0"/>
              </a:spcBef>
              <a:spcAft>
                <a:spcPct val="0"/>
              </a:spcAft>
              <a:buClrTx/>
              <a:buSzTx/>
              <a:tabLst/>
              <a:defRPr/>
            </a:pP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Rejection</a:t>
            </a:r>
          </a:p>
        </p:txBody>
      </p:sp>
      <p:sp>
        <p:nvSpPr>
          <p:cNvPr id="17" name="Title 1">
            <a:extLst>
              <a:ext uri="{FF2B5EF4-FFF2-40B4-BE49-F238E27FC236}">
                <a16:creationId xmlns:a16="http://schemas.microsoft.com/office/drawing/2014/main" id="{1AC0A4FD-DD1D-585B-6CDA-CDC5A25BE19B}"/>
              </a:ext>
            </a:extLst>
          </p:cNvPr>
          <p:cNvSpPr txBox="1">
            <a:spLocks/>
          </p:cNvSpPr>
          <p:nvPr/>
        </p:nvSpPr>
        <p:spPr bwMode="auto">
          <a:xfrm>
            <a:off x="6788128" y="1011756"/>
            <a:ext cx="239506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R="0" lvl="0" defTabSz="914400" rtl="0" eaLnBrk="1" fontAlgn="base" latinLnBrk="0" hangingPunct="1">
              <a:lnSpc>
                <a:spcPct val="100000"/>
              </a:lnSpc>
              <a:spcBef>
                <a:spcPct val="0"/>
              </a:spcBef>
              <a:spcAft>
                <a:spcPct val="0"/>
              </a:spcAft>
              <a:buClrTx/>
              <a:buSzTx/>
              <a:tabLst/>
              <a:defRPr/>
            </a:pP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Resurrection</a:t>
            </a:r>
          </a:p>
        </p:txBody>
      </p:sp>
      <p:cxnSp>
        <p:nvCxnSpPr>
          <p:cNvPr id="19" name="Straight Arrow Connector 18">
            <a:extLst>
              <a:ext uri="{FF2B5EF4-FFF2-40B4-BE49-F238E27FC236}">
                <a16:creationId xmlns:a16="http://schemas.microsoft.com/office/drawing/2014/main" id="{A07C0B38-64DF-3DD7-0C17-11EF81E09448}"/>
              </a:ext>
            </a:extLst>
          </p:cNvPr>
          <p:cNvCxnSpPr/>
          <p:nvPr/>
        </p:nvCxnSpPr>
        <p:spPr bwMode="auto">
          <a:xfrm flipV="1">
            <a:off x="603766" y="3788616"/>
            <a:ext cx="443060" cy="24367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E91008F6-9341-1D6B-2CE8-624D177AD57E}"/>
              </a:ext>
            </a:extLst>
          </p:cNvPr>
          <p:cNvCxnSpPr>
            <a:cxnSpLocks/>
          </p:cNvCxnSpPr>
          <p:nvPr/>
        </p:nvCxnSpPr>
        <p:spPr bwMode="auto">
          <a:xfrm flipV="1">
            <a:off x="2988748" y="3429000"/>
            <a:ext cx="706559" cy="999218"/>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F5C32603-EBA1-E2F7-EC33-0E1C2473DFFA}"/>
              </a:ext>
            </a:extLst>
          </p:cNvPr>
          <p:cNvCxnSpPr>
            <a:cxnSpLocks/>
          </p:cNvCxnSpPr>
          <p:nvPr/>
        </p:nvCxnSpPr>
        <p:spPr bwMode="auto">
          <a:xfrm flipV="1">
            <a:off x="4572451" y="3197497"/>
            <a:ext cx="480316" cy="1739768"/>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A5187A48-BC8F-E85F-061E-38DC311FD5CA}"/>
              </a:ext>
            </a:extLst>
          </p:cNvPr>
          <p:cNvCxnSpPr>
            <a:cxnSpLocks/>
          </p:cNvCxnSpPr>
          <p:nvPr/>
        </p:nvCxnSpPr>
        <p:spPr bwMode="auto">
          <a:xfrm flipV="1">
            <a:off x="6325836" y="2498425"/>
            <a:ext cx="183448" cy="307043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DF4F30B8-D7A6-08CC-3562-A729B243F094}"/>
              </a:ext>
            </a:extLst>
          </p:cNvPr>
          <p:cNvCxnSpPr>
            <a:cxnSpLocks/>
          </p:cNvCxnSpPr>
          <p:nvPr/>
        </p:nvCxnSpPr>
        <p:spPr bwMode="auto">
          <a:xfrm flipV="1">
            <a:off x="7730430" y="1539855"/>
            <a:ext cx="505258" cy="451920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4DBFA683-B9E1-BC95-C78B-78BF364B196E}"/>
              </a:ext>
            </a:extLst>
          </p:cNvPr>
          <p:cNvCxnSpPr>
            <a:cxnSpLocks/>
          </p:cNvCxnSpPr>
          <p:nvPr/>
        </p:nvCxnSpPr>
        <p:spPr bwMode="auto">
          <a:xfrm>
            <a:off x="2159189" y="3966305"/>
            <a:ext cx="348341" cy="51000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4F786B2C-4778-A14D-CC94-500B9099D07B}"/>
              </a:ext>
            </a:extLst>
          </p:cNvPr>
          <p:cNvCxnSpPr>
            <a:cxnSpLocks/>
          </p:cNvCxnSpPr>
          <p:nvPr/>
        </p:nvCxnSpPr>
        <p:spPr bwMode="auto">
          <a:xfrm>
            <a:off x="3808880" y="3372416"/>
            <a:ext cx="559910" cy="169438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DED0924E-573B-FFB9-3C96-902674BF4E04}"/>
              </a:ext>
            </a:extLst>
          </p:cNvPr>
          <p:cNvCxnSpPr>
            <a:cxnSpLocks/>
          </p:cNvCxnSpPr>
          <p:nvPr/>
        </p:nvCxnSpPr>
        <p:spPr bwMode="auto">
          <a:xfrm>
            <a:off x="5336022" y="3042478"/>
            <a:ext cx="698903" cy="252638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C4FF4AE2-C640-E88D-3935-0C880BFFB466}"/>
              </a:ext>
            </a:extLst>
          </p:cNvPr>
          <p:cNvCxnSpPr>
            <a:cxnSpLocks/>
          </p:cNvCxnSpPr>
          <p:nvPr/>
        </p:nvCxnSpPr>
        <p:spPr bwMode="auto">
          <a:xfrm>
            <a:off x="6759470" y="2476870"/>
            <a:ext cx="818956" cy="366940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391963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up)">
                                      <p:cBhvr>
                                        <p:cTn id="35" dur="500"/>
                                        <p:tgtEl>
                                          <p:spTgt spid="30"/>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childTnLst>
                          </p:cTn>
                        </p:par>
                        <p:par>
                          <p:cTn id="44" fill="hold">
                            <p:stCondLst>
                              <p:cond delay="500"/>
                            </p:stCondLst>
                            <p:childTnLst>
                              <p:par>
                                <p:cTn id="45" presetID="1" presetClass="entr" presetSubtype="0" fill="hold" nodeType="after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ipe(up)">
                                      <p:cBhvr>
                                        <p:cTn id="51" dur="500"/>
                                        <p:tgtEl>
                                          <p:spTgt spid="31"/>
                                        </p:tgtEl>
                                      </p:cBhvr>
                                    </p:animEffect>
                                  </p:childTnLst>
                                </p:cTn>
                              </p:par>
                            </p:childTnLst>
                          </p:cTn>
                        </p:par>
                        <p:par>
                          <p:cTn id="52" fill="hold">
                            <p:stCondLst>
                              <p:cond delay="500"/>
                            </p:stCondLst>
                            <p:childTnLst>
                              <p:par>
                                <p:cTn id="53" presetID="1" presetClass="entr" presetSubtype="0" fill="hold" nodeType="afterEffect">
                                  <p:stCondLst>
                                    <p:cond delay="0"/>
                                  </p:stCondLst>
                                  <p:childTnLst>
                                    <p:set>
                                      <p:cBhvr>
                                        <p:cTn id="5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down)">
                                      <p:cBhvr>
                                        <p:cTn id="59" dur="500"/>
                                        <p:tgtEl>
                                          <p:spTgt spid="26"/>
                                        </p:tgtEl>
                                      </p:cBhvr>
                                    </p:animEffect>
                                  </p:childTnLst>
                                </p:cTn>
                              </p:par>
                            </p:childTnLst>
                          </p:cTn>
                        </p:par>
                        <p:par>
                          <p:cTn id="60" fill="hold">
                            <p:stCondLst>
                              <p:cond delay="500"/>
                            </p:stCondLst>
                            <p:childTnLst>
                              <p:par>
                                <p:cTn id="61" presetID="1" presetClass="entr" presetSubtype="0" fill="hold" nodeType="afterEffect">
                                  <p:stCondLst>
                                    <p:cond delay="0"/>
                                  </p:stCondLst>
                                  <p:childTnLst>
                                    <p:set>
                                      <p:cBhvr>
                                        <p:cTn id="6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up)">
                                      <p:cBhvr>
                                        <p:cTn id="67" dur="500"/>
                                        <p:tgtEl>
                                          <p:spTgt spid="32"/>
                                        </p:tgtEl>
                                      </p:cBhvr>
                                    </p:animEffect>
                                  </p:childTnLst>
                                </p:cTn>
                              </p:par>
                            </p:childTnLst>
                          </p:cTn>
                        </p:par>
                        <p:par>
                          <p:cTn id="68" fill="hold">
                            <p:stCondLst>
                              <p:cond delay="500"/>
                            </p:stCondLst>
                            <p:childTnLst>
                              <p:par>
                                <p:cTn id="69" presetID="1" presetClass="entr" presetSubtype="0" fill="hold" nodeType="afterEffect">
                                  <p:stCondLst>
                                    <p:cond delay="0"/>
                                  </p:stCondLst>
                                  <p:childTnLst>
                                    <p:set>
                                      <p:cBhvr>
                                        <p:cTn id="7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wipe(down)">
                                      <p:cBhvr>
                                        <p:cTn id="75" dur="500"/>
                                        <p:tgtEl>
                                          <p:spTgt spid="27"/>
                                        </p:tgtEl>
                                      </p:cBhvr>
                                    </p:animEffect>
                                  </p:childTnLst>
                                </p:cTn>
                              </p:par>
                            </p:childTnLst>
                          </p:cTn>
                        </p:par>
                        <p:par>
                          <p:cTn id="76" fill="hold">
                            <p:stCondLst>
                              <p:cond delay="500"/>
                            </p:stCondLst>
                            <p:childTnLst>
                              <p:par>
                                <p:cTn id="77" presetID="1" presetClass="entr" presetSubtype="0" fill="hold" nodeType="afterEffect">
                                  <p:stCondLst>
                                    <p:cond delay="0"/>
                                  </p:stCondLst>
                                  <p:childTnLst>
                                    <p:set>
                                      <p:cBhvr>
                                        <p:cTn id="7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D739A7C8-4D3C-4F5A-B665-27160315A1A7}"/>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spTree>
    <p:extLst>
      <p:ext uri="{BB962C8B-B14F-4D97-AF65-F5344CB8AC3E}">
        <p14:creationId xmlns:p14="http://schemas.microsoft.com/office/powerpoint/2010/main" val="1950363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2" descr="silly-christians-2253-1242852413-40.jpg">
            <a:extLst>
              <a:ext uri="{FF2B5EF4-FFF2-40B4-BE49-F238E27FC236}">
                <a16:creationId xmlns:a16="http://schemas.microsoft.com/office/drawing/2014/main" id="{A6595AB0-4D3E-4BB9-856D-5B53C54C926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763"/>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A9DEC46-62E8-4600-94CA-31C92756B470}"/>
              </a:ext>
            </a:extLst>
          </p:cNvPr>
          <p:cNvSpPr>
            <a:spLocks noGrp="1"/>
          </p:cNvSpPr>
          <p:nvPr>
            <p:ph type="title" idx="4294967295"/>
          </p:nvPr>
        </p:nvSpPr>
        <p:spPr>
          <a:xfrm>
            <a:off x="250165" y="992743"/>
            <a:ext cx="8376249" cy="2536165"/>
          </a:xfrm>
          <a:solidFill>
            <a:srgbClr val="E4CD68"/>
          </a:solidFill>
          <a:effectLst/>
        </p:spPr>
        <p:txBody>
          <a:bodyPr/>
          <a:lstStyle/>
          <a:p>
            <a:pPr eaLnBrk="1" hangingPunct="1">
              <a:defRPr/>
            </a:pPr>
            <a:r>
              <a:rPr lang="en-US" sz="6000" dirty="0">
                <a:solidFill>
                  <a:schemeClr val="tx1"/>
                </a:solidFill>
                <a:effectLst/>
                <a:latin typeface="Arial Black" panose="020B0604020202020204" pitchFamily="34" charset="0"/>
                <a:ea typeface="+mj-ea"/>
                <a:cs typeface="Arial Black" panose="020B0604020202020204" pitchFamily="34" charset="0"/>
              </a:rPr>
              <a:t>I've got nothing against God</a:t>
            </a:r>
          </a:p>
        </p:txBody>
      </p:sp>
      <p:sp>
        <p:nvSpPr>
          <p:cNvPr id="3" name="Title 1">
            <a:extLst>
              <a:ext uri="{FF2B5EF4-FFF2-40B4-BE49-F238E27FC236}">
                <a16:creationId xmlns:a16="http://schemas.microsoft.com/office/drawing/2014/main" id="{DB891184-688C-EA77-E30C-8F781ED0EACD}"/>
              </a:ext>
            </a:extLst>
          </p:cNvPr>
          <p:cNvSpPr txBox="1">
            <a:spLocks/>
          </p:cNvSpPr>
          <p:nvPr/>
        </p:nvSpPr>
        <p:spPr bwMode="auto">
          <a:xfrm>
            <a:off x="250165" y="3243532"/>
            <a:ext cx="8376249" cy="2536165"/>
          </a:xfrm>
          <a:prstGeom prst="rect">
            <a:avLst/>
          </a:prstGeom>
          <a:solidFill>
            <a:srgbClr val="1D2122"/>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0" cap="none" spc="0" normalizeH="0" baseline="0" noProof="0" dirty="0">
                <a:ln>
                  <a:noFill/>
                </a:ln>
                <a:solidFill>
                  <a:srgbClr val="FFFFFF"/>
                </a:solidFill>
                <a:effectLst/>
                <a:uLnTx/>
                <a:uFillTx/>
                <a:latin typeface="Arial Black" panose="020B0604020202020204" pitchFamily="34" charset="0"/>
                <a:ea typeface="ＭＳ Ｐゴシック" charset="-128"/>
                <a:cs typeface="Arial Black" panose="020B0604020202020204" pitchFamily="34" charset="0"/>
              </a:rPr>
              <a:t>It's his Fan Club I can't stand</a:t>
            </a:r>
          </a:p>
        </p:txBody>
      </p:sp>
    </p:spTree>
    <p:extLst>
      <p:ext uri="{BB962C8B-B14F-4D97-AF65-F5344CB8AC3E}">
        <p14:creationId xmlns:p14="http://schemas.microsoft.com/office/powerpoint/2010/main" val="42254807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divided views.jpg">
            <a:extLst>
              <a:ext uri="{FF2B5EF4-FFF2-40B4-BE49-F238E27FC236}">
                <a16:creationId xmlns:a16="http://schemas.microsoft.com/office/drawing/2014/main" id="{B379F65E-71CB-4871-BA9F-0C8C27C2E5D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58275"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77B0E13-0374-4626-A5A1-14BF1D9818B5}"/>
              </a:ext>
            </a:extLst>
          </p:cNvPr>
          <p:cNvSpPr>
            <a:spLocks noGrp="1"/>
          </p:cNvSpPr>
          <p:nvPr>
            <p:ph type="title" idx="4294967295"/>
          </p:nvPr>
        </p:nvSpPr>
        <p:spPr>
          <a:xfrm>
            <a:off x="152400" y="0"/>
            <a:ext cx="8686800" cy="1477963"/>
          </a:xfrm>
        </p:spPr>
        <p:txBody>
          <a:bodyPr/>
          <a:lstStyle/>
          <a:p>
            <a:pPr eaLnBrk="1" hangingPunct="1">
              <a:defRPr/>
            </a:pPr>
            <a:r>
              <a:rPr lang="en-US" dirty="0">
                <a:ea typeface="+mj-ea"/>
                <a:cs typeface="+mj-cs"/>
              </a:rPr>
              <a:t>I.  Everyone makes his or her </a:t>
            </a:r>
            <a:r>
              <a:rPr lang="en-US" u="sng" dirty="0">
                <a:solidFill>
                  <a:srgbClr val="FFFF00"/>
                </a:solidFill>
                <a:ea typeface="+mj-ea"/>
                <a:cs typeface="+mj-cs"/>
              </a:rPr>
              <a:t>own</a:t>
            </a:r>
            <a:r>
              <a:rPr lang="en-US" dirty="0">
                <a:solidFill>
                  <a:srgbClr val="FFFF00"/>
                </a:solidFill>
                <a:ea typeface="+mj-ea"/>
                <a:cs typeface="+mj-cs"/>
              </a:rPr>
              <a:t> </a:t>
            </a:r>
            <a:r>
              <a:rPr lang="en-US" dirty="0">
                <a:ea typeface="+mj-ea"/>
                <a:cs typeface="+mj-cs"/>
              </a:rPr>
              <a:t>decision about Christ (7:1-13).</a:t>
            </a:r>
          </a:p>
        </p:txBody>
      </p:sp>
      <p:sp>
        <p:nvSpPr>
          <p:cNvPr id="4" name="Title 1">
            <a:extLst>
              <a:ext uri="{FF2B5EF4-FFF2-40B4-BE49-F238E27FC236}">
                <a16:creationId xmlns:a16="http://schemas.microsoft.com/office/drawing/2014/main" id="{630E9D46-6549-431E-AC96-5B5CDE00BE56}"/>
              </a:ext>
            </a:extLst>
          </p:cNvPr>
          <p:cNvSpPr txBox="1">
            <a:spLocks/>
          </p:cNvSpPr>
          <p:nvPr/>
        </p:nvSpPr>
        <p:spPr bwMode="auto">
          <a:xfrm>
            <a:off x="0" y="5334000"/>
            <a:ext cx="9220200" cy="12192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Why do people have such divided opinions about Christ?</a:t>
            </a:r>
          </a:p>
        </p:txBody>
      </p:sp>
    </p:spTree>
    <p:extLst>
      <p:ext uri="{BB962C8B-B14F-4D97-AF65-F5344CB8AC3E}">
        <p14:creationId xmlns:p14="http://schemas.microsoft.com/office/powerpoint/2010/main" val="5732740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afrika5 no fuel.jpg">
            <a:extLst>
              <a:ext uri="{FF2B5EF4-FFF2-40B4-BE49-F238E27FC236}">
                <a16:creationId xmlns:a16="http://schemas.microsoft.com/office/drawing/2014/main" id="{FEB9B8C8-C385-4F1A-910D-2DDBFB8A4168}"/>
              </a:ext>
            </a:extLst>
          </p:cNvPr>
          <p:cNvPicPr>
            <a:picLocks noChangeAspect="1"/>
          </p:cNvPicPr>
          <p:nvPr/>
        </p:nvPicPr>
        <p:blipFill>
          <a:blip r:embed="rId2">
            <a:extLst>
              <a:ext uri="{28A0092B-C50C-407E-A947-70E740481C1C}">
                <a14:useLocalDpi xmlns:a14="http://schemas.microsoft.com/office/drawing/2010/main" val="0"/>
              </a:ext>
            </a:extLst>
          </a:blip>
          <a:srcRect b="22978"/>
          <a:stretch>
            <a:fillRect/>
          </a:stretch>
        </p:blipFill>
        <p:spPr bwMode="auto">
          <a:xfrm>
            <a:off x="-76200" y="-76200"/>
            <a:ext cx="59436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A5272A2-D0E6-422E-8709-2630455BE703}"/>
              </a:ext>
            </a:extLst>
          </p:cNvPr>
          <p:cNvSpPr>
            <a:spLocks noGrp="1"/>
          </p:cNvSpPr>
          <p:nvPr>
            <p:ph type="title" idx="4294967295"/>
          </p:nvPr>
        </p:nvSpPr>
        <p:spPr>
          <a:xfrm>
            <a:off x="-76200" y="0"/>
            <a:ext cx="9220200" cy="1371600"/>
          </a:xfrm>
          <a:solidFill>
            <a:srgbClr val="000000"/>
          </a:solidFill>
        </p:spPr>
        <p:txBody>
          <a:bodyPr/>
          <a:lstStyle/>
          <a:p>
            <a:pPr marL="579438" indent="-579438" algn="l" eaLnBrk="1" hangingPunct="1"/>
            <a:r>
              <a:rPr lang="en-US" altLang="en-US" dirty="0">
                <a:effectLst/>
                <a:ea typeface="ＭＳ Ｐゴシック" panose="020B0600070205080204" pitchFamily="34" charset="-128"/>
              </a:rPr>
              <a:t>II. People reject Christ’s teaching because they </a:t>
            </a:r>
            <a:r>
              <a:rPr lang="en-US" altLang="en-US" u="sng" dirty="0">
                <a:solidFill>
                  <a:srgbClr val="FFFF00"/>
                </a:solidFill>
                <a:effectLst/>
                <a:ea typeface="ＭＳ Ｐゴシック" panose="020B0600070205080204" pitchFamily="34" charset="-128"/>
              </a:rPr>
              <a:t>reject</a:t>
            </a:r>
            <a:r>
              <a:rPr lang="en-US" altLang="en-US" dirty="0">
                <a:solidFill>
                  <a:srgbClr val="FFFF00"/>
                </a:solidFill>
                <a:effectLst/>
                <a:ea typeface="ＭＳ Ｐゴシック" panose="020B0600070205080204" pitchFamily="34" charset="-128"/>
              </a:rPr>
              <a:t> </a:t>
            </a:r>
            <a:r>
              <a:rPr lang="en-US" altLang="en-US" u="sng" dirty="0">
                <a:solidFill>
                  <a:srgbClr val="FFFF00"/>
                </a:solidFill>
                <a:effectLst/>
                <a:ea typeface="ＭＳ Ｐゴシック" panose="020B0600070205080204" pitchFamily="34" charset="-128"/>
              </a:rPr>
              <a:t>God</a:t>
            </a:r>
            <a:r>
              <a:rPr lang="en-US" altLang="en-US" dirty="0">
                <a:effectLst/>
                <a:ea typeface="ＭＳ Ｐゴシック" panose="020B0600070205080204" pitchFamily="34" charset="-128"/>
              </a:rPr>
              <a:t> (7:14-36). </a:t>
            </a:r>
          </a:p>
        </p:txBody>
      </p:sp>
      <p:pic>
        <p:nvPicPr>
          <p:cNvPr id="34820" name="Picture 4" descr="dead-end.jpg">
            <a:extLst>
              <a:ext uri="{FF2B5EF4-FFF2-40B4-BE49-F238E27FC236}">
                <a16:creationId xmlns:a16="http://schemas.microsoft.com/office/drawing/2014/main" id="{6CD2DCCA-67FB-449B-A89B-BED3514451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676400"/>
            <a:ext cx="2817813"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78905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1AA88CDB-7DB9-4B1C-A4DE-266333B05CE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6. Christ's Invitation</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7:37-52</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uses the Feast's golden pitcher ceremony (recalling God giving water to Israel) to show that he can satisfy their spiritual thirst and receives a mixed response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6718112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EA22C-3DE7-4A52-8863-37D7BE8840E0}"/>
              </a:ext>
            </a:extLst>
          </p:cNvPr>
          <p:cNvSpPr>
            <a:spLocks noGrp="1"/>
          </p:cNvSpPr>
          <p:nvPr>
            <p:ph type="title" idx="4294967295"/>
          </p:nvPr>
        </p:nvSpPr>
        <p:spPr>
          <a:xfrm>
            <a:off x="0" y="76200"/>
            <a:ext cx="9144000" cy="2057400"/>
          </a:xfrm>
        </p:spPr>
        <p:txBody>
          <a:bodyPr/>
          <a:lstStyle/>
          <a:p>
            <a:pPr marL="688975" indent="-688975" algn="l" eaLnBrk="1" hangingPunct="1"/>
            <a:r>
              <a:rPr lang="en-US" altLang="en-US" dirty="0">
                <a:effectLst/>
                <a:ea typeface="ＭＳ Ｐゴシック" panose="020B0600070205080204" pitchFamily="34" charset="-128"/>
              </a:rPr>
              <a:t>III. Jesus’ claim to give eternal life always has </a:t>
            </a:r>
            <a:r>
              <a:rPr lang="en-US" altLang="en-US" u="sng" dirty="0">
                <a:solidFill>
                  <a:srgbClr val="FFFF00"/>
                </a:solidFill>
                <a:effectLst/>
                <a:ea typeface="ＭＳ Ｐゴシック" panose="020B0600070205080204" pitchFamily="34" charset="-128"/>
              </a:rPr>
              <a:t>mixed</a:t>
            </a:r>
            <a:r>
              <a:rPr lang="en-US" altLang="en-US" dirty="0">
                <a:solidFill>
                  <a:srgbClr val="FFFF00"/>
                </a:solidFill>
                <a:effectLst/>
                <a:ea typeface="ＭＳ Ｐゴシック" panose="020B0600070205080204" pitchFamily="34" charset="-128"/>
              </a:rPr>
              <a:t> </a:t>
            </a:r>
            <a:r>
              <a:rPr lang="en-US" altLang="en-US" dirty="0">
                <a:effectLst/>
                <a:ea typeface="ＭＳ Ｐゴシック" panose="020B0600070205080204" pitchFamily="34" charset="-128"/>
              </a:rPr>
              <a:t>responses (7:37-52).</a:t>
            </a:r>
          </a:p>
        </p:txBody>
      </p:sp>
      <p:sp>
        <p:nvSpPr>
          <p:cNvPr id="4" name="Title 1">
            <a:extLst>
              <a:ext uri="{FF2B5EF4-FFF2-40B4-BE49-F238E27FC236}">
                <a16:creationId xmlns:a16="http://schemas.microsoft.com/office/drawing/2014/main" id="{6584455D-6763-4776-BFD5-86DDB762251F}"/>
              </a:ext>
            </a:extLst>
          </p:cNvPr>
          <p:cNvSpPr txBox="1">
            <a:spLocks/>
          </p:cNvSpPr>
          <p:nvPr/>
        </p:nvSpPr>
        <p:spPr bwMode="auto">
          <a:xfrm>
            <a:off x="0" y="5458691"/>
            <a:ext cx="9220200" cy="1399309"/>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Why do people have such divided opinions about Christ?</a:t>
            </a:r>
          </a:p>
        </p:txBody>
      </p:sp>
      <p:pic>
        <p:nvPicPr>
          <p:cNvPr id="39940" name="Picture 4" descr="double-arrow-sign-01.jpg">
            <a:extLst>
              <a:ext uri="{FF2B5EF4-FFF2-40B4-BE49-F238E27FC236}">
                <a16:creationId xmlns:a16="http://schemas.microsoft.com/office/drawing/2014/main" id="{E5D865E6-E336-4893-A015-11423FE08A2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717800"/>
            <a:ext cx="48768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51445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2A2B1387-3C63-46AD-86E1-F6A7FA9C593D}"/>
              </a:ext>
            </a:extLst>
          </p:cNvPr>
          <p:cNvSpPr>
            <a:spLocks noGrp="1" noRot="1" noChangeArrowheads="1"/>
          </p:cNvSpPr>
          <p:nvPr>
            <p:ph type="title"/>
          </p:nvPr>
        </p:nvSpPr>
        <p:spPr>
          <a:xfrm>
            <a:off x="5334000" y="0"/>
            <a:ext cx="3429000" cy="792163"/>
          </a:xfrm>
          <a:effectLst>
            <a:outerShdw blurRad="63500" dist="38099" dir="2700000" algn="ctr" rotWithShape="0">
              <a:schemeClr val="bg2">
                <a:alpha val="74997"/>
              </a:schemeClr>
            </a:outerShdw>
          </a:effectLst>
        </p:spPr>
        <p:txBody>
          <a:bodyPr/>
          <a:lstStyle/>
          <a:p>
            <a:pPr eaLnBrk="1" hangingPunct="1">
              <a:defRPr/>
            </a:pPr>
            <a:r>
              <a:rPr lang="en-US" dirty="0">
                <a:ea typeface="+mj-ea"/>
                <a:cs typeface="+mj-cs"/>
              </a:rPr>
              <a:t>Jerusalem</a:t>
            </a:r>
          </a:p>
        </p:txBody>
      </p:sp>
      <p:pic>
        <p:nvPicPr>
          <p:cNvPr id="40963" name="Picture 3">
            <a:extLst>
              <a:ext uri="{FF2B5EF4-FFF2-40B4-BE49-F238E27FC236}">
                <a16:creationId xmlns:a16="http://schemas.microsoft.com/office/drawing/2014/main" id="{65FC0879-6DCD-447D-BAD9-5DE3CD8E0AD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2942" b="7843"/>
          <a:stretch>
            <a:fillRect/>
          </a:stretch>
        </p:blipFill>
        <p:spPr>
          <a:xfrm>
            <a:off x="-1371600" y="-1814513"/>
            <a:ext cx="6515100" cy="9129713"/>
          </a:xfrm>
          <a:noFill/>
          <a:extLst>
            <a:ext uri="{909E8E84-426E-40DD-AFC4-6F175D3DCCD1}">
              <a14:hiddenFill xmlns:a14="http://schemas.microsoft.com/office/drawing/2010/main">
                <a:solidFill>
                  <a:srgbClr val="FFFFFF"/>
                </a:solidFill>
              </a14:hiddenFill>
            </a:ext>
          </a:extLst>
        </p:spPr>
      </p:pic>
      <p:sp>
        <p:nvSpPr>
          <p:cNvPr id="40964" name="Text Box 4">
            <a:extLst>
              <a:ext uri="{FF2B5EF4-FFF2-40B4-BE49-F238E27FC236}">
                <a16:creationId xmlns:a16="http://schemas.microsoft.com/office/drawing/2014/main" id="{23115A9F-D590-4B88-8103-DDEBD59FBA90}"/>
              </a:ext>
            </a:extLst>
          </p:cNvPr>
          <p:cNvSpPr txBox="1">
            <a:spLocks noChangeArrowheads="1"/>
          </p:cNvSpPr>
          <p:nvPr/>
        </p:nvSpPr>
        <p:spPr bwMode="auto">
          <a:xfrm>
            <a:off x="5257800" y="1295400"/>
            <a:ext cx="3581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The Feast of Tabernacles</a:t>
            </a:r>
          </a:p>
        </p:txBody>
      </p:sp>
      <p:sp>
        <p:nvSpPr>
          <p:cNvPr id="23557" name="Rectangle 5">
            <a:extLst>
              <a:ext uri="{FF2B5EF4-FFF2-40B4-BE49-F238E27FC236}">
                <a16:creationId xmlns:a16="http://schemas.microsoft.com/office/drawing/2014/main" id="{41B8BBE4-8975-47B9-A02D-1B2AF7CAD260}"/>
              </a:ext>
            </a:extLst>
          </p:cNvPr>
          <p:cNvSpPr>
            <a:spLocks noRot="1" noChangeArrowheads="1"/>
          </p:cNvSpPr>
          <p:nvPr/>
        </p:nvSpPr>
        <p:spPr bwMode="auto">
          <a:xfrm>
            <a:off x="8382000" y="0"/>
            <a:ext cx="762000" cy="5334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outerShdw blurRad="38100" dist="38100" dir="2700000" algn="tl">
                    <a:srgbClr val="000000"/>
                  </a:outerShdw>
                </a:effectLst>
                <a:uLnTx/>
                <a:uFillTx/>
                <a:latin typeface="Garamond" pitchFamily="-105" charset="0"/>
                <a:ea typeface="ＭＳ Ｐゴシック" panose="020B0600070205080204" pitchFamily="34" charset="-128"/>
                <a:cs typeface="+mn-cs"/>
              </a:rPr>
              <a:t>21</a:t>
            </a:r>
          </a:p>
        </p:txBody>
      </p:sp>
      <p:sp>
        <p:nvSpPr>
          <p:cNvPr id="6" name="Freeform 5">
            <a:extLst>
              <a:ext uri="{FF2B5EF4-FFF2-40B4-BE49-F238E27FC236}">
                <a16:creationId xmlns:a16="http://schemas.microsoft.com/office/drawing/2014/main" id="{1E0C702C-6C6D-41D9-983B-3431A7D8FF5F}"/>
              </a:ext>
            </a:extLst>
          </p:cNvPr>
          <p:cNvSpPr/>
          <p:nvPr/>
        </p:nvSpPr>
        <p:spPr>
          <a:xfrm>
            <a:off x="3543300" y="2286000"/>
            <a:ext cx="342900" cy="2501900"/>
          </a:xfrm>
          <a:custGeom>
            <a:avLst/>
            <a:gdLst>
              <a:gd name="connsiteX0" fmla="*/ 0 w 39200"/>
              <a:gd name="connsiteY0" fmla="*/ 0 h 952500"/>
              <a:gd name="connsiteX1" fmla="*/ 25400 w 39200"/>
              <a:gd name="connsiteY1" fmla="*/ 152400 h 952500"/>
              <a:gd name="connsiteX2" fmla="*/ 38100 w 39200"/>
              <a:gd name="connsiteY2" fmla="*/ 952500 h 952500"/>
            </a:gdLst>
            <a:ahLst/>
            <a:cxnLst>
              <a:cxn ang="0">
                <a:pos x="connsiteX0" y="connsiteY0"/>
              </a:cxn>
              <a:cxn ang="0">
                <a:pos x="connsiteX1" y="connsiteY1"/>
              </a:cxn>
              <a:cxn ang="0">
                <a:pos x="connsiteX2" y="connsiteY2"/>
              </a:cxn>
            </a:cxnLst>
            <a:rect l="l" t="t" r="r" b="b"/>
            <a:pathLst>
              <a:path w="39200" h="952500">
                <a:moveTo>
                  <a:pt x="0" y="0"/>
                </a:moveTo>
                <a:cubicBezTo>
                  <a:pt x="8467" y="50800"/>
                  <a:pt x="22911" y="100959"/>
                  <a:pt x="25400" y="152400"/>
                </a:cubicBezTo>
                <a:cubicBezTo>
                  <a:pt x="39200" y="437609"/>
                  <a:pt x="38100" y="680921"/>
                  <a:pt x="38100" y="952500"/>
                </a:cubicBezTo>
              </a:path>
            </a:pathLst>
          </a:custGeom>
          <a:ln w="76200" cap="flat" cmpd="sng" algn="ctr">
            <a:solidFill>
              <a:srgbClr val="0000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 name="Freeform 6">
            <a:extLst>
              <a:ext uri="{FF2B5EF4-FFF2-40B4-BE49-F238E27FC236}">
                <a16:creationId xmlns:a16="http://schemas.microsoft.com/office/drawing/2014/main" id="{0DA82DED-3A37-4B56-AD80-2A1330ECDCCC}"/>
              </a:ext>
            </a:extLst>
          </p:cNvPr>
          <p:cNvSpPr/>
          <p:nvPr/>
        </p:nvSpPr>
        <p:spPr>
          <a:xfrm rot="10800000">
            <a:off x="3352800" y="2514600"/>
            <a:ext cx="342900" cy="2501900"/>
          </a:xfrm>
          <a:custGeom>
            <a:avLst/>
            <a:gdLst>
              <a:gd name="connsiteX0" fmla="*/ 0 w 39200"/>
              <a:gd name="connsiteY0" fmla="*/ 0 h 952500"/>
              <a:gd name="connsiteX1" fmla="*/ 25400 w 39200"/>
              <a:gd name="connsiteY1" fmla="*/ 152400 h 952500"/>
              <a:gd name="connsiteX2" fmla="*/ 38100 w 39200"/>
              <a:gd name="connsiteY2" fmla="*/ 952500 h 952500"/>
            </a:gdLst>
            <a:ahLst/>
            <a:cxnLst>
              <a:cxn ang="0">
                <a:pos x="connsiteX0" y="connsiteY0"/>
              </a:cxn>
              <a:cxn ang="0">
                <a:pos x="connsiteX1" y="connsiteY1"/>
              </a:cxn>
              <a:cxn ang="0">
                <a:pos x="connsiteX2" y="connsiteY2"/>
              </a:cxn>
            </a:cxnLst>
            <a:rect l="l" t="t" r="r" b="b"/>
            <a:pathLst>
              <a:path w="39200" h="952500">
                <a:moveTo>
                  <a:pt x="0" y="0"/>
                </a:moveTo>
                <a:cubicBezTo>
                  <a:pt x="8467" y="50800"/>
                  <a:pt x="22911" y="100959"/>
                  <a:pt x="25400" y="152400"/>
                </a:cubicBezTo>
                <a:cubicBezTo>
                  <a:pt x="39200" y="437609"/>
                  <a:pt x="38100" y="680921"/>
                  <a:pt x="38100" y="952500"/>
                </a:cubicBezTo>
              </a:path>
            </a:pathLst>
          </a:custGeom>
          <a:ln w="76200" cap="flat" cmpd="sng" algn="ctr">
            <a:solidFill>
              <a:srgbClr val="0000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40968" name="Picture 7" descr="goldpitcher.jpg">
            <a:extLst>
              <a:ext uri="{FF2B5EF4-FFF2-40B4-BE49-F238E27FC236}">
                <a16:creationId xmlns:a16="http://schemas.microsoft.com/office/drawing/2014/main" id="{2738D1B9-9AA7-4C72-AF87-3EE58E941F7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68975" y="2628900"/>
            <a:ext cx="255905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28235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OMSSO074">
            <a:extLst>
              <a:ext uri="{FF2B5EF4-FFF2-40B4-BE49-F238E27FC236}">
                <a16:creationId xmlns:a16="http://schemas.microsoft.com/office/drawing/2014/main" id="{019CD4B6-1259-4835-8CFE-E41C5CD921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0371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844" name="Text Box 4">
            <a:extLst>
              <a:ext uri="{FF2B5EF4-FFF2-40B4-BE49-F238E27FC236}">
                <a16:creationId xmlns:a16="http://schemas.microsoft.com/office/drawing/2014/main" id="{BED011E3-DB11-4943-B0BF-CD9F99B265A5}"/>
              </a:ext>
            </a:extLst>
          </p:cNvPr>
          <p:cNvSpPr txBox="1">
            <a:spLocks noChangeArrowheads="1"/>
          </p:cNvSpPr>
          <p:nvPr/>
        </p:nvSpPr>
        <p:spPr bwMode="auto">
          <a:xfrm>
            <a:off x="1752600" y="6126163"/>
            <a:ext cx="73914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a:ea typeface="Arial" pitchFamily="-111" charset="0"/>
                <a:cs typeface="Arial"/>
              </a:rPr>
              <a:t>Numbers 20:8-11</a:t>
            </a:r>
          </a:p>
        </p:txBody>
      </p:sp>
      <p:sp>
        <p:nvSpPr>
          <p:cNvPr id="291845" name="Rectangle 5">
            <a:extLst>
              <a:ext uri="{FF2B5EF4-FFF2-40B4-BE49-F238E27FC236}">
                <a16:creationId xmlns:a16="http://schemas.microsoft.com/office/drawing/2014/main" id="{87DA68B7-57F0-4672-9F20-DBE870C26739}"/>
              </a:ext>
            </a:extLst>
          </p:cNvPr>
          <p:cNvSpPr>
            <a:spLocks noGrp="1" noChangeArrowheads="1"/>
          </p:cNvSpPr>
          <p:nvPr>
            <p:ph type="title" idx="4294967295"/>
          </p:nvPr>
        </p:nvSpPr>
        <p:spPr>
          <a:xfrm>
            <a:off x="914400" y="0"/>
            <a:ext cx="7772400" cy="914400"/>
          </a:xfrm>
          <a:noFill/>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p>
            <a:pPr eaLnBrk="1" hangingPunct="1">
              <a:spcBef>
                <a:spcPct val="50000"/>
              </a:spcBef>
              <a:defRPr/>
            </a:pPr>
            <a:r>
              <a:rPr lang="en-US" sz="5400">
                <a:solidFill>
                  <a:srgbClr val="FFFF00"/>
                </a:solidFill>
                <a:ea typeface="+mj-ea"/>
                <a:cs typeface="+mj-cs"/>
              </a:rPr>
              <a:t>Water from a Rock</a:t>
            </a:r>
          </a:p>
        </p:txBody>
      </p:sp>
    </p:spTree>
    <p:extLst>
      <p:ext uri="{BB962C8B-B14F-4D97-AF65-F5344CB8AC3E}">
        <p14:creationId xmlns:p14="http://schemas.microsoft.com/office/powerpoint/2010/main" val="102484562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waterRushingRock.jpg">
            <a:extLst>
              <a:ext uri="{FF2B5EF4-FFF2-40B4-BE49-F238E27FC236}">
                <a16:creationId xmlns:a16="http://schemas.microsoft.com/office/drawing/2014/main" id="{0E638977-3952-4AC9-9C3E-5E6372002134}"/>
              </a:ext>
            </a:extLst>
          </p:cNvPr>
          <p:cNvPicPr>
            <a:picLocks noChangeAspect="1"/>
          </p:cNvPicPr>
          <p:nvPr/>
        </p:nvPicPr>
        <p:blipFill>
          <a:blip r:embed="rId3">
            <a:lum bright="1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Title 1">
            <a:extLst>
              <a:ext uri="{FF2B5EF4-FFF2-40B4-BE49-F238E27FC236}">
                <a16:creationId xmlns:a16="http://schemas.microsoft.com/office/drawing/2014/main" id="{20EA563E-6CEA-42E2-8D30-47E670CCE09F}"/>
              </a:ext>
            </a:extLst>
          </p:cNvPr>
          <p:cNvSpPr>
            <a:spLocks noGrp="1"/>
          </p:cNvSpPr>
          <p:nvPr>
            <p:ph type="title" idx="4294967295"/>
          </p:nvPr>
        </p:nvSpPr>
        <p:spPr>
          <a:xfrm>
            <a:off x="609600" y="3352800"/>
            <a:ext cx="8153400" cy="3276600"/>
          </a:xfrm>
          <a:noFill/>
          <a:effectLst>
            <a:outerShdw blurRad="50800" dist="38100" dir="2700000" rotWithShape="0">
              <a:schemeClr val="bg1">
                <a:alpha val="42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3600">
                <a:solidFill>
                  <a:schemeClr val="tx1"/>
                </a:solidFill>
                <a:effectLst>
                  <a:outerShdw blurRad="38100" dist="38100" dir="2700000" algn="tl">
                    <a:srgbClr val="FFFFFF"/>
                  </a:outerShdw>
                </a:effectLst>
                <a:ea typeface="ＭＳ Ｐゴシック" panose="020B0600070205080204" pitchFamily="34" charset="-128"/>
              </a:rPr>
              <a:t>“Anyone who is thirsty may come to me! </a:t>
            </a:r>
            <a:r>
              <a:rPr lang="en-US" altLang="en-US" sz="3600" baseline="30000">
                <a:solidFill>
                  <a:schemeClr val="tx1"/>
                </a:solidFill>
                <a:effectLst>
                  <a:outerShdw blurRad="38100" dist="38100" dir="2700000" algn="tl">
                    <a:srgbClr val="FFFFFF"/>
                  </a:outerShdw>
                </a:effectLst>
                <a:ea typeface="ＭＳ Ｐゴシック" panose="020B0600070205080204" pitchFamily="34" charset="-128"/>
              </a:rPr>
              <a:t>38 </a:t>
            </a:r>
            <a:r>
              <a:rPr lang="en-US" altLang="en-US" sz="3600">
                <a:solidFill>
                  <a:schemeClr val="tx1"/>
                </a:solidFill>
                <a:effectLst>
                  <a:outerShdw blurRad="38100" dist="38100" dir="2700000" algn="tl">
                    <a:srgbClr val="FFFFFF"/>
                  </a:outerShdw>
                </a:effectLst>
                <a:ea typeface="ＭＳ Ｐゴシック" panose="020B0600070205080204" pitchFamily="34" charset="-128"/>
              </a:rPr>
              <a:t>Anyone who believes in me may come and drink! For the Scriptures declare, ‘Rivers of living water will flow from his heart.’” </a:t>
            </a:r>
            <a:br>
              <a:rPr lang="en-US" altLang="en-US" sz="3600">
                <a:solidFill>
                  <a:schemeClr val="tx1"/>
                </a:solidFill>
                <a:effectLst>
                  <a:outerShdw blurRad="38100" dist="38100" dir="2700000" algn="tl">
                    <a:srgbClr val="FFFFFF"/>
                  </a:outerShdw>
                </a:effectLst>
                <a:ea typeface="ＭＳ Ｐゴシック" panose="020B0600070205080204" pitchFamily="34" charset="-128"/>
              </a:rPr>
            </a:br>
            <a:r>
              <a:rPr lang="en-US" altLang="en-US" sz="3600">
                <a:solidFill>
                  <a:schemeClr val="tx1"/>
                </a:solidFill>
                <a:effectLst>
                  <a:outerShdw blurRad="38100" dist="38100" dir="2700000" algn="tl">
                    <a:srgbClr val="FFFFFF"/>
                  </a:outerShdw>
                </a:effectLst>
                <a:ea typeface="ＭＳ Ｐゴシック" panose="020B0600070205080204" pitchFamily="34" charset="-128"/>
              </a:rPr>
              <a:t>(John 7:37-38 </a:t>
            </a:r>
            <a:r>
              <a:rPr lang="en-US" altLang="en-US" sz="2800">
                <a:solidFill>
                  <a:schemeClr val="tx1"/>
                </a:solidFill>
                <a:effectLst>
                  <a:outerShdw blurRad="38100" dist="38100" dir="2700000" algn="tl">
                    <a:srgbClr val="FFFFFF"/>
                  </a:outerShdw>
                </a:effectLst>
                <a:ea typeface="ＭＳ Ｐゴシック" panose="020B0600070205080204" pitchFamily="34" charset="-128"/>
              </a:rPr>
              <a:t>NLT</a:t>
            </a:r>
            <a:r>
              <a:rPr lang="en-US" altLang="en-US" sz="3600">
                <a:solidFill>
                  <a:schemeClr val="tx1"/>
                </a:solidFill>
                <a:effectLst>
                  <a:outerShdw blurRad="38100" dist="38100" dir="2700000" algn="tl">
                    <a:srgbClr val="FFFFFF"/>
                  </a:outerShdw>
                </a:effectLst>
                <a:ea typeface="ＭＳ Ｐゴシック" panose="020B0600070205080204" pitchFamily="34" charset="-128"/>
              </a:rPr>
              <a:t>)</a:t>
            </a:r>
            <a:endParaRPr lang="en-US" altLang="en-US" sz="3600">
              <a:solidFill>
                <a:schemeClr val="tx1"/>
              </a:solidFill>
              <a:effectLst/>
              <a:ea typeface="ＭＳ Ｐゴシック" panose="020B0600070205080204" pitchFamily="34" charset="-128"/>
            </a:endParaRPr>
          </a:p>
        </p:txBody>
      </p:sp>
    </p:spTree>
    <p:extLst>
      <p:ext uri="{BB962C8B-B14F-4D97-AF65-F5344CB8AC3E}">
        <p14:creationId xmlns:p14="http://schemas.microsoft.com/office/powerpoint/2010/main" val="21749907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10E6AD13-A1F7-4126-8A87-161DA9BEB562}"/>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spTree>
    <p:extLst>
      <p:ext uri="{BB962C8B-B14F-4D97-AF65-F5344CB8AC3E}">
        <p14:creationId xmlns:p14="http://schemas.microsoft.com/office/powerpoint/2010/main" val="3950750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bwMode="auto">
          <a:xfrm>
            <a:off x="-76200" y="-76200"/>
            <a:ext cx="9296400" cy="7010400"/>
          </a:xfrm>
          <a:prstGeom prst="rect">
            <a:avLst/>
          </a:prstGeom>
          <a:gradFill flip="none" rotWithShape="1">
            <a:gsLst>
              <a:gs pos="0">
                <a:schemeClr val="accent1">
                  <a:lumMod val="5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893" name="Text Box 4"/>
          <p:cNvSpPr txBox="1">
            <a:spLocks noChangeArrowheads="1"/>
          </p:cNvSpPr>
          <p:nvPr/>
        </p:nvSpPr>
        <p:spPr bwMode="auto">
          <a:xfrm>
            <a:off x="9447530" y="76200"/>
            <a:ext cx="527050" cy="461963"/>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55</a:t>
            </a:r>
          </a:p>
        </p:txBody>
      </p:sp>
      <p:pic>
        <p:nvPicPr>
          <p:cNvPr id="165894"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5" name="Title 3"/>
          <p:cNvSpPr>
            <a:spLocks noGrp="1"/>
          </p:cNvSpPr>
          <p:nvPr>
            <p:ph type="title" idx="4294967295"/>
          </p:nvPr>
        </p:nvSpPr>
        <p:spPr>
          <a:xfrm>
            <a:off x="228600" y="76200"/>
            <a:ext cx="8458200" cy="609600"/>
          </a:xfrm>
          <a:solidFill>
            <a:srgbClr val="000090"/>
          </a:solidFill>
        </p:spPr>
        <p:txBody>
          <a:bodyPr/>
          <a:lstStyle/>
          <a:p>
            <a:pPr algn="ctr" eaLnBrk="1" hangingPunct="1"/>
            <a:r>
              <a:rPr lang="en-US" sz="3600" b="1" i="0" dirty="0">
                <a:solidFill>
                  <a:srgbClr val="FFFFFF"/>
                </a:solidFill>
                <a:latin typeface="Arial" charset="0"/>
                <a:cs typeface="Arial" charset="0"/>
              </a:rPr>
              <a:t>Great Periods in the Life of Christ</a:t>
            </a:r>
          </a:p>
        </p:txBody>
      </p:sp>
      <p:sp>
        <p:nvSpPr>
          <p:cNvPr id="165896" name="Text Box 11"/>
          <p:cNvSpPr txBox="1">
            <a:spLocks noChangeArrowheads="1"/>
          </p:cNvSpPr>
          <p:nvPr/>
        </p:nvSpPr>
        <p:spPr bwMode="auto">
          <a:xfrm>
            <a:off x="0" y="6553200"/>
            <a:ext cx="9069388"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FFFFFF"/>
                </a:solidFill>
                <a:effectLst/>
                <a:uLnTx/>
                <a:uFillTx/>
                <a:latin typeface="Arial" charset="0"/>
                <a:ea typeface="ＭＳ Ｐゴシック" charset="0"/>
                <a:cs typeface="Arial" charset="0"/>
              </a:rPr>
              <a:t>Walk Thru the New Testament </a:t>
            </a:r>
            <a: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seminar (used with permission)</a:t>
            </a:r>
          </a:p>
        </p:txBody>
      </p:sp>
      <p:grpSp>
        <p:nvGrpSpPr>
          <p:cNvPr id="165897" name="Group 3"/>
          <p:cNvGrpSpPr>
            <a:grpSpLocks/>
          </p:cNvGrpSpPr>
          <p:nvPr/>
        </p:nvGrpSpPr>
        <p:grpSpPr bwMode="auto">
          <a:xfrm>
            <a:off x="381000" y="5334000"/>
            <a:ext cx="182880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Preparation</a:t>
              </a:r>
            </a:p>
          </p:txBody>
        </p:sp>
      </p:grpSp>
      <p:grpSp>
        <p:nvGrpSpPr>
          <p:cNvPr id="165898" name="Group 9"/>
          <p:cNvGrpSpPr>
            <a:grpSpLocks/>
          </p:cNvGrpSpPr>
          <p:nvPr/>
        </p:nvGrpSpPr>
        <p:grpSpPr bwMode="auto">
          <a:xfrm>
            <a:off x="838200" y="4800600"/>
            <a:ext cx="182880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Opening Events</a:t>
              </a:r>
            </a:p>
          </p:txBody>
        </p:sp>
      </p:grpSp>
      <p:grpSp>
        <p:nvGrpSpPr>
          <p:cNvPr id="165899" name="Group 19"/>
          <p:cNvGrpSpPr>
            <a:grpSpLocks/>
          </p:cNvGrpSpPr>
          <p:nvPr/>
        </p:nvGrpSpPr>
        <p:grpSpPr bwMode="auto">
          <a:xfrm>
            <a:off x="2667000" y="2209800"/>
            <a:ext cx="3657600"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Climactic Galilean</a:t>
              </a:r>
            </a:p>
          </p:txBody>
        </p:sp>
      </p:grpSp>
      <p:grpSp>
        <p:nvGrpSpPr>
          <p:cNvPr id="165900" name="Group 8"/>
          <p:cNvGrpSpPr>
            <a:grpSpLocks/>
          </p:cNvGrpSpPr>
          <p:nvPr/>
        </p:nvGrpSpPr>
        <p:grpSpPr bwMode="auto">
          <a:xfrm>
            <a:off x="2209800" y="3124200"/>
            <a:ext cx="182880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Samaritan</a:t>
              </a:r>
            </a:p>
          </p:txBody>
        </p:sp>
      </p:grpSp>
      <p:grpSp>
        <p:nvGrpSpPr>
          <p:cNvPr id="165901" name="Group 20"/>
          <p:cNvGrpSpPr>
            <a:grpSpLocks/>
          </p:cNvGrpSpPr>
          <p:nvPr/>
        </p:nvGrpSpPr>
        <p:grpSpPr bwMode="auto">
          <a:xfrm>
            <a:off x="1295400" y="4267200"/>
            <a:ext cx="182880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Perean</a:t>
              </a:r>
            </a:p>
          </p:txBody>
        </p:sp>
      </p:grpSp>
      <p:grpSp>
        <p:nvGrpSpPr>
          <p:cNvPr id="165902" name="Group 23"/>
          <p:cNvGrpSpPr>
            <a:grpSpLocks/>
          </p:cNvGrpSpPr>
          <p:nvPr/>
        </p:nvGrpSpPr>
        <p:grpSpPr bwMode="auto">
          <a:xfrm>
            <a:off x="1752600" y="3733800"/>
            <a:ext cx="182880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Judean</a:t>
              </a:r>
            </a:p>
          </p:txBody>
        </p:sp>
      </p:grpSp>
      <p:grpSp>
        <p:nvGrpSpPr>
          <p:cNvPr id="165903" name="Group 26"/>
          <p:cNvGrpSpPr>
            <a:grpSpLocks/>
          </p:cNvGrpSpPr>
          <p:nvPr/>
        </p:nvGrpSpPr>
        <p:grpSpPr bwMode="auto">
          <a:xfrm>
            <a:off x="6781800" y="5334000"/>
            <a:ext cx="182880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Confirmation</a:t>
              </a:r>
            </a:p>
          </p:txBody>
        </p:sp>
      </p:grpSp>
      <p:grpSp>
        <p:nvGrpSpPr>
          <p:cNvPr id="165904" name="Group 29"/>
          <p:cNvGrpSpPr>
            <a:grpSpLocks/>
          </p:cNvGrpSpPr>
          <p:nvPr/>
        </p:nvGrpSpPr>
        <p:grpSpPr bwMode="auto">
          <a:xfrm>
            <a:off x="6324600" y="4800600"/>
            <a:ext cx="1828800" cy="457200"/>
            <a:chOff x="381000" y="5334000"/>
            <a:chExt cx="1828800" cy="457200"/>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8"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Closing Events</a:t>
              </a:r>
            </a:p>
          </p:txBody>
        </p:sp>
      </p:grpSp>
      <p:grpSp>
        <p:nvGrpSpPr>
          <p:cNvPr id="165905" name="Group 7"/>
          <p:cNvGrpSpPr>
            <a:grpSpLocks/>
          </p:cNvGrpSpPr>
          <p:nvPr/>
        </p:nvGrpSpPr>
        <p:grpSpPr bwMode="auto">
          <a:xfrm>
            <a:off x="4953000" y="3200400"/>
            <a:ext cx="182880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Samaritan</a:t>
              </a:r>
            </a:p>
          </p:txBody>
        </p:sp>
      </p:grpSp>
      <p:grpSp>
        <p:nvGrpSpPr>
          <p:cNvPr id="165906" name="Group 34"/>
          <p:cNvGrpSpPr>
            <a:grpSpLocks/>
          </p:cNvGrpSpPr>
          <p:nvPr/>
        </p:nvGrpSpPr>
        <p:grpSpPr bwMode="auto">
          <a:xfrm>
            <a:off x="5867400" y="4267200"/>
            <a:ext cx="182880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Perean</a:t>
              </a:r>
            </a:p>
          </p:txBody>
        </p:sp>
      </p:grpSp>
      <p:grpSp>
        <p:nvGrpSpPr>
          <p:cNvPr id="165907" name="Group 37"/>
          <p:cNvGrpSpPr>
            <a:grpSpLocks/>
          </p:cNvGrpSpPr>
          <p:nvPr/>
        </p:nvGrpSpPr>
        <p:grpSpPr bwMode="auto">
          <a:xfrm>
            <a:off x="5410200" y="3733800"/>
            <a:ext cx="182880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Judean</a:t>
              </a: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0" name="Text Box 11"/>
            <p:cNvSpPr txBox="1">
              <a:spLocks noChangeArrowheads="1"/>
            </p:cNvSpPr>
            <p:nvPr/>
          </p:nvSpPr>
          <p:spPr bwMode="auto">
            <a:xfrm>
              <a:off x="2667000" y="2419352"/>
              <a:ext cx="3657600" cy="338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“The Son of Man… came to minister and to give his life a ransom for many” (Mark 10:45)</a:t>
              </a:r>
            </a:p>
          </p:txBody>
        </p:sp>
      </p:grpSp>
    </p:spTree>
    <p:extLst>
      <p:ext uri="{BB962C8B-B14F-4D97-AF65-F5344CB8AC3E}">
        <p14:creationId xmlns:p14="http://schemas.microsoft.com/office/powerpoint/2010/main" val="26565524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5B08C125-70B8-4941-8440-50D0A86A10EE}"/>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pic>
        <p:nvPicPr>
          <p:cNvPr id="48131" name="WaterFuelMay06.wmv" descr="Rick HD:Church:Pictures:Video Clips for Sermons:WaterFuelMay06.wmv">
            <a:hlinkClick r:id="" action="ppaction://media"/>
            <a:extLst>
              <a:ext uri="{FF2B5EF4-FFF2-40B4-BE49-F238E27FC236}">
                <a16:creationId xmlns:a16="http://schemas.microsoft.com/office/drawing/2014/main" id="{184453CF-0B09-4E9B-BE85-7E812A5EC9A1}"/>
              </a:ext>
            </a:extLst>
          </p:cNvPr>
          <p:cNvPicPr>
            <a:picLocks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30203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59775" fill="hold"/>
                                        <p:tgtEl>
                                          <p:spTgt spid="4813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8131"/>
                </p:tgtEl>
              </p:cMediaNode>
            </p:video>
            <p:seq concurrent="1" nextAc="seek">
              <p:cTn id="8" restart="whenNotActive" fill="hold" evtFilter="cancelBubble" nodeType="interactiveSeq">
                <p:stCondLst>
                  <p:cond evt="onClick" delay="0">
                    <p:tgtEl>
                      <p:spTgt spid="4813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8131"/>
                                        </p:tgtEl>
                                      </p:cBhvr>
                                    </p:cmd>
                                  </p:childTnLst>
                                </p:cTn>
                              </p:par>
                            </p:childTnLst>
                          </p:cTn>
                        </p:par>
                      </p:childTnLst>
                    </p:cTn>
                  </p:par>
                </p:childTnLst>
              </p:cTn>
              <p:nextCondLst>
                <p:cond evt="onClick" delay="0">
                  <p:tgtEl>
                    <p:spTgt spid="48131"/>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descr="questions1243624004.jpg">
            <a:extLst>
              <a:ext uri="{FF2B5EF4-FFF2-40B4-BE49-F238E27FC236}">
                <a16:creationId xmlns:a16="http://schemas.microsoft.com/office/drawing/2014/main" id="{C2A1128C-B013-45AF-9701-2581DDD27784}"/>
              </a:ext>
            </a:extLst>
          </p:cNvPr>
          <p:cNvPicPr>
            <a:picLocks noChangeAspect="1"/>
          </p:cNvPicPr>
          <p:nvPr/>
        </p:nvPicPr>
        <p:blipFill>
          <a:blip r:embed="rId2">
            <a:lum bright="-50000"/>
            <a:extLst>
              <a:ext uri="{28A0092B-C50C-407E-A947-70E740481C1C}">
                <a14:useLocalDpi xmlns:a14="http://schemas.microsoft.com/office/drawing/2010/main" val="0"/>
              </a:ext>
            </a:extLst>
          </a:blip>
          <a:srcRect l="5164" r="631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04BA176-486C-4E1E-AE9D-14537DF248E7}"/>
              </a:ext>
            </a:extLst>
          </p:cNvPr>
          <p:cNvSpPr>
            <a:spLocks noGrp="1"/>
          </p:cNvSpPr>
          <p:nvPr>
            <p:ph type="title" idx="4294967295"/>
          </p:nvPr>
        </p:nvSpPr>
        <p:spPr>
          <a:xfrm>
            <a:off x="457200" y="0"/>
            <a:ext cx="8229600" cy="1143000"/>
          </a:xfrm>
        </p:spPr>
        <p:txBody>
          <a:bodyPr/>
          <a:lstStyle/>
          <a:p>
            <a:pPr eaLnBrk="1" hangingPunct="1">
              <a:defRPr/>
            </a:pPr>
            <a:r>
              <a:rPr lang="en-US" dirty="0">
                <a:ea typeface="+mj-ea"/>
                <a:cs typeface="+mj-cs"/>
              </a:rPr>
              <a:t>Q &amp; A</a:t>
            </a:r>
          </a:p>
        </p:txBody>
      </p:sp>
      <p:sp>
        <p:nvSpPr>
          <p:cNvPr id="3" name="Title 1">
            <a:extLst>
              <a:ext uri="{FF2B5EF4-FFF2-40B4-BE49-F238E27FC236}">
                <a16:creationId xmlns:a16="http://schemas.microsoft.com/office/drawing/2014/main" id="{60FCB612-831A-4033-B8BD-4AB9D5489EC7}"/>
              </a:ext>
            </a:extLst>
          </p:cNvPr>
          <p:cNvSpPr txBox="1">
            <a:spLocks/>
          </p:cNvSpPr>
          <p:nvPr/>
        </p:nvSpPr>
        <p:spPr bwMode="auto">
          <a:xfrm>
            <a:off x="228600" y="1066800"/>
            <a:ext cx="8839200" cy="563880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dirty="0">
                <a:ln>
                  <a:noFill/>
                </a:ln>
                <a:solidFill>
                  <a:srgbClr val="FFFF00"/>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Curious</a:t>
            </a:r>
            <a:r>
              <a:rPr kumimoji="0" lang="en-US" altLang="en-US" sz="3200" b="1" i="0" u="none" strike="noStrike" kern="1200" cap="none" spc="0" normalizeH="0" baseline="0" noProof="0" dirty="0">
                <a:ln>
                  <a:noFill/>
                </a:ln>
                <a:solidFill>
                  <a:srgbClr val="FFFF00"/>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 “Where did he get all this knowledge?” (14-15). </a:t>
            </a:r>
            <a:r>
              <a:rPr kumimoji="0" lang="en-US" altLang="en-US" sz="32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Jesus’ Answer</a:t>
            </a:r>
            <a:r>
              <a:rPr kumimoji="0" lang="en-US" altLang="en-US" sz="32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 “God gave it to me.”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dirty="0">
                <a:ln>
                  <a:noFill/>
                </a:ln>
                <a:solidFill>
                  <a:srgbClr val="FFFF00"/>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Offended</a:t>
            </a:r>
            <a:r>
              <a:rPr kumimoji="0" lang="en-US" altLang="en-US" sz="3200" b="1" i="0" u="none" strike="noStrike" kern="1200" cap="none" spc="0" normalizeH="0" baseline="0" noProof="0" dirty="0">
                <a:ln>
                  <a:noFill/>
                </a:ln>
                <a:solidFill>
                  <a:srgbClr val="FFFF00"/>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 “You’re demon possessed!  Who’s trying to kill you?” (20).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Jesus’ Answer</a:t>
            </a:r>
            <a:r>
              <a:rPr kumimoji="0" lang="en-US" altLang="en-US" sz="32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 “Hypocrites care more for circumcision than for people.”</a:t>
            </a:r>
          </a:p>
        </p:txBody>
      </p:sp>
    </p:spTree>
    <p:extLst>
      <p:ext uri="{BB962C8B-B14F-4D97-AF65-F5344CB8AC3E}">
        <p14:creationId xmlns:p14="http://schemas.microsoft.com/office/powerpoint/2010/main" val="1689721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descr="questions1243624004.jpg">
            <a:extLst>
              <a:ext uri="{FF2B5EF4-FFF2-40B4-BE49-F238E27FC236}">
                <a16:creationId xmlns:a16="http://schemas.microsoft.com/office/drawing/2014/main" id="{9A1057CA-C05C-4374-842C-BFCCE69EE0F7}"/>
              </a:ext>
            </a:extLst>
          </p:cNvPr>
          <p:cNvPicPr>
            <a:picLocks noChangeAspect="1"/>
          </p:cNvPicPr>
          <p:nvPr/>
        </p:nvPicPr>
        <p:blipFill>
          <a:blip r:embed="rId2">
            <a:lum bright="-50000"/>
            <a:extLst>
              <a:ext uri="{28A0092B-C50C-407E-A947-70E740481C1C}">
                <a14:useLocalDpi xmlns:a14="http://schemas.microsoft.com/office/drawing/2010/main" val="0"/>
              </a:ext>
            </a:extLst>
          </a:blip>
          <a:srcRect l="5164" r="631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24EE71E-6627-4FE6-B0DB-B094C49C0704}"/>
              </a:ext>
            </a:extLst>
          </p:cNvPr>
          <p:cNvSpPr>
            <a:spLocks noGrp="1"/>
          </p:cNvSpPr>
          <p:nvPr>
            <p:ph type="title" idx="4294967295"/>
          </p:nvPr>
        </p:nvSpPr>
        <p:spPr>
          <a:xfrm>
            <a:off x="457200" y="0"/>
            <a:ext cx="8229600" cy="1143000"/>
          </a:xfrm>
        </p:spPr>
        <p:txBody>
          <a:bodyPr/>
          <a:lstStyle/>
          <a:p>
            <a:pPr eaLnBrk="1" hangingPunct="1">
              <a:defRPr/>
            </a:pPr>
            <a:r>
              <a:rPr lang="en-US" dirty="0">
                <a:ea typeface="+mj-ea"/>
                <a:cs typeface="+mj-cs"/>
              </a:rPr>
              <a:t>Q &amp; A</a:t>
            </a:r>
          </a:p>
        </p:txBody>
      </p:sp>
      <p:sp>
        <p:nvSpPr>
          <p:cNvPr id="3" name="Title 1">
            <a:extLst>
              <a:ext uri="{FF2B5EF4-FFF2-40B4-BE49-F238E27FC236}">
                <a16:creationId xmlns:a16="http://schemas.microsoft.com/office/drawing/2014/main" id="{AA7DEAAA-57A4-4292-BFAD-59E2F8B2A277}"/>
              </a:ext>
            </a:extLst>
          </p:cNvPr>
          <p:cNvSpPr txBox="1">
            <a:spLocks/>
          </p:cNvSpPr>
          <p:nvPr/>
        </p:nvSpPr>
        <p:spPr bwMode="auto">
          <a:xfrm>
            <a:off x="228600" y="1066800"/>
            <a:ext cx="8839200" cy="563880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dirty="0">
                <a:ln>
                  <a:noFill/>
                </a:ln>
                <a:solidFill>
                  <a:srgbClr val="FFFF00"/>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Uninformed</a:t>
            </a:r>
            <a:r>
              <a:rPr kumimoji="0" lang="en-US" altLang="en-US" sz="3200" b="1" i="0" u="none" strike="noStrike" kern="1200" cap="none" spc="0" normalizeH="0" baseline="0" noProof="0" dirty="0">
                <a:ln>
                  <a:noFill/>
                </a:ln>
                <a:solidFill>
                  <a:srgbClr val="FFFF00"/>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 “Isn’t this the man they are trying to kill? But the Messiah will simply appear…” (25).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Jesus’ Answer</a:t>
            </a:r>
            <a:r>
              <a:rPr kumimoji="0" lang="en-US" altLang="en-US" sz="32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 “You know where I’m from—but you don’t know God!”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dirty="0">
                <a:ln>
                  <a:noFill/>
                </a:ln>
                <a:solidFill>
                  <a:srgbClr val="FFFF00"/>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Believing</a:t>
            </a:r>
            <a:r>
              <a:rPr kumimoji="0" lang="en-US" altLang="en-US" sz="3200" b="1" i="0" u="none" strike="noStrike" kern="1200" cap="none" spc="0" normalizeH="0" baseline="0" noProof="0" dirty="0">
                <a:ln>
                  <a:noFill/>
                </a:ln>
                <a:solidFill>
                  <a:srgbClr val="FFFF00"/>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 “Will the Messiah do more miracles than Jesus?” (31).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Jesus’ Answer</a:t>
            </a:r>
            <a:r>
              <a:rPr kumimoji="0" lang="en-US" altLang="en-US" sz="32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 “I will be with you only for a short time more [about 6 months] but you won’t find me and can’t follow me.”</a:t>
            </a:r>
          </a:p>
        </p:txBody>
      </p:sp>
    </p:spTree>
    <p:extLst>
      <p:ext uri="{BB962C8B-B14F-4D97-AF65-F5344CB8AC3E}">
        <p14:creationId xmlns:p14="http://schemas.microsoft.com/office/powerpoint/2010/main" val="39127725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descr="questions1243624004.jpg">
            <a:extLst>
              <a:ext uri="{FF2B5EF4-FFF2-40B4-BE49-F238E27FC236}">
                <a16:creationId xmlns:a16="http://schemas.microsoft.com/office/drawing/2014/main" id="{1F61D990-1A66-4018-94DF-1171EDE0D699}"/>
              </a:ext>
            </a:extLst>
          </p:cNvPr>
          <p:cNvPicPr>
            <a:picLocks noChangeAspect="1"/>
          </p:cNvPicPr>
          <p:nvPr/>
        </p:nvPicPr>
        <p:blipFill>
          <a:blip r:embed="rId2">
            <a:lum bright="-50000"/>
            <a:extLst>
              <a:ext uri="{28A0092B-C50C-407E-A947-70E740481C1C}">
                <a14:useLocalDpi xmlns:a14="http://schemas.microsoft.com/office/drawing/2010/main" val="0"/>
              </a:ext>
            </a:extLst>
          </a:blip>
          <a:srcRect l="5164" r="631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ED5D33C-13D9-47D0-B106-73C7BD1B48B4}"/>
              </a:ext>
            </a:extLst>
          </p:cNvPr>
          <p:cNvSpPr>
            <a:spLocks noGrp="1"/>
          </p:cNvSpPr>
          <p:nvPr>
            <p:ph type="title" idx="4294967295"/>
          </p:nvPr>
        </p:nvSpPr>
        <p:spPr>
          <a:xfrm>
            <a:off x="457200" y="0"/>
            <a:ext cx="8229600" cy="1143000"/>
          </a:xfrm>
        </p:spPr>
        <p:txBody>
          <a:bodyPr/>
          <a:lstStyle/>
          <a:p>
            <a:pPr eaLnBrk="1" hangingPunct="1">
              <a:defRPr/>
            </a:pPr>
            <a:r>
              <a:rPr lang="en-US" dirty="0">
                <a:ea typeface="+mj-ea"/>
                <a:cs typeface="+mj-cs"/>
              </a:rPr>
              <a:t>Which are You?</a:t>
            </a:r>
          </a:p>
        </p:txBody>
      </p:sp>
      <p:sp>
        <p:nvSpPr>
          <p:cNvPr id="3" name="Title 1">
            <a:extLst>
              <a:ext uri="{FF2B5EF4-FFF2-40B4-BE49-F238E27FC236}">
                <a16:creationId xmlns:a16="http://schemas.microsoft.com/office/drawing/2014/main" id="{9AC0BFE7-A019-496B-968F-AF597AC302FA}"/>
              </a:ext>
            </a:extLst>
          </p:cNvPr>
          <p:cNvSpPr txBox="1">
            <a:spLocks/>
          </p:cNvSpPr>
          <p:nvPr/>
        </p:nvSpPr>
        <p:spPr bwMode="auto">
          <a:xfrm>
            <a:off x="2209800" y="1066800"/>
            <a:ext cx="6477000" cy="4267200"/>
          </a:xfrm>
          <a:prstGeom prst="rect">
            <a:avLst/>
          </a:prstGeom>
          <a:noFill/>
          <a:ln w="9525">
            <a:noFill/>
            <a:miter lim="800000"/>
            <a:headEnd/>
            <a:tailEnd/>
          </a:ln>
          <a:effectLst/>
        </p:spPr>
        <p:txBody>
          <a:bodyPr anchor="ctr"/>
          <a:lstStyle>
            <a:lvl1pPr marL="723900" indent="-723900"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723900" marR="0" lvl="0" indent="-723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5400" b="1" i="0" u="none" strike="noStrike" kern="1200" cap="none" spc="0" normalizeH="0" baseline="0" noProof="0" dirty="0">
                <a:ln>
                  <a:noFill/>
                </a:ln>
                <a:solidFill>
                  <a:srgbClr val="FFFF00"/>
                </a:solidFill>
                <a:effectLst>
                  <a:outerShdw blurRad="50800" dist="38100" dir="2700000" algn="tl" rotWithShape="0">
                    <a:prstClr val="black">
                      <a:alpha val="40000"/>
                    </a:prstClr>
                  </a:outerShdw>
                </a:effectLst>
                <a:uLnTx/>
                <a:uFillTx/>
                <a:latin typeface="Arial" panose="020B0604020202020204" pitchFamily="34" charset="0"/>
                <a:ea typeface="ＭＳ Ｐゴシック" panose="020B0600070205080204" pitchFamily="34" charset="-128"/>
                <a:cs typeface="+mn-cs"/>
              </a:rPr>
              <a:t>Curious?</a:t>
            </a:r>
            <a:endParaRPr kumimoji="0" lang="en-US" altLang="en-US" sz="5400" b="1"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panose="020B0604020202020204" pitchFamily="34" charset="0"/>
              <a:ea typeface="ＭＳ Ｐゴシック" panose="020B0600070205080204" pitchFamily="34" charset="-128"/>
              <a:cs typeface="+mn-cs"/>
            </a:endParaRPr>
          </a:p>
          <a:p>
            <a:pPr marL="723900" marR="0" lvl="0" indent="-723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5400" b="1" i="0" u="none" strike="noStrike" kern="1200" cap="none" spc="0" normalizeH="0" baseline="0" noProof="0" dirty="0">
                <a:ln>
                  <a:noFill/>
                </a:ln>
                <a:solidFill>
                  <a:srgbClr val="FFFF00"/>
                </a:solidFill>
                <a:effectLst>
                  <a:outerShdw blurRad="50800" dist="38100" dir="2700000" algn="tl" rotWithShape="0">
                    <a:prstClr val="black">
                      <a:alpha val="40000"/>
                    </a:prstClr>
                  </a:outerShdw>
                </a:effectLst>
                <a:uLnTx/>
                <a:uFillTx/>
                <a:latin typeface="Arial" panose="020B0604020202020204" pitchFamily="34" charset="0"/>
                <a:ea typeface="ＭＳ Ｐゴシック" panose="020B0600070205080204" pitchFamily="34" charset="-128"/>
                <a:cs typeface="+mn-cs"/>
              </a:rPr>
              <a:t>Offended?</a:t>
            </a:r>
            <a:endParaRPr kumimoji="0" lang="en-US" altLang="en-US" sz="5400" b="1"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panose="020B0604020202020204" pitchFamily="34" charset="0"/>
              <a:ea typeface="ＭＳ Ｐゴシック" panose="020B0600070205080204" pitchFamily="34" charset="-128"/>
              <a:cs typeface="+mn-cs"/>
            </a:endParaRPr>
          </a:p>
          <a:p>
            <a:pPr marL="723900" marR="0" lvl="0" indent="-723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5400" b="1" i="0" u="none" strike="noStrike" kern="1200" cap="none" spc="0" normalizeH="0" baseline="0" noProof="0" dirty="0">
                <a:ln>
                  <a:noFill/>
                </a:ln>
                <a:solidFill>
                  <a:srgbClr val="FFFF00"/>
                </a:solidFill>
                <a:effectLst>
                  <a:outerShdw blurRad="50800" dist="38100" dir="2700000" algn="tl" rotWithShape="0">
                    <a:prstClr val="black">
                      <a:alpha val="40000"/>
                    </a:prstClr>
                  </a:outerShdw>
                </a:effectLst>
                <a:uLnTx/>
                <a:uFillTx/>
                <a:latin typeface="Arial" panose="020B0604020202020204" pitchFamily="34" charset="0"/>
                <a:ea typeface="ＭＳ Ｐゴシック" panose="020B0600070205080204" pitchFamily="34" charset="-128"/>
                <a:cs typeface="+mn-cs"/>
              </a:rPr>
              <a:t>Uninformed?</a:t>
            </a:r>
            <a:endParaRPr kumimoji="0" lang="en-US" altLang="en-US" sz="5400" b="1"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panose="020B0604020202020204" pitchFamily="34" charset="0"/>
              <a:ea typeface="ＭＳ Ｐゴシック" panose="020B0600070205080204" pitchFamily="34" charset="-128"/>
              <a:cs typeface="+mn-cs"/>
            </a:endParaRPr>
          </a:p>
          <a:p>
            <a:pPr marL="723900" marR="0" lvl="0" indent="-723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5400" b="1" i="0" u="none" strike="noStrike" kern="1200" cap="none" spc="0" normalizeH="0" baseline="0" noProof="0" dirty="0">
                <a:ln>
                  <a:noFill/>
                </a:ln>
                <a:solidFill>
                  <a:srgbClr val="FFFF00"/>
                </a:solidFill>
                <a:effectLst>
                  <a:outerShdw blurRad="50800" dist="38100" dir="2700000" algn="tl" rotWithShape="0">
                    <a:prstClr val="black">
                      <a:alpha val="40000"/>
                    </a:prstClr>
                  </a:outerShdw>
                </a:effectLst>
                <a:uLnTx/>
                <a:uFillTx/>
                <a:latin typeface="Arial" panose="020B0604020202020204" pitchFamily="34" charset="0"/>
                <a:ea typeface="ＭＳ Ｐゴシック" panose="020B0600070205080204" pitchFamily="34" charset="-128"/>
                <a:cs typeface="+mn-cs"/>
              </a:rPr>
              <a:t>Believing?</a:t>
            </a:r>
            <a:endParaRPr kumimoji="0" lang="en-US" altLang="en-US" sz="5400" b="1"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0551909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descr="sunrise.jpg">
            <a:extLst>
              <a:ext uri="{FF2B5EF4-FFF2-40B4-BE49-F238E27FC236}">
                <a16:creationId xmlns:a16="http://schemas.microsoft.com/office/drawing/2014/main" id="{9A57162A-33FF-4457-9B32-47094CEFDA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52600"/>
            <a:ext cx="912653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5712D12-80D0-4D4F-9916-289FF01757DC}"/>
              </a:ext>
            </a:extLst>
          </p:cNvPr>
          <p:cNvSpPr>
            <a:spLocks noGrp="1"/>
          </p:cNvSpPr>
          <p:nvPr>
            <p:ph type="title" idx="4294967295"/>
          </p:nvPr>
        </p:nvSpPr>
        <p:spPr>
          <a:ln w="76200" cap="flat" algn="ctr">
            <a:headEnd type="none" w="med" len="med"/>
            <a:tailEnd type="none" w="med" len="med"/>
          </a:ln>
        </p:spPr>
        <p:txBody>
          <a:bodyPr/>
          <a:lstStyle/>
          <a:p>
            <a:pPr eaLnBrk="1" hangingPunct="1">
              <a:defRPr/>
            </a:pPr>
            <a:r>
              <a:rPr lang="en-US" sz="4800" dirty="0">
                <a:ea typeface="+mj-ea"/>
                <a:cs typeface="+mj-cs"/>
              </a:rPr>
              <a:t>Main Idea of John 7</a:t>
            </a:r>
          </a:p>
        </p:txBody>
      </p:sp>
      <p:sp>
        <p:nvSpPr>
          <p:cNvPr id="3" name="Title 1">
            <a:extLst>
              <a:ext uri="{FF2B5EF4-FFF2-40B4-BE49-F238E27FC236}">
                <a16:creationId xmlns:a16="http://schemas.microsoft.com/office/drawing/2014/main" id="{43242CA2-69AB-440B-BC29-2C106387F770}"/>
              </a:ext>
            </a:extLst>
          </p:cNvPr>
          <p:cNvSpPr txBox="1">
            <a:spLocks/>
          </p:cNvSpPr>
          <p:nvPr/>
        </p:nvSpPr>
        <p:spPr bwMode="auto">
          <a:xfrm>
            <a:off x="583324" y="2007476"/>
            <a:ext cx="7677807" cy="395189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People reject Christ because they don’t accept God’s </a:t>
            </a:r>
            <a:r>
              <a:rPr kumimoji="0" lang="en-US" altLang="en-US" sz="4800" b="1" i="0" u="sng" strike="noStrike" kern="1200" cap="none" spc="0" normalizeH="0" baseline="0" noProof="0" dirty="0">
                <a:ln>
                  <a:noFill/>
                </a:ln>
                <a:solidFill>
                  <a:srgbClr val="FF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authority </a:t>
            </a:r>
            <a:r>
              <a:rPr kumimoji="0" lang="en-US" altLang="en-US" sz="4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over their lives.</a:t>
            </a:r>
          </a:p>
        </p:txBody>
      </p:sp>
    </p:spTree>
    <p:extLst>
      <p:ext uri="{BB962C8B-B14F-4D97-AF65-F5344CB8AC3E}">
        <p14:creationId xmlns:p14="http://schemas.microsoft.com/office/powerpoint/2010/main" val="20321375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A3E64-FA4B-4DDF-B9CE-1307C1BFD2E5}"/>
              </a:ext>
            </a:extLst>
          </p:cNvPr>
          <p:cNvSpPr>
            <a:spLocks noGrp="1"/>
          </p:cNvSpPr>
          <p:nvPr>
            <p:ph type="title" idx="4294967295"/>
          </p:nvPr>
        </p:nvSpPr>
        <p:spPr/>
        <p:txBody>
          <a:bodyPr/>
          <a:lstStyle/>
          <a:p>
            <a:pPr eaLnBrk="1" hangingPunct="1">
              <a:defRPr/>
            </a:pPr>
            <a:r>
              <a:rPr lang="en-US" dirty="0">
                <a:ea typeface="+mj-ea"/>
                <a:cs typeface="+mj-cs"/>
              </a:rPr>
              <a:t>Jesus Paid It All</a:t>
            </a:r>
          </a:p>
        </p:txBody>
      </p:sp>
      <p:pic>
        <p:nvPicPr>
          <p:cNvPr id="53251" name="Picture 2" descr="JesusPaidItAll.jpg">
            <a:extLst>
              <a:ext uri="{FF2B5EF4-FFF2-40B4-BE49-F238E27FC236}">
                <a16:creationId xmlns:a16="http://schemas.microsoft.com/office/drawing/2014/main" id="{3D841186-723C-43AB-AA66-B368ACBE84D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3350"/>
            <a:ext cx="8763000" cy="657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83654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00724-6391-4764-AAEE-5527CB1619C4}"/>
              </a:ext>
            </a:extLst>
          </p:cNvPr>
          <p:cNvSpPr>
            <a:spLocks noGrp="1"/>
          </p:cNvSpPr>
          <p:nvPr>
            <p:ph type="title" idx="4294967295"/>
          </p:nvPr>
        </p:nvSpPr>
        <p:spPr>
          <a:xfrm>
            <a:off x="457200" y="0"/>
            <a:ext cx="8229600" cy="1143000"/>
          </a:xfrm>
        </p:spPr>
        <p:txBody>
          <a:bodyPr/>
          <a:lstStyle/>
          <a:p>
            <a:pPr eaLnBrk="1" hangingPunct="1">
              <a:defRPr/>
            </a:pPr>
            <a:r>
              <a:rPr lang="en-US" dirty="0">
                <a:ea typeface="+mj-ea"/>
                <a:cs typeface="+mj-cs"/>
              </a:rPr>
              <a:t>Why not believe today?</a:t>
            </a:r>
          </a:p>
        </p:txBody>
      </p:sp>
      <p:pic>
        <p:nvPicPr>
          <p:cNvPr id="54275" name="Picture 2" descr="prayer in pew.jpg">
            <a:extLst>
              <a:ext uri="{FF2B5EF4-FFF2-40B4-BE49-F238E27FC236}">
                <a16:creationId xmlns:a16="http://schemas.microsoft.com/office/drawing/2014/main" id="{BD2CDA76-8542-4EF9-B06E-2045F065790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27125"/>
            <a:ext cx="9144000" cy="573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54569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28CA0C2-D7C4-4EE7-A2E6-B84FFEEDB5B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B. Conflict Over the Law</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99</a:t>
            </a:r>
          </a:p>
          <a:p>
            <a:pPr lvl="0"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John 7:53–8:11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Jesus avoids a Pharisee trap by not judging a woman caught in adultery, thus both denying the Law as too stringent and not approving their watered-down views of the Law</a:t>
            </a:r>
          </a:p>
        </p:txBody>
      </p:sp>
    </p:spTree>
    <p:extLst>
      <p:ext uri="{BB962C8B-B14F-4D97-AF65-F5344CB8AC3E}">
        <p14:creationId xmlns:p14="http://schemas.microsoft.com/office/powerpoint/2010/main" val="28459862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67871" y="4441778"/>
            <a:ext cx="8876128" cy="1390825"/>
          </a:xfrm>
          <a:prstGeom prst="rect">
            <a:avLst/>
          </a:prstGeom>
          <a:noFill/>
        </p:spPr>
        <p:txBody>
          <a:bodyPr wrap="square" lIns="91237" tIns="45619" rIns="91237" bIns="45619">
            <a:spAutoFit/>
          </a:bodyPr>
          <a:lstStyle/>
          <a:p>
            <a:pPr marL="0" marR="0" lvl="0" indent="0" algn="l" defTabSz="912870" rtl="0" eaLnBrk="1" fontAlgn="base" latinLnBrk="0" hangingPunct="1">
              <a:lnSpc>
                <a:spcPct val="100000"/>
              </a:lnSpc>
              <a:spcBef>
                <a:spcPct val="0"/>
              </a:spcBef>
              <a:spcAft>
                <a:spcPct val="0"/>
              </a:spcAft>
              <a:buClrTx/>
              <a:buSzTx/>
              <a:buFontTx/>
              <a:buNone/>
              <a:tabLst/>
              <a:defRPr/>
            </a:pPr>
            <a:r>
              <a:rPr kumimoji="0" lang="en-US" sz="4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AND THE WOMAN ACCUSED OF ADULTERY</a:t>
            </a: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69146" y="3884749"/>
            <a:ext cx="5284995" cy="676615"/>
          </a:xfrm>
          <a:prstGeom prst="rect">
            <a:avLst/>
          </a:prstGeom>
          <a:noFill/>
        </p:spPr>
        <p:txBody>
          <a:bodyPr wrap="square" lIns="91237" tIns="45619" rIns="91237" bIns="45619">
            <a:spAutoFit/>
          </a:bodyPr>
          <a:lstStyle/>
          <a:p>
            <a:pPr marL="0" marR="0" lvl="0" indent="0" algn="l" defTabSz="912870"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8:2-11</a:t>
            </a:r>
          </a:p>
        </p:txBody>
      </p:sp>
      <p:grpSp>
        <p:nvGrpSpPr>
          <p:cNvPr id="7" name="Group 6"/>
          <p:cNvGrpSpPr/>
          <p:nvPr/>
        </p:nvGrpSpPr>
        <p:grpSpPr>
          <a:xfrm>
            <a:off x="6299680" y="116632"/>
            <a:ext cx="3456896" cy="1440159"/>
            <a:chOff x="5508104" y="620689"/>
            <a:chExt cx="3456896" cy="1440159"/>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charset="0"/>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8760533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426181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2DCCD181-5B19-45A4-B244-3379D5A023A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A. Conflict At the Feast of Tabernacles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98</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7:11-52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Christ's authority and person are questioned and responded to by Him at the Feast of Tabernacles, giving the unbelieving Jews further motivation to put Him to death</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021544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963413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941169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330995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720091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317973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141979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589777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746748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867315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440310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70CD5428-AA00-4100-B9C2-121D23702B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1. Christ's Authority Questioned</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7:11-15</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The crowds at Jerusalem wonder how Christ could teach with authority apart from rabbinical training, thus setting up the scene for Christ to reveal His true nature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5295496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241762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19191-A4E9-4992-AAE4-BF4B81F95612}"/>
              </a:ext>
            </a:extLst>
          </p:cNvPr>
          <p:cNvSpPr>
            <a:spLocks noGrp="1"/>
          </p:cNvSpPr>
          <p:nvPr>
            <p:ph type="ctrTitle"/>
          </p:nvPr>
        </p:nvSpPr>
        <p:spPr>
          <a:xfrm>
            <a:off x="0" y="457200"/>
            <a:ext cx="4038600" cy="5791200"/>
          </a:xfrm>
          <a:effectLst/>
        </p:spPr>
        <p:txBody>
          <a:bodyPr/>
          <a:lstStyle/>
          <a:p>
            <a:r>
              <a:rPr lang="en-US" altLang="en-US" sz="4000" b="1" dirty="0">
                <a:solidFill>
                  <a:schemeClr val="bg1"/>
                </a:solidFill>
              </a:rPr>
              <a:t>How can we show God’s compassion in a world where people think Christianity only </a:t>
            </a:r>
            <a:r>
              <a:rPr lang="en-US" altLang="en-US" sz="4000" b="1" dirty="0">
                <a:solidFill>
                  <a:srgbClr val="FFFF00"/>
                </a:solidFill>
              </a:rPr>
              <a:t>judges </a:t>
            </a:r>
            <a:r>
              <a:rPr lang="en-US" altLang="en-US" sz="4000" b="1" dirty="0">
                <a:solidFill>
                  <a:schemeClr val="bg1"/>
                </a:solidFill>
              </a:rPr>
              <a:t>us?</a:t>
            </a:r>
          </a:p>
        </p:txBody>
      </p:sp>
      <p:pic>
        <p:nvPicPr>
          <p:cNvPr id="63491" name="Picture 5" descr="handsofcompassion.jpg">
            <a:extLst>
              <a:ext uri="{FF2B5EF4-FFF2-40B4-BE49-F238E27FC236}">
                <a16:creationId xmlns:a16="http://schemas.microsoft.com/office/drawing/2014/main" id="{AA5C605E-221F-4EA9-90E6-40AC346843A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22725" y="0"/>
            <a:ext cx="5121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92683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F6F47839-A2FC-4B6A-8952-E61067589D77}"/>
              </a:ext>
            </a:extLst>
          </p:cNvPr>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pic>
        <p:nvPicPr>
          <p:cNvPr id="64515" name="Picture 3" descr="septuagint">
            <a:extLst>
              <a:ext uri="{FF2B5EF4-FFF2-40B4-BE49-F238E27FC236}">
                <a16:creationId xmlns:a16="http://schemas.microsoft.com/office/drawing/2014/main" id="{E25F34B1-5223-4A5F-B1B7-B55D008706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1505" b="36986"/>
          <a:stretch>
            <a:fillRect/>
          </a:stretch>
        </p:blipFill>
        <p:spPr bwMode="auto">
          <a:xfrm>
            <a:off x="533400" y="1981200"/>
            <a:ext cx="3581400" cy="329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Rectangle 5">
            <a:extLst>
              <a:ext uri="{FF2B5EF4-FFF2-40B4-BE49-F238E27FC236}">
                <a16:creationId xmlns:a16="http://schemas.microsoft.com/office/drawing/2014/main" id="{C5FBB414-6E52-4838-AFC3-71970FA03DF4}"/>
              </a:ext>
            </a:extLst>
          </p:cNvPr>
          <p:cNvSpPr>
            <a:spLocks noGrp="1" noChangeArrowheads="1"/>
          </p:cNvSpPr>
          <p:nvPr>
            <p:ph type="title" idx="4294967295"/>
          </p:nvPr>
        </p:nvSpPr>
        <p:spPr>
          <a:xfrm>
            <a:off x="457200" y="274638"/>
            <a:ext cx="8229600" cy="1020762"/>
          </a:xfrm>
        </p:spPr>
        <p:txBody>
          <a:bodyPr/>
          <a:lstStyle/>
          <a:p>
            <a:pPr eaLnBrk="1" hangingPunct="1"/>
            <a:r>
              <a:rPr lang="en-US" altLang="en-US" b="1">
                <a:solidFill>
                  <a:schemeClr val="bg1"/>
                </a:solidFill>
              </a:rPr>
              <a:t>The Text of John 7:53–8:11</a:t>
            </a:r>
          </a:p>
        </p:txBody>
      </p:sp>
      <p:sp>
        <p:nvSpPr>
          <p:cNvPr id="5" name="Rectangle 5">
            <a:extLst>
              <a:ext uri="{FF2B5EF4-FFF2-40B4-BE49-F238E27FC236}">
                <a16:creationId xmlns:a16="http://schemas.microsoft.com/office/drawing/2014/main" id="{0C74A76D-D8C8-4E61-AE33-3D5DE8B492AE}"/>
              </a:ext>
            </a:extLst>
          </p:cNvPr>
          <p:cNvSpPr txBox="1">
            <a:spLocks noChangeArrowheads="1"/>
          </p:cNvSpPr>
          <p:nvPr/>
        </p:nvSpPr>
        <p:spPr bwMode="auto">
          <a:xfrm>
            <a:off x="5257800" y="2286000"/>
            <a:ext cx="3048000" cy="24384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a:cs typeface="+mj-cs"/>
              </a:rPr>
              <a:t>Inspired or Not?</a:t>
            </a:r>
          </a:p>
        </p:txBody>
      </p:sp>
    </p:spTree>
    <p:extLst>
      <p:ext uri="{BB962C8B-B14F-4D97-AF65-F5344CB8AC3E}">
        <p14:creationId xmlns:p14="http://schemas.microsoft.com/office/powerpoint/2010/main" val="2511764798"/>
      </p:ext>
    </p:extLst>
  </p:cSld>
  <p:clrMapOvr>
    <a:masterClrMapping/>
  </p:clrMapOvr>
  <p:transition spd="med">
    <p:randomBar dir="vert"/>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FDA09-2FE7-496A-B604-6B707D0DEEBC}"/>
              </a:ext>
            </a:extLst>
          </p:cNvPr>
          <p:cNvSpPr>
            <a:spLocks noGrp="1"/>
          </p:cNvSpPr>
          <p:nvPr>
            <p:ph type="ctrTitle"/>
          </p:nvPr>
        </p:nvSpPr>
        <p:spPr>
          <a:xfrm>
            <a:off x="0" y="0"/>
            <a:ext cx="8991600" cy="1143000"/>
          </a:xfrm>
        </p:spPr>
        <p:txBody>
          <a:bodyPr/>
          <a:lstStyle/>
          <a:p>
            <a:r>
              <a:rPr lang="en-US" altLang="en-US" b="1">
                <a:solidFill>
                  <a:schemeClr val="bg1"/>
                </a:solidFill>
                <a:effectLst>
                  <a:outerShdw blurRad="38100" dist="38100" dir="2700000" algn="tl">
                    <a:srgbClr val="808080"/>
                  </a:outerShdw>
                </a:effectLst>
              </a:rPr>
              <a:t>Divided   Opinions</a:t>
            </a:r>
          </a:p>
        </p:txBody>
      </p:sp>
      <p:sp>
        <p:nvSpPr>
          <p:cNvPr id="6" name="Rectangle 5">
            <a:extLst>
              <a:ext uri="{FF2B5EF4-FFF2-40B4-BE49-F238E27FC236}">
                <a16:creationId xmlns:a16="http://schemas.microsoft.com/office/drawing/2014/main" id="{F597AECB-7708-4EEE-9506-F24379FF5353}"/>
              </a:ext>
            </a:extLst>
          </p:cNvPr>
          <p:cNvSpPr>
            <a:spLocks noChangeArrowheads="1"/>
          </p:cNvSpPr>
          <p:nvPr/>
        </p:nvSpPr>
        <p:spPr bwMode="auto">
          <a:xfrm>
            <a:off x="4267200" y="0"/>
            <a:ext cx="228600" cy="6858000"/>
          </a:xfrm>
          <a:prstGeom prst="rect">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4" name="Subtitle 2">
            <a:extLst>
              <a:ext uri="{FF2B5EF4-FFF2-40B4-BE49-F238E27FC236}">
                <a16:creationId xmlns:a16="http://schemas.microsoft.com/office/drawing/2014/main" id="{16111421-CFA5-4640-94A7-CEDCFEC08FB3}"/>
              </a:ext>
            </a:extLst>
          </p:cNvPr>
          <p:cNvSpPr txBox="1">
            <a:spLocks/>
          </p:cNvSpPr>
          <p:nvPr/>
        </p:nvSpPr>
        <p:spPr bwMode="auto">
          <a:xfrm>
            <a:off x="4572000" y="1295400"/>
            <a:ext cx="4419600" cy="5562600"/>
          </a:xfrm>
          <a:prstGeom prst="rect">
            <a:avLst/>
          </a:prstGeom>
          <a:noFill/>
          <a:ln w="9525">
            <a:no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a:ln>
                  <a:noFill/>
                </a:ln>
                <a:solidFill>
                  <a:srgbClr val="FFFFFF"/>
                </a:solidFill>
                <a:uLnTx/>
                <a:uFillTx/>
                <a:latin typeface="Arial" panose="020B0604020202020204" pitchFamily="34" charset="0"/>
                <a:ea typeface="ＭＳ Ｐゴシック" panose="020B0600070205080204" pitchFamily="34" charset="-128"/>
              </a:rPr>
              <a:t>“Almost all textual scholars agree that these verses were </a:t>
            </a:r>
            <a:r>
              <a:rPr kumimoji="0" lang="en-US" altLang="en-US" sz="2400" b="1" i="0" u="none" strike="noStrike" kern="1200" cap="none" spc="0" normalizeH="0" baseline="0" noProof="0">
                <a:ln>
                  <a:noFill/>
                </a:ln>
                <a:solidFill>
                  <a:srgbClr val="FFFF00"/>
                </a:solidFill>
                <a:uLnTx/>
                <a:uFillTx/>
                <a:latin typeface="Arial" panose="020B0604020202020204" pitchFamily="34" charset="0"/>
                <a:ea typeface="ＭＳ Ｐゴシック" panose="020B0600070205080204" pitchFamily="34" charset="-128"/>
              </a:rPr>
              <a:t>not part of the original</a:t>
            </a:r>
            <a:r>
              <a:rPr kumimoji="0" lang="en-US" altLang="en-US" sz="2400" b="1" i="0" u="none" strike="noStrike" kern="1200" cap="none" spc="0" normalizeH="0" baseline="0" noProof="0">
                <a:ln>
                  <a:noFill/>
                </a:ln>
                <a:solidFill>
                  <a:srgbClr val="FFFFFF"/>
                </a:solidFill>
                <a:uLnTx/>
                <a:uFillTx/>
                <a:latin typeface="Arial" panose="020B0604020202020204" pitchFamily="34" charset="0"/>
                <a:ea typeface="ＭＳ Ｐゴシック" panose="020B0600070205080204" pitchFamily="34" charset="-128"/>
              </a:rPr>
              <a:t>... The style and vocabulary of this passage differ from the rest of the Gospel, and the passage interrupts the sequence from 7:52-8:12. It is probably a part of true oral tradition which was added to later Greek manuscripts by copyists.”</a:t>
            </a: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altLang="en-US" sz="1600" b="1" i="0" u="none" strike="noStrike" kern="1200" cap="none" spc="0" normalizeH="0" baseline="0" noProof="0">
              <a:ln>
                <a:noFill/>
              </a:ln>
              <a:solidFill>
                <a:srgbClr val="FFFFFF"/>
              </a:solidFill>
              <a:uLnTx/>
              <a:uFillTx/>
              <a:latin typeface="Arial" panose="020B0604020202020204" pitchFamily="34" charset="0"/>
              <a:ea typeface="ＭＳ Ｐゴシック" panose="020B0600070205080204" pitchFamily="34" charset="-128"/>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a:ln>
                  <a:noFill/>
                </a:ln>
                <a:solidFill>
                  <a:srgbClr val="FFFFFF"/>
                </a:solidFill>
                <a:uLnTx/>
                <a:uFillTx/>
                <a:latin typeface="Arial" panose="020B0604020202020204" pitchFamily="34" charset="0"/>
                <a:ea typeface="ＭＳ Ｐゴシック" panose="020B0600070205080204" pitchFamily="34" charset="-128"/>
              </a:rPr>
              <a:t>–Edwin A. Blum, in </a:t>
            </a:r>
            <a:r>
              <a:rPr kumimoji="0" lang="en-US" altLang="en-US" sz="2400" b="1" i="1" u="none" strike="noStrike" kern="1200" cap="none" spc="0" normalizeH="0" baseline="0" noProof="0">
                <a:ln>
                  <a:noFill/>
                </a:ln>
                <a:solidFill>
                  <a:srgbClr val="FFFFFF"/>
                </a:solidFill>
                <a:uLnTx/>
                <a:uFillTx/>
                <a:latin typeface="Arial" panose="020B0604020202020204" pitchFamily="34" charset="0"/>
                <a:ea typeface="ＭＳ Ｐゴシック" panose="020B0600070205080204" pitchFamily="34" charset="-128"/>
              </a:rPr>
              <a:t>The Bible Knowledge Commentary</a:t>
            </a: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uLnTx/>
              <a:uFillTx/>
              <a:latin typeface="Arial" panose="020B0604020202020204" pitchFamily="34" charset="0"/>
              <a:ea typeface="ＭＳ Ｐゴシック" panose="020B0600070205080204" pitchFamily="34" charset="-128"/>
            </a:endParaRPr>
          </a:p>
        </p:txBody>
      </p:sp>
      <p:sp>
        <p:nvSpPr>
          <p:cNvPr id="5" name="Subtitle 2">
            <a:extLst>
              <a:ext uri="{FF2B5EF4-FFF2-40B4-BE49-F238E27FC236}">
                <a16:creationId xmlns:a16="http://schemas.microsoft.com/office/drawing/2014/main" id="{A128B4C3-8C4F-4AF8-81AD-F330E0667AEC}"/>
              </a:ext>
            </a:extLst>
          </p:cNvPr>
          <p:cNvSpPr txBox="1">
            <a:spLocks/>
          </p:cNvSpPr>
          <p:nvPr/>
        </p:nvSpPr>
        <p:spPr bwMode="auto">
          <a:xfrm>
            <a:off x="-76200" y="1295400"/>
            <a:ext cx="4419600" cy="5562600"/>
          </a:xfrm>
          <a:prstGeom prst="rect">
            <a:avLst/>
          </a:prstGeom>
          <a:noFill/>
          <a:ln w="9525">
            <a:no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Arial" panose="020B0604020202020204" pitchFamily="34" charset="0"/>
              </a:rPr>
              <a:t>“Most scholars seem to agree that the passage </a:t>
            </a:r>
            <a:r>
              <a:rPr kumimoji="0" lang="en-US" altLang="en-US" sz="2400" b="1" i="0" u="none" strike="noStrike" kern="1200" cap="none" spc="0" normalizeH="0" baseline="0" noProof="0" dirty="0">
                <a:ln>
                  <a:noFill/>
                </a:ln>
                <a:solidFill>
                  <a:srgbClr val="FFFF00"/>
                </a:solidFill>
                <a:uLnTx/>
                <a:uFillTx/>
                <a:latin typeface="Arial" panose="020B0604020202020204" pitchFamily="34" charset="0"/>
                <a:ea typeface="ＭＳ Ｐゴシック" panose="020B0600070205080204" pitchFamily="34" charset="-128"/>
                <a:cs typeface="Arial" panose="020B0604020202020204" pitchFamily="34" charset="0"/>
              </a:rPr>
              <a:t>is a part of inspired Scripture</a:t>
            </a: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Arial" panose="020B0604020202020204" pitchFamily="34" charset="0"/>
              </a:rPr>
              <a:t> [e.g., F.F. Bruce]. In fact, the development of the entire chapter can easily be seen to grow out of this striking event in the temple... The transition from John 7:52 to 8:12 would be too abrupt without a transitional section.”</a:t>
            </a: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altLang="en-US" sz="1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Arial" panose="020B0604020202020204" pitchFamily="34" charset="0"/>
              </a:rPr>
              <a:t>–Warren Wiersbe, The </a:t>
            </a:r>
            <a:r>
              <a:rPr kumimoji="0" lang="en-US" altLang="en-US" sz="2400" b="1" i="1"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Arial" panose="020B0604020202020204" pitchFamily="34" charset="0"/>
              </a:rPr>
              <a:t>Bible Exposition Commentary</a:t>
            </a:r>
          </a:p>
        </p:txBody>
      </p:sp>
      <p:sp>
        <p:nvSpPr>
          <p:cNvPr id="7" name="Rectangle 6">
            <a:extLst>
              <a:ext uri="{FF2B5EF4-FFF2-40B4-BE49-F238E27FC236}">
                <a16:creationId xmlns:a16="http://schemas.microsoft.com/office/drawing/2014/main" id="{ECC1D0B9-C93B-4D2B-8785-34EB9EA79F18}"/>
              </a:ext>
            </a:extLst>
          </p:cNvPr>
          <p:cNvSpPr>
            <a:spLocks noChangeArrowheads="1"/>
          </p:cNvSpPr>
          <p:nvPr/>
        </p:nvSpPr>
        <p:spPr bwMode="auto">
          <a:xfrm rot="-5400000">
            <a:off x="4191000" y="-990600"/>
            <a:ext cx="228600" cy="4191000"/>
          </a:xfrm>
          <a:prstGeom prst="rect">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7421087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5" grpId="0"/>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a:extLst>
              <a:ext uri="{FF2B5EF4-FFF2-40B4-BE49-F238E27FC236}">
                <a16:creationId xmlns:a16="http://schemas.microsoft.com/office/drawing/2014/main" id="{7A298FEF-ECE7-4FD6-9AA8-33B2CA332B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4023" t="18144" r="4735" b="10156"/>
          <a:stretch>
            <a:fillRect/>
          </a:stretch>
        </p:blipFill>
        <p:spPr bwMode="auto">
          <a:xfrm>
            <a:off x="0" y="-14288"/>
            <a:ext cx="9145588"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8611" name="Rectangle 3">
            <a:extLst>
              <a:ext uri="{FF2B5EF4-FFF2-40B4-BE49-F238E27FC236}">
                <a16:creationId xmlns:a16="http://schemas.microsoft.com/office/drawing/2014/main" id="{5C152874-6E77-4775-B3E1-12ACBC8EE163}"/>
              </a:ext>
            </a:extLst>
          </p:cNvPr>
          <p:cNvSpPr>
            <a:spLocks noChangeArrowheads="1"/>
          </p:cNvSpPr>
          <p:nvPr/>
        </p:nvSpPr>
        <p:spPr bwMode="auto">
          <a:xfrm>
            <a:off x="609600" y="2895600"/>
            <a:ext cx="263525" cy="322263"/>
          </a:xfrm>
          <a:prstGeom prst="rect">
            <a:avLst/>
          </a:prstGeom>
          <a:solidFill>
            <a:srgbClr val="3E58D8"/>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70689" name="Oval 33">
            <a:extLst>
              <a:ext uri="{FF2B5EF4-FFF2-40B4-BE49-F238E27FC236}">
                <a16:creationId xmlns:a16="http://schemas.microsoft.com/office/drawing/2014/main" id="{0EDE541B-9E31-4B8D-9E7B-AE85FE0E5674}"/>
              </a:ext>
            </a:extLst>
          </p:cNvPr>
          <p:cNvSpPr>
            <a:spLocks noChangeArrowheads="1"/>
          </p:cNvSpPr>
          <p:nvPr/>
        </p:nvSpPr>
        <p:spPr bwMode="auto">
          <a:xfrm>
            <a:off x="5715000" y="5029200"/>
            <a:ext cx="284163" cy="23177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endParaRPr>
          </a:p>
        </p:txBody>
      </p:sp>
      <p:sp>
        <p:nvSpPr>
          <p:cNvPr id="149546" name="Text Box 34">
            <a:extLst>
              <a:ext uri="{FF2B5EF4-FFF2-40B4-BE49-F238E27FC236}">
                <a16:creationId xmlns:a16="http://schemas.microsoft.com/office/drawing/2014/main" id="{D1BA2FEB-F0AC-484D-9DFA-1C5689AE9BD3}"/>
              </a:ext>
            </a:extLst>
          </p:cNvPr>
          <p:cNvSpPr txBox="1">
            <a:spLocks noChangeArrowheads="1"/>
          </p:cNvSpPr>
          <p:nvPr/>
        </p:nvSpPr>
        <p:spPr bwMode="auto">
          <a:xfrm>
            <a:off x="3048000" y="4800600"/>
            <a:ext cx="2819400" cy="492125"/>
          </a:xfrm>
          <a:prstGeom prst="rect">
            <a:avLst/>
          </a:prstGeom>
          <a:noFill/>
          <a:ln w="9525">
            <a:noFill/>
            <a:round/>
            <a:headEnd/>
            <a:tailEnd/>
          </a:ln>
        </p:spPr>
        <p:txBody>
          <a:bodyPr>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en-GB" altLang="en-US" sz="2600" b="1" i="1" u="none" strike="noStrike" kern="1200" cap="none" spc="0" normalizeH="0" baseline="0" noProof="0">
                <a:ln>
                  <a:noFill/>
                </a:ln>
                <a:solidFill>
                  <a:srgbClr val="76F774"/>
                </a:solidFill>
                <a:effectLst>
                  <a:outerShdw blurRad="38100" dist="38100" dir="2700000" algn="tl">
                    <a:srgbClr val="000000"/>
                  </a:outerShdw>
                </a:effectLst>
                <a:uLnTx/>
                <a:uFillTx/>
                <a:latin typeface="Arial Black" panose="020B0A04020102020204" pitchFamily="34" charset="0"/>
                <a:ea typeface="ＭＳ Ｐゴシック" panose="020B0600070205080204" pitchFamily="34" charset="-128"/>
                <a:cs typeface="+mn-cs"/>
              </a:rPr>
              <a:t>Alexandrian</a:t>
            </a:r>
          </a:p>
        </p:txBody>
      </p:sp>
      <p:grpSp>
        <p:nvGrpSpPr>
          <p:cNvPr id="2" name="Group 35">
            <a:extLst>
              <a:ext uri="{FF2B5EF4-FFF2-40B4-BE49-F238E27FC236}">
                <a16:creationId xmlns:a16="http://schemas.microsoft.com/office/drawing/2014/main" id="{C24957EC-2549-4291-9C30-2CF5E8CCF8A5}"/>
              </a:ext>
            </a:extLst>
          </p:cNvPr>
          <p:cNvGrpSpPr>
            <a:grpSpLocks/>
          </p:cNvGrpSpPr>
          <p:nvPr/>
        </p:nvGrpSpPr>
        <p:grpSpPr bwMode="auto">
          <a:xfrm>
            <a:off x="0" y="1"/>
            <a:ext cx="2063750" cy="689162"/>
            <a:chOff x="0" y="0"/>
            <a:chExt cx="1430" cy="492"/>
          </a:xfrm>
          <a:effectLst>
            <a:outerShdw blurRad="50800" dist="38100" dir="2700000">
              <a:srgbClr val="000000">
                <a:alpha val="43000"/>
              </a:srgbClr>
            </a:outerShdw>
          </a:effectLst>
        </p:grpSpPr>
        <p:sp>
          <p:nvSpPr>
            <p:cNvPr id="70692" name="Oval 36">
              <a:extLst>
                <a:ext uri="{FF2B5EF4-FFF2-40B4-BE49-F238E27FC236}">
                  <a16:creationId xmlns:a16="http://schemas.microsoft.com/office/drawing/2014/main" id="{E7C8E95A-8465-4644-9D2F-89CB3B13D3C5}"/>
                </a:ext>
              </a:extLst>
            </p:cNvPr>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08" charset="0"/>
                <a:ea typeface="ＭＳ Ｐゴシック" charset="-128"/>
                <a:cs typeface="ＭＳ Ｐゴシック" charset="-128"/>
              </a:endParaRPr>
            </a:p>
          </p:txBody>
        </p:sp>
        <p:sp>
          <p:nvSpPr>
            <p:cNvPr id="149544" name="Text Box 37">
              <a:extLst>
                <a:ext uri="{FF2B5EF4-FFF2-40B4-BE49-F238E27FC236}">
                  <a16:creationId xmlns:a16="http://schemas.microsoft.com/office/drawing/2014/main" id="{A5891175-4281-4BBA-84DA-B5C7AF38BA97}"/>
                </a:ext>
              </a:extLst>
            </p:cNvPr>
            <p:cNvSpPr txBox="1">
              <a:spLocks noChangeArrowheads="1"/>
            </p:cNvSpPr>
            <p:nvPr/>
          </p:nvSpPr>
          <p:spPr bwMode="auto">
            <a:xfrm>
              <a:off x="0" y="0"/>
              <a:ext cx="1430" cy="352"/>
            </a:xfrm>
            <a:prstGeom prst="rect">
              <a:avLst/>
            </a:prstGeom>
            <a:noFill/>
            <a:ln w="9525">
              <a:noFill/>
              <a:round/>
              <a:headEnd/>
              <a:tailEnd/>
            </a:ln>
          </p:spPr>
          <p:txBody>
            <a:bodyPr>
              <a:spAutoFit/>
            </a:bodyPr>
            <a:lstStyle/>
            <a:p>
              <a:pPr marL="0" marR="0" lvl="0" indent="0" algn="ctr" defTabSz="914400" rtl="0" eaLnBrk="0" fontAlgn="base" latinLnBrk="0" hangingPunct="0">
                <a:lnSpc>
                  <a:spcPct val="100000"/>
                </a:lnSpc>
                <a:spcBef>
                  <a:spcPts val="1627"/>
                </a:spcBef>
                <a:spcAft>
                  <a:spcPct val="0"/>
                </a:spcAft>
                <a:buClr>
                  <a:srgbClr val="76F774"/>
                </a:buClr>
                <a:buSzTx/>
                <a:buFontTx/>
                <a:buNone/>
                <a:tabLst>
                  <a:tab pos="0" algn="l"/>
                  <a:tab pos="820583" algn="l"/>
                  <a:tab pos="1641165" algn="l"/>
                  <a:tab pos="2461748" algn="l"/>
                  <a:tab pos="3282330" algn="l"/>
                  <a:tab pos="4102913" algn="l"/>
                  <a:tab pos="4923495" algn="l"/>
                  <a:tab pos="5744078" algn="l"/>
                  <a:tab pos="6564660" algn="l"/>
                  <a:tab pos="7385243" algn="l"/>
                  <a:tab pos="8205826" algn="l"/>
                  <a:tab pos="9026408" algn="l"/>
                </a:tabLst>
                <a:defRPr/>
              </a:pPr>
              <a:r>
                <a:rPr kumimoji="0" lang="en-GB" sz="2600" b="1" i="1" u="none" strike="noStrike" kern="1200" cap="none" spc="0" normalizeH="0" baseline="0" noProof="0" dirty="0">
                  <a:ln>
                    <a:noFill/>
                  </a:ln>
                  <a:solidFill>
                    <a:srgbClr val="76F774"/>
                  </a:solidFill>
                  <a:effectLst>
                    <a:outerShdw blurRad="38100" dist="38100" dir="2700000" algn="tl">
                      <a:srgbClr val="000000">
                        <a:alpha val="43137"/>
                      </a:srgbClr>
                    </a:outerShdw>
                  </a:effectLst>
                  <a:uLnTx/>
                  <a:uFillTx/>
                  <a:latin typeface="Arial Black" pitchFamily="-108" charset="0"/>
                  <a:ea typeface="ＭＳ Ｐゴシック" charset="-128"/>
                  <a:cs typeface="ＭＳ Ｐゴシック" charset="-128"/>
                </a:rPr>
                <a:t>Western</a:t>
              </a:r>
            </a:p>
          </p:txBody>
        </p:sp>
      </p:grpSp>
      <p:sp>
        <p:nvSpPr>
          <p:cNvPr id="149533" name="Text Box 38">
            <a:extLst>
              <a:ext uri="{FF2B5EF4-FFF2-40B4-BE49-F238E27FC236}">
                <a16:creationId xmlns:a16="http://schemas.microsoft.com/office/drawing/2014/main" id="{65CDA722-FDC9-41E2-929C-F0AF30D4AD82}"/>
              </a:ext>
            </a:extLst>
          </p:cNvPr>
          <p:cNvSpPr txBox="1">
            <a:spLocks noChangeArrowheads="1"/>
          </p:cNvSpPr>
          <p:nvPr/>
        </p:nvSpPr>
        <p:spPr bwMode="auto">
          <a:xfrm>
            <a:off x="304800" y="2819400"/>
            <a:ext cx="5029200" cy="820738"/>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2058" tIns="41029" rIns="82058" bIns="41029">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ts val="2975"/>
              </a:spcBef>
              <a:spcAft>
                <a:spcPct val="0"/>
              </a:spcAft>
              <a:buClr>
                <a:srgbClr val="FFFF00"/>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en-GB" altLang="en-US" sz="4800" b="1" i="0" u="none" strike="noStrike" kern="1200" cap="none" spc="0" normalizeH="0" baseline="0" noProof="0">
                <a:ln>
                  <a:noFill/>
                </a:ln>
                <a:solidFill>
                  <a:srgbClr val="FFFF00"/>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3 Text Types</a:t>
            </a:r>
          </a:p>
        </p:txBody>
      </p:sp>
      <p:sp>
        <p:nvSpPr>
          <p:cNvPr id="70701" name="Oval 45">
            <a:extLst>
              <a:ext uri="{FF2B5EF4-FFF2-40B4-BE49-F238E27FC236}">
                <a16:creationId xmlns:a16="http://schemas.microsoft.com/office/drawing/2014/main" id="{8F592BB6-3C2D-45B5-A3CE-52823C201CE8}"/>
              </a:ext>
            </a:extLst>
          </p:cNvPr>
          <p:cNvSpPr>
            <a:spLocks noChangeArrowheads="1"/>
          </p:cNvSpPr>
          <p:nvPr/>
        </p:nvSpPr>
        <p:spPr bwMode="auto">
          <a:xfrm>
            <a:off x="5257800" y="762000"/>
            <a:ext cx="260350" cy="228600"/>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endParaRPr>
          </a:p>
        </p:txBody>
      </p:sp>
      <p:sp>
        <p:nvSpPr>
          <p:cNvPr id="149542" name="Text Box 46">
            <a:extLst>
              <a:ext uri="{FF2B5EF4-FFF2-40B4-BE49-F238E27FC236}">
                <a16:creationId xmlns:a16="http://schemas.microsoft.com/office/drawing/2014/main" id="{D3DA363D-2371-4E96-A0CB-09BF9F620CCB}"/>
              </a:ext>
            </a:extLst>
          </p:cNvPr>
          <p:cNvSpPr txBox="1">
            <a:spLocks noChangeArrowheads="1"/>
          </p:cNvSpPr>
          <p:nvPr/>
        </p:nvSpPr>
        <p:spPr bwMode="auto">
          <a:xfrm>
            <a:off x="4800600" y="381000"/>
            <a:ext cx="2292350" cy="387350"/>
          </a:xfrm>
          <a:prstGeom prst="rect">
            <a:avLst/>
          </a:prstGeom>
          <a:noFill/>
          <a:ln w="9525">
            <a:noFill/>
            <a:round/>
            <a:headEnd/>
            <a:tailEnd/>
          </a:ln>
        </p:spPr>
        <p:txBody>
          <a:bodyPr>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7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en-GB" altLang="en-US" sz="2600" b="1" i="1" u="none" strike="noStrike" kern="1200" cap="none" spc="0" normalizeH="0" baseline="0" noProof="0">
                <a:ln>
                  <a:noFill/>
                </a:ln>
                <a:solidFill>
                  <a:srgbClr val="76F774"/>
                </a:solidFill>
                <a:effectLst>
                  <a:outerShdw blurRad="38100" dist="38100" dir="2700000" algn="tl">
                    <a:srgbClr val="000000"/>
                  </a:outerShdw>
                </a:effectLst>
                <a:uLnTx/>
                <a:uFillTx/>
                <a:latin typeface="Arial Black" panose="020B0A04020102020204" pitchFamily="34" charset="0"/>
                <a:ea typeface="ＭＳ Ｐゴシック" panose="020B0600070205080204" pitchFamily="34" charset="-128"/>
                <a:cs typeface="+mn-cs"/>
              </a:rPr>
              <a:t>Byzantine</a:t>
            </a:r>
          </a:p>
        </p:txBody>
      </p:sp>
      <p:sp>
        <p:nvSpPr>
          <p:cNvPr id="12" name="Text Box 38">
            <a:extLst>
              <a:ext uri="{FF2B5EF4-FFF2-40B4-BE49-F238E27FC236}">
                <a16:creationId xmlns:a16="http://schemas.microsoft.com/office/drawing/2014/main" id="{CB655C22-7C2F-4FCC-9502-38B9F0ECDAB2}"/>
              </a:ext>
            </a:extLst>
          </p:cNvPr>
          <p:cNvSpPr txBox="1">
            <a:spLocks noChangeArrowheads="1"/>
          </p:cNvSpPr>
          <p:nvPr/>
        </p:nvSpPr>
        <p:spPr bwMode="auto">
          <a:xfrm>
            <a:off x="2514600" y="5410200"/>
            <a:ext cx="5029200" cy="1068388"/>
          </a:xfrm>
          <a:prstGeom prst="rect">
            <a:avLst/>
          </a:prstGeom>
          <a:solidFill>
            <a:srgbClr val="000090"/>
          </a:solidFill>
          <a:ln>
            <a:noFill/>
          </a:ln>
          <a:effectLst>
            <a:outerShdw blurRad="50800" dist="38100" dir="2700000"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lIns="82058" tIns="41029" rIns="82058" bIns="41029">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ts val="2975"/>
              </a:spcBef>
              <a:spcAft>
                <a:spcPct val="0"/>
              </a:spcAft>
              <a:buClr>
                <a:srgbClr val="FFFF00"/>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en-GB" altLang="en-US" sz="3200" b="1" i="0" u="none" strike="noStrike" kern="1200" cap="none" spc="0" normalizeH="0" baseline="0" noProof="0">
                <a:ln>
                  <a:noFill/>
                </a:ln>
                <a:solidFill>
                  <a:srgbClr val="FFFF00"/>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Earliest (AD 200-400) manuscripts </a:t>
            </a:r>
            <a:r>
              <a:rPr kumimoji="0" lang="en-GB"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omit </a:t>
            </a:r>
            <a:r>
              <a:rPr kumimoji="0" lang="en-GB" altLang="en-US" sz="3200" b="1" i="0" u="none" strike="noStrike" kern="1200" cap="none" spc="0" normalizeH="0" baseline="0" noProof="0">
                <a:ln>
                  <a:noFill/>
                </a:ln>
                <a:solidFill>
                  <a:srgbClr val="FFFF00"/>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it </a:t>
            </a:r>
          </a:p>
        </p:txBody>
      </p:sp>
      <p:sp>
        <p:nvSpPr>
          <p:cNvPr id="13" name="Text Box 38">
            <a:extLst>
              <a:ext uri="{FF2B5EF4-FFF2-40B4-BE49-F238E27FC236}">
                <a16:creationId xmlns:a16="http://schemas.microsoft.com/office/drawing/2014/main" id="{63C5AD60-9D38-4996-B474-42257B0B4161}"/>
              </a:ext>
            </a:extLst>
          </p:cNvPr>
          <p:cNvSpPr txBox="1">
            <a:spLocks noChangeArrowheads="1"/>
          </p:cNvSpPr>
          <p:nvPr/>
        </p:nvSpPr>
        <p:spPr bwMode="auto">
          <a:xfrm>
            <a:off x="0" y="1065213"/>
            <a:ext cx="4419600" cy="1068387"/>
          </a:xfrm>
          <a:prstGeom prst="rect">
            <a:avLst/>
          </a:prstGeom>
          <a:solidFill>
            <a:srgbClr val="000090"/>
          </a:solidFill>
          <a:ln>
            <a:noFill/>
          </a:ln>
          <a:effectLst>
            <a:outerShdw blurRad="50800" dist="38100" dir="2700000"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lIns="82058" tIns="41029" rIns="82058" bIns="41029">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ts val="2975"/>
              </a:spcBef>
              <a:spcAft>
                <a:spcPct val="0"/>
              </a:spcAft>
              <a:buClr>
                <a:srgbClr val="FFFF00"/>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en-GB" altLang="en-US" sz="3200" b="1" i="0" u="none" strike="noStrike" kern="1200" cap="none" spc="0" normalizeH="0" baseline="0" noProof="0">
                <a:ln>
                  <a:noFill/>
                </a:ln>
                <a:solidFill>
                  <a:srgbClr val="FFFF00"/>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Later (AD 600) manuscripts </a:t>
            </a:r>
            <a:r>
              <a:rPr kumimoji="0" lang="en-GB"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keep </a:t>
            </a:r>
            <a:r>
              <a:rPr kumimoji="0" lang="en-GB" altLang="en-US" sz="3200" b="1" i="0" u="none" strike="noStrike" kern="1200" cap="none" spc="0" normalizeH="0" baseline="0" noProof="0">
                <a:ln>
                  <a:noFill/>
                </a:ln>
                <a:solidFill>
                  <a:srgbClr val="FFFF00"/>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it </a:t>
            </a:r>
          </a:p>
        </p:txBody>
      </p:sp>
      <p:sp>
        <p:nvSpPr>
          <p:cNvPr id="14" name="Text Box 38">
            <a:extLst>
              <a:ext uri="{FF2B5EF4-FFF2-40B4-BE49-F238E27FC236}">
                <a16:creationId xmlns:a16="http://schemas.microsoft.com/office/drawing/2014/main" id="{9BA8EBBD-AC43-45E4-ACAD-A2C85DD0C40B}"/>
              </a:ext>
            </a:extLst>
          </p:cNvPr>
          <p:cNvSpPr txBox="1">
            <a:spLocks noChangeArrowheads="1"/>
          </p:cNvSpPr>
          <p:nvPr/>
        </p:nvSpPr>
        <p:spPr bwMode="auto">
          <a:xfrm>
            <a:off x="4724400" y="1065213"/>
            <a:ext cx="4419600" cy="1068387"/>
          </a:xfrm>
          <a:prstGeom prst="rect">
            <a:avLst/>
          </a:prstGeom>
          <a:solidFill>
            <a:srgbClr val="000090"/>
          </a:solidFill>
          <a:ln>
            <a:noFill/>
          </a:ln>
          <a:effectLst>
            <a:outerShdw blurRad="50800" dist="38100" dir="2700000"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lIns="82058" tIns="41029" rIns="82058" bIns="41029">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ts val="2975"/>
              </a:spcBef>
              <a:spcAft>
                <a:spcPct val="0"/>
              </a:spcAft>
              <a:buClr>
                <a:srgbClr val="FFFF00"/>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en-GB" alt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Latest (AD 1000) manuscripts </a:t>
            </a:r>
            <a:r>
              <a:rPr kumimoji="0" lang="en-GB"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keep </a:t>
            </a:r>
            <a:r>
              <a:rPr kumimoji="0" lang="en-GB" alt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it </a:t>
            </a:r>
          </a:p>
        </p:txBody>
      </p:sp>
    </p:spTree>
    <p:extLst>
      <p:ext uri="{BB962C8B-B14F-4D97-AF65-F5344CB8AC3E}">
        <p14:creationId xmlns:p14="http://schemas.microsoft.com/office/powerpoint/2010/main" val="11058067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0658" name="Rectangle 5">
            <a:extLst>
              <a:ext uri="{FF2B5EF4-FFF2-40B4-BE49-F238E27FC236}">
                <a16:creationId xmlns:a16="http://schemas.microsoft.com/office/drawing/2014/main" id="{93DE3326-613B-48F3-9A87-ECB258328691}"/>
              </a:ext>
            </a:extLst>
          </p:cNvPr>
          <p:cNvSpPr>
            <a:spLocks noChangeArrowheads="1"/>
          </p:cNvSpPr>
          <p:nvPr/>
        </p:nvSpPr>
        <p:spPr bwMode="auto">
          <a:xfrm>
            <a:off x="0" y="0"/>
            <a:ext cx="9144000" cy="6858000"/>
          </a:xfrm>
          <a:prstGeom prst="rect">
            <a:avLst/>
          </a:prstGeom>
          <a:solidFill>
            <a:srgbClr val="CCFFCC"/>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 name="Title 1">
            <a:extLst>
              <a:ext uri="{FF2B5EF4-FFF2-40B4-BE49-F238E27FC236}">
                <a16:creationId xmlns:a16="http://schemas.microsoft.com/office/drawing/2014/main" id="{2BC0CAB9-7E21-49C3-90D8-6D3D6F4580F1}"/>
              </a:ext>
            </a:extLst>
          </p:cNvPr>
          <p:cNvSpPr>
            <a:spLocks noGrp="1"/>
          </p:cNvSpPr>
          <p:nvPr>
            <p:ph type="ctrTitle"/>
          </p:nvPr>
        </p:nvSpPr>
        <p:spPr>
          <a:xfrm>
            <a:off x="0" y="0"/>
            <a:ext cx="9144000" cy="1143000"/>
          </a:xfrm>
          <a:gradFill flip="none" rotWithShape="1">
            <a:gsLst>
              <a:gs pos="0">
                <a:srgbClr val="000090"/>
              </a:gs>
              <a:gs pos="100000">
                <a:schemeClr val="tx1"/>
              </a:gs>
            </a:gsLst>
            <a:path path="shape">
              <a:fillToRect l="50000" t="50000" r="50000" b="50000"/>
            </a:path>
            <a:tileRect/>
          </a:gradFill>
        </p:spPr>
        <p:txBody>
          <a:bodyPr/>
          <a:lstStyle/>
          <a:p>
            <a:r>
              <a:rPr lang="en-US" altLang="en-US" sz="6000" b="1">
                <a:solidFill>
                  <a:schemeClr val="bg1"/>
                </a:solidFill>
                <a:effectLst>
                  <a:outerShdw blurRad="38100" dist="38100" dir="2700000" algn="tl">
                    <a:srgbClr val="000000"/>
                  </a:outerShdw>
                </a:effectLst>
              </a:rPr>
              <a:t>Note the Flow...</a:t>
            </a:r>
          </a:p>
        </p:txBody>
      </p:sp>
      <p:sp>
        <p:nvSpPr>
          <p:cNvPr id="4" name="Subtitle 2">
            <a:extLst>
              <a:ext uri="{FF2B5EF4-FFF2-40B4-BE49-F238E27FC236}">
                <a16:creationId xmlns:a16="http://schemas.microsoft.com/office/drawing/2014/main" id="{D7F91812-8FD3-432B-8CB6-B37530DCAD4C}"/>
              </a:ext>
            </a:extLst>
          </p:cNvPr>
          <p:cNvSpPr txBox="1">
            <a:spLocks/>
          </p:cNvSpPr>
          <p:nvPr/>
        </p:nvSpPr>
        <p:spPr bwMode="auto">
          <a:xfrm>
            <a:off x="419100" y="1371600"/>
            <a:ext cx="3429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Jesus </a:t>
            </a:r>
            <a:r>
              <a:rPr kumimoji="0" lang="en-US" altLang="en-US" sz="3200" b="1" i="0" u="sng"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exposes evil intent </a:t>
            </a:r>
            <a:r>
              <a:rPr kumimoji="0" lang="en-US" altLang="en-US" sz="3200" b="1" i="0" u="none"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of the Pharisees (8:10)</a:t>
            </a:r>
          </a:p>
        </p:txBody>
      </p:sp>
      <p:sp>
        <p:nvSpPr>
          <p:cNvPr id="7" name="Subtitle 2">
            <a:extLst>
              <a:ext uri="{FF2B5EF4-FFF2-40B4-BE49-F238E27FC236}">
                <a16:creationId xmlns:a16="http://schemas.microsoft.com/office/drawing/2014/main" id="{62503258-A5F4-4BF6-89F3-D3E3152C65E0}"/>
              </a:ext>
            </a:extLst>
          </p:cNvPr>
          <p:cNvSpPr txBox="1">
            <a:spLocks/>
          </p:cNvSpPr>
          <p:nvPr/>
        </p:nvSpPr>
        <p:spPr bwMode="auto">
          <a:xfrm>
            <a:off x="5295900" y="1371600"/>
            <a:ext cx="3505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Jesus is the </a:t>
            </a:r>
            <a:r>
              <a:rPr kumimoji="0" lang="en-US" altLang="en-US" sz="3200" b="1" i="0" u="sng"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Light </a:t>
            </a:r>
            <a:r>
              <a:rPr kumimoji="0" lang="en-US" altLang="en-US" sz="3200" b="1" i="0" u="none"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of the World (8:12)</a:t>
            </a:r>
          </a:p>
        </p:txBody>
      </p:sp>
      <p:sp>
        <p:nvSpPr>
          <p:cNvPr id="8" name="Left-Right Arrow 7">
            <a:extLst>
              <a:ext uri="{FF2B5EF4-FFF2-40B4-BE49-F238E27FC236}">
                <a16:creationId xmlns:a16="http://schemas.microsoft.com/office/drawing/2014/main" id="{FF65A7A5-A293-486A-ABD7-955A5A90AD1D}"/>
              </a:ext>
            </a:extLst>
          </p:cNvPr>
          <p:cNvSpPr>
            <a:spLocks noChangeArrowheads="1"/>
          </p:cNvSpPr>
          <p:nvPr/>
        </p:nvSpPr>
        <p:spPr bwMode="auto">
          <a:xfrm>
            <a:off x="3924300" y="1828800"/>
            <a:ext cx="1371600" cy="762000"/>
          </a:xfrm>
          <a:prstGeom prst="leftRightArrow">
            <a:avLst>
              <a:gd name="adj1" fmla="val 50000"/>
              <a:gd name="adj2" fmla="val 50000"/>
            </a:avLst>
          </a:prstGeom>
          <a:solidFill>
            <a:srgbClr val="00009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9" name="Subtitle 2">
            <a:extLst>
              <a:ext uri="{FF2B5EF4-FFF2-40B4-BE49-F238E27FC236}">
                <a16:creationId xmlns:a16="http://schemas.microsoft.com/office/drawing/2014/main" id="{FEB49B0D-267A-401F-A4D9-222D89B41C22}"/>
              </a:ext>
            </a:extLst>
          </p:cNvPr>
          <p:cNvSpPr txBox="1">
            <a:spLocks/>
          </p:cNvSpPr>
          <p:nvPr/>
        </p:nvSpPr>
        <p:spPr bwMode="auto">
          <a:xfrm>
            <a:off x="419100" y="3124200"/>
            <a:ext cx="3429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t>Pharisees made a </a:t>
            </a:r>
            <a:r>
              <a:rPr kumimoji="0" lang="en-US" altLang="en-US" sz="3200" b="1" i="0" u="sng"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t>false judgment </a:t>
            </a:r>
            <a:r>
              <a:rPr kumimoji="0" lang="en-US" altLang="en-US" sz="3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t>(8:15)</a:t>
            </a:r>
          </a:p>
        </p:txBody>
      </p:sp>
      <p:sp>
        <p:nvSpPr>
          <p:cNvPr id="10" name="Subtitle 2">
            <a:extLst>
              <a:ext uri="{FF2B5EF4-FFF2-40B4-BE49-F238E27FC236}">
                <a16:creationId xmlns:a16="http://schemas.microsoft.com/office/drawing/2014/main" id="{9F3270C4-4FBC-4E8B-98D4-22061D76C841}"/>
              </a:ext>
            </a:extLst>
          </p:cNvPr>
          <p:cNvSpPr txBox="1">
            <a:spLocks/>
          </p:cNvSpPr>
          <p:nvPr/>
        </p:nvSpPr>
        <p:spPr bwMode="auto">
          <a:xfrm>
            <a:off x="5295900" y="3124200"/>
            <a:ext cx="3505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800000"/>
                </a:solidFill>
                <a:effectLst/>
                <a:uLnTx/>
                <a:uFillTx/>
                <a:latin typeface="Arial" panose="020B0604020202020204" pitchFamily="34" charset="0"/>
                <a:ea typeface="ＭＳ Ｐゴシック" panose="020B0600070205080204" pitchFamily="34" charset="-128"/>
              </a:rPr>
              <a:t>Jesus makes a </a:t>
            </a:r>
            <a:r>
              <a:rPr kumimoji="0" lang="en-US" altLang="en-US" sz="3200" b="1" i="0" u="sng" strike="noStrike" kern="1200" cap="none" spc="0" normalizeH="0" baseline="0" noProof="0">
                <a:ln>
                  <a:noFill/>
                </a:ln>
                <a:solidFill>
                  <a:srgbClr val="800000"/>
                </a:solidFill>
                <a:effectLst/>
                <a:uLnTx/>
                <a:uFillTx/>
                <a:latin typeface="Arial" panose="020B0604020202020204" pitchFamily="34" charset="0"/>
                <a:ea typeface="ＭＳ Ｐゴシック" panose="020B0600070205080204" pitchFamily="34" charset="-128"/>
              </a:rPr>
              <a:t>right judgment</a:t>
            </a:r>
            <a:r>
              <a:rPr kumimoji="0" lang="en-US" altLang="en-US" sz="3200" b="1" i="0" u="none" strike="noStrike" kern="1200" cap="none" spc="0" normalizeH="0" baseline="0" noProof="0">
                <a:ln>
                  <a:noFill/>
                </a:ln>
                <a:solidFill>
                  <a:srgbClr val="800000"/>
                </a:solidFill>
                <a:effectLst/>
                <a:uLnTx/>
                <a:uFillTx/>
                <a:latin typeface="Arial" panose="020B0604020202020204" pitchFamily="34" charset="0"/>
                <a:ea typeface="ＭＳ Ｐゴシック" panose="020B0600070205080204" pitchFamily="34" charset="-128"/>
              </a:rPr>
              <a:t> (8:16)</a:t>
            </a:r>
          </a:p>
        </p:txBody>
      </p:sp>
      <p:sp>
        <p:nvSpPr>
          <p:cNvPr id="11" name="Left-Right Arrow 10">
            <a:extLst>
              <a:ext uri="{FF2B5EF4-FFF2-40B4-BE49-F238E27FC236}">
                <a16:creationId xmlns:a16="http://schemas.microsoft.com/office/drawing/2014/main" id="{4577F399-0625-4D45-9CA0-73056BB02FA8}"/>
              </a:ext>
            </a:extLst>
          </p:cNvPr>
          <p:cNvSpPr>
            <a:spLocks noChangeArrowheads="1"/>
          </p:cNvSpPr>
          <p:nvPr/>
        </p:nvSpPr>
        <p:spPr bwMode="auto">
          <a:xfrm>
            <a:off x="3924300" y="3581400"/>
            <a:ext cx="1371600" cy="762000"/>
          </a:xfrm>
          <a:prstGeom prst="leftRightArrow">
            <a:avLst>
              <a:gd name="adj1" fmla="val 50000"/>
              <a:gd name="adj2" fmla="val 50000"/>
            </a:avLst>
          </a:prstGeom>
          <a:solidFill>
            <a:srgbClr val="80000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2" name="Subtitle 2">
            <a:extLst>
              <a:ext uri="{FF2B5EF4-FFF2-40B4-BE49-F238E27FC236}">
                <a16:creationId xmlns:a16="http://schemas.microsoft.com/office/drawing/2014/main" id="{5ED95EE0-9229-49D8-9450-771E06525237}"/>
              </a:ext>
            </a:extLst>
          </p:cNvPr>
          <p:cNvSpPr txBox="1">
            <a:spLocks/>
          </p:cNvSpPr>
          <p:nvPr/>
        </p:nvSpPr>
        <p:spPr bwMode="auto">
          <a:xfrm>
            <a:off x="419100" y="4876800"/>
            <a:ext cx="3429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Pharisees tried to </a:t>
            </a:r>
            <a:r>
              <a:rPr kumimoji="0" lang="en-US" altLang="en-US" sz="3200" b="1" i="0" u="sng"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stone her</a:t>
            </a:r>
            <a:r>
              <a:rPr kumimoji="0" lang="en-US" altLang="en-US" sz="3200" b="1" i="0" u="none"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 (8:5)</a:t>
            </a:r>
          </a:p>
        </p:txBody>
      </p:sp>
      <p:sp>
        <p:nvSpPr>
          <p:cNvPr id="13" name="Subtitle 2">
            <a:extLst>
              <a:ext uri="{FF2B5EF4-FFF2-40B4-BE49-F238E27FC236}">
                <a16:creationId xmlns:a16="http://schemas.microsoft.com/office/drawing/2014/main" id="{78683FC1-57A4-4E14-A789-1387633F5835}"/>
              </a:ext>
            </a:extLst>
          </p:cNvPr>
          <p:cNvSpPr txBox="1">
            <a:spLocks/>
          </p:cNvSpPr>
          <p:nvPr/>
        </p:nvSpPr>
        <p:spPr bwMode="auto">
          <a:xfrm>
            <a:off x="5295900" y="4876800"/>
            <a:ext cx="3505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panose="020B0600070205080204" pitchFamily="34" charset="-128"/>
              </a:rPr>
              <a:t>Pharisees tried to </a:t>
            </a:r>
            <a:r>
              <a:rPr kumimoji="0" lang="en-US" altLang="en-US" sz="3200" b="1" i="0" u="sng" strike="noStrike" kern="1200" cap="none" spc="0" normalizeH="0" baseline="0" noProof="0" dirty="0">
                <a:ln>
                  <a:noFill/>
                </a:ln>
                <a:solidFill>
                  <a:srgbClr val="000090"/>
                </a:solidFill>
                <a:effectLst/>
                <a:uLnTx/>
                <a:uFillTx/>
                <a:latin typeface="Arial" panose="020B0604020202020204" pitchFamily="34" charset="0"/>
                <a:ea typeface="ＭＳ Ｐゴシック" panose="020B0600070205080204" pitchFamily="34" charset="-128"/>
              </a:rPr>
              <a:t>stone Jesus </a:t>
            </a:r>
            <a:r>
              <a:rPr kumimoji="0" lang="en-US" altLang="en-US" sz="32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panose="020B0600070205080204" pitchFamily="34" charset="-128"/>
              </a:rPr>
              <a:t>(8:59)</a:t>
            </a:r>
          </a:p>
        </p:txBody>
      </p:sp>
      <p:sp>
        <p:nvSpPr>
          <p:cNvPr id="14" name="Left-Right Arrow 13">
            <a:extLst>
              <a:ext uri="{FF2B5EF4-FFF2-40B4-BE49-F238E27FC236}">
                <a16:creationId xmlns:a16="http://schemas.microsoft.com/office/drawing/2014/main" id="{80899EE5-9D81-48FE-A365-A2679441D325}"/>
              </a:ext>
            </a:extLst>
          </p:cNvPr>
          <p:cNvSpPr>
            <a:spLocks noChangeArrowheads="1"/>
          </p:cNvSpPr>
          <p:nvPr/>
        </p:nvSpPr>
        <p:spPr bwMode="auto">
          <a:xfrm>
            <a:off x="3924300" y="5334000"/>
            <a:ext cx="1371600" cy="762000"/>
          </a:xfrm>
          <a:prstGeom prst="leftRightArrow">
            <a:avLst>
              <a:gd name="adj1" fmla="val 50000"/>
              <a:gd name="adj2" fmla="val 50000"/>
            </a:avLst>
          </a:prstGeom>
          <a:solidFill>
            <a:srgbClr val="00009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7972152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7" presetClass="entr" presetSubtype="1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strVal val="#ppt_h"/>
                                          </p:val>
                                        </p:tav>
                                        <p:tav tm="100000">
                                          <p:val>
                                            <p:strVal val="#ppt_h"/>
                                          </p:val>
                                        </p:tav>
                                      </p:tavLst>
                                    </p:anim>
                                  </p:childTnLst>
                                </p:cTn>
                              </p:par>
                            </p:childTnLst>
                          </p:cTn>
                        </p:par>
                        <p:par>
                          <p:cTn id="13" fill="hold" nodeType="afterGroup">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strVal val="#ppt_h"/>
                                          </p:val>
                                        </p:tav>
                                        <p:tav tm="100000">
                                          <p:val>
                                            <p:strVal val="#ppt_h"/>
                                          </p:val>
                                        </p:tav>
                                      </p:tavLst>
                                    </p:anim>
                                  </p:childTnLst>
                                </p:cTn>
                              </p:par>
                            </p:childTnLst>
                          </p:cTn>
                        </p:par>
                        <p:par>
                          <p:cTn id="26" fill="hold" nodeType="afterGroup">
                            <p:stCondLst>
                              <p:cond delay="500"/>
                            </p:stCondLst>
                            <p:childTnLst>
                              <p:par>
                                <p:cTn id="27" presetID="1" presetClass="entr" presetSubtype="0" fill="hold" nodeType="after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strVal val="#ppt_h"/>
                                          </p:val>
                                        </p:tav>
                                        <p:tav tm="100000">
                                          <p:val>
                                            <p:strVal val="#ppt_h"/>
                                          </p:val>
                                        </p:tav>
                                      </p:tavLst>
                                    </p:anim>
                                  </p:childTnLst>
                                </p:cTn>
                              </p:par>
                            </p:childTnLst>
                          </p:cTn>
                        </p:par>
                        <p:par>
                          <p:cTn id="39" fill="hold" nodeType="afterGroup">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build="allAtOnce"/>
      <p:bldP spid="8" grpId="0" animBg="1"/>
      <p:bldP spid="11" grpId="0" animBg="1"/>
      <p:bldP spid="12" grpId="0" build="p"/>
      <p:bldP spid="13" grpId="0" build="allAtOnce"/>
      <p:bldP spid="1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0C1C1EE8-B88A-4212-B524-97963058A887}"/>
              </a:ext>
            </a:extLst>
          </p:cNvPr>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72707" name="Rectangle 5">
            <a:extLst>
              <a:ext uri="{FF2B5EF4-FFF2-40B4-BE49-F238E27FC236}">
                <a16:creationId xmlns:a16="http://schemas.microsoft.com/office/drawing/2014/main" id="{C0AEFAB2-317D-482F-97E7-161928389C94}"/>
              </a:ext>
            </a:extLst>
          </p:cNvPr>
          <p:cNvSpPr>
            <a:spLocks noGrp="1" noChangeArrowheads="1"/>
          </p:cNvSpPr>
          <p:nvPr>
            <p:ph type="title" idx="4294967295"/>
          </p:nvPr>
        </p:nvSpPr>
        <p:spPr>
          <a:xfrm>
            <a:off x="457200" y="274638"/>
            <a:ext cx="8229600" cy="1020762"/>
          </a:xfrm>
        </p:spPr>
        <p:txBody>
          <a:bodyPr/>
          <a:lstStyle/>
          <a:p>
            <a:pPr eaLnBrk="1" hangingPunct="1"/>
            <a:r>
              <a:rPr lang="en-US" altLang="en-US" b="1">
                <a:solidFill>
                  <a:schemeClr val="bg1"/>
                </a:solidFill>
              </a:rPr>
              <a:t>Where we’re going today...</a:t>
            </a:r>
          </a:p>
        </p:txBody>
      </p:sp>
      <p:grpSp>
        <p:nvGrpSpPr>
          <p:cNvPr id="2" name="Group 8">
            <a:extLst>
              <a:ext uri="{FF2B5EF4-FFF2-40B4-BE49-F238E27FC236}">
                <a16:creationId xmlns:a16="http://schemas.microsoft.com/office/drawing/2014/main" id="{758A514C-B27D-46C2-B1D6-F3611EB09866}"/>
              </a:ext>
            </a:extLst>
          </p:cNvPr>
          <p:cNvGrpSpPr>
            <a:grpSpLocks/>
          </p:cNvGrpSpPr>
          <p:nvPr/>
        </p:nvGrpSpPr>
        <p:grpSpPr bwMode="auto">
          <a:xfrm>
            <a:off x="228600" y="1981200"/>
            <a:ext cx="3581400" cy="4343400"/>
            <a:chOff x="533400" y="1981200"/>
            <a:chExt cx="3581400" cy="4343400"/>
          </a:xfrm>
        </p:grpSpPr>
        <p:pic>
          <p:nvPicPr>
            <p:cNvPr id="72713" name="Picture 3" descr="septuagint">
              <a:extLst>
                <a:ext uri="{FF2B5EF4-FFF2-40B4-BE49-F238E27FC236}">
                  <a16:creationId xmlns:a16="http://schemas.microsoft.com/office/drawing/2014/main" id="{A7180F44-5A3F-4174-9BDD-262C1441E5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1505" b="36986"/>
            <a:stretch>
              <a:fillRect/>
            </a:stretch>
          </p:blipFill>
          <p:spPr bwMode="auto">
            <a:xfrm>
              <a:off x="533400" y="1981200"/>
              <a:ext cx="3581400" cy="3294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a:extLst>
                <a:ext uri="{FF2B5EF4-FFF2-40B4-BE49-F238E27FC236}">
                  <a16:creationId xmlns:a16="http://schemas.microsoft.com/office/drawing/2014/main" id="{277964AC-489D-4513-ACF5-4919A677DAFD}"/>
                </a:ext>
              </a:extLst>
            </p:cNvPr>
            <p:cNvSpPr txBox="1">
              <a:spLocks noChangeArrowheads="1"/>
            </p:cNvSpPr>
            <p:nvPr/>
          </p:nvSpPr>
          <p:spPr bwMode="auto">
            <a:xfrm>
              <a:off x="838200" y="5334000"/>
              <a:ext cx="3048000" cy="9906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a:cs typeface="+mj-cs"/>
                </a:rPr>
                <a:t>Passage</a:t>
              </a:r>
            </a:p>
          </p:txBody>
        </p:sp>
      </p:grpSp>
      <p:grpSp>
        <p:nvGrpSpPr>
          <p:cNvPr id="3" name="Group 9">
            <a:extLst>
              <a:ext uri="{FF2B5EF4-FFF2-40B4-BE49-F238E27FC236}">
                <a16:creationId xmlns:a16="http://schemas.microsoft.com/office/drawing/2014/main" id="{FA47C076-A666-4FA6-8A1E-E6812B14924C}"/>
              </a:ext>
            </a:extLst>
          </p:cNvPr>
          <p:cNvGrpSpPr>
            <a:grpSpLocks/>
          </p:cNvGrpSpPr>
          <p:nvPr/>
        </p:nvGrpSpPr>
        <p:grpSpPr bwMode="auto">
          <a:xfrm>
            <a:off x="5029200" y="2514600"/>
            <a:ext cx="3962400" cy="3810000"/>
            <a:chOff x="4876800" y="2514600"/>
            <a:chExt cx="3962400" cy="3810000"/>
          </a:xfrm>
        </p:grpSpPr>
        <p:sp>
          <p:nvSpPr>
            <p:cNvPr id="7" name="Rectangle 5">
              <a:extLst>
                <a:ext uri="{FF2B5EF4-FFF2-40B4-BE49-F238E27FC236}">
                  <a16:creationId xmlns:a16="http://schemas.microsoft.com/office/drawing/2014/main" id="{78E93E43-8D24-4BCA-BC2F-54EFFDEE4246}"/>
                </a:ext>
              </a:extLst>
            </p:cNvPr>
            <p:cNvSpPr txBox="1">
              <a:spLocks noChangeArrowheads="1"/>
            </p:cNvSpPr>
            <p:nvPr/>
          </p:nvSpPr>
          <p:spPr bwMode="auto">
            <a:xfrm>
              <a:off x="4876800" y="5334000"/>
              <a:ext cx="3962400" cy="9906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a:cs typeface="+mj-cs"/>
                </a:rPr>
                <a:t>Applications</a:t>
              </a:r>
            </a:p>
          </p:txBody>
        </p:sp>
        <p:pic>
          <p:nvPicPr>
            <p:cNvPr id="72712" name="Picture 7" descr="372945_heartshaped_hands.jpg">
              <a:extLst>
                <a:ext uri="{FF2B5EF4-FFF2-40B4-BE49-F238E27FC236}">
                  <a16:creationId xmlns:a16="http://schemas.microsoft.com/office/drawing/2014/main" id="{7A5CD064-8C17-405F-B878-41877D0D249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2514600"/>
              <a:ext cx="38100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Chevron 10">
            <a:extLst>
              <a:ext uri="{FF2B5EF4-FFF2-40B4-BE49-F238E27FC236}">
                <a16:creationId xmlns:a16="http://schemas.microsoft.com/office/drawing/2014/main" id="{DA3180C0-FB0D-4EE7-A5B5-A810F44BA2AF}"/>
              </a:ext>
            </a:extLst>
          </p:cNvPr>
          <p:cNvSpPr>
            <a:spLocks noChangeArrowheads="1"/>
          </p:cNvSpPr>
          <p:nvPr/>
        </p:nvSpPr>
        <p:spPr bwMode="auto">
          <a:xfrm>
            <a:off x="4038600" y="3048000"/>
            <a:ext cx="838200" cy="1295400"/>
          </a:xfrm>
          <a:prstGeom prst="chevron">
            <a:avLst>
              <a:gd name="adj" fmla="val 50000"/>
            </a:avLst>
          </a:prstGeom>
          <a:solidFill>
            <a:schemeClr val="accent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1581151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4754" name="Rectangle 5">
            <a:extLst>
              <a:ext uri="{FF2B5EF4-FFF2-40B4-BE49-F238E27FC236}">
                <a16:creationId xmlns:a16="http://schemas.microsoft.com/office/drawing/2014/main" id="{5DFAF62D-6126-4284-A67C-6EE069ED36BD}"/>
              </a:ext>
            </a:extLst>
          </p:cNvPr>
          <p:cNvSpPr>
            <a:spLocks noChangeArrowheads="1"/>
          </p:cNvSpPr>
          <p:nvPr/>
        </p:nvSpPr>
        <p:spPr bwMode="auto">
          <a:xfrm>
            <a:off x="0" y="0"/>
            <a:ext cx="9144000" cy="6858000"/>
          </a:xfrm>
          <a:prstGeom prst="rect">
            <a:avLst/>
          </a:prstGeom>
          <a:solidFill>
            <a:schemeClr val="bg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pic>
        <p:nvPicPr>
          <p:cNvPr id="74755" name="Picture 4" descr="point.jpg">
            <a:extLst>
              <a:ext uri="{FF2B5EF4-FFF2-40B4-BE49-F238E27FC236}">
                <a16:creationId xmlns:a16="http://schemas.microsoft.com/office/drawing/2014/main" id="{3A95DAF6-638A-42CD-89AD-18D646BDF17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0353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40F28EE-CF6D-435A-826D-340422E78C96}"/>
              </a:ext>
            </a:extLst>
          </p:cNvPr>
          <p:cNvSpPr>
            <a:spLocks noGrp="1"/>
          </p:cNvSpPr>
          <p:nvPr>
            <p:ph type="ctrTitle"/>
          </p:nvPr>
        </p:nvSpPr>
        <p:spPr>
          <a:xfrm>
            <a:off x="0" y="0"/>
            <a:ext cx="9144000" cy="1143000"/>
          </a:xfrm>
        </p:spPr>
        <p:txBody>
          <a:bodyPr/>
          <a:lstStyle/>
          <a:p>
            <a:pPr algn="r"/>
            <a:r>
              <a:rPr lang="en-US" altLang="en-US" sz="6000" b="1">
                <a:solidFill>
                  <a:srgbClr val="800000"/>
                </a:solidFill>
                <a:effectLst>
                  <a:outerShdw blurRad="38100" dist="38100" dir="2700000" algn="tl">
                    <a:srgbClr val="FFFFFF"/>
                  </a:outerShdw>
                </a:effectLst>
              </a:rPr>
              <a:t>What’s the Point?</a:t>
            </a:r>
          </a:p>
        </p:txBody>
      </p:sp>
      <p:sp>
        <p:nvSpPr>
          <p:cNvPr id="4" name="Subtitle 2">
            <a:extLst>
              <a:ext uri="{FF2B5EF4-FFF2-40B4-BE49-F238E27FC236}">
                <a16:creationId xmlns:a16="http://schemas.microsoft.com/office/drawing/2014/main" id="{0929FE2D-DDBE-452E-B1C9-6C1535E89B1D}"/>
              </a:ext>
            </a:extLst>
          </p:cNvPr>
          <p:cNvSpPr txBox="1">
            <a:spLocks/>
          </p:cNvSpPr>
          <p:nvPr/>
        </p:nvSpPr>
        <p:spPr bwMode="auto">
          <a:xfrm>
            <a:off x="762000" y="1752600"/>
            <a:ext cx="8382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66700" marR="0" lvl="0" indent="-2667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t>Show mercy to the repentant!</a:t>
            </a:r>
          </a:p>
          <a:p>
            <a:pPr marL="266700" marR="0" lvl="0" indent="-2667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t>Don't let people trap you!</a:t>
            </a:r>
          </a:p>
          <a:p>
            <a:pPr marL="266700" marR="0" lvl="0" indent="-2667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t>Be smart when you commit adultery, so you don’t get caught!</a:t>
            </a:r>
          </a:p>
          <a:p>
            <a:pPr marL="266700" marR="0" lvl="0" indent="-2667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t>Jesus didn’t really follow the Law.</a:t>
            </a:r>
          </a:p>
          <a:p>
            <a:pPr marL="266700" marR="0" lvl="0" indent="-2667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t>Forgive people before they repent—that's what Jesus does!</a:t>
            </a:r>
          </a:p>
          <a:p>
            <a:pPr marL="266700" marR="0" lvl="0" indent="-2667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t>Don’t be too quick to throw stones.</a:t>
            </a:r>
          </a:p>
          <a:p>
            <a:pPr marL="266700" marR="0" lvl="0" indent="-2667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t>God isn’t serious about sin after all.</a:t>
            </a:r>
          </a:p>
        </p:txBody>
      </p:sp>
    </p:spTree>
    <p:extLst>
      <p:ext uri="{BB962C8B-B14F-4D97-AF65-F5344CB8AC3E}">
        <p14:creationId xmlns:p14="http://schemas.microsoft.com/office/powerpoint/2010/main" val="41303523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6802" name="Picture 4" descr="woman-caught-in-adultery-300x248.jpg">
            <a:extLst>
              <a:ext uri="{FF2B5EF4-FFF2-40B4-BE49-F238E27FC236}">
                <a16:creationId xmlns:a16="http://schemas.microsoft.com/office/drawing/2014/main" id="{1CE977E8-C374-4560-A4A5-28A19473CA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133600"/>
            <a:ext cx="5715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8F47E43-188B-4A74-82F4-516D22DD0DA6}"/>
              </a:ext>
            </a:extLst>
          </p:cNvPr>
          <p:cNvSpPr>
            <a:spLocks noGrp="1"/>
          </p:cNvSpPr>
          <p:nvPr>
            <p:ph type="ctrTitle"/>
          </p:nvPr>
        </p:nvSpPr>
        <p:spPr>
          <a:xfrm>
            <a:off x="0" y="0"/>
            <a:ext cx="9144000" cy="2819400"/>
          </a:xfrm>
        </p:spPr>
        <p:txBody>
          <a:bodyPr/>
          <a:lstStyle/>
          <a:p>
            <a:pPr marL="528638" indent="-528638" algn="l"/>
            <a:r>
              <a:rPr lang="en-US" altLang="en-US" b="1" dirty="0">
                <a:solidFill>
                  <a:schemeClr val="bg1"/>
                </a:solidFill>
              </a:rPr>
              <a:t>I.	Jesus showed the true compassion of the Law by </a:t>
            </a:r>
            <a:r>
              <a:rPr lang="en-US" altLang="en-US" b="1" dirty="0">
                <a:solidFill>
                  <a:srgbClr val="FFFF00"/>
                </a:solidFill>
              </a:rPr>
              <a:t>forgiving </a:t>
            </a:r>
            <a:r>
              <a:rPr lang="en-US" altLang="en-US" b="1" dirty="0">
                <a:solidFill>
                  <a:schemeClr val="bg1"/>
                </a:solidFill>
              </a:rPr>
              <a:t>an adulterous woman (John 7:53–8:11).</a:t>
            </a:r>
          </a:p>
        </p:txBody>
      </p:sp>
    </p:spTree>
    <p:extLst>
      <p:ext uri="{BB962C8B-B14F-4D97-AF65-F5344CB8AC3E}">
        <p14:creationId xmlns:p14="http://schemas.microsoft.com/office/powerpoint/2010/main" val="3080900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descr="divided-highway.jpg">
            <a:extLst>
              <a:ext uri="{FF2B5EF4-FFF2-40B4-BE49-F238E27FC236}">
                <a16:creationId xmlns:a16="http://schemas.microsoft.com/office/drawing/2014/main" id="{E4E8675F-95A3-4566-B612-5CE1055CBA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65900" y="4279900"/>
            <a:ext cx="257810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reeform 9">
            <a:extLst>
              <a:ext uri="{FF2B5EF4-FFF2-40B4-BE49-F238E27FC236}">
                <a16:creationId xmlns:a16="http://schemas.microsoft.com/office/drawing/2014/main" id="{8626E938-6FB9-4F1B-82A7-357B3B003882}"/>
              </a:ext>
            </a:extLst>
          </p:cNvPr>
          <p:cNvSpPr>
            <a:spLocks noChangeArrowheads="1"/>
          </p:cNvSpPr>
          <p:nvPr/>
        </p:nvSpPr>
        <p:spPr bwMode="auto">
          <a:xfrm>
            <a:off x="3836988" y="-641350"/>
            <a:ext cx="887412" cy="7918450"/>
          </a:xfrm>
          <a:custGeom>
            <a:avLst/>
            <a:gdLst>
              <a:gd name="T0" fmla="*/ 655319 w 887601"/>
              <a:gd name="T1" fmla="*/ 0 h 7919642"/>
              <a:gd name="T2" fmla="*/ 628014 w 887601"/>
              <a:gd name="T3" fmla="*/ 273050 h 7919642"/>
              <a:gd name="T4" fmla="*/ 614362 w 887601"/>
              <a:gd name="T5" fmla="*/ 314008 h 7919642"/>
              <a:gd name="T6" fmla="*/ 587057 w 887601"/>
              <a:gd name="T7" fmla="*/ 409575 h 7919642"/>
              <a:gd name="T8" fmla="*/ 614362 w 887601"/>
              <a:gd name="T9" fmla="*/ 805498 h 7919642"/>
              <a:gd name="T10" fmla="*/ 709930 w 887601"/>
              <a:gd name="T11" fmla="*/ 928370 h 7919642"/>
              <a:gd name="T12" fmla="*/ 682625 w 887601"/>
              <a:gd name="T13" fmla="*/ 1146810 h 7919642"/>
              <a:gd name="T14" fmla="*/ 628014 w 887601"/>
              <a:gd name="T15" fmla="*/ 1283335 h 7919642"/>
              <a:gd name="T16" fmla="*/ 532447 w 887601"/>
              <a:gd name="T17" fmla="*/ 1392554 h 7919642"/>
              <a:gd name="T18" fmla="*/ 491489 w 887601"/>
              <a:gd name="T19" fmla="*/ 1447165 h 7919642"/>
              <a:gd name="T20" fmla="*/ 491489 w 887601"/>
              <a:gd name="T21" fmla="*/ 1979612 h 7919642"/>
              <a:gd name="T22" fmla="*/ 505142 w 887601"/>
              <a:gd name="T23" fmla="*/ 2020570 h 7919642"/>
              <a:gd name="T24" fmla="*/ 587057 w 887601"/>
              <a:gd name="T25" fmla="*/ 2075180 h 7919642"/>
              <a:gd name="T26" fmla="*/ 614362 w 887601"/>
              <a:gd name="T27" fmla="*/ 2116137 h 7919642"/>
              <a:gd name="T28" fmla="*/ 655319 w 887601"/>
              <a:gd name="T29" fmla="*/ 2170747 h 7919642"/>
              <a:gd name="T30" fmla="*/ 668972 w 887601"/>
              <a:gd name="T31" fmla="*/ 2211705 h 7919642"/>
              <a:gd name="T32" fmla="*/ 791844 w 887601"/>
              <a:gd name="T33" fmla="*/ 2389187 h 7919642"/>
              <a:gd name="T34" fmla="*/ 819150 w 887601"/>
              <a:gd name="T35" fmla="*/ 2471102 h 7919642"/>
              <a:gd name="T36" fmla="*/ 860107 w 887601"/>
              <a:gd name="T37" fmla="*/ 2525713 h 7919642"/>
              <a:gd name="T38" fmla="*/ 887412 w 887601"/>
              <a:gd name="T39" fmla="*/ 2566670 h 7919642"/>
              <a:gd name="T40" fmla="*/ 846455 w 887601"/>
              <a:gd name="T41" fmla="*/ 2771458 h 7919642"/>
              <a:gd name="T42" fmla="*/ 750887 w 887601"/>
              <a:gd name="T43" fmla="*/ 2948940 h 7919642"/>
              <a:gd name="T44" fmla="*/ 696277 w 887601"/>
              <a:gd name="T45" fmla="*/ 3044508 h 7919642"/>
              <a:gd name="T46" fmla="*/ 682625 w 887601"/>
              <a:gd name="T47" fmla="*/ 3085465 h 7919642"/>
              <a:gd name="T48" fmla="*/ 655319 w 887601"/>
              <a:gd name="T49" fmla="*/ 3126422 h 7919642"/>
              <a:gd name="T50" fmla="*/ 614362 w 887601"/>
              <a:gd name="T51" fmla="*/ 3221990 h 7919642"/>
              <a:gd name="T52" fmla="*/ 587057 w 887601"/>
              <a:gd name="T53" fmla="*/ 3331210 h 7919642"/>
              <a:gd name="T54" fmla="*/ 573405 w 887601"/>
              <a:gd name="T55" fmla="*/ 3672522 h 7919642"/>
              <a:gd name="T56" fmla="*/ 546100 w 887601"/>
              <a:gd name="T57" fmla="*/ 3754437 h 7919642"/>
              <a:gd name="T58" fmla="*/ 518795 w 887601"/>
              <a:gd name="T59" fmla="*/ 3850004 h 7919642"/>
              <a:gd name="T60" fmla="*/ 532447 w 887601"/>
              <a:gd name="T61" fmla="*/ 4041140 h 7919642"/>
              <a:gd name="T62" fmla="*/ 587057 w 887601"/>
              <a:gd name="T63" fmla="*/ 4218622 h 7919642"/>
              <a:gd name="T64" fmla="*/ 600709 w 887601"/>
              <a:gd name="T65" fmla="*/ 4273232 h 7919642"/>
              <a:gd name="T66" fmla="*/ 723582 w 887601"/>
              <a:gd name="T67" fmla="*/ 4409757 h 7919642"/>
              <a:gd name="T68" fmla="*/ 750887 w 887601"/>
              <a:gd name="T69" fmla="*/ 4464367 h 7919642"/>
              <a:gd name="T70" fmla="*/ 805496 w 887601"/>
              <a:gd name="T71" fmla="*/ 4559935 h 7919642"/>
              <a:gd name="T72" fmla="*/ 819150 w 887601"/>
              <a:gd name="T73" fmla="*/ 4614544 h 7919642"/>
              <a:gd name="T74" fmla="*/ 846455 w 887601"/>
              <a:gd name="T75" fmla="*/ 4696460 h 7919642"/>
              <a:gd name="T76" fmla="*/ 668972 w 887601"/>
              <a:gd name="T77" fmla="*/ 5010467 h 7919642"/>
              <a:gd name="T78" fmla="*/ 395922 w 887601"/>
              <a:gd name="T79" fmla="*/ 5351779 h 7919642"/>
              <a:gd name="T80" fmla="*/ 314007 w 887601"/>
              <a:gd name="T81" fmla="*/ 5461000 h 7919642"/>
              <a:gd name="T82" fmla="*/ 81915 w 887601"/>
              <a:gd name="T83" fmla="*/ 5761355 h 7919642"/>
              <a:gd name="T84" fmla="*/ 0 w 887601"/>
              <a:gd name="T85" fmla="*/ 5979795 h 7919642"/>
              <a:gd name="T86" fmla="*/ 27304 w 887601"/>
              <a:gd name="T87" fmla="*/ 6198235 h 7919642"/>
              <a:gd name="T88" fmla="*/ 95567 w 887601"/>
              <a:gd name="T89" fmla="*/ 6307455 h 7919642"/>
              <a:gd name="T90" fmla="*/ 245745 w 887601"/>
              <a:gd name="T91" fmla="*/ 6471285 h 7919642"/>
              <a:gd name="T92" fmla="*/ 395922 w 887601"/>
              <a:gd name="T93" fmla="*/ 6566852 h 7919642"/>
              <a:gd name="T94" fmla="*/ 546100 w 887601"/>
              <a:gd name="T95" fmla="*/ 6676072 h 7919642"/>
              <a:gd name="T96" fmla="*/ 668972 w 887601"/>
              <a:gd name="T97" fmla="*/ 6798945 h 7919642"/>
              <a:gd name="T98" fmla="*/ 723582 w 887601"/>
              <a:gd name="T99" fmla="*/ 6853554 h 7919642"/>
              <a:gd name="T100" fmla="*/ 805496 w 887601"/>
              <a:gd name="T101" fmla="*/ 6949122 h 7919642"/>
              <a:gd name="T102" fmla="*/ 832802 w 887601"/>
              <a:gd name="T103" fmla="*/ 7058342 h 7919642"/>
              <a:gd name="T104" fmla="*/ 846455 w 887601"/>
              <a:gd name="T105" fmla="*/ 7099299 h 7919642"/>
              <a:gd name="T106" fmla="*/ 805496 w 887601"/>
              <a:gd name="T107" fmla="*/ 7358697 h 7919642"/>
              <a:gd name="T108" fmla="*/ 764539 w 887601"/>
              <a:gd name="T109" fmla="*/ 7495222 h 7919642"/>
              <a:gd name="T110" fmla="*/ 764539 w 887601"/>
              <a:gd name="T111" fmla="*/ 7918450 h 79196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87601"/>
              <a:gd name="T169" fmla="*/ 0 h 7919642"/>
              <a:gd name="T170" fmla="*/ 887601 w 887601"/>
              <a:gd name="T171" fmla="*/ 7919642 h 791964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87601" h="7919642">
                <a:moveTo>
                  <a:pt x="655459" y="0"/>
                </a:moveTo>
                <a:cubicBezTo>
                  <a:pt x="646355" y="91030"/>
                  <a:pt x="639981" y="182375"/>
                  <a:pt x="628148" y="273091"/>
                </a:cubicBezTo>
                <a:cubicBezTo>
                  <a:pt x="626286" y="287363"/>
                  <a:pt x="618447" y="300216"/>
                  <a:pt x="614493" y="314055"/>
                </a:cubicBezTo>
                <a:cubicBezTo>
                  <a:pt x="580200" y="434073"/>
                  <a:pt x="619922" y="311419"/>
                  <a:pt x="587182" y="409637"/>
                </a:cubicBezTo>
                <a:cubicBezTo>
                  <a:pt x="596286" y="541631"/>
                  <a:pt x="592137" y="675214"/>
                  <a:pt x="614493" y="805619"/>
                </a:cubicBezTo>
                <a:cubicBezTo>
                  <a:pt x="621252" y="845043"/>
                  <a:pt x="680368" y="898799"/>
                  <a:pt x="710081" y="928510"/>
                </a:cubicBezTo>
                <a:cubicBezTo>
                  <a:pt x="700977" y="1001334"/>
                  <a:pt x="699274" y="1075472"/>
                  <a:pt x="682770" y="1146983"/>
                </a:cubicBezTo>
                <a:cubicBezTo>
                  <a:pt x="671746" y="1194749"/>
                  <a:pt x="657562" y="1244312"/>
                  <a:pt x="628148" y="1283528"/>
                </a:cubicBezTo>
                <a:cubicBezTo>
                  <a:pt x="524850" y="1421250"/>
                  <a:pt x="656317" y="1251335"/>
                  <a:pt x="532560" y="1392764"/>
                </a:cubicBezTo>
                <a:cubicBezTo>
                  <a:pt x="517573" y="1409891"/>
                  <a:pt x="505249" y="1429177"/>
                  <a:pt x="491594" y="1447383"/>
                </a:cubicBezTo>
                <a:cubicBezTo>
                  <a:pt x="427006" y="1641136"/>
                  <a:pt x="467232" y="1504880"/>
                  <a:pt x="491594" y="1979910"/>
                </a:cubicBezTo>
                <a:cubicBezTo>
                  <a:pt x="492331" y="1994285"/>
                  <a:pt x="495072" y="2010697"/>
                  <a:pt x="505250" y="2020874"/>
                </a:cubicBezTo>
                <a:cubicBezTo>
                  <a:pt x="528460" y="2044082"/>
                  <a:pt x="587182" y="2075492"/>
                  <a:pt x="587182" y="2075492"/>
                </a:cubicBezTo>
                <a:cubicBezTo>
                  <a:pt x="596286" y="2089147"/>
                  <a:pt x="604954" y="2103102"/>
                  <a:pt x="614493" y="2116456"/>
                </a:cubicBezTo>
                <a:cubicBezTo>
                  <a:pt x="627721" y="2134975"/>
                  <a:pt x="644167" y="2151315"/>
                  <a:pt x="655459" y="2171074"/>
                </a:cubicBezTo>
                <a:cubicBezTo>
                  <a:pt x="662600" y="2183571"/>
                  <a:pt x="661485" y="2199833"/>
                  <a:pt x="669114" y="2212038"/>
                </a:cubicBezTo>
                <a:cubicBezTo>
                  <a:pt x="707258" y="2273065"/>
                  <a:pt x="792013" y="2389547"/>
                  <a:pt x="792013" y="2389547"/>
                </a:cubicBezTo>
                <a:cubicBezTo>
                  <a:pt x="801117" y="2416856"/>
                  <a:pt x="806450" y="2445727"/>
                  <a:pt x="819324" y="2471474"/>
                </a:cubicBezTo>
                <a:cubicBezTo>
                  <a:pt x="829502" y="2491829"/>
                  <a:pt x="847061" y="2507574"/>
                  <a:pt x="860290" y="2526093"/>
                </a:cubicBezTo>
                <a:cubicBezTo>
                  <a:pt x="869829" y="2539447"/>
                  <a:pt x="878497" y="2553402"/>
                  <a:pt x="887601" y="2567056"/>
                </a:cubicBezTo>
                <a:cubicBezTo>
                  <a:pt x="873946" y="2635329"/>
                  <a:pt x="866908" y="2705267"/>
                  <a:pt x="846635" y="2771875"/>
                </a:cubicBezTo>
                <a:cubicBezTo>
                  <a:pt x="829163" y="2829279"/>
                  <a:pt x="781002" y="2895469"/>
                  <a:pt x="751047" y="2949384"/>
                </a:cubicBezTo>
                <a:cubicBezTo>
                  <a:pt x="693298" y="3053325"/>
                  <a:pt x="753650" y="2959134"/>
                  <a:pt x="696425" y="3044966"/>
                </a:cubicBezTo>
                <a:cubicBezTo>
                  <a:pt x="691873" y="3058620"/>
                  <a:pt x="689207" y="3073056"/>
                  <a:pt x="682770" y="3085929"/>
                </a:cubicBezTo>
                <a:cubicBezTo>
                  <a:pt x="675430" y="3100607"/>
                  <a:pt x="663602" y="3112644"/>
                  <a:pt x="655459" y="3126893"/>
                </a:cubicBezTo>
                <a:cubicBezTo>
                  <a:pt x="635994" y="3160954"/>
                  <a:pt x="624485" y="3185839"/>
                  <a:pt x="614493" y="3222475"/>
                </a:cubicBezTo>
                <a:cubicBezTo>
                  <a:pt x="604617" y="3258685"/>
                  <a:pt x="587182" y="3331711"/>
                  <a:pt x="587182" y="3331711"/>
                </a:cubicBezTo>
                <a:cubicBezTo>
                  <a:pt x="582630" y="3445499"/>
                  <a:pt x="584497" y="3559726"/>
                  <a:pt x="573527" y="3673075"/>
                </a:cubicBezTo>
                <a:cubicBezTo>
                  <a:pt x="570754" y="3701728"/>
                  <a:pt x="555320" y="3727693"/>
                  <a:pt x="546216" y="3755002"/>
                </a:cubicBezTo>
                <a:cubicBezTo>
                  <a:pt x="526624" y="3813773"/>
                  <a:pt x="536052" y="3781997"/>
                  <a:pt x="518905" y="3850584"/>
                </a:cubicBezTo>
                <a:cubicBezTo>
                  <a:pt x="523457" y="3914305"/>
                  <a:pt x="523928" y="3978450"/>
                  <a:pt x="532560" y="4041748"/>
                </a:cubicBezTo>
                <a:cubicBezTo>
                  <a:pt x="547523" y="4151474"/>
                  <a:pt x="557876" y="4131346"/>
                  <a:pt x="587182" y="4219257"/>
                </a:cubicBezTo>
                <a:cubicBezTo>
                  <a:pt x="593117" y="4237060"/>
                  <a:pt x="593444" y="4256626"/>
                  <a:pt x="600837" y="4273875"/>
                </a:cubicBezTo>
                <a:cubicBezTo>
                  <a:pt x="639498" y="4364078"/>
                  <a:pt x="654010" y="4270979"/>
                  <a:pt x="723736" y="4410421"/>
                </a:cubicBezTo>
                <a:cubicBezTo>
                  <a:pt x="732840" y="4428627"/>
                  <a:pt x="740947" y="4447366"/>
                  <a:pt x="751047" y="4465039"/>
                </a:cubicBezTo>
                <a:cubicBezTo>
                  <a:pt x="779861" y="4515461"/>
                  <a:pt x="783159" y="4500600"/>
                  <a:pt x="805668" y="4560621"/>
                </a:cubicBezTo>
                <a:cubicBezTo>
                  <a:pt x="812258" y="4578192"/>
                  <a:pt x="813931" y="4597264"/>
                  <a:pt x="819324" y="4615239"/>
                </a:cubicBezTo>
                <a:cubicBezTo>
                  <a:pt x="827596" y="4642812"/>
                  <a:pt x="846635" y="4697167"/>
                  <a:pt x="846635" y="4697167"/>
                </a:cubicBezTo>
                <a:cubicBezTo>
                  <a:pt x="787461" y="4801852"/>
                  <a:pt x="737243" y="4912131"/>
                  <a:pt x="669114" y="5011221"/>
                </a:cubicBezTo>
                <a:cubicBezTo>
                  <a:pt x="586554" y="5131301"/>
                  <a:pt x="486193" y="5238123"/>
                  <a:pt x="396006" y="5352585"/>
                </a:cubicBezTo>
                <a:cubicBezTo>
                  <a:pt x="367836" y="5388337"/>
                  <a:pt x="343214" y="5426856"/>
                  <a:pt x="314074" y="5461822"/>
                </a:cubicBezTo>
                <a:cubicBezTo>
                  <a:pt x="223677" y="5570291"/>
                  <a:pt x="174531" y="5626418"/>
                  <a:pt x="81932" y="5762222"/>
                </a:cubicBezTo>
                <a:cubicBezTo>
                  <a:pt x="37490" y="5827399"/>
                  <a:pt x="22073" y="5907121"/>
                  <a:pt x="0" y="5980695"/>
                </a:cubicBezTo>
                <a:cubicBezTo>
                  <a:pt x="9103" y="6053519"/>
                  <a:pt x="6759" y="6128713"/>
                  <a:pt x="27310" y="6199168"/>
                </a:cubicBezTo>
                <a:cubicBezTo>
                  <a:pt x="39334" y="6240390"/>
                  <a:pt x="71144" y="6273100"/>
                  <a:pt x="95587" y="6308404"/>
                </a:cubicBezTo>
                <a:cubicBezTo>
                  <a:pt x="124323" y="6349909"/>
                  <a:pt x="213140" y="6451850"/>
                  <a:pt x="245797" y="6472259"/>
                </a:cubicBezTo>
                <a:cubicBezTo>
                  <a:pt x="261932" y="6482343"/>
                  <a:pt x="360214" y="6542277"/>
                  <a:pt x="396006" y="6567841"/>
                </a:cubicBezTo>
                <a:cubicBezTo>
                  <a:pt x="446385" y="6603824"/>
                  <a:pt x="502438" y="6633301"/>
                  <a:pt x="546216" y="6677077"/>
                </a:cubicBezTo>
                <a:lnTo>
                  <a:pt x="669114" y="6799968"/>
                </a:lnTo>
                <a:cubicBezTo>
                  <a:pt x="687321" y="6818174"/>
                  <a:pt x="710488" y="6832507"/>
                  <a:pt x="723736" y="6854586"/>
                </a:cubicBezTo>
                <a:cubicBezTo>
                  <a:pt x="773146" y="6936931"/>
                  <a:pt x="742619" y="6908138"/>
                  <a:pt x="805668" y="6950168"/>
                </a:cubicBezTo>
                <a:cubicBezTo>
                  <a:pt x="836885" y="7043809"/>
                  <a:pt x="800021" y="6927582"/>
                  <a:pt x="832979" y="7059405"/>
                </a:cubicBezTo>
                <a:cubicBezTo>
                  <a:pt x="836470" y="7073368"/>
                  <a:pt x="842083" y="7086714"/>
                  <a:pt x="846635" y="7100368"/>
                </a:cubicBezTo>
                <a:cubicBezTo>
                  <a:pt x="835336" y="7202050"/>
                  <a:pt x="832635" y="7258683"/>
                  <a:pt x="805668" y="7359805"/>
                </a:cubicBezTo>
                <a:cubicBezTo>
                  <a:pt x="787090" y="7429469"/>
                  <a:pt x="766736" y="7423129"/>
                  <a:pt x="764702" y="7496350"/>
                </a:cubicBezTo>
                <a:cubicBezTo>
                  <a:pt x="760784" y="7637393"/>
                  <a:pt x="764702" y="7778545"/>
                  <a:pt x="764702" y="7919642"/>
                </a:cubicBezTo>
              </a:path>
            </a:pathLst>
          </a:custGeom>
          <a:noFill/>
          <a:ln w="76200">
            <a:solidFill>
              <a:srgbClr val="FFFF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5364" name="Text Box 7">
            <a:extLst>
              <a:ext uri="{FF2B5EF4-FFF2-40B4-BE49-F238E27FC236}">
                <a16:creationId xmlns:a16="http://schemas.microsoft.com/office/drawing/2014/main" id="{2AF73B8D-E37E-4325-A8EC-2A8998F6FD9A}"/>
              </a:ext>
            </a:extLst>
          </p:cNvPr>
          <p:cNvSpPr txBox="1">
            <a:spLocks noChangeArrowheads="1"/>
          </p:cNvSpPr>
          <p:nvPr/>
        </p:nvSpPr>
        <p:spPr bwMode="auto">
          <a:xfrm>
            <a:off x="2514600" y="685800"/>
            <a:ext cx="4114800" cy="12001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7200" b="0" i="0" u="none" strike="noStrike" kern="1200" cap="none" spc="0" normalizeH="0" baseline="0" noProof="0">
                <a:ln>
                  <a:noFill/>
                </a:ln>
                <a:solidFill>
                  <a:srgbClr val="000000"/>
                </a:solidFill>
                <a:effectLst/>
                <a:uLnTx/>
                <a:uFillTx/>
                <a:latin typeface="Bernard MT Condensed" panose="02050806060905020404" pitchFamily="18" charset="0"/>
                <a:ea typeface="ＭＳ Ｐゴシック" panose="020B0600070205080204" pitchFamily="34" charset="-128"/>
                <a:cs typeface="+mn-cs"/>
              </a:rPr>
              <a:t>JOHN 7</a:t>
            </a:r>
          </a:p>
        </p:txBody>
      </p:sp>
      <p:sp>
        <p:nvSpPr>
          <p:cNvPr id="8" name="Title 7">
            <a:extLst>
              <a:ext uri="{FF2B5EF4-FFF2-40B4-BE49-F238E27FC236}">
                <a16:creationId xmlns:a16="http://schemas.microsoft.com/office/drawing/2014/main" id="{93D0B3DD-04CA-4795-AACE-A1971E1040C5}"/>
              </a:ext>
            </a:extLst>
          </p:cNvPr>
          <p:cNvSpPr>
            <a:spLocks noGrp="1"/>
          </p:cNvSpPr>
          <p:nvPr>
            <p:ph type="title" idx="4294967295"/>
          </p:nvPr>
        </p:nvSpPr>
        <p:spPr>
          <a:xfrm>
            <a:off x="533400" y="2590800"/>
            <a:ext cx="8229600" cy="1143000"/>
          </a:xfrm>
        </p:spPr>
        <p:txBody>
          <a:bodyPr/>
          <a:lstStyle/>
          <a:p>
            <a:pPr eaLnBrk="1" hangingPunct="1">
              <a:defRPr/>
            </a:pPr>
            <a:r>
              <a:rPr lang="en-US" sz="6600" dirty="0">
                <a:ea typeface="+mj-ea"/>
                <a:cs typeface="+mj-cs"/>
              </a:rPr>
              <a:t>Divided Opinions</a:t>
            </a:r>
          </a:p>
        </p:txBody>
      </p:sp>
    </p:spTree>
    <p:extLst>
      <p:ext uri="{BB962C8B-B14F-4D97-AF65-F5344CB8AC3E}">
        <p14:creationId xmlns:p14="http://schemas.microsoft.com/office/powerpoint/2010/main" val="39962441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63" name="Rectangle 1027">
            <a:extLst>
              <a:ext uri="{FF2B5EF4-FFF2-40B4-BE49-F238E27FC236}">
                <a16:creationId xmlns:a16="http://schemas.microsoft.com/office/drawing/2014/main" id="{E812BAAF-EB0B-40B3-BE81-7862B3D111EA}"/>
              </a:ext>
            </a:extLst>
          </p:cNvPr>
          <p:cNvSpPr>
            <a:spLocks noGrp="1" noChangeArrowheads="1"/>
          </p:cNvSpPr>
          <p:nvPr>
            <p:ph type="title"/>
          </p:nvPr>
        </p:nvSpPr>
        <p:spPr>
          <a:xfrm>
            <a:off x="0" y="-76200"/>
            <a:ext cx="9144000" cy="1858963"/>
          </a:xfrm>
          <a:effectLst/>
        </p:spPr>
        <p:txBody>
          <a:bodyPr/>
          <a:lstStyle/>
          <a:p>
            <a:pPr marL="625475" indent="-625475" algn="l" eaLnBrk="1" hangingPunct="1"/>
            <a:r>
              <a:rPr lang="en-US" altLang="en-US" sz="3200" b="1" dirty="0"/>
              <a:t>A.	Pharisees brought an adulterous woman to Jesus to retain their power by having Jesus condemn Himself (John 7:53–8:6a). </a:t>
            </a:r>
            <a:endParaRPr lang="en-US" altLang="en-US" sz="3200" b="1" dirty="0">
              <a:solidFill>
                <a:schemeClr val="bg1"/>
              </a:solidFill>
            </a:endParaRPr>
          </a:p>
        </p:txBody>
      </p:sp>
      <p:pic>
        <p:nvPicPr>
          <p:cNvPr id="77827" name="Picture 3" descr="John 8 Woman caught in adultery.tiff">
            <a:extLst>
              <a:ext uri="{FF2B5EF4-FFF2-40B4-BE49-F238E27FC236}">
                <a16:creationId xmlns:a16="http://schemas.microsoft.com/office/drawing/2014/main" id="{CF17F130-8E2E-409B-9DBF-3C9A7223CAC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806575"/>
            <a:ext cx="9144000"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53769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1029" descr="sinaib">
            <a:extLst>
              <a:ext uri="{FF2B5EF4-FFF2-40B4-BE49-F238E27FC236}">
                <a16:creationId xmlns:a16="http://schemas.microsoft.com/office/drawing/2014/main" id="{A2110193-9276-47D1-8F53-F3C9E5A509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2408"/>
          <a:stretch>
            <a:fillRect/>
          </a:stretch>
        </p:blipFill>
        <p:spPr bwMode="auto">
          <a:xfrm>
            <a:off x="0" y="0"/>
            <a:ext cx="9144000"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7811" name="Rectangle 1027">
            <a:extLst>
              <a:ext uri="{FF2B5EF4-FFF2-40B4-BE49-F238E27FC236}">
                <a16:creationId xmlns:a16="http://schemas.microsoft.com/office/drawing/2014/main" id="{DD0028ED-45A9-4139-85D6-8801B141BB60}"/>
              </a:ext>
            </a:extLst>
          </p:cNvPr>
          <p:cNvSpPr>
            <a:spLocks noGrp="1" noChangeArrowheads="1"/>
          </p:cNvSpPr>
          <p:nvPr>
            <p:ph type="title"/>
          </p:nvPr>
        </p:nvSpPr>
        <p:spPr>
          <a:xfrm>
            <a:off x="533400" y="609600"/>
            <a:ext cx="8229600" cy="5334000"/>
          </a:xfrm>
          <a:effectLst>
            <a:outerShdw blurRad="63500" dist="35921" dir="2700000" algn="ctr" rotWithShape="0">
              <a:schemeClr val="tx2">
                <a:alpha val="74997"/>
              </a:schemeClr>
            </a:outerShdw>
          </a:effectLst>
        </p:spPr>
        <p:txBody>
          <a:bodyPr/>
          <a:lstStyle/>
          <a:p>
            <a:pPr marL="868363" indent="-854075" algn="l"/>
            <a:r>
              <a:rPr lang="en-US" altLang="en-US" b="1" dirty="0">
                <a:solidFill>
                  <a:schemeClr val="bg1"/>
                </a:solidFill>
                <a:ea typeface="ＭＳ Ｐゴシック" panose="020B0600070205080204" pitchFamily="34" charset="-128"/>
              </a:rPr>
              <a:t>B.  Jesus showed the Pharisee’s sin by following the true compassion of the Law to condemn sinners and redeem the repentant (John 8:6b-11).</a:t>
            </a:r>
            <a:endParaRPr lang="en-US" altLang="en-US" dirty="0">
              <a:solidFill>
                <a:schemeClr val="bg1"/>
              </a:solidFill>
              <a:ea typeface="ＭＳ Ｐゴシック" panose="020B0600070205080204" pitchFamily="34" charset="-128"/>
            </a:endParaRPr>
          </a:p>
        </p:txBody>
      </p:sp>
      <p:sp>
        <p:nvSpPr>
          <p:cNvPr id="1527812" name="Rectangle 1028">
            <a:extLst>
              <a:ext uri="{FF2B5EF4-FFF2-40B4-BE49-F238E27FC236}">
                <a16:creationId xmlns:a16="http://schemas.microsoft.com/office/drawing/2014/main" id="{A05E8F82-2250-4087-A6D3-F36A8E9AB3F8}"/>
              </a:ext>
            </a:extLst>
          </p:cNvPr>
          <p:cNvSpPr>
            <a:spLocks noGrp="1" noChangeArrowheads="1"/>
          </p:cNvSpPr>
          <p:nvPr>
            <p:ph type="body" idx="1"/>
          </p:nvPr>
        </p:nvSpPr>
        <p:spPr>
          <a:xfrm>
            <a:off x="0" y="0"/>
            <a:ext cx="9144000" cy="685800"/>
          </a:xfrm>
          <a:effectLst>
            <a:outerShdw blurRad="63500" dist="35921" dir="2700000" algn="ctr" rotWithShape="0">
              <a:schemeClr val="tx2">
                <a:alpha val="74997"/>
              </a:schemeClr>
            </a:outerShdw>
          </a:effectLst>
        </p:spPr>
        <p:txBody>
          <a:bodyPr/>
          <a:lstStyle/>
          <a:p>
            <a:pPr eaLnBrk="1" hangingPunct="1"/>
            <a:r>
              <a:rPr lang="en-US" altLang="en-US" b="1">
                <a:solidFill>
                  <a:schemeClr val="bg1"/>
                </a:solidFill>
                <a:ea typeface="ＭＳ Ｐゴシック" panose="020B0600070205080204" pitchFamily="34" charset="-128"/>
              </a:rPr>
              <a:t>Why did God give the Law on Mount Sinai?</a:t>
            </a:r>
          </a:p>
        </p:txBody>
      </p:sp>
    </p:spTree>
    <p:extLst>
      <p:ext uri="{BB962C8B-B14F-4D97-AF65-F5344CB8AC3E}">
        <p14:creationId xmlns:p14="http://schemas.microsoft.com/office/powerpoint/2010/main" val="42012560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1029" descr="sunsetcross">
            <a:extLst>
              <a:ext uri="{FF2B5EF4-FFF2-40B4-BE49-F238E27FC236}">
                <a16:creationId xmlns:a16="http://schemas.microsoft.com/office/drawing/2014/main" id="{F2111198-252A-4658-9596-3B28801EC0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763" name="Rectangle 1027">
            <a:extLst>
              <a:ext uri="{FF2B5EF4-FFF2-40B4-BE49-F238E27FC236}">
                <a16:creationId xmlns:a16="http://schemas.microsoft.com/office/drawing/2014/main" id="{2CA39666-F389-4C4E-BD1F-F55EFCAD820A}"/>
              </a:ext>
            </a:extLst>
          </p:cNvPr>
          <p:cNvSpPr>
            <a:spLocks noGrp="1" noChangeArrowheads="1"/>
          </p:cNvSpPr>
          <p:nvPr>
            <p:ph type="title"/>
          </p:nvPr>
        </p:nvSpPr>
        <p:spPr>
          <a:xfrm>
            <a:off x="0" y="274638"/>
            <a:ext cx="9144000" cy="1858962"/>
          </a:xfrm>
          <a:effectLst>
            <a:outerShdw blurRad="63500" dist="35921" dir="2700000" algn="ctr" rotWithShape="0">
              <a:schemeClr val="tx2">
                <a:alpha val="74997"/>
              </a:schemeClr>
            </a:outerShdw>
          </a:effectLst>
        </p:spPr>
        <p:txBody>
          <a:bodyPr/>
          <a:lstStyle/>
          <a:p>
            <a:pPr marL="625475" indent="-625475" algn="l" eaLnBrk="1" hangingPunct="1"/>
            <a:r>
              <a:rPr lang="en-US" altLang="en-US" b="1" dirty="0">
                <a:solidFill>
                  <a:schemeClr val="bg1"/>
                </a:solidFill>
                <a:ea typeface="ＭＳ Ｐゴシック" panose="020B0600070205080204" pitchFamily="34" charset="-128"/>
              </a:rPr>
              <a:t>II.	Show God’s compassion by helping people </a:t>
            </a:r>
            <a:r>
              <a:rPr lang="en-US" altLang="en-US" b="1" dirty="0">
                <a:solidFill>
                  <a:srgbClr val="FFFF00"/>
                </a:solidFill>
                <a:ea typeface="ＭＳ Ｐゴシック" panose="020B0600070205080204" pitchFamily="34" charset="-128"/>
              </a:rPr>
              <a:t>repent </a:t>
            </a:r>
            <a:br>
              <a:rPr lang="en-US" altLang="en-US" b="1" dirty="0">
                <a:solidFill>
                  <a:schemeClr val="bg1"/>
                </a:solidFill>
                <a:ea typeface="ＭＳ Ｐゴシック" panose="020B0600070205080204" pitchFamily="34" charset="-128"/>
              </a:rPr>
            </a:br>
            <a:r>
              <a:rPr lang="en-US" altLang="en-US" b="1" dirty="0">
                <a:solidFill>
                  <a:schemeClr val="bg1"/>
                </a:solidFill>
                <a:ea typeface="ＭＳ Ｐゴシック" panose="020B0600070205080204" pitchFamily="34" charset="-128"/>
              </a:rPr>
              <a:t>(Main Idea of John 7:53–8:11).</a:t>
            </a:r>
            <a:endParaRPr lang="en-US" altLang="en-US" dirty="0">
              <a:solidFill>
                <a:schemeClr val="bg1"/>
              </a:solidFill>
              <a:ea typeface="ＭＳ Ｐゴシック" panose="020B0600070205080204" pitchFamily="34" charset="-128"/>
            </a:endParaRPr>
          </a:p>
        </p:txBody>
      </p:sp>
    </p:spTree>
    <p:extLst>
      <p:ext uri="{BB962C8B-B14F-4D97-AF65-F5344CB8AC3E}">
        <p14:creationId xmlns:p14="http://schemas.microsoft.com/office/powerpoint/2010/main" val="25324409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6C070007-A7EF-471B-83B9-7B77BCB35AC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C. Conflict Over the Light</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100</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8:12-20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467170"/>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The Pharisees reject Christ’s claim to be the Light of the World as witnessing of himself, so Jesus says that the Feast of Tabernacles and the Father witness of him</a:t>
            </a:r>
          </a:p>
        </p:txBody>
      </p:sp>
    </p:spTree>
    <p:extLst>
      <p:ext uri="{BB962C8B-B14F-4D97-AF65-F5344CB8AC3E}">
        <p14:creationId xmlns:p14="http://schemas.microsoft.com/office/powerpoint/2010/main" val="26631630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sunset-darkness-into-light.jpg">
            <a:extLst>
              <a:ext uri="{FF2B5EF4-FFF2-40B4-BE49-F238E27FC236}">
                <a16:creationId xmlns:a16="http://schemas.microsoft.com/office/drawing/2014/main" id="{B2E73FAB-571E-4A22-80B6-79B50B0E2395}"/>
              </a:ext>
            </a:extLst>
          </p:cNvPr>
          <p:cNvPicPr>
            <a:picLocks noChangeAspect="1"/>
          </p:cNvPicPr>
          <p:nvPr/>
        </p:nvPicPr>
        <p:blipFill>
          <a:blip r:embed="rId3">
            <a:extLst>
              <a:ext uri="{28A0092B-C50C-407E-A947-70E740481C1C}">
                <a14:useLocalDpi xmlns:a14="http://schemas.microsoft.com/office/drawing/2010/main" val="0"/>
              </a:ext>
            </a:extLst>
          </a:blip>
          <a:srcRect r="11765"/>
          <a:stretch>
            <a:fillRect/>
          </a:stretch>
        </p:blipFill>
        <p:spPr bwMode="auto">
          <a:xfrm>
            <a:off x="0" y="0"/>
            <a:ext cx="91440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3">
            <a:extLst>
              <a:ext uri="{FF2B5EF4-FFF2-40B4-BE49-F238E27FC236}">
                <a16:creationId xmlns:a16="http://schemas.microsoft.com/office/drawing/2014/main" id="{1F2A0A83-E7F6-491E-B10E-A4BF0A0E1EDB}"/>
              </a:ext>
            </a:extLst>
          </p:cNvPr>
          <p:cNvSpPr>
            <a:spLocks noGrp="1" noChangeArrowheads="1"/>
          </p:cNvSpPr>
          <p:nvPr>
            <p:ph type="title"/>
          </p:nvPr>
        </p:nvSpPr>
        <p:spPr>
          <a:xfrm>
            <a:off x="0" y="228600"/>
            <a:ext cx="9144000" cy="1547813"/>
          </a:xfrm>
        </p:spPr>
        <p:txBody>
          <a:bodyPr/>
          <a:lstStyle/>
          <a:p>
            <a:pPr eaLnBrk="1" hangingPunct="1">
              <a:defRPr/>
            </a:pPr>
            <a:r>
              <a:rPr lang="en-US" sz="6000" dirty="0">
                <a:solidFill>
                  <a:srgbClr val="FFCC99"/>
                </a:solidFill>
              </a:rPr>
              <a:t>The </a:t>
            </a:r>
            <a:r>
              <a:rPr lang="en-US" sz="6000" dirty="0">
                <a:solidFill>
                  <a:schemeClr val="tx1"/>
                </a:solidFill>
              </a:rPr>
              <a:t>Light </a:t>
            </a:r>
            <a:r>
              <a:rPr lang="en-US" sz="6000" dirty="0">
                <a:solidFill>
                  <a:srgbClr val="FFCC99"/>
                </a:solidFill>
              </a:rPr>
              <a:t>of the World </a:t>
            </a:r>
          </a:p>
        </p:txBody>
      </p:sp>
      <p:sp>
        <p:nvSpPr>
          <p:cNvPr id="4" name="Rectangle 3">
            <a:extLst>
              <a:ext uri="{FF2B5EF4-FFF2-40B4-BE49-F238E27FC236}">
                <a16:creationId xmlns:a16="http://schemas.microsoft.com/office/drawing/2014/main" id="{39ECF5BA-BDE1-4197-8A29-15249BCCE833}"/>
              </a:ext>
            </a:extLst>
          </p:cNvPr>
          <p:cNvSpPr txBox="1">
            <a:spLocks noChangeArrowheads="1"/>
          </p:cNvSpPr>
          <p:nvPr/>
        </p:nvSpPr>
        <p:spPr bwMode="auto">
          <a:xfrm>
            <a:off x="4267200" y="5562600"/>
            <a:ext cx="4572000" cy="990600"/>
          </a:xfrm>
          <a:prstGeom prst="rect">
            <a:avLst/>
          </a:prstGeom>
          <a:noFill/>
          <a:ln w="9525">
            <a:noFill/>
            <a:miter lim="800000"/>
            <a:headEnd/>
            <a:tailEnd/>
          </a:ln>
        </p:spPr>
        <p:txBody>
          <a:bodyPr lIns="92075" tIns="46037" rIns="92075" bIns="46037" anchor="ctr"/>
          <a:lstStyle/>
          <a:p>
            <a:pPr marL="0" marR="0" lvl="0" indent="0" algn="r" defTabSz="914400" rtl="0" eaLnBrk="1" fontAlgn="base" latinLnBrk="0" hangingPunct="1">
              <a:lnSpc>
                <a:spcPct val="7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Narrow"/>
                <a:ea typeface="ＭＳ Ｐゴシック" charset="-128"/>
                <a:cs typeface="ＭＳ Ｐゴシック" charset="-128"/>
              </a:rPr>
              <a:t>John 8:12-59</a:t>
            </a:r>
          </a:p>
        </p:txBody>
      </p:sp>
    </p:spTree>
    <p:extLst>
      <p:ext uri="{BB962C8B-B14F-4D97-AF65-F5344CB8AC3E}">
        <p14:creationId xmlns:p14="http://schemas.microsoft.com/office/powerpoint/2010/main" val="196470220"/>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descr="light-in-the-darkness-china.jpg">
            <a:extLst>
              <a:ext uri="{FF2B5EF4-FFF2-40B4-BE49-F238E27FC236}">
                <a16:creationId xmlns:a16="http://schemas.microsoft.com/office/drawing/2014/main" id="{F7655C77-DD0F-4C22-B8E6-D6A3A42DC8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DEAAFE1-C04E-42BA-81EE-CF72D8BA1045}"/>
              </a:ext>
            </a:extLst>
          </p:cNvPr>
          <p:cNvSpPr>
            <a:spLocks noGrp="1"/>
          </p:cNvSpPr>
          <p:nvPr>
            <p:ph type="title"/>
          </p:nvPr>
        </p:nvSpPr>
        <p:spPr>
          <a:xfrm>
            <a:off x="0" y="76200"/>
            <a:ext cx="9144000" cy="1219200"/>
          </a:xfrm>
        </p:spPr>
        <p:txBody>
          <a:bodyPr/>
          <a:lstStyle/>
          <a:p>
            <a:r>
              <a:rPr lang="en-US" altLang="en-US" dirty="0">
                <a:effectLst>
                  <a:outerShdw blurRad="38100" dist="38100" dir="2700000" algn="tl">
                    <a:schemeClr val="bg1"/>
                  </a:outerShdw>
                </a:effectLst>
                <a:latin typeface="Arial" panose="020B0604020202020204" pitchFamily="34" charset="0"/>
                <a:ea typeface="ＭＳ Ｐゴシック" panose="020B0600070205080204" pitchFamily="34" charset="-128"/>
              </a:rPr>
              <a:t>Can people tell the difference</a:t>
            </a:r>
          </a:p>
        </p:txBody>
      </p:sp>
      <p:sp>
        <p:nvSpPr>
          <p:cNvPr id="7" name="Title 1">
            <a:extLst>
              <a:ext uri="{FF2B5EF4-FFF2-40B4-BE49-F238E27FC236}">
                <a16:creationId xmlns:a16="http://schemas.microsoft.com/office/drawing/2014/main" id="{9DEB5E7B-77CF-4B35-8F75-DA64E299DAB6}"/>
              </a:ext>
            </a:extLst>
          </p:cNvPr>
          <p:cNvSpPr txBox="1">
            <a:spLocks/>
          </p:cNvSpPr>
          <p:nvPr/>
        </p:nvSpPr>
        <p:spPr bwMode="auto">
          <a:xfrm>
            <a:off x="762000" y="1676400"/>
            <a:ext cx="3276600" cy="914400"/>
          </a:xfrm>
          <a:prstGeom prst="rect">
            <a:avLst/>
          </a:prstGeom>
          <a:noFill/>
          <a:ln w="9525">
            <a:noFill/>
            <a:miter lim="800000"/>
            <a:headEnd/>
            <a:tailEnd/>
          </a:ln>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en-US" sz="4800" b="1" i="0" u="none" strike="noStrike" kern="1200" cap="none" spc="0" normalizeH="0" baseline="0" noProof="0">
                <a:ln>
                  <a:noFill/>
                </a:ln>
                <a:solidFill>
                  <a:srgbClr val="FFFFCC"/>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darkness</a:t>
            </a:r>
          </a:p>
        </p:txBody>
      </p:sp>
      <p:sp>
        <p:nvSpPr>
          <p:cNvPr id="8" name="Title 1">
            <a:extLst>
              <a:ext uri="{FF2B5EF4-FFF2-40B4-BE49-F238E27FC236}">
                <a16:creationId xmlns:a16="http://schemas.microsoft.com/office/drawing/2014/main" id="{AFAE836C-02E3-46D1-9D5C-9E65EB3D707E}"/>
              </a:ext>
            </a:extLst>
          </p:cNvPr>
          <p:cNvSpPr txBox="1">
            <a:spLocks/>
          </p:cNvSpPr>
          <p:nvPr/>
        </p:nvSpPr>
        <p:spPr bwMode="auto">
          <a:xfrm>
            <a:off x="5334000" y="1143000"/>
            <a:ext cx="3276600" cy="1981200"/>
          </a:xfrm>
          <a:prstGeom prst="rect">
            <a:avLst/>
          </a:prstGeom>
          <a:noFill/>
          <a:ln w="9525">
            <a:noFill/>
            <a:miter lim="800000"/>
            <a:headEnd/>
            <a:tailEnd/>
          </a:ln>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en-US" sz="4800" b="1" i="0" u="none" strike="noStrike" kern="1200" cap="none" spc="0" normalizeH="0" baseline="0" noProof="0">
                <a:ln>
                  <a:noFill/>
                </a:ln>
                <a:solidFill>
                  <a:srgbClr val="FFFFCC"/>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and light?</a:t>
            </a:r>
          </a:p>
        </p:txBody>
      </p:sp>
      <p:sp>
        <p:nvSpPr>
          <p:cNvPr id="9" name="Title 1">
            <a:extLst>
              <a:ext uri="{FF2B5EF4-FFF2-40B4-BE49-F238E27FC236}">
                <a16:creationId xmlns:a16="http://schemas.microsoft.com/office/drawing/2014/main" id="{9A673CDE-5CA8-428F-9416-F47EE212B230}"/>
              </a:ext>
            </a:extLst>
          </p:cNvPr>
          <p:cNvSpPr txBox="1">
            <a:spLocks/>
          </p:cNvSpPr>
          <p:nvPr/>
        </p:nvSpPr>
        <p:spPr bwMode="auto">
          <a:xfrm>
            <a:off x="3048000" y="914400"/>
            <a:ext cx="3276600" cy="838200"/>
          </a:xfrm>
          <a:prstGeom prst="rect">
            <a:avLst/>
          </a:prstGeom>
          <a:noFill/>
          <a:ln w="9525">
            <a:noFill/>
            <a:miter lim="800000"/>
            <a:headEnd/>
            <a:tailEnd/>
          </a:ln>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en-US" sz="4800" b="1" i="0" u="none" strike="noStrike" kern="1200" cap="none" spc="0" normalizeH="0" baseline="0" noProof="0">
                <a:ln>
                  <a:noFill/>
                </a:ln>
                <a:solidFill>
                  <a:srgbClr val="FFFFCC"/>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between</a:t>
            </a:r>
          </a:p>
        </p:txBody>
      </p:sp>
    </p:spTree>
    <p:extLst>
      <p:ext uri="{BB962C8B-B14F-4D97-AF65-F5344CB8AC3E}">
        <p14:creationId xmlns:p14="http://schemas.microsoft.com/office/powerpoint/2010/main" val="23970449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3744D-9A3F-4F29-8CBA-052D536FC06F}"/>
              </a:ext>
            </a:extLst>
          </p:cNvPr>
          <p:cNvSpPr>
            <a:spLocks noGrp="1"/>
          </p:cNvSpPr>
          <p:nvPr>
            <p:ph type="title"/>
          </p:nvPr>
        </p:nvSpPr>
        <p:spPr>
          <a:xfrm>
            <a:off x="0" y="609600"/>
            <a:ext cx="4800600" cy="1143000"/>
          </a:xfrm>
        </p:spPr>
        <p:txBody>
          <a:bodyPr/>
          <a:lstStyle/>
          <a:p>
            <a:r>
              <a:rPr lang="en-US" altLang="en-US" sz="5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Edwin Paul</a:t>
            </a:r>
          </a:p>
        </p:txBody>
      </p:sp>
      <p:sp>
        <p:nvSpPr>
          <p:cNvPr id="5" name="Text Placeholder 2">
            <a:extLst>
              <a:ext uri="{FF2B5EF4-FFF2-40B4-BE49-F238E27FC236}">
                <a16:creationId xmlns:a16="http://schemas.microsoft.com/office/drawing/2014/main" id="{83CA11D5-38C8-4179-AA10-9DA75E67DB8F}"/>
              </a:ext>
            </a:extLst>
          </p:cNvPr>
          <p:cNvSpPr txBox="1">
            <a:spLocks/>
          </p:cNvSpPr>
          <p:nvPr/>
        </p:nvSpPr>
        <p:spPr bwMode="auto">
          <a:xfrm>
            <a:off x="152400" y="0"/>
            <a:ext cx="4191000" cy="6858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32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28 Sep 2010</a:t>
            </a:r>
          </a:p>
        </p:txBody>
      </p:sp>
      <p:pic>
        <p:nvPicPr>
          <p:cNvPr id="7" name="Picture 6" descr="map_pakistan_t.islamabad.jpg">
            <a:extLst>
              <a:ext uri="{FF2B5EF4-FFF2-40B4-BE49-F238E27FC236}">
                <a16:creationId xmlns:a16="http://schemas.microsoft.com/office/drawing/2014/main" id="{717352E7-CB8D-4204-BA48-BA3E1778BF7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866900"/>
            <a:ext cx="4622800"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taxi9uyyjr.jpg">
            <a:extLst>
              <a:ext uri="{FF2B5EF4-FFF2-40B4-BE49-F238E27FC236}">
                <a16:creationId xmlns:a16="http://schemas.microsoft.com/office/drawing/2014/main" id="{92604767-3E9D-4F4D-83E0-EBACFE6287DD}"/>
              </a:ext>
            </a:extLst>
          </p:cNvPr>
          <p:cNvPicPr>
            <a:picLocks noChangeAspect="1"/>
          </p:cNvPicPr>
          <p:nvPr/>
        </p:nvPicPr>
        <p:blipFill>
          <a:blip r:embed="rId4">
            <a:extLst>
              <a:ext uri="{28A0092B-C50C-407E-A947-70E740481C1C}">
                <a14:useLocalDpi xmlns:a14="http://schemas.microsoft.com/office/drawing/2010/main" val="0"/>
              </a:ext>
            </a:extLst>
          </a:blip>
          <a:srcRect b="11111"/>
          <a:stretch>
            <a:fillRect/>
          </a:stretch>
        </p:blipFill>
        <p:spPr bwMode="auto">
          <a:xfrm>
            <a:off x="4572000" y="3810000"/>
            <a:ext cx="457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warinpakistan.jpg">
            <a:extLst>
              <a:ext uri="{FF2B5EF4-FFF2-40B4-BE49-F238E27FC236}">
                <a16:creationId xmlns:a16="http://schemas.microsoft.com/office/drawing/2014/main" id="{D8DD6F1E-7183-431F-803A-9429B06377C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80025" y="0"/>
            <a:ext cx="310197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08152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F25CF84-F363-3848-B04C-59E7265C08A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0405" y="571500"/>
            <a:ext cx="8885603" cy="4979640"/>
          </a:xfrm>
          <a:prstGeom prst="rect">
            <a:avLst/>
          </a:prstGeom>
          <a:noFill/>
          <a:extLst>
            <a:ext uri="{909E8E84-426E-40DD-AFC4-6F175D3DCCD1}">
              <a14:hiddenFill xmlns:a14="http://schemas.microsoft.com/office/drawing/2010/main">
                <a:solidFill>
                  <a:srgbClr val="FFFFFF"/>
                </a:solidFill>
              </a14:hiddenFill>
            </a:ext>
          </a:extLst>
        </p:spPr>
      </p:pic>
      <p:sp>
        <p:nvSpPr>
          <p:cNvPr id="558083" name="Rectangle 3"/>
          <p:cNvSpPr>
            <a:spLocks noGrp="1" noChangeArrowheads="1"/>
          </p:cNvSpPr>
          <p:nvPr>
            <p:ph type="title"/>
          </p:nvPr>
        </p:nvSpPr>
        <p:spPr>
          <a:xfrm>
            <a:off x="-7992" y="0"/>
            <a:ext cx="9144000" cy="1143000"/>
          </a:xfrm>
        </p:spPr>
        <p:txBody>
          <a:bodyPr/>
          <a:lstStyle/>
          <a:p>
            <a:pPr eaLnBrk="1" hangingPunct="1">
              <a:defRPr/>
            </a:pPr>
            <a:r>
              <a:rPr lang="en-US" b="1" i="1" dirty="0">
                <a:latin typeface="Tahoma" charset="0"/>
                <a:ea typeface="ＭＳ Ｐゴシック" charset="0"/>
                <a:cs typeface="ＭＳ Ｐゴシック" charset="0"/>
              </a:rPr>
              <a:t>Jesus has always been God</a:t>
            </a:r>
            <a:endParaRPr lang="en-US" dirty="0">
              <a:latin typeface="Tahoma" charset="0"/>
              <a:ea typeface="ＭＳ Ｐゴシック" charset="0"/>
              <a:cs typeface="ＭＳ Ｐゴシック" charset="0"/>
            </a:endParaRPr>
          </a:p>
        </p:txBody>
      </p:sp>
      <p:sp>
        <p:nvSpPr>
          <p:cNvPr id="558084" name="Rectangle 4"/>
          <p:cNvSpPr>
            <a:spLocks noGrp="1" noChangeArrowheads="1"/>
          </p:cNvSpPr>
          <p:nvPr>
            <p:ph idx="1"/>
          </p:nvPr>
        </p:nvSpPr>
        <p:spPr>
          <a:xfrm>
            <a:off x="1547664" y="2632730"/>
            <a:ext cx="7467600" cy="4191000"/>
          </a:xfrm>
        </p:spPr>
        <p:txBody>
          <a:bodyPr/>
          <a:lstStyle/>
          <a:p>
            <a:pPr marL="0" indent="0" algn="r" eaLnBrk="1" hangingPunct="1">
              <a:buFontTx/>
              <a:buNone/>
              <a:defRPr/>
            </a:pPr>
            <a:r>
              <a:rPr lang="en-US" altLang="ja-JP" sz="3600" b="1" dirty="0">
                <a:latin typeface="Tahoma" charset="0"/>
                <a:ea typeface="ＭＳ Ｐゴシック" charset="0"/>
                <a:cs typeface="ＭＳ Ｐゴシック" charset="0"/>
              </a:rPr>
              <a:t>"</a:t>
            </a:r>
            <a:r>
              <a:rPr lang="en-US" sz="3600" b="1" dirty="0">
                <a:latin typeface="Tahoma" charset="0"/>
                <a:ea typeface="ＭＳ Ｐゴシック" charset="0"/>
                <a:cs typeface="ＭＳ Ｐゴシック" charset="0"/>
              </a:rPr>
              <a:t>In the beginning </a:t>
            </a:r>
          </a:p>
          <a:p>
            <a:pPr marL="0" indent="0" algn="r" eaLnBrk="1" hangingPunct="1">
              <a:buFontTx/>
              <a:buNone/>
              <a:defRPr/>
            </a:pPr>
            <a:r>
              <a:rPr lang="en-US" sz="3600" b="1" dirty="0">
                <a:latin typeface="Tahoma" charset="0"/>
                <a:ea typeface="ＭＳ Ｐゴシック" charset="0"/>
                <a:cs typeface="ＭＳ Ｐゴシック" charset="0"/>
              </a:rPr>
              <a:t>was the Word, </a:t>
            </a:r>
          </a:p>
          <a:p>
            <a:pPr marL="0" indent="0" algn="r" eaLnBrk="1" hangingPunct="1">
              <a:buFontTx/>
              <a:buNone/>
              <a:defRPr/>
            </a:pPr>
            <a:r>
              <a:rPr lang="en-US" sz="3600" b="1" dirty="0">
                <a:latin typeface="Tahoma" charset="0"/>
                <a:ea typeface="ＭＳ Ｐゴシック" charset="0"/>
                <a:cs typeface="ＭＳ Ｐゴシック" charset="0"/>
              </a:rPr>
              <a:t>and the Word was with God, </a:t>
            </a:r>
          </a:p>
          <a:p>
            <a:pPr marL="0" indent="0" algn="r" eaLnBrk="1" hangingPunct="1">
              <a:buFontTx/>
              <a:buNone/>
              <a:defRPr/>
            </a:pPr>
            <a:r>
              <a:rPr lang="en-US" sz="3600" b="1" dirty="0">
                <a:latin typeface="Tahoma" charset="0"/>
                <a:ea typeface="ＭＳ Ｐゴシック" charset="0"/>
                <a:cs typeface="ＭＳ Ｐゴシック" charset="0"/>
              </a:rPr>
              <a:t>and the Word was God</a:t>
            </a:r>
            <a:r>
              <a:rPr lang="en-US" altLang="ja-JP" sz="3600" b="1" dirty="0">
                <a:latin typeface="Tahoma" charset="0"/>
                <a:ea typeface="ＭＳ Ｐゴシック" charset="0"/>
                <a:cs typeface="ＭＳ Ｐゴシック" charset="0"/>
              </a:rPr>
              <a:t>"</a:t>
            </a:r>
            <a:r>
              <a:rPr lang="en-US" sz="3600" b="1" dirty="0">
                <a:latin typeface="Tahoma" charset="0"/>
                <a:ea typeface="ＭＳ Ｐゴシック" charset="0"/>
                <a:cs typeface="ＭＳ Ｐゴシック" charset="0"/>
              </a:rPr>
              <a:t> </a:t>
            </a:r>
          </a:p>
          <a:p>
            <a:pPr marL="0" indent="0" algn="r" eaLnBrk="1" hangingPunct="1">
              <a:buFontTx/>
              <a:buNone/>
              <a:defRPr/>
            </a:pPr>
            <a:endParaRPr lang="en-US" sz="3600" b="1" dirty="0">
              <a:latin typeface="Tahoma" charset="0"/>
              <a:ea typeface="ＭＳ Ｐゴシック" charset="0"/>
              <a:cs typeface="ＭＳ Ｐゴシック" charset="0"/>
            </a:endParaRPr>
          </a:p>
          <a:p>
            <a:pPr marL="0" indent="0" algn="r" eaLnBrk="1" hangingPunct="1">
              <a:buFontTx/>
              <a:buNone/>
              <a:defRPr/>
            </a:pPr>
            <a:r>
              <a:rPr lang="en-US" sz="3600" b="1" dirty="0">
                <a:latin typeface="Tahoma" charset="0"/>
                <a:ea typeface="ＭＳ Ｐゴシック" charset="0"/>
                <a:cs typeface="ＭＳ Ｐゴシック" charset="0"/>
              </a:rPr>
              <a:t>(John 1:1)</a:t>
            </a:r>
          </a:p>
        </p:txBody>
      </p:sp>
    </p:spTree>
    <p:extLst>
      <p:ext uri="{BB962C8B-B14F-4D97-AF65-F5344CB8AC3E}">
        <p14:creationId xmlns:p14="http://schemas.microsoft.com/office/powerpoint/2010/main" val="3296653817"/>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58083"/>
                                        </p:tgtEl>
                                        <p:attrNameLst>
                                          <p:attrName>style.visibility</p:attrName>
                                        </p:attrNameLst>
                                      </p:cBhvr>
                                      <p:to>
                                        <p:strVal val="visible"/>
                                      </p:to>
                                    </p:set>
                                    <p:animEffect transition="in" filter="fade">
                                      <p:cBhvr>
                                        <p:cTn id="7" dur="500"/>
                                        <p:tgtEl>
                                          <p:spTgt spid="558083"/>
                                        </p:tgtEl>
                                      </p:cBhvr>
                                    </p:animEffect>
                                  </p:childTnLst>
                                </p:cTn>
                              </p:par>
                            </p:childTnLst>
                          </p:cTn>
                        </p:par>
                        <p:par>
                          <p:cTn id="8" fill="hold" nodeType="afterGroup">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558084">
                                            <p:txEl>
                                              <p:pRg st="0" end="0"/>
                                            </p:txEl>
                                          </p:spTgt>
                                        </p:tgtEl>
                                        <p:attrNameLst>
                                          <p:attrName>style.visibility</p:attrName>
                                        </p:attrNameLst>
                                      </p:cBhvr>
                                      <p:to>
                                        <p:strVal val="visible"/>
                                      </p:to>
                                    </p:set>
                                    <p:animEffect transition="in" filter="fade">
                                      <p:cBhvr>
                                        <p:cTn id="11" dur="500"/>
                                        <p:tgtEl>
                                          <p:spTgt spid="558084">
                                            <p:txEl>
                                              <p:pRg st="0" end="0"/>
                                            </p:txEl>
                                          </p:spTgt>
                                        </p:tgtEl>
                                      </p:cBhvr>
                                    </p:animEffect>
                                  </p:childTnLst>
                                </p:cTn>
                              </p:par>
                            </p:childTnLst>
                          </p:cTn>
                        </p:par>
                        <p:par>
                          <p:cTn id="12" fill="hold" nodeType="afterGroup">
                            <p:stCondLst>
                              <p:cond delay="3000"/>
                            </p:stCondLst>
                            <p:childTnLst>
                              <p:par>
                                <p:cTn id="13" presetID="10" presetClass="entr" presetSubtype="0" fill="hold" grpId="0" nodeType="afterEffect">
                                  <p:stCondLst>
                                    <p:cond delay="1000"/>
                                  </p:stCondLst>
                                  <p:childTnLst>
                                    <p:set>
                                      <p:cBhvr>
                                        <p:cTn id="14" dur="1" fill="hold">
                                          <p:stCondLst>
                                            <p:cond delay="0"/>
                                          </p:stCondLst>
                                        </p:cTn>
                                        <p:tgtEl>
                                          <p:spTgt spid="558084">
                                            <p:txEl>
                                              <p:pRg st="1" end="1"/>
                                            </p:txEl>
                                          </p:spTgt>
                                        </p:tgtEl>
                                        <p:attrNameLst>
                                          <p:attrName>style.visibility</p:attrName>
                                        </p:attrNameLst>
                                      </p:cBhvr>
                                      <p:to>
                                        <p:strVal val="visible"/>
                                      </p:to>
                                    </p:set>
                                    <p:animEffect transition="in" filter="fade">
                                      <p:cBhvr>
                                        <p:cTn id="15" dur="500"/>
                                        <p:tgtEl>
                                          <p:spTgt spid="558084">
                                            <p:txEl>
                                              <p:pRg st="1" end="1"/>
                                            </p:txEl>
                                          </p:spTgt>
                                        </p:tgtEl>
                                      </p:cBhvr>
                                    </p:animEffect>
                                  </p:childTnLst>
                                </p:cTn>
                              </p:par>
                            </p:childTnLst>
                          </p:cTn>
                        </p:par>
                        <p:par>
                          <p:cTn id="16" fill="hold" nodeType="afterGroup">
                            <p:stCondLst>
                              <p:cond delay="4500"/>
                            </p:stCondLst>
                            <p:childTnLst>
                              <p:par>
                                <p:cTn id="17" presetID="10" presetClass="entr" presetSubtype="0" fill="hold" grpId="0" nodeType="afterEffect">
                                  <p:stCondLst>
                                    <p:cond delay="1000"/>
                                  </p:stCondLst>
                                  <p:childTnLst>
                                    <p:set>
                                      <p:cBhvr>
                                        <p:cTn id="18" dur="1" fill="hold">
                                          <p:stCondLst>
                                            <p:cond delay="0"/>
                                          </p:stCondLst>
                                        </p:cTn>
                                        <p:tgtEl>
                                          <p:spTgt spid="558084">
                                            <p:txEl>
                                              <p:pRg st="2" end="2"/>
                                            </p:txEl>
                                          </p:spTgt>
                                        </p:tgtEl>
                                        <p:attrNameLst>
                                          <p:attrName>style.visibility</p:attrName>
                                        </p:attrNameLst>
                                      </p:cBhvr>
                                      <p:to>
                                        <p:strVal val="visible"/>
                                      </p:to>
                                    </p:set>
                                    <p:animEffect transition="in" filter="fade">
                                      <p:cBhvr>
                                        <p:cTn id="19" dur="500"/>
                                        <p:tgtEl>
                                          <p:spTgt spid="558084">
                                            <p:txEl>
                                              <p:pRg st="2" end="2"/>
                                            </p:txEl>
                                          </p:spTgt>
                                        </p:tgtEl>
                                      </p:cBhvr>
                                    </p:animEffect>
                                  </p:childTnLst>
                                </p:cTn>
                              </p:par>
                            </p:childTnLst>
                          </p:cTn>
                        </p:par>
                        <p:par>
                          <p:cTn id="20" fill="hold" nodeType="afterGroup">
                            <p:stCondLst>
                              <p:cond delay="6000"/>
                            </p:stCondLst>
                            <p:childTnLst>
                              <p:par>
                                <p:cTn id="21" presetID="10" presetClass="entr" presetSubtype="0" fill="hold" grpId="0" nodeType="afterEffect">
                                  <p:stCondLst>
                                    <p:cond delay="1000"/>
                                  </p:stCondLst>
                                  <p:childTnLst>
                                    <p:set>
                                      <p:cBhvr>
                                        <p:cTn id="22" dur="1" fill="hold">
                                          <p:stCondLst>
                                            <p:cond delay="0"/>
                                          </p:stCondLst>
                                        </p:cTn>
                                        <p:tgtEl>
                                          <p:spTgt spid="558084">
                                            <p:txEl>
                                              <p:pRg st="3" end="3"/>
                                            </p:txEl>
                                          </p:spTgt>
                                        </p:tgtEl>
                                        <p:attrNameLst>
                                          <p:attrName>style.visibility</p:attrName>
                                        </p:attrNameLst>
                                      </p:cBhvr>
                                      <p:to>
                                        <p:strVal val="visible"/>
                                      </p:to>
                                    </p:set>
                                    <p:animEffect transition="in" filter="fade">
                                      <p:cBhvr>
                                        <p:cTn id="23" dur="500"/>
                                        <p:tgtEl>
                                          <p:spTgt spid="558084">
                                            <p:txEl>
                                              <p:pRg st="3" end="3"/>
                                            </p:txEl>
                                          </p:spTgt>
                                        </p:tgtEl>
                                      </p:cBhvr>
                                    </p:animEffect>
                                  </p:childTnLst>
                                </p:cTn>
                              </p:par>
                            </p:childTnLst>
                          </p:cTn>
                        </p:par>
                        <p:par>
                          <p:cTn id="24" fill="hold" nodeType="afterGroup">
                            <p:stCondLst>
                              <p:cond delay="7500"/>
                            </p:stCondLst>
                            <p:childTnLst>
                              <p:par>
                                <p:cTn id="25" presetID="10" presetClass="entr" presetSubtype="0" fill="hold" grpId="0" nodeType="afterEffect">
                                  <p:stCondLst>
                                    <p:cond delay="1000"/>
                                  </p:stCondLst>
                                  <p:childTnLst>
                                    <p:set>
                                      <p:cBhvr>
                                        <p:cTn id="26" dur="1" fill="hold">
                                          <p:stCondLst>
                                            <p:cond delay="0"/>
                                          </p:stCondLst>
                                        </p:cTn>
                                        <p:tgtEl>
                                          <p:spTgt spid="558084">
                                            <p:txEl>
                                              <p:pRg st="5" end="5"/>
                                            </p:txEl>
                                          </p:spTgt>
                                        </p:tgtEl>
                                        <p:attrNameLst>
                                          <p:attrName>style.visibility</p:attrName>
                                        </p:attrNameLst>
                                      </p:cBhvr>
                                      <p:to>
                                        <p:strVal val="visible"/>
                                      </p:to>
                                    </p:set>
                                    <p:animEffect transition="in" filter="fade">
                                      <p:cBhvr>
                                        <p:cTn id="27" dur="500"/>
                                        <p:tgtEl>
                                          <p:spTgt spid="55808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8083" grpId="0" autoUpdateAnimBg="0"/>
      <p:bldP spid="558084" grpId="0" build="p" autoUpdateAnimBg="0" advAuto="100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6" descr="pd_darkness_071029_ms.jpg">
            <a:extLst>
              <a:ext uri="{FF2B5EF4-FFF2-40B4-BE49-F238E27FC236}">
                <a16:creationId xmlns:a16="http://schemas.microsoft.com/office/drawing/2014/main" id="{469C0B40-CCF3-4DCC-A674-A5F1146EF7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AE7393F-4CBD-42CB-A5A4-9380970D247C}"/>
              </a:ext>
            </a:extLst>
          </p:cNvPr>
          <p:cNvSpPr>
            <a:spLocks noGrp="1"/>
          </p:cNvSpPr>
          <p:nvPr>
            <p:ph type="title"/>
          </p:nvPr>
        </p:nvSpPr>
        <p:spPr>
          <a:xfrm>
            <a:off x="0" y="76200"/>
            <a:ext cx="9144000" cy="914400"/>
          </a:xfrm>
        </p:spPr>
        <p:txBody>
          <a:bodyPr/>
          <a:lstStyle/>
          <a:p>
            <a:r>
              <a:rPr lang="en-US" altLang="en-US" sz="5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The Great Transfer</a:t>
            </a:r>
          </a:p>
        </p:txBody>
      </p:sp>
      <p:sp>
        <p:nvSpPr>
          <p:cNvPr id="32772" name="Text Placeholder 2">
            <a:extLst>
              <a:ext uri="{FF2B5EF4-FFF2-40B4-BE49-F238E27FC236}">
                <a16:creationId xmlns:a16="http://schemas.microsoft.com/office/drawing/2014/main" id="{38626B34-93C5-4764-BFB0-951CD0F038C8}"/>
              </a:ext>
            </a:extLst>
          </p:cNvPr>
          <p:cNvSpPr txBox="1">
            <a:spLocks/>
          </p:cNvSpPr>
          <p:nvPr/>
        </p:nvSpPr>
        <p:spPr bwMode="auto">
          <a:xfrm>
            <a:off x="304800" y="1219200"/>
            <a:ext cx="2667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For he has rescued us from the kingdom of darkness</a:t>
            </a:r>
          </a:p>
        </p:txBody>
      </p:sp>
      <p:sp>
        <p:nvSpPr>
          <p:cNvPr id="32773" name="Text Placeholder 2">
            <a:extLst>
              <a:ext uri="{FF2B5EF4-FFF2-40B4-BE49-F238E27FC236}">
                <a16:creationId xmlns:a16="http://schemas.microsoft.com/office/drawing/2014/main" id="{10E32598-B877-4AA6-806C-B4F57D86B90D}"/>
              </a:ext>
            </a:extLst>
          </p:cNvPr>
          <p:cNvSpPr txBox="1">
            <a:spLocks/>
          </p:cNvSpPr>
          <p:nvPr/>
        </p:nvSpPr>
        <p:spPr bwMode="auto">
          <a:xfrm>
            <a:off x="6477000" y="1219200"/>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and transferred us into the Kingdom of his dear Son</a:t>
            </a:r>
          </a:p>
        </p:txBody>
      </p:sp>
      <p:sp>
        <p:nvSpPr>
          <p:cNvPr id="32774" name="Text Placeholder 2">
            <a:extLst>
              <a:ext uri="{FF2B5EF4-FFF2-40B4-BE49-F238E27FC236}">
                <a16:creationId xmlns:a16="http://schemas.microsoft.com/office/drawing/2014/main" id="{B9A4865F-6446-4083-BCE6-2EAE3FC07BD9}"/>
              </a:ext>
            </a:extLst>
          </p:cNvPr>
          <p:cNvSpPr txBox="1">
            <a:spLocks/>
          </p:cNvSpPr>
          <p:nvPr/>
        </p:nvSpPr>
        <p:spPr bwMode="auto">
          <a:xfrm>
            <a:off x="5562600" y="4800600"/>
            <a:ext cx="3581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3000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14 </a:t>
            </a: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who purchased our freedom and forgave our sins (Col 1:13-14)</a:t>
            </a:r>
          </a:p>
        </p:txBody>
      </p:sp>
    </p:spTree>
    <p:extLst>
      <p:ext uri="{BB962C8B-B14F-4D97-AF65-F5344CB8AC3E}">
        <p14:creationId xmlns:p14="http://schemas.microsoft.com/office/powerpoint/2010/main" val="32517879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JesusPoster15">
            <a:extLst>
              <a:ext uri="{FF2B5EF4-FFF2-40B4-BE49-F238E27FC236}">
                <a16:creationId xmlns:a16="http://schemas.microsoft.com/office/drawing/2014/main" id="{C009B1BF-4F7E-4652-AE03-0F67AA4361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itle 2">
            <a:extLst>
              <a:ext uri="{FF2B5EF4-FFF2-40B4-BE49-F238E27FC236}">
                <a16:creationId xmlns:a16="http://schemas.microsoft.com/office/drawing/2014/main" id="{49006C8C-F88B-4D07-B88E-F542A3F71CCE}"/>
              </a:ext>
            </a:extLst>
          </p:cNvPr>
          <p:cNvSpPr>
            <a:spLocks noGrp="1"/>
          </p:cNvSpPr>
          <p:nvPr>
            <p:ph type="ctrTitle"/>
          </p:nvPr>
        </p:nvSpPr>
        <p:spPr>
          <a:xfrm>
            <a:off x="0" y="0"/>
            <a:ext cx="9144000" cy="1066800"/>
          </a:xfrm>
          <a:solidFill>
            <a:srgbClr val="000000"/>
          </a:solidFill>
        </p:spPr>
        <p:txBody>
          <a:bodyPr/>
          <a:lstStyle/>
          <a:p>
            <a:r>
              <a:rPr lang="en-US" altLang="en-US" sz="3200" b="1">
                <a:solidFill>
                  <a:srgbClr val="FFFFFF"/>
                </a:solidFill>
                <a:ea typeface="ＭＳ Ｐゴシック" panose="020B0600070205080204" pitchFamily="34" charset="-128"/>
              </a:rPr>
              <a:t>How should we expect people to </a:t>
            </a:r>
            <a:r>
              <a:rPr lang="en-US" altLang="en-US" sz="3200" b="1">
                <a:solidFill>
                  <a:srgbClr val="FFFF00"/>
                </a:solidFill>
                <a:ea typeface="ＭＳ Ｐゴシック" panose="020B0600070205080204" pitchFamily="34" charset="-128"/>
              </a:rPr>
              <a:t>respond </a:t>
            </a:r>
            <a:r>
              <a:rPr lang="en-US" altLang="en-US" sz="3200" b="1">
                <a:solidFill>
                  <a:srgbClr val="FFFFFF"/>
                </a:solidFill>
                <a:ea typeface="ＭＳ Ｐゴシック" panose="020B0600070205080204" pitchFamily="34" charset="-128"/>
              </a:rPr>
              <a:t>to Christ’s claim to be eternal God?</a:t>
            </a:r>
          </a:p>
        </p:txBody>
      </p:sp>
    </p:spTree>
    <p:extLst>
      <p:ext uri="{BB962C8B-B14F-4D97-AF65-F5344CB8AC3E}">
        <p14:creationId xmlns:p14="http://schemas.microsoft.com/office/powerpoint/2010/main" val="2587324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379B4-EAAE-4357-B9F9-C1E147D6848E}"/>
              </a:ext>
            </a:extLst>
          </p:cNvPr>
          <p:cNvSpPr>
            <a:spLocks noGrp="1"/>
          </p:cNvSpPr>
          <p:nvPr>
            <p:ph type="title" idx="4294967295"/>
          </p:nvPr>
        </p:nvSpPr>
        <p:spPr>
          <a:xfrm>
            <a:off x="5334000" y="76200"/>
            <a:ext cx="3657600" cy="3048000"/>
          </a:xfrm>
        </p:spPr>
        <p:txBody>
          <a:bodyPr/>
          <a:lstStyle/>
          <a:p>
            <a:pPr eaLnBrk="1" hangingPunct="1">
              <a:defRPr/>
            </a:pPr>
            <a:r>
              <a:rPr lang="en-US" sz="6600" dirty="0">
                <a:ea typeface="+mj-ea"/>
                <a:cs typeface="+mj-cs"/>
              </a:rPr>
              <a:t>Who is this?</a:t>
            </a:r>
          </a:p>
        </p:txBody>
      </p:sp>
      <p:pic>
        <p:nvPicPr>
          <p:cNvPr id="16387" name="Picture 5" descr="jesus_discovery.jpg">
            <a:extLst>
              <a:ext uri="{FF2B5EF4-FFF2-40B4-BE49-F238E27FC236}">
                <a16:creationId xmlns:a16="http://schemas.microsoft.com/office/drawing/2014/main" id="{28C1D974-5CB0-433C-8A58-A102783D08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76800" cy="682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250256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5D01A-A9C6-4B4F-983F-4E397154B275}"/>
              </a:ext>
            </a:extLst>
          </p:cNvPr>
          <p:cNvSpPr>
            <a:spLocks noGrp="1"/>
          </p:cNvSpPr>
          <p:nvPr>
            <p:ph type="title"/>
          </p:nvPr>
        </p:nvSpPr>
        <p:spPr>
          <a:xfrm>
            <a:off x="533400" y="152400"/>
            <a:ext cx="8610600" cy="1143000"/>
          </a:xfrm>
        </p:spPr>
        <p:txBody>
          <a:bodyPr/>
          <a:lstStyle/>
          <a:p>
            <a:pPr algn="l"/>
            <a:r>
              <a:rPr lang="en-US" altLang="en-US" sz="5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John 6–8</a:t>
            </a:r>
          </a:p>
        </p:txBody>
      </p:sp>
      <p:sp>
        <p:nvSpPr>
          <p:cNvPr id="5" name="Text Placeholder 2">
            <a:extLst>
              <a:ext uri="{FF2B5EF4-FFF2-40B4-BE49-F238E27FC236}">
                <a16:creationId xmlns:a16="http://schemas.microsoft.com/office/drawing/2014/main" id="{1227FB85-B0EF-4290-9B08-6CF4188D5AC5}"/>
              </a:ext>
            </a:extLst>
          </p:cNvPr>
          <p:cNvSpPr txBox="1">
            <a:spLocks/>
          </p:cNvSpPr>
          <p:nvPr/>
        </p:nvSpPr>
        <p:spPr bwMode="auto">
          <a:xfrm>
            <a:off x="3810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Bread</a:t>
            </a:r>
          </a:p>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6</a:t>
            </a:r>
          </a:p>
        </p:txBody>
      </p:sp>
      <p:sp>
        <p:nvSpPr>
          <p:cNvPr id="4" name="Text Placeholder 2">
            <a:extLst>
              <a:ext uri="{FF2B5EF4-FFF2-40B4-BE49-F238E27FC236}">
                <a16:creationId xmlns:a16="http://schemas.microsoft.com/office/drawing/2014/main" id="{D185FF1F-509C-4285-A61E-5E7B9A1025F0}"/>
              </a:ext>
            </a:extLst>
          </p:cNvPr>
          <p:cNvSpPr txBox="1">
            <a:spLocks/>
          </p:cNvSpPr>
          <p:nvPr/>
        </p:nvSpPr>
        <p:spPr bwMode="auto">
          <a:xfrm>
            <a:off x="32766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Water</a:t>
            </a:r>
          </a:p>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7</a:t>
            </a:r>
          </a:p>
        </p:txBody>
      </p:sp>
      <p:sp>
        <p:nvSpPr>
          <p:cNvPr id="6" name="Text Placeholder 2">
            <a:extLst>
              <a:ext uri="{FF2B5EF4-FFF2-40B4-BE49-F238E27FC236}">
                <a16:creationId xmlns:a16="http://schemas.microsoft.com/office/drawing/2014/main" id="{F3432F1D-40AE-44F8-AB8F-083C93F29D44}"/>
              </a:ext>
            </a:extLst>
          </p:cNvPr>
          <p:cNvSpPr txBox="1">
            <a:spLocks/>
          </p:cNvSpPr>
          <p:nvPr/>
        </p:nvSpPr>
        <p:spPr bwMode="auto">
          <a:xfrm>
            <a:off x="62484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Light</a:t>
            </a:r>
          </a:p>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8</a:t>
            </a:r>
          </a:p>
        </p:txBody>
      </p:sp>
      <p:pic>
        <p:nvPicPr>
          <p:cNvPr id="7" name="Picture 6" descr="bread.jpg">
            <a:extLst>
              <a:ext uri="{FF2B5EF4-FFF2-40B4-BE49-F238E27FC236}">
                <a16:creationId xmlns:a16="http://schemas.microsoft.com/office/drawing/2014/main" id="{C6ECF94F-E5F4-40B8-97A2-DA703152D0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60600"/>
            <a:ext cx="27813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water_3.jpg">
            <a:extLst>
              <a:ext uri="{FF2B5EF4-FFF2-40B4-BE49-F238E27FC236}">
                <a16:creationId xmlns:a16="http://schemas.microsoft.com/office/drawing/2014/main" id="{8131D52F-B699-4E5A-8C90-15CA8B64C7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219200"/>
            <a:ext cx="286861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light over ocean.JPG">
            <a:extLst>
              <a:ext uri="{FF2B5EF4-FFF2-40B4-BE49-F238E27FC236}">
                <a16:creationId xmlns:a16="http://schemas.microsoft.com/office/drawing/2014/main" id="{770825F8-4265-43E0-AF9C-3865904BD98B}"/>
              </a:ext>
            </a:extLst>
          </p:cNvPr>
          <p:cNvPicPr>
            <a:picLocks noChangeAspect="1"/>
          </p:cNvPicPr>
          <p:nvPr/>
        </p:nvPicPr>
        <p:blipFill>
          <a:blip r:embed="rId4">
            <a:extLst>
              <a:ext uri="{28A0092B-C50C-407E-A947-70E740481C1C}">
                <a14:useLocalDpi xmlns:a14="http://schemas.microsoft.com/office/drawing/2010/main" val="0"/>
              </a:ext>
            </a:extLst>
          </a:blip>
          <a:srcRect l="30939" r="25937" b="35001"/>
          <a:stretch>
            <a:fillRect/>
          </a:stretch>
        </p:blipFill>
        <p:spPr bwMode="auto">
          <a:xfrm>
            <a:off x="5638800" y="381000"/>
            <a:ext cx="35052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80555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JesusPoster15">
            <a:extLst>
              <a:ext uri="{FF2B5EF4-FFF2-40B4-BE49-F238E27FC236}">
                <a16:creationId xmlns:a16="http://schemas.microsoft.com/office/drawing/2014/main" id="{8BA37A09-106A-419B-8391-342B714E97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ABC2BE35-B9FC-4F23-B2C0-735DCF53C977}"/>
              </a:ext>
            </a:extLst>
          </p:cNvPr>
          <p:cNvSpPr>
            <a:spLocks noGrp="1"/>
          </p:cNvSpPr>
          <p:nvPr>
            <p:ph type="ctrTitle"/>
          </p:nvPr>
        </p:nvSpPr>
        <p:spPr>
          <a:xfrm>
            <a:off x="0" y="0"/>
            <a:ext cx="9144000" cy="1066800"/>
          </a:xfrm>
          <a:solidFill>
            <a:srgbClr val="000000"/>
          </a:solidFill>
        </p:spPr>
        <p:txBody>
          <a:bodyPr/>
          <a:lstStyle/>
          <a:p>
            <a:r>
              <a:rPr lang="en-US" altLang="en-US" sz="3200" dirty="0">
                <a:solidFill>
                  <a:srgbClr val="FFFFFF"/>
                </a:solidFill>
                <a:effectLst/>
                <a:latin typeface="Arial" panose="020B0604020202020204" pitchFamily="34" charset="0"/>
                <a:ea typeface="ＭＳ Ｐゴシック" panose="020B0600070205080204" pitchFamily="34" charset="-128"/>
              </a:rPr>
              <a:t>How should we expect people to </a:t>
            </a:r>
            <a:r>
              <a:rPr lang="en-US" altLang="en-US" sz="3200" dirty="0">
                <a:solidFill>
                  <a:srgbClr val="FFFF00"/>
                </a:solidFill>
                <a:effectLst/>
                <a:latin typeface="Arial" panose="020B0604020202020204" pitchFamily="34" charset="0"/>
                <a:ea typeface="ＭＳ Ｐゴシック" panose="020B0600070205080204" pitchFamily="34" charset="-128"/>
              </a:rPr>
              <a:t>respond </a:t>
            </a:r>
            <a:r>
              <a:rPr lang="en-US" altLang="en-US" sz="3200" dirty="0">
                <a:solidFill>
                  <a:srgbClr val="FFFFFF"/>
                </a:solidFill>
                <a:effectLst/>
                <a:latin typeface="Arial" panose="020B0604020202020204" pitchFamily="34" charset="0"/>
                <a:ea typeface="ＭＳ Ｐゴシック" panose="020B0600070205080204" pitchFamily="34" charset="-128"/>
              </a:rPr>
              <a:t>to Christ’s claim to be eternal God?</a:t>
            </a:r>
          </a:p>
        </p:txBody>
      </p:sp>
      <p:sp>
        <p:nvSpPr>
          <p:cNvPr id="4" name="Title 2">
            <a:extLst>
              <a:ext uri="{FF2B5EF4-FFF2-40B4-BE49-F238E27FC236}">
                <a16:creationId xmlns:a16="http://schemas.microsoft.com/office/drawing/2014/main" id="{696A18CB-9A71-4745-9103-4DE58BF5F42B}"/>
              </a:ext>
            </a:extLst>
          </p:cNvPr>
          <p:cNvSpPr txBox="1">
            <a:spLocks/>
          </p:cNvSpPr>
          <p:nvPr/>
        </p:nvSpPr>
        <p:spPr bwMode="auto">
          <a:xfrm>
            <a:off x="3352800" y="3352800"/>
            <a:ext cx="5791200" cy="1066800"/>
          </a:xfrm>
          <a:prstGeom prst="rect">
            <a:avLst/>
          </a:prstGeom>
          <a:solidFill>
            <a:srgbClr val="000000"/>
          </a:solidFill>
          <a:ln w="9525">
            <a:noFill/>
            <a:miter lim="800000"/>
            <a:headEnd/>
            <a:tailEnd/>
          </a:ln>
        </p:spPr>
        <p:txBody>
          <a:bodyPr lIns="92075" tIns="46037" rIns="92075" bIns="46037" anchor="ct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rPr>
              <a:t>3 responses...</a:t>
            </a:r>
          </a:p>
        </p:txBody>
      </p:sp>
    </p:spTree>
    <p:extLst>
      <p:ext uri="{BB962C8B-B14F-4D97-AF65-F5344CB8AC3E}">
        <p14:creationId xmlns:p14="http://schemas.microsoft.com/office/powerpoint/2010/main" val="16013349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accel="50000" decel="5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6126E-F8B6-4D7A-84C4-967FBE6FD058}"/>
              </a:ext>
            </a:extLst>
          </p:cNvPr>
          <p:cNvSpPr>
            <a:spLocks noGrp="1"/>
          </p:cNvSpPr>
          <p:nvPr>
            <p:ph type="title"/>
          </p:nvPr>
        </p:nvSpPr>
        <p:spPr>
          <a:xfrm>
            <a:off x="0" y="0"/>
            <a:ext cx="9144000" cy="1752600"/>
          </a:xfrm>
        </p:spPr>
        <p:txBody>
          <a:bodyPr/>
          <a:lstStyle/>
          <a:p>
            <a:pPr marL="523875" indent="-523875" algn="l"/>
            <a:r>
              <a:rPr lang="en-US" altLang="en-US" sz="4400" dirty="0">
                <a:solidFill>
                  <a:srgbClr val="FFFFFF"/>
                </a:solidFill>
                <a:effectLst/>
                <a:latin typeface="Arial" panose="020B0604020202020204" pitchFamily="34" charset="0"/>
                <a:ea typeface="ＭＳ Ｐゴシック" panose="020B0600070205080204" pitchFamily="34" charset="-128"/>
              </a:rPr>
              <a:t>I. Some are </a:t>
            </a:r>
            <a:r>
              <a:rPr lang="en-US" altLang="en-US" sz="4400" u="sng" dirty="0">
                <a:solidFill>
                  <a:srgbClr val="E5E500"/>
                </a:solidFill>
                <a:effectLst/>
                <a:latin typeface="Arial" panose="020B0604020202020204" pitchFamily="34" charset="0"/>
                <a:ea typeface="ＭＳ Ｐゴシック" panose="020B0600070205080204" pitchFamily="34" charset="-128"/>
              </a:rPr>
              <a:t>hostile</a:t>
            </a:r>
            <a:r>
              <a:rPr lang="en-US" altLang="en-US" sz="4400" dirty="0">
                <a:solidFill>
                  <a:srgbClr val="E5E500"/>
                </a:solidFill>
                <a:effectLst/>
                <a:latin typeface="Arial" panose="020B0604020202020204" pitchFamily="34" charset="0"/>
                <a:ea typeface="ＭＳ Ｐゴシック" panose="020B0600070205080204" pitchFamily="34" charset="-128"/>
              </a:rPr>
              <a:t> </a:t>
            </a:r>
            <a:r>
              <a:rPr lang="en-US" altLang="en-US" sz="4400" dirty="0">
                <a:solidFill>
                  <a:srgbClr val="FFFFFF"/>
                </a:solidFill>
                <a:effectLst/>
                <a:latin typeface="Arial" panose="020B0604020202020204" pitchFamily="34" charset="0"/>
                <a:ea typeface="ＭＳ Ｐゴシック" panose="020B0600070205080204" pitchFamily="34" charset="-128"/>
              </a:rPr>
              <a:t>to Christ as the way of salvation (8:12-20).</a:t>
            </a:r>
          </a:p>
        </p:txBody>
      </p:sp>
      <p:pic>
        <p:nvPicPr>
          <p:cNvPr id="46083" name="Picture 3" descr="8.23 Pharisees in temple.jpg">
            <a:extLst>
              <a:ext uri="{FF2B5EF4-FFF2-40B4-BE49-F238E27FC236}">
                <a16:creationId xmlns:a16="http://schemas.microsoft.com/office/drawing/2014/main" id="{EF6C1701-6FC3-471A-B349-E1310F3E751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24025"/>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93649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8.12 Jesus I am the light of the world.jpg">
            <a:extLst>
              <a:ext uri="{FF2B5EF4-FFF2-40B4-BE49-F238E27FC236}">
                <a16:creationId xmlns:a16="http://schemas.microsoft.com/office/drawing/2014/main" id="{BBBA3251-E5D6-48FF-BECC-CE2278F151A6}"/>
              </a:ext>
            </a:extLst>
          </p:cNvPr>
          <p:cNvPicPr>
            <a:picLocks noChangeAspect="1"/>
          </p:cNvPicPr>
          <p:nvPr/>
        </p:nvPicPr>
        <p:blipFill>
          <a:blip r:embed="rId2">
            <a:extLst>
              <a:ext uri="{28A0092B-C50C-407E-A947-70E740481C1C}">
                <a14:useLocalDpi xmlns:a14="http://schemas.microsoft.com/office/drawing/2010/main" val="0"/>
              </a:ext>
            </a:extLst>
          </a:blip>
          <a:srcRect l="18239" r="6290"/>
          <a:stretch>
            <a:fillRect/>
          </a:stretch>
        </p:blipFill>
        <p:spPr bwMode="auto">
          <a:xfrm>
            <a:off x="0" y="0"/>
            <a:ext cx="9144000" cy="69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Rectangle 6">
            <a:extLst>
              <a:ext uri="{FF2B5EF4-FFF2-40B4-BE49-F238E27FC236}">
                <a16:creationId xmlns:a16="http://schemas.microsoft.com/office/drawing/2014/main" id="{E9278B3B-3849-448F-B6DA-AF951FCB1ED8}"/>
              </a:ext>
            </a:extLst>
          </p:cNvPr>
          <p:cNvSpPr>
            <a:spLocks noGrp="1" noChangeArrowheads="1"/>
          </p:cNvSpPr>
          <p:nvPr>
            <p:ph type="ctrTitle"/>
          </p:nvPr>
        </p:nvSpPr>
        <p:spPr>
          <a:xfrm>
            <a:off x="2667000" y="990600"/>
            <a:ext cx="6477000" cy="2130425"/>
          </a:xfrm>
        </p:spPr>
        <p:txBody>
          <a:bodyPr/>
          <a:lstStyle/>
          <a:p>
            <a:pPr eaLnBrk="1" hangingPunct="1"/>
            <a:r>
              <a:rPr lang="en-US" altLang="en-US">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“I am the </a:t>
            </a:r>
            <a:r>
              <a:rPr lang="en-US" altLang="en-US" sz="88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light </a:t>
            </a:r>
            <a:r>
              <a:rPr lang="en-US" altLang="en-US">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of the world”</a:t>
            </a:r>
          </a:p>
        </p:txBody>
      </p:sp>
      <p:sp>
        <p:nvSpPr>
          <p:cNvPr id="5123" name="Rectangle 3">
            <a:extLst>
              <a:ext uri="{FF2B5EF4-FFF2-40B4-BE49-F238E27FC236}">
                <a16:creationId xmlns:a16="http://schemas.microsoft.com/office/drawing/2014/main" id="{40E35A6E-5886-4DCD-AAF2-A6CB38564BAA}"/>
              </a:ext>
            </a:extLst>
          </p:cNvPr>
          <p:cNvSpPr>
            <a:spLocks noChangeArrowheads="1"/>
          </p:cNvSpPr>
          <p:nvPr/>
        </p:nvSpPr>
        <p:spPr bwMode="auto">
          <a:xfrm>
            <a:off x="4800600" y="5638800"/>
            <a:ext cx="4105275" cy="863600"/>
          </a:xfrm>
          <a:prstGeom prst="rect">
            <a:avLst/>
          </a:prstGeom>
          <a:noFill/>
          <a:ln w="9525">
            <a:noFill/>
            <a:miter lim="800000"/>
            <a:headEnd/>
            <a:tailEnd/>
          </a:ln>
        </p:spPr>
        <p:txBody>
          <a:bodyPr lIns="92075" tIns="46037" rIns="92075" bIns="46037"/>
          <a:lstStyle/>
          <a:p>
            <a:pPr marL="0" marR="0" lvl="0" indent="0" algn="r" defTabSz="914400" rtl="0" eaLnBrk="1" fontAlgn="base" latinLnBrk="0" hangingPunct="1">
              <a:lnSpc>
                <a:spcPct val="90000"/>
              </a:lnSpc>
              <a:spcBef>
                <a:spcPct val="20000"/>
              </a:spcBef>
              <a:spcAft>
                <a:spcPct val="0"/>
              </a:spcAft>
              <a:buClr>
                <a:srgbClr val="800000"/>
              </a:buClr>
              <a:buSzPct val="60000"/>
              <a:buFont typeface="Wingdings" charset="2"/>
              <a:buNone/>
              <a:tabLst/>
              <a:defRPr/>
            </a:pPr>
            <a:r>
              <a:rPr kumimoji="0" lang="en-US" sz="3600" b="1" i="1" u="none" strike="noStrike" kern="1200" cap="none" spc="0" normalizeH="0" baseline="0" noProof="0">
                <a:ln>
                  <a:noFill/>
                </a:ln>
                <a:solidFill>
                  <a:srgbClr val="FFFFFF"/>
                </a:solidFill>
                <a:effectLst>
                  <a:outerShdw blurRad="38100" dist="38100" dir="2700000" algn="tl">
                    <a:srgbClr val="800000"/>
                  </a:outerShdw>
                </a:effectLst>
                <a:uLnTx/>
                <a:uFillTx/>
                <a:latin typeface="Arial" charset="0"/>
                <a:ea typeface="ＭＳ Ｐゴシック" panose="020B0600070205080204" pitchFamily="34" charset="-128"/>
                <a:cs typeface="+mn-cs"/>
              </a:rPr>
              <a:t>John 8:12 </a:t>
            </a:r>
          </a:p>
        </p:txBody>
      </p:sp>
    </p:spTree>
    <p:extLst>
      <p:ext uri="{BB962C8B-B14F-4D97-AF65-F5344CB8AC3E}">
        <p14:creationId xmlns:p14="http://schemas.microsoft.com/office/powerpoint/2010/main" val="10131033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afterEffect">
                                  <p:stCondLst>
                                    <p:cond delay="0"/>
                                  </p:stCondLst>
                                  <p:childTnLst>
                                    <p:animMotion origin="layout" path="M -0.00382 0.51907 L -8.33333E-7 2.94798E-6 " pathEditMode="relative" rAng="0" ptsTypes="AA">
                                      <p:cBhvr>
                                        <p:cTn id="6" dur="2000" fill="hold"/>
                                        <p:tgtEl>
                                          <p:spTgt spid="5123"/>
                                        </p:tgtEl>
                                        <p:attrNameLst>
                                          <p:attrName>ppt_x</p:attrName>
                                          <p:attrName>ppt_y</p:attrName>
                                        </p:attrNameLst>
                                      </p:cBhvr>
                                      <p:rCtr x="191" y="-25965"/>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102"/>
                                        </p:tgtEl>
                                        <p:attrNameLst>
                                          <p:attrName>style.visibility</p:attrName>
                                        </p:attrNameLst>
                                      </p:cBhvr>
                                      <p:to>
                                        <p:strVal val="visible"/>
                                      </p:to>
                                    </p:set>
                                    <p:animEffect transition="in" filter="fade">
                                      <p:cBhvr>
                                        <p:cTn id="11" dur="20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P spid="5123"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8.12 Jesus I am the light of the world.jpg">
            <a:extLst>
              <a:ext uri="{FF2B5EF4-FFF2-40B4-BE49-F238E27FC236}">
                <a16:creationId xmlns:a16="http://schemas.microsoft.com/office/drawing/2014/main" id="{B9697505-B604-43B6-A231-991F77ED1546}"/>
              </a:ext>
            </a:extLst>
          </p:cNvPr>
          <p:cNvPicPr>
            <a:picLocks noChangeAspect="1"/>
          </p:cNvPicPr>
          <p:nvPr/>
        </p:nvPicPr>
        <p:blipFill>
          <a:blip r:embed="rId2">
            <a:extLst>
              <a:ext uri="{28A0092B-C50C-407E-A947-70E740481C1C}">
                <a14:useLocalDpi xmlns:a14="http://schemas.microsoft.com/office/drawing/2010/main" val="0"/>
              </a:ext>
            </a:extLst>
          </a:blip>
          <a:srcRect l="18239" r="6290"/>
          <a:stretch>
            <a:fillRect/>
          </a:stretch>
        </p:blipFill>
        <p:spPr bwMode="auto">
          <a:xfrm>
            <a:off x="0" y="0"/>
            <a:ext cx="9144000" cy="69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Rectangle 6">
            <a:extLst>
              <a:ext uri="{FF2B5EF4-FFF2-40B4-BE49-F238E27FC236}">
                <a16:creationId xmlns:a16="http://schemas.microsoft.com/office/drawing/2014/main" id="{B47C91CC-7E0B-43DE-8D03-9B35930D96AA}"/>
              </a:ext>
            </a:extLst>
          </p:cNvPr>
          <p:cNvSpPr>
            <a:spLocks noGrp="1" noChangeArrowheads="1"/>
          </p:cNvSpPr>
          <p:nvPr>
            <p:ph type="ctrTitle"/>
          </p:nvPr>
        </p:nvSpPr>
        <p:spPr>
          <a:xfrm>
            <a:off x="0" y="838200"/>
            <a:ext cx="9144000" cy="4800600"/>
          </a:xfrm>
        </p:spPr>
        <p:txBody>
          <a:bodyPr/>
          <a:lstStyle/>
          <a:p>
            <a:pPr eaLnBrk="1" hangingPunct="1"/>
            <a:r>
              <a:rPr lang="en-US" altLang="en-US" sz="4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“The claim is exclusive, one only God could make.  Note that Jesus claimed to </a:t>
            </a:r>
            <a:r>
              <a:rPr lang="en-US" altLang="en-US" sz="4400" i="1">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the </a:t>
            </a:r>
            <a:r>
              <a:rPr lang="en-US" altLang="en-US" sz="4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light of the world, not </a:t>
            </a:r>
            <a:r>
              <a:rPr lang="en-US" altLang="en-US" sz="4400" i="1">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a</a:t>
            </a:r>
            <a:r>
              <a:rPr lang="en-US" altLang="en-US" sz="4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 light.  Although the claim is </a:t>
            </a:r>
            <a:r>
              <a:rPr lang="en-US" altLang="en-US" sz="4400" i="1">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ex</a:t>
            </a:r>
            <a:r>
              <a:rPr lang="en-US" altLang="en-US" sz="4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clusive, the offer is </a:t>
            </a:r>
            <a:r>
              <a:rPr lang="en-US" altLang="en-US" sz="4400" i="1">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in</a:t>
            </a:r>
            <a:r>
              <a:rPr lang="en-US" altLang="en-US" sz="4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clusive—an offer any and all could respond to.”</a:t>
            </a:r>
          </a:p>
        </p:txBody>
      </p:sp>
      <p:sp>
        <p:nvSpPr>
          <p:cNvPr id="5123" name="Rectangle 3">
            <a:extLst>
              <a:ext uri="{FF2B5EF4-FFF2-40B4-BE49-F238E27FC236}">
                <a16:creationId xmlns:a16="http://schemas.microsoft.com/office/drawing/2014/main" id="{B343C1AE-16FC-4030-A385-FADFD85DE868}"/>
              </a:ext>
            </a:extLst>
          </p:cNvPr>
          <p:cNvSpPr>
            <a:spLocks noChangeArrowheads="1"/>
          </p:cNvSpPr>
          <p:nvPr/>
        </p:nvSpPr>
        <p:spPr bwMode="auto">
          <a:xfrm>
            <a:off x="0" y="5918200"/>
            <a:ext cx="8905875" cy="863600"/>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
                <a:srgbClr val="800000"/>
              </a:buClr>
              <a:buSzPct val="60000"/>
              <a:buFont typeface="Wingdings" panose="05000000000000000000" pitchFamily="2" charset="2"/>
              <a:buNone/>
              <a:tabLst/>
              <a:defRPr/>
            </a:pPr>
            <a:r>
              <a:rPr kumimoji="0" lang="en-US" altLang="en-US" sz="3200" b="1" i="0" u="none" strike="noStrike" kern="1200" cap="none" spc="0" normalizeH="0" baseline="0" noProof="0">
                <a:ln>
                  <a:noFill/>
                </a:ln>
                <a:solidFill>
                  <a:srgbClr val="FFFFFF"/>
                </a:solidFill>
                <a:effectLst>
                  <a:outerShdw blurRad="38100" dist="38100" dir="2700000" algn="tl">
                    <a:srgbClr val="800000"/>
                  </a:outerShdw>
                </a:effectLst>
                <a:uLnTx/>
                <a:uFillTx/>
                <a:latin typeface="Arial" panose="020B0604020202020204" pitchFamily="34" charset="0"/>
                <a:ea typeface="ＭＳ Ｐゴシック" panose="020B0600070205080204" pitchFamily="34" charset="-128"/>
                <a:cs typeface="+mn-cs"/>
              </a:rPr>
              <a:t>Charles Swindoll, </a:t>
            </a:r>
            <a:r>
              <a:rPr kumimoji="0" lang="en-US" altLang="en-US" sz="3200" b="1" i="1" u="none" strike="noStrike" kern="1200" cap="none" spc="0" normalizeH="0" baseline="0" noProof="0">
                <a:ln>
                  <a:noFill/>
                </a:ln>
                <a:solidFill>
                  <a:srgbClr val="FFFFFF"/>
                </a:solidFill>
                <a:effectLst>
                  <a:outerShdw blurRad="38100" dist="38100" dir="2700000" algn="tl">
                    <a:srgbClr val="800000"/>
                  </a:outerShdw>
                </a:effectLst>
                <a:uLnTx/>
                <a:uFillTx/>
                <a:latin typeface="Arial" panose="020B0604020202020204" pitchFamily="34" charset="0"/>
                <a:ea typeface="ＭＳ Ｐゴシック" panose="020B0600070205080204" pitchFamily="34" charset="-128"/>
                <a:cs typeface="+mn-cs"/>
              </a:rPr>
              <a:t>Following Christ…</a:t>
            </a:r>
            <a:br>
              <a:rPr kumimoji="0" lang="en-US" altLang="en-US" sz="3200" b="1" i="1" u="none" strike="noStrike" kern="1200" cap="none" spc="0" normalizeH="0" baseline="0" noProof="0">
                <a:ln>
                  <a:noFill/>
                </a:ln>
                <a:solidFill>
                  <a:srgbClr val="FFFFFF"/>
                </a:solidFill>
                <a:effectLst>
                  <a:outerShdw blurRad="38100" dist="38100" dir="2700000" algn="tl">
                    <a:srgbClr val="800000"/>
                  </a:outerShdw>
                </a:effectLst>
                <a:uLnTx/>
                <a:uFillTx/>
                <a:latin typeface="Arial" panose="020B0604020202020204" pitchFamily="34" charset="0"/>
                <a:ea typeface="ＭＳ Ｐゴシック" panose="020B0600070205080204" pitchFamily="34" charset="-128"/>
                <a:cs typeface="+mn-cs"/>
              </a:rPr>
            </a:br>
            <a:r>
              <a:rPr kumimoji="0" lang="en-US" altLang="en-US" sz="3200" b="1" i="1" u="none" strike="noStrike" kern="1200" cap="none" spc="0" normalizeH="0" baseline="0" noProof="0">
                <a:ln>
                  <a:noFill/>
                </a:ln>
                <a:solidFill>
                  <a:srgbClr val="FFFFFF"/>
                </a:solidFill>
                <a:effectLst>
                  <a:outerShdw blurRad="38100" dist="38100" dir="2700000" algn="tl">
                    <a:srgbClr val="800000"/>
                  </a:outerShdw>
                </a:effectLst>
                <a:uLnTx/>
                <a:uFillTx/>
                <a:latin typeface="Arial" panose="020B0604020202020204" pitchFamily="34" charset="0"/>
                <a:ea typeface="ＭＳ Ｐゴシック" panose="020B0600070205080204" pitchFamily="34" charset="-128"/>
                <a:cs typeface="+mn-cs"/>
              </a:rPr>
              <a:t>The Man of God,</a:t>
            </a:r>
            <a:r>
              <a:rPr kumimoji="0" lang="en-US" altLang="en-US" sz="3200" b="1" i="0" u="none" strike="noStrike" kern="1200" cap="none" spc="0" normalizeH="0" baseline="0" noProof="0">
                <a:ln>
                  <a:noFill/>
                </a:ln>
                <a:solidFill>
                  <a:srgbClr val="FFFFFF"/>
                </a:solidFill>
                <a:effectLst>
                  <a:outerShdw blurRad="38100" dist="38100" dir="2700000" algn="tl">
                    <a:srgbClr val="800000"/>
                  </a:outerShdw>
                </a:effectLst>
                <a:uLnTx/>
                <a:uFillTx/>
                <a:latin typeface="Arial" panose="020B0604020202020204" pitchFamily="34" charset="0"/>
                <a:ea typeface="ＭＳ Ｐゴシック" panose="020B0600070205080204" pitchFamily="34" charset="-128"/>
                <a:cs typeface="+mn-cs"/>
              </a:rPr>
              <a:t> 33, emphasis his </a:t>
            </a:r>
          </a:p>
        </p:txBody>
      </p:sp>
    </p:spTree>
    <p:extLst>
      <p:ext uri="{BB962C8B-B14F-4D97-AF65-F5344CB8AC3E}">
        <p14:creationId xmlns:p14="http://schemas.microsoft.com/office/powerpoint/2010/main" val="19078872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afterEffect">
                                  <p:stCondLst>
                                    <p:cond delay="0"/>
                                  </p:stCondLst>
                                  <p:childTnLst>
                                    <p:animMotion origin="layout" path="M -0.00382 0.51907 L -8.33333E-7 2.94798E-6 " pathEditMode="relative" rAng="0" ptsTypes="AA">
                                      <p:cBhvr>
                                        <p:cTn id="6" dur="2000" fill="hold"/>
                                        <p:tgtEl>
                                          <p:spTgt spid="5123"/>
                                        </p:tgtEl>
                                        <p:attrNameLst>
                                          <p:attrName>ppt_x</p:attrName>
                                          <p:attrName>ppt_y</p:attrName>
                                        </p:attrNameLst>
                                      </p:cBhvr>
                                      <p:rCtr x="191" y="-25965"/>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102"/>
                                        </p:tgtEl>
                                        <p:attrNameLst>
                                          <p:attrName>style.visibility</p:attrName>
                                        </p:attrNameLst>
                                      </p:cBhvr>
                                      <p:to>
                                        <p:strVal val="visible"/>
                                      </p:to>
                                    </p:set>
                                    <p:animEffect transition="in" filter="fade">
                                      <p:cBhvr>
                                        <p:cTn id="11" dur="20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P spid="512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twocandles-reflect.jpg">
            <a:extLst>
              <a:ext uri="{FF2B5EF4-FFF2-40B4-BE49-F238E27FC236}">
                <a16:creationId xmlns:a16="http://schemas.microsoft.com/office/drawing/2014/main" id="{F769DE1D-3687-47C2-9EBB-15DFADB5B885}"/>
              </a:ext>
            </a:extLst>
          </p:cNvPr>
          <p:cNvPicPr>
            <a:picLocks noChangeAspect="1"/>
          </p:cNvPicPr>
          <p:nvPr/>
        </p:nvPicPr>
        <p:blipFill>
          <a:blip r:embed="rId2">
            <a:extLst>
              <a:ext uri="{28A0092B-C50C-407E-A947-70E740481C1C}">
                <a14:useLocalDpi xmlns:a14="http://schemas.microsoft.com/office/drawing/2010/main" val="0"/>
              </a:ext>
            </a:extLst>
          </a:blip>
          <a:srcRect b="3333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3B2DE17-3DA5-488E-95E0-14F78980D212}"/>
              </a:ext>
            </a:extLst>
          </p:cNvPr>
          <p:cNvSpPr>
            <a:spLocks noGrp="1"/>
          </p:cNvSpPr>
          <p:nvPr>
            <p:ph type="title"/>
          </p:nvPr>
        </p:nvSpPr>
        <p:spPr/>
        <p:txBody>
          <a:bodyPr/>
          <a:lstStyle/>
          <a:p>
            <a:r>
              <a:rPr lang="en-US" altLang="en-US" dirty="0">
                <a:effectLst>
                  <a:outerShdw blurRad="38100" dist="38100" dir="2700000" algn="tl">
                    <a:schemeClr val="bg1"/>
                  </a:outerShdw>
                </a:effectLst>
                <a:latin typeface="Arial" panose="020B0604020202020204" pitchFamily="34" charset="0"/>
                <a:ea typeface="ＭＳ Ｐゴシック" panose="020B0600070205080204" pitchFamily="34" charset="-128"/>
              </a:rPr>
              <a:t>Two Witnesses (Deut 17:6)</a:t>
            </a:r>
          </a:p>
        </p:txBody>
      </p:sp>
      <p:sp>
        <p:nvSpPr>
          <p:cNvPr id="4" name="Title 1">
            <a:extLst>
              <a:ext uri="{FF2B5EF4-FFF2-40B4-BE49-F238E27FC236}">
                <a16:creationId xmlns:a16="http://schemas.microsoft.com/office/drawing/2014/main" id="{D774C452-FDCB-4B89-8825-DF71A4B5A1E6}"/>
              </a:ext>
            </a:extLst>
          </p:cNvPr>
          <p:cNvSpPr txBox="1">
            <a:spLocks/>
          </p:cNvSpPr>
          <p:nvPr/>
        </p:nvSpPr>
        <p:spPr bwMode="auto">
          <a:xfrm>
            <a:off x="0" y="4343400"/>
            <a:ext cx="9144000" cy="2362200"/>
          </a:xfrm>
          <a:prstGeom prst="rect">
            <a:avLst/>
          </a:prstGeom>
          <a:noFill/>
          <a:ln w="9525">
            <a:noFill/>
            <a:miter lim="800000"/>
            <a:headEnd/>
            <a:tailEnd/>
          </a:ln>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“But never put a person to death on the testimony of only one witness. There must always be two or three witnesses.”</a:t>
            </a:r>
          </a:p>
        </p:txBody>
      </p:sp>
    </p:spTree>
    <p:extLst>
      <p:ext uri="{BB962C8B-B14F-4D97-AF65-F5344CB8AC3E}">
        <p14:creationId xmlns:p14="http://schemas.microsoft.com/office/powerpoint/2010/main" val="39102652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jesuslight-of-the-world.jpg">
            <a:extLst>
              <a:ext uri="{FF2B5EF4-FFF2-40B4-BE49-F238E27FC236}">
                <a16:creationId xmlns:a16="http://schemas.microsoft.com/office/drawing/2014/main" id="{679B2B1E-6C89-4F55-9660-A21D1B81C8BA}"/>
              </a:ext>
            </a:extLst>
          </p:cNvPr>
          <p:cNvPicPr>
            <a:picLocks noChangeAspect="1"/>
          </p:cNvPicPr>
          <p:nvPr/>
        </p:nvPicPr>
        <p:blipFill>
          <a:blip r:embed="rId2">
            <a:extLst>
              <a:ext uri="{28A0092B-C50C-407E-A947-70E740481C1C}">
                <a14:useLocalDpi xmlns:a14="http://schemas.microsoft.com/office/drawing/2010/main" val="0"/>
              </a:ext>
            </a:extLst>
          </a:blip>
          <a:srcRect r="1666" b="1193"/>
          <a:stretch>
            <a:fillRect/>
          </a:stretch>
        </p:blipFill>
        <p:spPr bwMode="auto">
          <a:xfrm>
            <a:off x="0" y="242888"/>
            <a:ext cx="9144000" cy="641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Rectangle 6">
            <a:extLst>
              <a:ext uri="{FF2B5EF4-FFF2-40B4-BE49-F238E27FC236}">
                <a16:creationId xmlns:a16="http://schemas.microsoft.com/office/drawing/2014/main" id="{C5B798D2-376A-4DB2-BF08-E60F2D631DF6}"/>
              </a:ext>
            </a:extLst>
          </p:cNvPr>
          <p:cNvSpPr>
            <a:spLocks noGrp="1" noChangeArrowheads="1"/>
          </p:cNvSpPr>
          <p:nvPr>
            <p:ph type="title"/>
          </p:nvPr>
        </p:nvSpPr>
        <p:spPr>
          <a:xfrm>
            <a:off x="0" y="0"/>
            <a:ext cx="3733800" cy="1905000"/>
          </a:xfrm>
          <a:solidFill>
            <a:srgbClr val="000000"/>
          </a:solidFill>
        </p:spPr>
        <p:txBody>
          <a:bodyPr/>
          <a:lstStyle/>
          <a:p>
            <a:pPr eaLnBrk="1" hangingPunct="1">
              <a:defRPr/>
            </a:pPr>
            <a:r>
              <a:rPr lang="en-US" sz="4400" dirty="0">
                <a:effectLst/>
                <a:latin typeface="Arial" charset="0"/>
              </a:rPr>
              <a:t>Jesus is the light of life (12-20)  </a:t>
            </a:r>
          </a:p>
        </p:txBody>
      </p:sp>
      <p:sp>
        <p:nvSpPr>
          <p:cNvPr id="12297" name="Rectangle 9">
            <a:extLst>
              <a:ext uri="{FF2B5EF4-FFF2-40B4-BE49-F238E27FC236}">
                <a16:creationId xmlns:a16="http://schemas.microsoft.com/office/drawing/2014/main" id="{1404C81D-6998-4B4E-871A-DAF6FD6FE179}"/>
              </a:ext>
            </a:extLst>
          </p:cNvPr>
          <p:cNvSpPr>
            <a:spLocks noChangeArrowheads="1"/>
          </p:cNvSpPr>
          <p:nvPr/>
        </p:nvSpPr>
        <p:spPr bwMode="auto">
          <a:xfrm>
            <a:off x="153988" y="1295400"/>
            <a:ext cx="3884612" cy="4032250"/>
          </a:xfrm>
          <a:prstGeom prst="rect">
            <a:avLst/>
          </a:prstGeom>
          <a:noFill/>
          <a:ln w="9525">
            <a:noFill/>
            <a:miter lim="800000"/>
            <a:headEnd/>
            <a:tailEnd/>
          </a:ln>
        </p:spPr>
        <p:txBody>
          <a:bodyPr lIns="92075" tIns="46037" rIns="92075" bIns="46037"/>
          <a:lstStyle>
            <a:lvl1pPr marL="342900" indent="-342900"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342900" marR="0" lvl="0" indent="-342900" algn="ctr" defTabSz="914400" rtl="0" eaLnBrk="1" fontAlgn="base" latinLnBrk="0" hangingPunct="1">
              <a:lnSpc>
                <a:spcPct val="200000"/>
              </a:lnSpc>
              <a:spcBef>
                <a:spcPct val="20000"/>
              </a:spcBef>
              <a:spcAft>
                <a:spcPct val="0"/>
              </a:spcAft>
              <a:buClr>
                <a:srgbClr val="800000"/>
              </a:buClr>
              <a:buSzPct val="60000"/>
              <a:buFont typeface="Wingdings" panose="05000000000000000000" pitchFamily="2" charset="2"/>
              <a:buChar char="n"/>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800000"/>
                  </a:outerShdw>
                </a:effectLst>
                <a:uLnTx/>
                <a:uFillTx/>
                <a:latin typeface="Arial" panose="020B0604020202020204" pitchFamily="34" charset="0"/>
                <a:ea typeface="ＭＳ Ｐゴシック" panose="020B0600070205080204" pitchFamily="34" charset="-128"/>
                <a:cs typeface="+mn-cs"/>
              </a:rPr>
              <a:t>Light 	</a:t>
            </a:r>
            <a:r>
              <a:rPr kumimoji="0" lang="en-US" altLang="en-US" sz="4400" b="1" i="0" u="none" strike="noStrike" kern="1200" cap="none" spc="0" normalizeH="0" baseline="0" noProof="0">
                <a:ln>
                  <a:noFill/>
                </a:ln>
                <a:solidFill>
                  <a:srgbClr val="FFCC99"/>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 	</a:t>
            </a:r>
          </a:p>
          <a:p>
            <a:pPr marL="342900" marR="0" lvl="0" indent="-342900" algn="ctr" defTabSz="914400" rtl="0" eaLnBrk="1" fontAlgn="base" latinLnBrk="0" hangingPunct="1">
              <a:lnSpc>
                <a:spcPct val="200000"/>
              </a:lnSpc>
              <a:spcBef>
                <a:spcPct val="20000"/>
              </a:spcBef>
              <a:spcAft>
                <a:spcPct val="0"/>
              </a:spcAft>
              <a:buClr>
                <a:srgbClr val="800000"/>
              </a:buClr>
              <a:buSzPct val="60000"/>
              <a:buFont typeface="Wingdings" panose="05000000000000000000" pitchFamily="2" charset="2"/>
              <a:buChar char="n"/>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800000"/>
                  </a:outerShdw>
                </a:effectLst>
                <a:uLnTx/>
                <a:uFillTx/>
                <a:latin typeface="Arial" panose="020B0604020202020204" pitchFamily="34" charset="0"/>
                <a:ea typeface="ＭＳ Ｐゴシック" panose="020B0600070205080204" pitchFamily="34" charset="-128"/>
                <a:cs typeface="+mn-cs"/>
              </a:rPr>
              <a:t>Life		</a:t>
            </a:r>
            <a:endParaRPr kumimoji="0" lang="en-US" altLang="en-US" sz="4400" b="1" i="0" u="none" strike="noStrike" kern="1200" cap="none" spc="0" normalizeH="0" baseline="0" noProof="0">
              <a:ln>
                <a:noFill/>
              </a:ln>
              <a:solidFill>
                <a:srgbClr val="FF9933"/>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endParaRPr>
          </a:p>
        </p:txBody>
      </p:sp>
      <p:sp>
        <p:nvSpPr>
          <p:cNvPr id="12299" name="Rectangle 11">
            <a:extLst>
              <a:ext uri="{FF2B5EF4-FFF2-40B4-BE49-F238E27FC236}">
                <a16:creationId xmlns:a16="http://schemas.microsoft.com/office/drawing/2014/main" id="{6D812D25-C886-40DB-AEF3-E5AF463516FC}"/>
              </a:ext>
            </a:extLst>
          </p:cNvPr>
          <p:cNvSpPr>
            <a:spLocks noChangeArrowheads="1"/>
          </p:cNvSpPr>
          <p:nvPr/>
        </p:nvSpPr>
        <p:spPr bwMode="auto">
          <a:xfrm>
            <a:off x="5564188" y="1331913"/>
            <a:ext cx="3960812" cy="4032250"/>
          </a:xfrm>
          <a:prstGeom prst="rect">
            <a:avLst/>
          </a:prstGeom>
          <a:noFill/>
          <a:ln w="9525">
            <a:noFill/>
            <a:miter lim="800000"/>
            <a:headEnd/>
            <a:tailEnd/>
          </a:ln>
        </p:spPr>
        <p:txBody>
          <a:bodyPr lIns="92075" tIns="46037" rIns="92075" bIns="46037"/>
          <a:lstStyle/>
          <a:p>
            <a:pPr marL="342900" marR="0" lvl="0" indent="-342900" algn="ctr" defTabSz="914400" rtl="0" eaLnBrk="1" fontAlgn="base" latinLnBrk="0" hangingPunct="1">
              <a:lnSpc>
                <a:spcPct val="200000"/>
              </a:lnSpc>
              <a:spcBef>
                <a:spcPct val="20000"/>
              </a:spcBef>
              <a:spcAft>
                <a:spcPct val="0"/>
              </a:spcAft>
              <a:buClr>
                <a:srgbClr val="800000"/>
              </a:buClr>
              <a:buSzPct val="60000"/>
              <a:buFont typeface="Wingdings" charset="2"/>
              <a:buChar char="n"/>
              <a:tabLst/>
              <a:defRPr/>
            </a:pPr>
            <a:r>
              <a:rPr kumimoji="0" lang="en-US" sz="4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ＭＳ Ｐゴシック" panose="020B0600070205080204" pitchFamily="34" charset="-128"/>
                <a:cs typeface="+mn-cs"/>
              </a:rPr>
              <a:t>Darkness  	</a:t>
            </a:r>
          </a:p>
          <a:p>
            <a:pPr marL="342900" marR="0" lvl="0" indent="-342900" algn="ctr" defTabSz="914400" rtl="0" eaLnBrk="1" fontAlgn="base" latinLnBrk="0" hangingPunct="1">
              <a:lnSpc>
                <a:spcPct val="200000"/>
              </a:lnSpc>
              <a:spcBef>
                <a:spcPct val="20000"/>
              </a:spcBef>
              <a:spcAft>
                <a:spcPct val="0"/>
              </a:spcAft>
              <a:buClr>
                <a:srgbClr val="800000"/>
              </a:buClr>
              <a:buSzPct val="60000"/>
              <a:buFont typeface="Wingdings" charset="2"/>
              <a:buChar char="n"/>
              <a:tabLst/>
              <a:defRPr/>
            </a:pPr>
            <a:r>
              <a:rPr kumimoji="0" lang="en-US" sz="4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ＭＳ Ｐゴシック" panose="020B0600070205080204" pitchFamily="34" charset="-128"/>
                <a:cs typeface="+mn-cs"/>
              </a:rPr>
              <a:t>Death 		</a:t>
            </a:r>
          </a:p>
        </p:txBody>
      </p:sp>
      <p:grpSp>
        <p:nvGrpSpPr>
          <p:cNvPr id="2" name="Group 9">
            <a:extLst>
              <a:ext uri="{FF2B5EF4-FFF2-40B4-BE49-F238E27FC236}">
                <a16:creationId xmlns:a16="http://schemas.microsoft.com/office/drawing/2014/main" id="{42BB4AC6-9FEE-4D2C-A268-EA9170A842DB}"/>
              </a:ext>
            </a:extLst>
          </p:cNvPr>
          <p:cNvGrpSpPr>
            <a:grpSpLocks/>
          </p:cNvGrpSpPr>
          <p:nvPr/>
        </p:nvGrpSpPr>
        <p:grpSpPr bwMode="auto">
          <a:xfrm>
            <a:off x="692150" y="434975"/>
            <a:ext cx="7537450" cy="5649913"/>
            <a:chOff x="692445" y="435259"/>
            <a:chExt cx="7537155" cy="5649273"/>
          </a:xfrm>
        </p:grpSpPr>
        <p:sp>
          <p:nvSpPr>
            <p:cNvPr id="6" name="TextBox 5">
              <a:extLst>
                <a:ext uri="{FF2B5EF4-FFF2-40B4-BE49-F238E27FC236}">
                  <a16:creationId xmlns:a16="http://schemas.microsoft.com/office/drawing/2014/main" id="{9D67E6AD-16F4-425A-A317-2EF14715C895}"/>
                </a:ext>
              </a:extLst>
            </p:cNvPr>
            <p:cNvSpPr txBox="1"/>
            <p:nvPr/>
          </p:nvSpPr>
          <p:spPr>
            <a:xfrm rot="20636178">
              <a:off x="1475052" y="4514672"/>
              <a:ext cx="5811610" cy="1569860"/>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lan Den"/>
                  <a:ea typeface="ＭＳ Ｐゴシック" panose="020B0600070205080204" pitchFamily="34" charset="-128"/>
                  <a:cs typeface="Alan Den"/>
                </a:rPr>
                <a:t>Hostility!</a:t>
              </a:r>
            </a:p>
          </p:txBody>
        </p:sp>
        <p:grpSp>
          <p:nvGrpSpPr>
            <p:cNvPr id="43016" name="Group 8">
              <a:extLst>
                <a:ext uri="{FF2B5EF4-FFF2-40B4-BE49-F238E27FC236}">
                  <a16:creationId xmlns:a16="http://schemas.microsoft.com/office/drawing/2014/main" id="{60CC2B4B-6337-4945-ACCE-2A10E56592A1}"/>
                </a:ext>
              </a:extLst>
            </p:cNvPr>
            <p:cNvGrpSpPr>
              <a:grpSpLocks/>
            </p:cNvGrpSpPr>
            <p:nvPr/>
          </p:nvGrpSpPr>
          <p:grpSpPr bwMode="auto">
            <a:xfrm>
              <a:off x="692445" y="435259"/>
              <a:ext cx="7537155" cy="4839543"/>
              <a:chOff x="692445" y="435259"/>
              <a:chExt cx="7537155" cy="4839543"/>
            </a:xfrm>
          </p:grpSpPr>
          <p:sp>
            <p:nvSpPr>
              <p:cNvPr id="7" name="Freeform 6">
                <a:extLst>
                  <a:ext uri="{FF2B5EF4-FFF2-40B4-BE49-F238E27FC236}">
                    <a16:creationId xmlns:a16="http://schemas.microsoft.com/office/drawing/2014/main" id="{F6424224-20E8-4E0B-BA27-D3BE454FC7E0}"/>
                  </a:ext>
                </a:extLst>
              </p:cNvPr>
              <p:cNvSpPr>
                <a:spLocks noChangeArrowheads="1"/>
              </p:cNvSpPr>
              <p:nvPr/>
            </p:nvSpPr>
            <p:spPr bwMode="auto">
              <a:xfrm>
                <a:off x="692445" y="435259"/>
                <a:ext cx="7195856" cy="4687357"/>
              </a:xfrm>
              <a:custGeom>
                <a:avLst/>
                <a:gdLst>
                  <a:gd name="T0" fmla="*/ 19449 w 7196119"/>
                  <a:gd name="T1" fmla="*/ 26593 h 4687143"/>
                  <a:gd name="T2" fmla="*/ 288804 w 7196119"/>
                  <a:gd name="T3" fmla="*/ 180550 h 4687143"/>
                  <a:gd name="T4" fmla="*/ 481201 w 7196119"/>
                  <a:gd name="T5" fmla="*/ 276774 h 4687143"/>
                  <a:gd name="T6" fmla="*/ 654359 w 7196119"/>
                  <a:gd name="T7" fmla="*/ 411486 h 4687143"/>
                  <a:gd name="T8" fmla="*/ 1443186 w 7196119"/>
                  <a:gd name="T9" fmla="*/ 950336 h 4687143"/>
                  <a:gd name="T10" fmla="*/ 1635583 w 7196119"/>
                  <a:gd name="T11" fmla="*/ 1104293 h 4687143"/>
                  <a:gd name="T12" fmla="*/ 1770261 w 7196119"/>
                  <a:gd name="T13" fmla="*/ 1219762 h 4687143"/>
                  <a:gd name="T14" fmla="*/ 1924179 w 7196119"/>
                  <a:gd name="T15" fmla="*/ 1354474 h 4687143"/>
                  <a:gd name="T16" fmla="*/ 2097336 w 7196119"/>
                  <a:gd name="T17" fmla="*/ 1489186 h 4687143"/>
                  <a:gd name="T18" fmla="*/ 2212774 w 7196119"/>
                  <a:gd name="T19" fmla="*/ 1566166 h 4687143"/>
                  <a:gd name="T20" fmla="*/ 2308973 w 7196119"/>
                  <a:gd name="T21" fmla="*/ 1643144 h 4687143"/>
                  <a:gd name="T22" fmla="*/ 2405171 w 7196119"/>
                  <a:gd name="T23" fmla="*/ 1681633 h 4687143"/>
                  <a:gd name="T24" fmla="*/ 2674527 w 7196119"/>
                  <a:gd name="T25" fmla="*/ 1835590 h 4687143"/>
                  <a:gd name="T26" fmla="*/ 2809205 w 7196119"/>
                  <a:gd name="T27" fmla="*/ 1912568 h 4687143"/>
                  <a:gd name="T28" fmla="*/ 2905404 w 7196119"/>
                  <a:gd name="T29" fmla="*/ 1970303 h 4687143"/>
                  <a:gd name="T30" fmla="*/ 3001602 w 7196119"/>
                  <a:gd name="T31" fmla="*/ 2008792 h 4687143"/>
                  <a:gd name="T32" fmla="*/ 3078560 w 7196119"/>
                  <a:gd name="T33" fmla="*/ 2047281 h 4687143"/>
                  <a:gd name="T34" fmla="*/ 3386396 w 7196119"/>
                  <a:gd name="T35" fmla="*/ 2162750 h 4687143"/>
                  <a:gd name="T36" fmla="*/ 3713471 w 7196119"/>
                  <a:gd name="T37" fmla="*/ 2220483 h 4687143"/>
                  <a:gd name="T38" fmla="*/ 3790429 w 7196119"/>
                  <a:gd name="T39" fmla="*/ 2258972 h 4687143"/>
                  <a:gd name="T40" fmla="*/ 3905868 w 7196119"/>
                  <a:gd name="T41" fmla="*/ 2297462 h 4687143"/>
                  <a:gd name="T42" fmla="*/ 4155984 w 7196119"/>
                  <a:gd name="T43" fmla="*/ 2432174 h 4687143"/>
                  <a:gd name="T44" fmla="*/ 4232942 w 7196119"/>
                  <a:gd name="T45" fmla="*/ 2470664 h 4687143"/>
                  <a:gd name="T46" fmla="*/ 4444580 w 7196119"/>
                  <a:gd name="T47" fmla="*/ 2566887 h 4687143"/>
                  <a:gd name="T48" fmla="*/ 4560017 w 7196119"/>
                  <a:gd name="T49" fmla="*/ 2605376 h 4687143"/>
                  <a:gd name="T50" fmla="*/ 4713935 w 7196119"/>
                  <a:gd name="T51" fmla="*/ 2643866 h 4687143"/>
                  <a:gd name="T52" fmla="*/ 4771655 w 7196119"/>
                  <a:gd name="T53" fmla="*/ 2701599 h 4687143"/>
                  <a:gd name="T54" fmla="*/ 4887092 w 7196119"/>
                  <a:gd name="T55" fmla="*/ 2855556 h 4687143"/>
                  <a:gd name="T56" fmla="*/ 5021770 w 7196119"/>
                  <a:gd name="T57" fmla="*/ 2971025 h 4687143"/>
                  <a:gd name="T58" fmla="*/ 5137208 w 7196119"/>
                  <a:gd name="T59" fmla="*/ 3048003 h 4687143"/>
                  <a:gd name="T60" fmla="*/ 5194927 w 7196119"/>
                  <a:gd name="T61" fmla="*/ 3105737 h 4687143"/>
                  <a:gd name="T62" fmla="*/ 5348846 w 7196119"/>
                  <a:gd name="T63" fmla="*/ 3163471 h 4687143"/>
                  <a:gd name="T64" fmla="*/ 5483523 w 7196119"/>
                  <a:gd name="T65" fmla="*/ 3201960 h 4687143"/>
                  <a:gd name="T66" fmla="*/ 5598961 w 7196119"/>
                  <a:gd name="T67" fmla="*/ 3259695 h 4687143"/>
                  <a:gd name="T68" fmla="*/ 5656680 w 7196119"/>
                  <a:gd name="T69" fmla="*/ 3278939 h 4687143"/>
                  <a:gd name="T70" fmla="*/ 5714399 w 7196119"/>
                  <a:gd name="T71" fmla="*/ 3336673 h 4687143"/>
                  <a:gd name="T72" fmla="*/ 5791358 w 7196119"/>
                  <a:gd name="T73" fmla="*/ 3394407 h 4687143"/>
                  <a:gd name="T74" fmla="*/ 5906796 w 7196119"/>
                  <a:gd name="T75" fmla="*/ 3471385 h 4687143"/>
                  <a:gd name="T76" fmla="*/ 6156912 w 7196119"/>
                  <a:gd name="T77" fmla="*/ 3721566 h 4687143"/>
                  <a:gd name="T78" fmla="*/ 6214632 w 7196119"/>
                  <a:gd name="T79" fmla="*/ 3779301 h 4687143"/>
                  <a:gd name="T80" fmla="*/ 6483987 w 7196119"/>
                  <a:gd name="T81" fmla="*/ 3990991 h 4687143"/>
                  <a:gd name="T82" fmla="*/ 6599426 w 7196119"/>
                  <a:gd name="T83" fmla="*/ 4087215 h 4687143"/>
                  <a:gd name="T84" fmla="*/ 6695624 w 7196119"/>
                  <a:gd name="T85" fmla="*/ 4106459 h 4687143"/>
                  <a:gd name="T86" fmla="*/ 6811062 w 7196119"/>
                  <a:gd name="T87" fmla="*/ 4144948 h 4687143"/>
                  <a:gd name="T88" fmla="*/ 6888021 w 7196119"/>
                  <a:gd name="T89" fmla="*/ 4202683 h 4687143"/>
                  <a:gd name="T90" fmla="*/ 6926500 w 7196119"/>
                  <a:gd name="T91" fmla="*/ 4260417 h 4687143"/>
                  <a:gd name="T92" fmla="*/ 7022698 w 7196119"/>
                  <a:gd name="T93" fmla="*/ 4395129 h 4687143"/>
                  <a:gd name="T94" fmla="*/ 7041939 w 7196119"/>
                  <a:gd name="T95" fmla="*/ 4472107 h 4687143"/>
                  <a:gd name="T96" fmla="*/ 7118897 w 7196119"/>
                  <a:gd name="T97" fmla="*/ 4645309 h 4687143"/>
                  <a:gd name="T98" fmla="*/ 7195856 w 7196119"/>
                  <a:gd name="T99" fmla="*/ 4683799 h 468714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196119"/>
                  <a:gd name="T151" fmla="*/ 0 h 4687143"/>
                  <a:gd name="T152" fmla="*/ 7196119 w 7196119"/>
                  <a:gd name="T153" fmla="*/ 4687143 h 468714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196119" h="4687143">
                    <a:moveTo>
                      <a:pt x="19450" y="26592"/>
                    </a:moveTo>
                    <a:cubicBezTo>
                      <a:pt x="363882" y="155776"/>
                      <a:pt x="0" y="0"/>
                      <a:pt x="288815" y="180542"/>
                    </a:cubicBezTo>
                    <a:cubicBezTo>
                      <a:pt x="349620" y="218552"/>
                      <a:pt x="420594" y="238465"/>
                      <a:pt x="481219" y="276761"/>
                    </a:cubicBezTo>
                    <a:cubicBezTo>
                      <a:pt x="543046" y="315817"/>
                      <a:pt x="594125" y="370032"/>
                      <a:pt x="654383" y="411467"/>
                    </a:cubicBezTo>
                    <a:cubicBezTo>
                      <a:pt x="974431" y="631538"/>
                      <a:pt x="1149636" y="715370"/>
                      <a:pt x="1443239" y="950293"/>
                    </a:cubicBezTo>
                    <a:cubicBezTo>
                      <a:pt x="1507374" y="1001610"/>
                      <a:pt x="1577568" y="1046158"/>
                      <a:pt x="1635643" y="1104243"/>
                    </a:cubicBezTo>
                    <a:cubicBezTo>
                      <a:pt x="1728956" y="1197571"/>
                      <a:pt x="1682417" y="1161089"/>
                      <a:pt x="1770326" y="1219706"/>
                    </a:cubicBezTo>
                    <a:cubicBezTo>
                      <a:pt x="1844820" y="1331465"/>
                      <a:pt x="1768846" y="1233522"/>
                      <a:pt x="1924249" y="1354412"/>
                    </a:cubicBezTo>
                    <a:cubicBezTo>
                      <a:pt x="1981970" y="1399314"/>
                      <a:pt x="2036569" y="1448548"/>
                      <a:pt x="2097413" y="1489118"/>
                    </a:cubicBezTo>
                    <a:cubicBezTo>
                      <a:pt x="2135894" y="1514777"/>
                      <a:pt x="2175453" y="1538887"/>
                      <a:pt x="2212855" y="1566094"/>
                    </a:cubicBezTo>
                    <a:cubicBezTo>
                      <a:pt x="2246067" y="1590253"/>
                      <a:pt x="2273842" y="1621937"/>
                      <a:pt x="2309057" y="1643069"/>
                    </a:cubicBezTo>
                    <a:cubicBezTo>
                      <a:pt x="2338672" y="1660841"/>
                      <a:pt x="2375846" y="1663452"/>
                      <a:pt x="2405259" y="1681556"/>
                    </a:cubicBezTo>
                    <a:cubicBezTo>
                      <a:pt x="2680582" y="1851015"/>
                      <a:pt x="2442082" y="1757979"/>
                      <a:pt x="2674625" y="1835506"/>
                    </a:cubicBezTo>
                    <a:cubicBezTo>
                      <a:pt x="2795576" y="1916155"/>
                      <a:pt x="2662837" y="1831094"/>
                      <a:pt x="2809308" y="1912481"/>
                    </a:cubicBezTo>
                    <a:cubicBezTo>
                      <a:pt x="2841999" y="1930646"/>
                      <a:pt x="2872061" y="1953486"/>
                      <a:pt x="2905510" y="1970213"/>
                    </a:cubicBezTo>
                    <a:cubicBezTo>
                      <a:pt x="2936401" y="1985661"/>
                      <a:pt x="2970151" y="1994671"/>
                      <a:pt x="3001712" y="2008700"/>
                    </a:cubicBezTo>
                    <a:cubicBezTo>
                      <a:pt x="3027922" y="2020351"/>
                      <a:pt x="3052310" y="2035888"/>
                      <a:pt x="3078673" y="2047188"/>
                    </a:cubicBezTo>
                    <a:cubicBezTo>
                      <a:pt x="3141232" y="2074004"/>
                      <a:pt x="3303909" y="2140618"/>
                      <a:pt x="3386520" y="2162651"/>
                    </a:cubicBezTo>
                    <a:cubicBezTo>
                      <a:pt x="3539994" y="2203584"/>
                      <a:pt x="3562368" y="2201474"/>
                      <a:pt x="3713607" y="2220382"/>
                    </a:cubicBezTo>
                    <a:cubicBezTo>
                      <a:pt x="3739261" y="2233211"/>
                      <a:pt x="3763937" y="2248215"/>
                      <a:pt x="3790568" y="2258869"/>
                    </a:cubicBezTo>
                    <a:cubicBezTo>
                      <a:pt x="3828229" y="2273936"/>
                      <a:pt x="3872262" y="2274854"/>
                      <a:pt x="3906011" y="2297357"/>
                    </a:cubicBezTo>
                    <a:cubicBezTo>
                      <a:pt x="4023394" y="2375625"/>
                      <a:pt x="3943046" y="2325498"/>
                      <a:pt x="4156136" y="2432063"/>
                    </a:cubicBezTo>
                    <a:cubicBezTo>
                      <a:pt x="4181790" y="2444892"/>
                      <a:pt x="4207106" y="2458420"/>
                      <a:pt x="4233097" y="2470551"/>
                    </a:cubicBezTo>
                    <a:cubicBezTo>
                      <a:pt x="4303321" y="2503328"/>
                      <a:pt x="4371223" y="2542260"/>
                      <a:pt x="4444742" y="2566770"/>
                    </a:cubicBezTo>
                    <a:cubicBezTo>
                      <a:pt x="4483223" y="2579599"/>
                      <a:pt x="4521051" y="2594583"/>
                      <a:pt x="4560184" y="2605257"/>
                    </a:cubicBezTo>
                    <a:cubicBezTo>
                      <a:pt x="4815560" y="2674917"/>
                      <a:pt x="4538979" y="2585358"/>
                      <a:pt x="4714107" y="2643745"/>
                    </a:cubicBezTo>
                    <a:cubicBezTo>
                      <a:pt x="4733348" y="2662989"/>
                      <a:pt x="4754599" y="2680413"/>
                      <a:pt x="4771829" y="2701476"/>
                    </a:cubicBezTo>
                    <a:cubicBezTo>
                      <a:pt x="4812442" y="2751122"/>
                      <a:pt x="4841920" y="2810067"/>
                      <a:pt x="4887271" y="2855426"/>
                    </a:cubicBezTo>
                    <a:cubicBezTo>
                      <a:pt x="5118515" y="3086709"/>
                      <a:pt x="4846134" y="2824346"/>
                      <a:pt x="5021954" y="2970889"/>
                    </a:cubicBezTo>
                    <a:cubicBezTo>
                      <a:pt x="5118034" y="3050970"/>
                      <a:pt x="5035958" y="3014045"/>
                      <a:pt x="5137396" y="3047864"/>
                    </a:cubicBezTo>
                    <a:cubicBezTo>
                      <a:pt x="5156636" y="3067108"/>
                      <a:pt x="5172975" y="3089776"/>
                      <a:pt x="5195117" y="3105595"/>
                    </a:cubicBezTo>
                    <a:cubicBezTo>
                      <a:pt x="5254896" y="3148302"/>
                      <a:pt x="5281899" y="3144140"/>
                      <a:pt x="5349041" y="3163327"/>
                    </a:cubicBezTo>
                    <a:cubicBezTo>
                      <a:pt x="5542228" y="3218534"/>
                      <a:pt x="5243170" y="3141667"/>
                      <a:pt x="5483723" y="3201814"/>
                    </a:cubicBezTo>
                    <a:cubicBezTo>
                      <a:pt x="5522204" y="3221058"/>
                      <a:pt x="5559851" y="3242070"/>
                      <a:pt x="5599166" y="3259546"/>
                    </a:cubicBezTo>
                    <a:cubicBezTo>
                      <a:pt x="5617699" y="3267784"/>
                      <a:pt x="5640013" y="3267538"/>
                      <a:pt x="5656887" y="3278789"/>
                    </a:cubicBezTo>
                    <a:cubicBezTo>
                      <a:pt x="5679528" y="3293886"/>
                      <a:pt x="5693948" y="3318810"/>
                      <a:pt x="5714608" y="3336521"/>
                    </a:cubicBezTo>
                    <a:cubicBezTo>
                      <a:pt x="5738955" y="3357394"/>
                      <a:pt x="5765299" y="3375859"/>
                      <a:pt x="5791570" y="3394252"/>
                    </a:cubicBezTo>
                    <a:cubicBezTo>
                      <a:pt x="5829458" y="3420778"/>
                      <a:pt x="5874311" y="3438520"/>
                      <a:pt x="5907012" y="3471227"/>
                    </a:cubicBezTo>
                    <a:lnTo>
                      <a:pt x="6157137" y="3721396"/>
                    </a:lnTo>
                    <a:cubicBezTo>
                      <a:pt x="6176378" y="3740640"/>
                      <a:pt x="6193463" y="3762314"/>
                      <a:pt x="6214859" y="3779128"/>
                    </a:cubicBezTo>
                    <a:cubicBezTo>
                      <a:pt x="6304647" y="3849688"/>
                      <a:pt x="6403482" y="3910053"/>
                      <a:pt x="6484224" y="3990809"/>
                    </a:cubicBezTo>
                    <a:cubicBezTo>
                      <a:pt x="6514166" y="4020756"/>
                      <a:pt x="6556807" y="4070952"/>
                      <a:pt x="6599667" y="4087028"/>
                    </a:cubicBezTo>
                    <a:cubicBezTo>
                      <a:pt x="6630287" y="4098512"/>
                      <a:pt x="6664319" y="4097666"/>
                      <a:pt x="6695869" y="4106272"/>
                    </a:cubicBezTo>
                    <a:cubicBezTo>
                      <a:pt x="6735002" y="4116946"/>
                      <a:pt x="6772830" y="4131930"/>
                      <a:pt x="6811311" y="4144759"/>
                    </a:cubicBezTo>
                    <a:cubicBezTo>
                      <a:pt x="6836965" y="4164003"/>
                      <a:pt x="6865598" y="4179812"/>
                      <a:pt x="6888273" y="4202491"/>
                    </a:cubicBezTo>
                    <a:cubicBezTo>
                      <a:pt x="6904625" y="4218846"/>
                      <a:pt x="6913312" y="4241402"/>
                      <a:pt x="6926753" y="4260222"/>
                    </a:cubicBezTo>
                    <a:cubicBezTo>
                      <a:pt x="7046079" y="4427307"/>
                      <a:pt x="6932270" y="4258874"/>
                      <a:pt x="7022955" y="4394928"/>
                    </a:cubicBezTo>
                    <a:cubicBezTo>
                      <a:pt x="7029369" y="4420586"/>
                      <a:pt x="7034597" y="4446570"/>
                      <a:pt x="7042196" y="4471903"/>
                    </a:cubicBezTo>
                    <a:cubicBezTo>
                      <a:pt x="7058524" y="4526338"/>
                      <a:pt x="7074973" y="4600906"/>
                      <a:pt x="7119157" y="4645097"/>
                    </a:cubicBezTo>
                    <a:cubicBezTo>
                      <a:pt x="7161195" y="4687143"/>
                      <a:pt x="7159583" y="4683585"/>
                      <a:pt x="7196119" y="4683585"/>
                    </a:cubicBezTo>
                  </a:path>
                </a:pathLst>
              </a:cu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8" name="Freeform 7">
                <a:extLst>
                  <a:ext uri="{FF2B5EF4-FFF2-40B4-BE49-F238E27FC236}">
                    <a16:creationId xmlns:a16="http://schemas.microsoft.com/office/drawing/2014/main" id="{A35D7098-0A20-4C6A-AB62-D14B6ED29775}"/>
                  </a:ext>
                </a:extLst>
              </p:cNvPr>
              <p:cNvSpPr>
                <a:spLocks noChangeArrowheads="1"/>
              </p:cNvSpPr>
              <p:nvPr/>
            </p:nvSpPr>
            <p:spPr bwMode="auto">
              <a:xfrm rot="10800000" flipH="1">
                <a:off x="1033745" y="587642"/>
                <a:ext cx="7195855" cy="4687357"/>
              </a:xfrm>
              <a:custGeom>
                <a:avLst/>
                <a:gdLst>
                  <a:gd name="T0" fmla="*/ 19449 w 7196119"/>
                  <a:gd name="T1" fmla="*/ 26593 h 4687143"/>
                  <a:gd name="T2" fmla="*/ 288804 w 7196119"/>
                  <a:gd name="T3" fmla="*/ 180550 h 4687143"/>
                  <a:gd name="T4" fmla="*/ 481201 w 7196119"/>
                  <a:gd name="T5" fmla="*/ 276774 h 4687143"/>
                  <a:gd name="T6" fmla="*/ 654359 w 7196119"/>
                  <a:gd name="T7" fmla="*/ 411486 h 4687143"/>
                  <a:gd name="T8" fmla="*/ 1443186 w 7196119"/>
                  <a:gd name="T9" fmla="*/ 950336 h 4687143"/>
                  <a:gd name="T10" fmla="*/ 1635583 w 7196119"/>
                  <a:gd name="T11" fmla="*/ 1104293 h 4687143"/>
                  <a:gd name="T12" fmla="*/ 1770261 w 7196119"/>
                  <a:gd name="T13" fmla="*/ 1219762 h 4687143"/>
                  <a:gd name="T14" fmla="*/ 1924178 w 7196119"/>
                  <a:gd name="T15" fmla="*/ 1354474 h 4687143"/>
                  <a:gd name="T16" fmla="*/ 2097336 w 7196119"/>
                  <a:gd name="T17" fmla="*/ 1489186 h 4687143"/>
                  <a:gd name="T18" fmla="*/ 2212774 w 7196119"/>
                  <a:gd name="T19" fmla="*/ 1566166 h 4687143"/>
                  <a:gd name="T20" fmla="*/ 2308972 w 7196119"/>
                  <a:gd name="T21" fmla="*/ 1643144 h 4687143"/>
                  <a:gd name="T22" fmla="*/ 2405171 w 7196119"/>
                  <a:gd name="T23" fmla="*/ 1681633 h 4687143"/>
                  <a:gd name="T24" fmla="*/ 2674527 w 7196119"/>
                  <a:gd name="T25" fmla="*/ 1835590 h 4687143"/>
                  <a:gd name="T26" fmla="*/ 2809205 w 7196119"/>
                  <a:gd name="T27" fmla="*/ 1912568 h 4687143"/>
                  <a:gd name="T28" fmla="*/ 2905403 w 7196119"/>
                  <a:gd name="T29" fmla="*/ 1970303 h 4687143"/>
                  <a:gd name="T30" fmla="*/ 3001602 w 7196119"/>
                  <a:gd name="T31" fmla="*/ 2008792 h 4687143"/>
                  <a:gd name="T32" fmla="*/ 3078560 w 7196119"/>
                  <a:gd name="T33" fmla="*/ 2047281 h 4687143"/>
                  <a:gd name="T34" fmla="*/ 3386396 w 7196119"/>
                  <a:gd name="T35" fmla="*/ 2162750 h 4687143"/>
                  <a:gd name="T36" fmla="*/ 3713471 w 7196119"/>
                  <a:gd name="T37" fmla="*/ 2220483 h 4687143"/>
                  <a:gd name="T38" fmla="*/ 3790429 w 7196119"/>
                  <a:gd name="T39" fmla="*/ 2258972 h 4687143"/>
                  <a:gd name="T40" fmla="*/ 3905868 w 7196119"/>
                  <a:gd name="T41" fmla="*/ 2297462 h 4687143"/>
                  <a:gd name="T42" fmla="*/ 4155984 w 7196119"/>
                  <a:gd name="T43" fmla="*/ 2432174 h 4687143"/>
                  <a:gd name="T44" fmla="*/ 4232942 w 7196119"/>
                  <a:gd name="T45" fmla="*/ 2470664 h 4687143"/>
                  <a:gd name="T46" fmla="*/ 4444579 w 7196119"/>
                  <a:gd name="T47" fmla="*/ 2566887 h 4687143"/>
                  <a:gd name="T48" fmla="*/ 4560017 w 7196119"/>
                  <a:gd name="T49" fmla="*/ 2605376 h 4687143"/>
                  <a:gd name="T50" fmla="*/ 4713934 w 7196119"/>
                  <a:gd name="T51" fmla="*/ 2643866 h 4687143"/>
                  <a:gd name="T52" fmla="*/ 4771654 w 7196119"/>
                  <a:gd name="T53" fmla="*/ 2701599 h 4687143"/>
                  <a:gd name="T54" fmla="*/ 4887092 w 7196119"/>
                  <a:gd name="T55" fmla="*/ 2855556 h 4687143"/>
                  <a:gd name="T56" fmla="*/ 5021770 w 7196119"/>
                  <a:gd name="T57" fmla="*/ 2971025 h 4687143"/>
                  <a:gd name="T58" fmla="*/ 5137208 w 7196119"/>
                  <a:gd name="T59" fmla="*/ 3048003 h 4687143"/>
                  <a:gd name="T60" fmla="*/ 5194926 w 7196119"/>
                  <a:gd name="T61" fmla="*/ 3105737 h 4687143"/>
                  <a:gd name="T62" fmla="*/ 5348845 w 7196119"/>
                  <a:gd name="T63" fmla="*/ 3163471 h 4687143"/>
                  <a:gd name="T64" fmla="*/ 5483522 w 7196119"/>
                  <a:gd name="T65" fmla="*/ 3201960 h 4687143"/>
                  <a:gd name="T66" fmla="*/ 5598961 w 7196119"/>
                  <a:gd name="T67" fmla="*/ 3259695 h 4687143"/>
                  <a:gd name="T68" fmla="*/ 5656679 w 7196119"/>
                  <a:gd name="T69" fmla="*/ 3278939 h 4687143"/>
                  <a:gd name="T70" fmla="*/ 5714398 w 7196119"/>
                  <a:gd name="T71" fmla="*/ 3336673 h 4687143"/>
                  <a:gd name="T72" fmla="*/ 5791358 w 7196119"/>
                  <a:gd name="T73" fmla="*/ 3394407 h 4687143"/>
                  <a:gd name="T74" fmla="*/ 5906795 w 7196119"/>
                  <a:gd name="T75" fmla="*/ 3471385 h 4687143"/>
                  <a:gd name="T76" fmla="*/ 6156911 w 7196119"/>
                  <a:gd name="T77" fmla="*/ 3721566 h 4687143"/>
                  <a:gd name="T78" fmla="*/ 6214631 w 7196119"/>
                  <a:gd name="T79" fmla="*/ 3779301 h 4687143"/>
                  <a:gd name="T80" fmla="*/ 6483986 w 7196119"/>
                  <a:gd name="T81" fmla="*/ 3990991 h 4687143"/>
                  <a:gd name="T82" fmla="*/ 6599425 w 7196119"/>
                  <a:gd name="T83" fmla="*/ 4087215 h 4687143"/>
                  <a:gd name="T84" fmla="*/ 6695623 w 7196119"/>
                  <a:gd name="T85" fmla="*/ 4106459 h 4687143"/>
                  <a:gd name="T86" fmla="*/ 6811061 w 7196119"/>
                  <a:gd name="T87" fmla="*/ 4144948 h 4687143"/>
                  <a:gd name="T88" fmla="*/ 6888020 w 7196119"/>
                  <a:gd name="T89" fmla="*/ 4202683 h 4687143"/>
                  <a:gd name="T90" fmla="*/ 6926499 w 7196119"/>
                  <a:gd name="T91" fmla="*/ 4260417 h 4687143"/>
                  <a:gd name="T92" fmla="*/ 7022697 w 7196119"/>
                  <a:gd name="T93" fmla="*/ 4395129 h 4687143"/>
                  <a:gd name="T94" fmla="*/ 7041938 w 7196119"/>
                  <a:gd name="T95" fmla="*/ 4472107 h 4687143"/>
                  <a:gd name="T96" fmla="*/ 7118896 w 7196119"/>
                  <a:gd name="T97" fmla="*/ 4645309 h 4687143"/>
                  <a:gd name="T98" fmla="*/ 7195855 w 7196119"/>
                  <a:gd name="T99" fmla="*/ 4683799 h 468714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196119"/>
                  <a:gd name="T151" fmla="*/ 0 h 4687143"/>
                  <a:gd name="T152" fmla="*/ 7196119 w 7196119"/>
                  <a:gd name="T153" fmla="*/ 4687143 h 468714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196119" h="4687143">
                    <a:moveTo>
                      <a:pt x="19450" y="26592"/>
                    </a:moveTo>
                    <a:cubicBezTo>
                      <a:pt x="363882" y="155776"/>
                      <a:pt x="0" y="0"/>
                      <a:pt x="288815" y="180542"/>
                    </a:cubicBezTo>
                    <a:cubicBezTo>
                      <a:pt x="349620" y="218552"/>
                      <a:pt x="420594" y="238465"/>
                      <a:pt x="481219" y="276761"/>
                    </a:cubicBezTo>
                    <a:cubicBezTo>
                      <a:pt x="543046" y="315817"/>
                      <a:pt x="594125" y="370032"/>
                      <a:pt x="654383" y="411467"/>
                    </a:cubicBezTo>
                    <a:cubicBezTo>
                      <a:pt x="974431" y="631538"/>
                      <a:pt x="1149636" y="715370"/>
                      <a:pt x="1443239" y="950293"/>
                    </a:cubicBezTo>
                    <a:cubicBezTo>
                      <a:pt x="1507374" y="1001610"/>
                      <a:pt x="1577568" y="1046158"/>
                      <a:pt x="1635643" y="1104243"/>
                    </a:cubicBezTo>
                    <a:cubicBezTo>
                      <a:pt x="1728956" y="1197571"/>
                      <a:pt x="1682417" y="1161089"/>
                      <a:pt x="1770326" y="1219706"/>
                    </a:cubicBezTo>
                    <a:cubicBezTo>
                      <a:pt x="1844820" y="1331465"/>
                      <a:pt x="1768846" y="1233522"/>
                      <a:pt x="1924249" y="1354412"/>
                    </a:cubicBezTo>
                    <a:cubicBezTo>
                      <a:pt x="1981970" y="1399314"/>
                      <a:pt x="2036569" y="1448548"/>
                      <a:pt x="2097413" y="1489118"/>
                    </a:cubicBezTo>
                    <a:cubicBezTo>
                      <a:pt x="2135894" y="1514777"/>
                      <a:pt x="2175453" y="1538887"/>
                      <a:pt x="2212855" y="1566094"/>
                    </a:cubicBezTo>
                    <a:cubicBezTo>
                      <a:pt x="2246067" y="1590253"/>
                      <a:pt x="2273842" y="1621937"/>
                      <a:pt x="2309057" y="1643069"/>
                    </a:cubicBezTo>
                    <a:cubicBezTo>
                      <a:pt x="2338672" y="1660841"/>
                      <a:pt x="2375846" y="1663452"/>
                      <a:pt x="2405259" y="1681556"/>
                    </a:cubicBezTo>
                    <a:cubicBezTo>
                      <a:pt x="2680582" y="1851015"/>
                      <a:pt x="2442082" y="1757979"/>
                      <a:pt x="2674625" y="1835506"/>
                    </a:cubicBezTo>
                    <a:cubicBezTo>
                      <a:pt x="2795576" y="1916155"/>
                      <a:pt x="2662837" y="1831094"/>
                      <a:pt x="2809308" y="1912481"/>
                    </a:cubicBezTo>
                    <a:cubicBezTo>
                      <a:pt x="2841999" y="1930646"/>
                      <a:pt x="2872061" y="1953486"/>
                      <a:pt x="2905510" y="1970213"/>
                    </a:cubicBezTo>
                    <a:cubicBezTo>
                      <a:pt x="2936401" y="1985661"/>
                      <a:pt x="2970151" y="1994671"/>
                      <a:pt x="3001712" y="2008700"/>
                    </a:cubicBezTo>
                    <a:cubicBezTo>
                      <a:pt x="3027922" y="2020351"/>
                      <a:pt x="3052310" y="2035888"/>
                      <a:pt x="3078673" y="2047188"/>
                    </a:cubicBezTo>
                    <a:cubicBezTo>
                      <a:pt x="3141232" y="2074004"/>
                      <a:pt x="3303909" y="2140618"/>
                      <a:pt x="3386520" y="2162651"/>
                    </a:cubicBezTo>
                    <a:cubicBezTo>
                      <a:pt x="3539994" y="2203584"/>
                      <a:pt x="3562368" y="2201474"/>
                      <a:pt x="3713607" y="2220382"/>
                    </a:cubicBezTo>
                    <a:cubicBezTo>
                      <a:pt x="3739261" y="2233211"/>
                      <a:pt x="3763937" y="2248215"/>
                      <a:pt x="3790568" y="2258869"/>
                    </a:cubicBezTo>
                    <a:cubicBezTo>
                      <a:pt x="3828229" y="2273936"/>
                      <a:pt x="3872262" y="2274854"/>
                      <a:pt x="3906011" y="2297357"/>
                    </a:cubicBezTo>
                    <a:cubicBezTo>
                      <a:pt x="4023394" y="2375625"/>
                      <a:pt x="3943046" y="2325498"/>
                      <a:pt x="4156136" y="2432063"/>
                    </a:cubicBezTo>
                    <a:cubicBezTo>
                      <a:pt x="4181790" y="2444892"/>
                      <a:pt x="4207106" y="2458420"/>
                      <a:pt x="4233097" y="2470551"/>
                    </a:cubicBezTo>
                    <a:cubicBezTo>
                      <a:pt x="4303321" y="2503328"/>
                      <a:pt x="4371223" y="2542260"/>
                      <a:pt x="4444742" y="2566770"/>
                    </a:cubicBezTo>
                    <a:cubicBezTo>
                      <a:pt x="4483223" y="2579599"/>
                      <a:pt x="4521051" y="2594583"/>
                      <a:pt x="4560184" y="2605257"/>
                    </a:cubicBezTo>
                    <a:cubicBezTo>
                      <a:pt x="4815560" y="2674917"/>
                      <a:pt x="4538979" y="2585358"/>
                      <a:pt x="4714107" y="2643745"/>
                    </a:cubicBezTo>
                    <a:cubicBezTo>
                      <a:pt x="4733348" y="2662989"/>
                      <a:pt x="4754599" y="2680413"/>
                      <a:pt x="4771829" y="2701476"/>
                    </a:cubicBezTo>
                    <a:cubicBezTo>
                      <a:pt x="4812442" y="2751122"/>
                      <a:pt x="4841920" y="2810067"/>
                      <a:pt x="4887271" y="2855426"/>
                    </a:cubicBezTo>
                    <a:cubicBezTo>
                      <a:pt x="5118515" y="3086709"/>
                      <a:pt x="4846134" y="2824346"/>
                      <a:pt x="5021954" y="2970889"/>
                    </a:cubicBezTo>
                    <a:cubicBezTo>
                      <a:pt x="5118034" y="3050970"/>
                      <a:pt x="5035958" y="3014045"/>
                      <a:pt x="5137396" y="3047864"/>
                    </a:cubicBezTo>
                    <a:cubicBezTo>
                      <a:pt x="5156636" y="3067108"/>
                      <a:pt x="5172975" y="3089776"/>
                      <a:pt x="5195117" y="3105595"/>
                    </a:cubicBezTo>
                    <a:cubicBezTo>
                      <a:pt x="5254896" y="3148302"/>
                      <a:pt x="5281899" y="3144140"/>
                      <a:pt x="5349041" y="3163327"/>
                    </a:cubicBezTo>
                    <a:cubicBezTo>
                      <a:pt x="5542228" y="3218534"/>
                      <a:pt x="5243170" y="3141667"/>
                      <a:pt x="5483723" y="3201814"/>
                    </a:cubicBezTo>
                    <a:cubicBezTo>
                      <a:pt x="5522204" y="3221058"/>
                      <a:pt x="5559851" y="3242070"/>
                      <a:pt x="5599166" y="3259546"/>
                    </a:cubicBezTo>
                    <a:cubicBezTo>
                      <a:pt x="5617699" y="3267784"/>
                      <a:pt x="5640013" y="3267538"/>
                      <a:pt x="5656887" y="3278789"/>
                    </a:cubicBezTo>
                    <a:cubicBezTo>
                      <a:pt x="5679528" y="3293886"/>
                      <a:pt x="5693948" y="3318810"/>
                      <a:pt x="5714608" y="3336521"/>
                    </a:cubicBezTo>
                    <a:cubicBezTo>
                      <a:pt x="5738955" y="3357394"/>
                      <a:pt x="5765299" y="3375859"/>
                      <a:pt x="5791570" y="3394252"/>
                    </a:cubicBezTo>
                    <a:cubicBezTo>
                      <a:pt x="5829458" y="3420778"/>
                      <a:pt x="5874311" y="3438520"/>
                      <a:pt x="5907012" y="3471227"/>
                    </a:cubicBezTo>
                    <a:lnTo>
                      <a:pt x="6157137" y="3721396"/>
                    </a:lnTo>
                    <a:cubicBezTo>
                      <a:pt x="6176378" y="3740640"/>
                      <a:pt x="6193463" y="3762314"/>
                      <a:pt x="6214859" y="3779128"/>
                    </a:cubicBezTo>
                    <a:cubicBezTo>
                      <a:pt x="6304647" y="3849688"/>
                      <a:pt x="6403482" y="3910053"/>
                      <a:pt x="6484224" y="3990809"/>
                    </a:cubicBezTo>
                    <a:cubicBezTo>
                      <a:pt x="6514166" y="4020756"/>
                      <a:pt x="6556807" y="4070952"/>
                      <a:pt x="6599667" y="4087028"/>
                    </a:cubicBezTo>
                    <a:cubicBezTo>
                      <a:pt x="6630287" y="4098512"/>
                      <a:pt x="6664319" y="4097666"/>
                      <a:pt x="6695869" y="4106272"/>
                    </a:cubicBezTo>
                    <a:cubicBezTo>
                      <a:pt x="6735002" y="4116946"/>
                      <a:pt x="6772830" y="4131930"/>
                      <a:pt x="6811311" y="4144759"/>
                    </a:cubicBezTo>
                    <a:cubicBezTo>
                      <a:pt x="6836965" y="4164003"/>
                      <a:pt x="6865598" y="4179812"/>
                      <a:pt x="6888273" y="4202491"/>
                    </a:cubicBezTo>
                    <a:cubicBezTo>
                      <a:pt x="6904625" y="4218846"/>
                      <a:pt x="6913312" y="4241402"/>
                      <a:pt x="6926753" y="4260222"/>
                    </a:cubicBezTo>
                    <a:cubicBezTo>
                      <a:pt x="7046079" y="4427307"/>
                      <a:pt x="6932270" y="4258874"/>
                      <a:pt x="7022955" y="4394928"/>
                    </a:cubicBezTo>
                    <a:cubicBezTo>
                      <a:pt x="7029369" y="4420586"/>
                      <a:pt x="7034597" y="4446570"/>
                      <a:pt x="7042196" y="4471903"/>
                    </a:cubicBezTo>
                    <a:cubicBezTo>
                      <a:pt x="7058524" y="4526338"/>
                      <a:pt x="7074973" y="4600906"/>
                      <a:pt x="7119157" y="4645097"/>
                    </a:cubicBezTo>
                    <a:cubicBezTo>
                      <a:pt x="7161195" y="4687143"/>
                      <a:pt x="7159583" y="4683585"/>
                      <a:pt x="7196119" y="4683585"/>
                    </a:cubicBezTo>
                  </a:path>
                </a:pathLst>
              </a:cu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grpSp>
      </p:grpSp>
    </p:spTree>
    <p:extLst>
      <p:ext uri="{BB962C8B-B14F-4D97-AF65-F5344CB8AC3E}">
        <p14:creationId xmlns:p14="http://schemas.microsoft.com/office/powerpoint/2010/main" val="1467225406"/>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9">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7">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9">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5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770" decel="100000"/>
                                        <p:tgtEl>
                                          <p:spTgt spid="2"/>
                                        </p:tgtEl>
                                      </p:cBhvr>
                                    </p:animEffect>
                                    <p:animScale>
                                      <p:cBhvr>
                                        <p:cTn id="24" dur="770" decel="100000"/>
                                        <p:tgtEl>
                                          <p:spTgt spid="2"/>
                                        </p:tgtEl>
                                      </p:cBhvr>
                                      <p:from x="10000" y="10000"/>
                                      <p:to x="200000" y="450000"/>
                                    </p:animScale>
                                    <p:animScale>
                                      <p:cBhvr>
                                        <p:cTn id="25" dur="1230" accel="100000" fill="hold">
                                          <p:stCondLst>
                                            <p:cond delay="770"/>
                                          </p:stCondLst>
                                        </p:cTn>
                                        <p:tgtEl>
                                          <p:spTgt spid="2"/>
                                        </p:tgtEl>
                                      </p:cBhvr>
                                      <p:from x="200000" y="450000"/>
                                      <p:to x="100000" y="100000"/>
                                    </p:animScale>
                                    <p:set>
                                      <p:cBhvr>
                                        <p:cTn id="26" dur="770" fill="hold"/>
                                        <p:tgtEl>
                                          <p:spTgt spid="2"/>
                                        </p:tgtEl>
                                        <p:attrNameLst>
                                          <p:attrName>ppt_x</p:attrName>
                                        </p:attrNameLst>
                                      </p:cBhvr>
                                      <p:to>
                                        <p:strVal val="(0.5)"/>
                                      </p:to>
                                    </p:set>
                                    <p:anim from="(0.5)" to="(#ppt_x)" calcmode="lin" valueType="num">
                                      <p:cBhvr>
                                        <p:cTn id="27" dur="1230" accel="100000" fill="hold">
                                          <p:stCondLst>
                                            <p:cond delay="770"/>
                                          </p:stCondLst>
                                        </p:cTn>
                                        <p:tgtEl>
                                          <p:spTgt spid="2"/>
                                        </p:tgtEl>
                                        <p:attrNameLst>
                                          <p:attrName>ppt_x</p:attrName>
                                        </p:attrNameLst>
                                      </p:cBhvr>
                                    </p:anim>
                                    <p:set>
                                      <p:cBhvr>
                                        <p:cTn id="28" dur="770" fill="hold"/>
                                        <p:tgtEl>
                                          <p:spTgt spid="2"/>
                                        </p:tgtEl>
                                        <p:attrNameLst>
                                          <p:attrName>ppt_y</p:attrName>
                                        </p:attrNameLst>
                                      </p:cBhvr>
                                      <p:to>
                                        <p:strVal val="(#ppt_y+0.4)"/>
                                      </p:to>
                                    </p:set>
                                    <p:anim from="(#ppt_y+0.4)" to="(#ppt_y)" calcmode="lin" valueType="num">
                                      <p:cBhvr>
                                        <p:cTn id="29" dur="1230" accel="100000" fill="hold">
                                          <p:stCondLst>
                                            <p:cond delay="770"/>
                                          </p:stCondLst>
                                        </p:cTn>
                                        <p:tgtEl>
                                          <p:spTgt spid="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E2493-BF44-44FF-930E-4260D0D142B2}"/>
              </a:ext>
            </a:extLst>
          </p:cNvPr>
          <p:cNvSpPr>
            <a:spLocks noGrp="1"/>
          </p:cNvSpPr>
          <p:nvPr>
            <p:ph type="title"/>
          </p:nvPr>
        </p:nvSpPr>
        <p:spPr>
          <a:xfrm>
            <a:off x="0" y="228600"/>
            <a:ext cx="3505200" cy="1524000"/>
          </a:xfrm>
        </p:spPr>
        <p:txBody>
          <a:bodyPr/>
          <a:lstStyle/>
          <a:p>
            <a:r>
              <a:rPr lang="en-US" altLang="en-US" sz="5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Oprah Winfrey</a:t>
            </a:r>
          </a:p>
        </p:txBody>
      </p:sp>
      <p:sp>
        <p:nvSpPr>
          <p:cNvPr id="5" name="Text Placeholder 2">
            <a:extLst>
              <a:ext uri="{FF2B5EF4-FFF2-40B4-BE49-F238E27FC236}">
                <a16:creationId xmlns:a16="http://schemas.microsoft.com/office/drawing/2014/main" id="{EF3F81DD-1CAB-42D8-A784-828B63036527}"/>
              </a:ext>
            </a:extLst>
          </p:cNvPr>
          <p:cNvSpPr txBox="1">
            <a:spLocks/>
          </p:cNvSpPr>
          <p:nvPr/>
        </p:nvSpPr>
        <p:spPr bwMode="auto">
          <a:xfrm>
            <a:off x="266700" y="1981200"/>
            <a:ext cx="3124200" cy="4191000"/>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
                <a:srgbClr val="800000"/>
              </a:buClr>
              <a:buSzPct val="60000"/>
              <a:buFont typeface="Wingdings" panose="05000000000000000000" pitchFamily="2" charset="2"/>
              <a:buNone/>
              <a:tabLst/>
              <a:defRPr/>
            </a:pPr>
            <a:r>
              <a:rPr kumimoji="0" lang="en-US" altLang="en-US" sz="3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“Does God care about your heart... Or does God care that you call his son ‘Jesus’?”</a:t>
            </a:r>
          </a:p>
        </p:txBody>
      </p:sp>
      <p:pic>
        <p:nvPicPr>
          <p:cNvPr id="44036" name="Picture 5" descr="oprah_winfrey2.jpg">
            <a:extLst>
              <a:ext uri="{FF2B5EF4-FFF2-40B4-BE49-F238E27FC236}">
                <a16:creationId xmlns:a16="http://schemas.microsoft.com/office/drawing/2014/main" id="{DB192BC1-E46D-458D-B0D7-D08B99B5331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9050"/>
            <a:ext cx="55626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75482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6126E-F8B6-4D7A-84C4-967FBE6FD058}"/>
              </a:ext>
            </a:extLst>
          </p:cNvPr>
          <p:cNvSpPr>
            <a:spLocks noGrp="1"/>
          </p:cNvSpPr>
          <p:nvPr>
            <p:ph type="title"/>
          </p:nvPr>
        </p:nvSpPr>
        <p:spPr>
          <a:xfrm>
            <a:off x="0" y="0"/>
            <a:ext cx="9144000" cy="1752600"/>
          </a:xfrm>
        </p:spPr>
        <p:txBody>
          <a:bodyPr/>
          <a:lstStyle/>
          <a:p>
            <a:pPr marL="523875" indent="-523875" algn="l"/>
            <a:r>
              <a:rPr lang="en-US" altLang="en-US" sz="4400" dirty="0">
                <a:solidFill>
                  <a:srgbClr val="FFFFFF"/>
                </a:solidFill>
                <a:effectLst/>
                <a:latin typeface="Arial" panose="020B0604020202020204" pitchFamily="34" charset="0"/>
                <a:ea typeface="ＭＳ Ｐゴシック" panose="020B0600070205080204" pitchFamily="34" charset="-128"/>
              </a:rPr>
              <a:t>I. Some are </a:t>
            </a:r>
            <a:r>
              <a:rPr lang="en-US" altLang="en-US" sz="4400" u="sng" dirty="0">
                <a:solidFill>
                  <a:srgbClr val="E5E500"/>
                </a:solidFill>
                <a:effectLst/>
                <a:latin typeface="Arial" panose="020B0604020202020204" pitchFamily="34" charset="0"/>
                <a:ea typeface="ＭＳ Ｐゴシック" panose="020B0600070205080204" pitchFamily="34" charset="-128"/>
              </a:rPr>
              <a:t>hostile</a:t>
            </a:r>
            <a:r>
              <a:rPr lang="en-US" altLang="en-US" sz="4400" dirty="0">
                <a:solidFill>
                  <a:srgbClr val="E5E500"/>
                </a:solidFill>
                <a:effectLst/>
                <a:latin typeface="Arial" panose="020B0604020202020204" pitchFamily="34" charset="0"/>
                <a:ea typeface="ＭＳ Ｐゴシック" panose="020B0600070205080204" pitchFamily="34" charset="-128"/>
              </a:rPr>
              <a:t> </a:t>
            </a:r>
            <a:r>
              <a:rPr lang="en-US" altLang="en-US" sz="4400" dirty="0">
                <a:solidFill>
                  <a:srgbClr val="FFFFFF"/>
                </a:solidFill>
                <a:effectLst/>
                <a:latin typeface="Arial" panose="020B0604020202020204" pitchFamily="34" charset="0"/>
                <a:ea typeface="ＭＳ Ｐゴシック" panose="020B0600070205080204" pitchFamily="34" charset="-128"/>
              </a:rPr>
              <a:t>to Christ as the way of salvation (8:12-20).</a:t>
            </a:r>
          </a:p>
        </p:txBody>
      </p:sp>
      <p:pic>
        <p:nvPicPr>
          <p:cNvPr id="46083" name="Picture 3" descr="8.23 Pharisees in temple.jpg">
            <a:extLst>
              <a:ext uri="{FF2B5EF4-FFF2-40B4-BE49-F238E27FC236}">
                <a16:creationId xmlns:a16="http://schemas.microsoft.com/office/drawing/2014/main" id="{EF6C1701-6FC3-471A-B349-E1310F3E751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24025"/>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63993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8424F286-3176-489E-9F7D-7E0FF3658D0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D. Conflict Over His Person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101</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8:21-59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Christ's declaration of Messianic identity and deity elicit open opposition and attempted but unsuccessful execution by stoning from the Jewish leaders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092919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jesus-after-his-resurrection.jpg">
            <a:extLst>
              <a:ext uri="{FF2B5EF4-FFF2-40B4-BE49-F238E27FC236}">
                <a16:creationId xmlns:a16="http://schemas.microsoft.com/office/drawing/2014/main" id="{EC0D4C06-F5A3-427F-80F9-B9154D36683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4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0cool_jesus.jpg">
            <a:extLst>
              <a:ext uri="{FF2B5EF4-FFF2-40B4-BE49-F238E27FC236}">
                <a16:creationId xmlns:a16="http://schemas.microsoft.com/office/drawing/2014/main" id="{BC4DCA82-9752-447B-A37D-1B1DE3F6B903}"/>
              </a:ext>
            </a:extLst>
          </p:cNvPr>
          <p:cNvPicPr>
            <a:picLocks noChangeAspect="1"/>
          </p:cNvPicPr>
          <p:nvPr/>
        </p:nvPicPr>
        <p:blipFill>
          <a:blip r:embed="rId4">
            <a:extLst>
              <a:ext uri="{28A0092B-C50C-407E-A947-70E740481C1C}">
                <a14:useLocalDpi xmlns:a14="http://schemas.microsoft.com/office/drawing/2010/main" val="0"/>
              </a:ext>
            </a:extLst>
          </a:blip>
          <a:srcRect l="7849" t="11765"/>
          <a:stretch>
            <a:fillRect/>
          </a:stretch>
        </p:blipFill>
        <p:spPr bwMode="auto">
          <a:xfrm>
            <a:off x="0" y="0"/>
            <a:ext cx="3578225" cy="3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resident_jesus.jpg">
            <a:extLst>
              <a:ext uri="{FF2B5EF4-FFF2-40B4-BE49-F238E27FC236}">
                <a16:creationId xmlns:a16="http://schemas.microsoft.com/office/drawing/2014/main" id="{C21765FE-F9BC-41D1-80A3-ADF883E00D7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59450" y="0"/>
            <a:ext cx="3384550"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jesus not happy.jpg">
            <a:extLst>
              <a:ext uri="{FF2B5EF4-FFF2-40B4-BE49-F238E27FC236}">
                <a16:creationId xmlns:a16="http://schemas.microsoft.com/office/drawing/2014/main" id="{78D4A72E-956B-4A10-A084-27DDD881391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2514600"/>
            <a:ext cx="6103938" cy="437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E0015FA-5652-4E7F-970F-C3BFB5EDFB69}"/>
              </a:ext>
            </a:extLst>
          </p:cNvPr>
          <p:cNvSpPr>
            <a:spLocks noGrp="1"/>
          </p:cNvSpPr>
          <p:nvPr>
            <p:ph type="title" idx="4294967295"/>
          </p:nvPr>
        </p:nvSpPr>
        <p:spPr>
          <a:xfrm>
            <a:off x="457200" y="1524000"/>
            <a:ext cx="8229600" cy="1143000"/>
          </a:xfrm>
        </p:spPr>
        <p:txBody>
          <a:bodyPr/>
          <a:lstStyle/>
          <a:p>
            <a:pPr eaLnBrk="1" hangingPunct="1">
              <a:defRPr/>
            </a:pPr>
            <a:r>
              <a:rPr lang="en-US" dirty="0">
                <a:ea typeface="+mj-ea"/>
                <a:cs typeface="+mj-cs"/>
              </a:rPr>
              <a:t>What do you think of Jesus?</a:t>
            </a:r>
          </a:p>
        </p:txBody>
      </p:sp>
    </p:spTree>
    <p:extLst>
      <p:ext uri="{BB962C8B-B14F-4D97-AF65-F5344CB8AC3E}">
        <p14:creationId xmlns:p14="http://schemas.microsoft.com/office/powerpoint/2010/main" val="9982461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3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nodeType="afterGroup">
                            <p:stCondLst>
                              <p:cond delay="3000"/>
                            </p:stCondLst>
                            <p:childTnLst>
                              <p:par>
                                <p:cTn id="8" presetID="1" presetClass="entr" presetSubtype="0" fill="hold" nodeType="afterEffect">
                                  <p:stCondLst>
                                    <p:cond delay="30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nodeType="afterGroup">
                            <p:stCondLst>
                              <p:cond delay="6000"/>
                            </p:stCondLst>
                            <p:childTnLst>
                              <p:par>
                                <p:cTn id="11" presetID="1" presetClass="entr" presetSubtype="0" fill="hold" nodeType="afterEffect">
                                  <p:stCondLst>
                                    <p:cond delay="300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5" descr="light cloud jesus world.JPG">
            <a:extLst>
              <a:ext uri="{FF2B5EF4-FFF2-40B4-BE49-F238E27FC236}">
                <a16:creationId xmlns:a16="http://schemas.microsoft.com/office/drawing/2014/main" id="{686C5A89-43F4-41B4-A0A2-11584B0189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8263"/>
            <a:ext cx="9144000" cy="678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F45B885-31A7-4FE0-8AA0-155D095E3452}"/>
              </a:ext>
            </a:extLst>
          </p:cNvPr>
          <p:cNvSpPr>
            <a:spLocks noGrp="1"/>
          </p:cNvSpPr>
          <p:nvPr>
            <p:ph type="title"/>
          </p:nvPr>
        </p:nvSpPr>
        <p:spPr>
          <a:xfrm>
            <a:off x="0" y="1524000"/>
            <a:ext cx="9144000" cy="1752600"/>
          </a:xfrm>
        </p:spPr>
        <p:txBody>
          <a:bodyPr/>
          <a:lstStyle/>
          <a:p>
            <a:pPr marL="671513" indent="-671513"/>
            <a:r>
              <a:rPr lang="en-US" altLang="en-US" dirty="0">
                <a:solidFill>
                  <a:schemeClr val="tx1"/>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II. Many </a:t>
            </a:r>
            <a:r>
              <a:rPr lang="en-US" altLang="en-US" u="sng" dirty="0">
                <a:solidFill>
                  <a:srgbClr val="FFFF00"/>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believe</a:t>
            </a:r>
            <a:r>
              <a:rPr lang="en-US" altLang="en-US" dirty="0">
                <a:solidFill>
                  <a:srgbClr val="FFFF00"/>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 </a:t>
            </a:r>
            <a:r>
              <a:rPr lang="en-US" altLang="en-US" dirty="0">
                <a:solidFill>
                  <a:schemeClr val="tx1"/>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that the Father sent Jesus from heaven </a:t>
            </a:r>
            <a:br>
              <a:rPr lang="en-US" altLang="en-US" dirty="0">
                <a:solidFill>
                  <a:schemeClr val="tx1"/>
                </a:solidFill>
                <a:effectLst>
                  <a:outerShdw blurRad="38100" dist="38100" dir="2700000" algn="tl">
                    <a:schemeClr val="bg1"/>
                  </a:outerShdw>
                </a:effectLst>
                <a:latin typeface="Arial" panose="020B0604020202020204" pitchFamily="34" charset="0"/>
                <a:ea typeface="ＭＳ Ｐゴシック" panose="020B0600070205080204" pitchFamily="34" charset="-128"/>
              </a:rPr>
            </a:br>
            <a:r>
              <a:rPr lang="en-US" altLang="en-US" dirty="0">
                <a:solidFill>
                  <a:schemeClr val="tx1"/>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(8:21-30).</a:t>
            </a:r>
          </a:p>
        </p:txBody>
      </p:sp>
    </p:spTree>
    <p:extLst>
      <p:ext uri="{BB962C8B-B14F-4D97-AF65-F5344CB8AC3E}">
        <p14:creationId xmlns:p14="http://schemas.microsoft.com/office/powerpoint/2010/main" val="187021460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2"/>
            </a:gs>
            <a:gs pos="50000">
              <a:srgbClr val="FF9933"/>
            </a:gs>
            <a:gs pos="100000">
              <a:schemeClr val="bg2"/>
            </a:gs>
          </a:gsLst>
          <a:lin ang="5400000" scaled="1"/>
        </a:gradFill>
        <a:effectLst/>
      </p:bgPr>
    </p:bg>
    <p:spTree>
      <p:nvGrpSpPr>
        <p:cNvPr id="1" name=""/>
        <p:cNvGrpSpPr/>
        <p:nvPr/>
      </p:nvGrpSpPr>
      <p:grpSpPr>
        <a:xfrm>
          <a:off x="0" y="0"/>
          <a:ext cx="0" cy="0"/>
          <a:chOff x="0" y="0"/>
          <a:chExt cx="0" cy="0"/>
        </a:xfrm>
      </p:grpSpPr>
      <p:pic>
        <p:nvPicPr>
          <p:cNvPr id="48130" name="Picture 4" descr="8.19 Pharisee close up.jpg">
            <a:extLst>
              <a:ext uri="{FF2B5EF4-FFF2-40B4-BE49-F238E27FC236}">
                <a16:creationId xmlns:a16="http://schemas.microsoft.com/office/drawing/2014/main" id="{655DA387-BF27-4FB9-8B44-8D15B3F228BE}"/>
              </a:ext>
            </a:extLst>
          </p:cNvPr>
          <p:cNvPicPr>
            <a:picLocks noChangeAspect="1"/>
          </p:cNvPicPr>
          <p:nvPr/>
        </p:nvPicPr>
        <p:blipFill>
          <a:blip r:embed="rId2">
            <a:extLst>
              <a:ext uri="{28A0092B-C50C-407E-A947-70E740481C1C}">
                <a14:useLocalDpi xmlns:a14="http://schemas.microsoft.com/office/drawing/2010/main" val="0"/>
              </a:ext>
            </a:extLst>
          </a:blip>
          <a:srcRect r="25000"/>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6">
            <a:extLst>
              <a:ext uri="{FF2B5EF4-FFF2-40B4-BE49-F238E27FC236}">
                <a16:creationId xmlns:a16="http://schemas.microsoft.com/office/drawing/2014/main" id="{98DC9380-82A7-4FFA-A598-D664E1F541FA}"/>
              </a:ext>
            </a:extLst>
          </p:cNvPr>
          <p:cNvSpPr>
            <a:spLocks noGrp="1" noChangeArrowheads="1"/>
          </p:cNvSpPr>
          <p:nvPr>
            <p:ph type="title"/>
          </p:nvPr>
        </p:nvSpPr>
        <p:spPr>
          <a:xfrm rot="20766900">
            <a:off x="1266825" y="4670425"/>
            <a:ext cx="7889875" cy="1490663"/>
          </a:xfrm>
        </p:spPr>
        <p:txBody>
          <a:bodyPr/>
          <a:lstStyle/>
          <a:p>
            <a:pPr eaLnBrk="1" hangingPunct="1">
              <a:defRPr/>
            </a:pPr>
            <a:r>
              <a:rPr lang="en-US" sz="8000">
                <a:solidFill>
                  <a:srgbClr val="FFFFFF"/>
                </a:solidFill>
                <a:effectLst>
                  <a:outerShdw blurRad="38100" dist="38100" dir="2700000" algn="tl">
                    <a:srgbClr val="000000"/>
                  </a:outerShdw>
                </a:effectLst>
                <a:latin typeface="Arial" charset="0"/>
              </a:rPr>
              <a:t>Who are you?!</a:t>
            </a:r>
          </a:p>
        </p:txBody>
      </p:sp>
      <p:sp>
        <p:nvSpPr>
          <p:cNvPr id="48132" name="Rectangle 5">
            <a:extLst>
              <a:ext uri="{FF2B5EF4-FFF2-40B4-BE49-F238E27FC236}">
                <a16:creationId xmlns:a16="http://schemas.microsoft.com/office/drawing/2014/main" id="{24665A62-3FA4-4867-BCD7-A24BD4235407}"/>
              </a:ext>
            </a:extLst>
          </p:cNvPr>
          <p:cNvSpPr>
            <a:spLocks noChangeArrowheads="1"/>
          </p:cNvSpPr>
          <p:nvPr/>
        </p:nvSpPr>
        <p:spPr bwMode="auto">
          <a:xfrm>
            <a:off x="6019800" y="5943600"/>
            <a:ext cx="3124200" cy="711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
                <a:srgbClr val="800000"/>
              </a:buClr>
              <a:buSzPct val="60000"/>
              <a:buFont typeface="Wingdings" panose="05000000000000000000" pitchFamily="2" charset="2"/>
              <a:buNone/>
              <a:tabLst/>
              <a:defRPr/>
            </a:pPr>
            <a:r>
              <a:rPr kumimoji="0" lang="en-US" altLang="en-US" sz="3600" b="0" i="1"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John 8:25 </a:t>
            </a:r>
          </a:p>
        </p:txBody>
      </p:sp>
    </p:spTree>
    <p:extLst>
      <p:ext uri="{BB962C8B-B14F-4D97-AF65-F5344CB8AC3E}">
        <p14:creationId xmlns:p14="http://schemas.microsoft.com/office/powerpoint/2010/main" val="3034550213"/>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grpId="0" nodeType="afterEffect">
                                  <p:stCondLst>
                                    <p:cond delay="0"/>
                                  </p:stCondLst>
                                  <p:childTnLst>
                                    <p:set>
                                      <p:cBhvr>
                                        <p:cTn id="6" dur="1" fill="hold">
                                          <p:stCondLst>
                                            <p:cond delay="0"/>
                                          </p:stCondLst>
                                        </p:cTn>
                                        <p:tgtEl>
                                          <p:spTgt spid="10246"/>
                                        </p:tgtEl>
                                        <p:attrNameLst>
                                          <p:attrName>style.visibility</p:attrName>
                                        </p:attrNameLst>
                                      </p:cBhvr>
                                      <p:to>
                                        <p:strVal val="visible"/>
                                      </p:to>
                                    </p:set>
                                    <p:anim calcmode="lin" valueType="num">
                                      <p:cBhvr additive="base">
                                        <p:cTn id="7" dur="500" fill="hold"/>
                                        <p:tgtEl>
                                          <p:spTgt spid="10246"/>
                                        </p:tgtEl>
                                        <p:attrNameLst>
                                          <p:attrName>ppt_x</p:attrName>
                                        </p:attrNameLst>
                                      </p:cBhvr>
                                      <p:tavLst>
                                        <p:tav tm="0">
                                          <p:val>
                                            <p:strVal val="1+#ppt_w/2"/>
                                          </p:val>
                                        </p:tav>
                                        <p:tav tm="100000">
                                          <p:val>
                                            <p:strVal val="#ppt_x"/>
                                          </p:val>
                                        </p:tav>
                                      </p:tavLst>
                                    </p:anim>
                                    <p:anim calcmode="lin" valueType="num">
                                      <p:cBhvr additive="base">
                                        <p:cTn id="8" dur="500" fill="hold"/>
                                        <p:tgtEl>
                                          <p:spTgt spid="102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p:bldLst>
  </p:timing>
</p:sld>
</file>

<file path=ppt/slides/slide9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2"/>
            </a:gs>
            <a:gs pos="50000">
              <a:srgbClr val="FF9933"/>
            </a:gs>
            <a:gs pos="100000">
              <a:schemeClr val="bg2"/>
            </a:gs>
          </a:gsLst>
          <a:lin ang="5400000" scaled="1"/>
        </a:gradFill>
        <a:effectLst/>
      </p:bgPr>
    </p:bg>
    <p:spTree>
      <p:nvGrpSpPr>
        <p:cNvPr id="1" name=""/>
        <p:cNvGrpSpPr/>
        <p:nvPr/>
      </p:nvGrpSpPr>
      <p:grpSpPr>
        <a:xfrm>
          <a:off x="0" y="0"/>
          <a:ext cx="0" cy="0"/>
          <a:chOff x="0" y="0"/>
          <a:chExt cx="0" cy="0"/>
        </a:xfrm>
      </p:grpSpPr>
      <p:pic>
        <p:nvPicPr>
          <p:cNvPr id="49154" name="Picture 4" descr="8.14 Jesus in temple.jpg">
            <a:extLst>
              <a:ext uri="{FF2B5EF4-FFF2-40B4-BE49-F238E27FC236}">
                <a16:creationId xmlns:a16="http://schemas.microsoft.com/office/drawing/2014/main" id="{3BC9EADF-0853-4935-9FB3-4B5EA129543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15975"/>
            <a:ext cx="9144000"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Rectangle 2">
            <a:extLst>
              <a:ext uri="{FF2B5EF4-FFF2-40B4-BE49-F238E27FC236}">
                <a16:creationId xmlns:a16="http://schemas.microsoft.com/office/drawing/2014/main" id="{A9CF90CF-E1FC-4D96-AC6A-EAC3AB1EBCE1}"/>
              </a:ext>
            </a:extLst>
          </p:cNvPr>
          <p:cNvSpPr>
            <a:spLocks noGrp="1" noChangeArrowheads="1"/>
          </p:cNvSpPr>
          <p:nvPr>
            <p:ph type="title"/>
          </p:nvPr>
        </p:nvSpPr>
        <p:spPr>
          <a:xfrm>
            <a:off x="0" y="0"/>
            <a:ext cx="9144000" cy="838200"/>
          </a:xfrm>
        </p:spPr>
        <p:txBody>
          <a:bodyPr/>
          <a:lstStyle/>
          <a:p>
            <a:pPr eaLnBrk="1" hangingPunct="1"/>
            <a:r>
              <a:rPr lang="en-US" altLang="en-US" sz="4000" dirty="0">
                <a:effectLst>
                  <a:outerShdw blurRad="38100" dist="38100" dir="2700000" algn="tl">
                    <a:srgbClr val="000000"/>
                  </a:outerShdw>
                </a:effectLst>
                <a:latin typeface="Arial" panose="020B0604020202020204" pitchFamily="34" charset="0"/>
                <a:ea typeface="ＭＳ Ｐゴシック" panose="020B0600070205080204" pitchFamily="34" charset="-128"/>
              </a:rPr>
              <a:t>“My identity?  I am God!” (8:25-30)  </a:t>
            </a:r>
          </a:p>
        </p:txBody>
      </p:sp>
      <p:sp>
        <p:nvSpPr>
          <p:cNvPr id="39939" name="Rectangle 3">
            <a:extLst>
              <a:ext uri="{FF2B5EF4-FFF2-40B4-BE49-F238E27FC236}">
                <a16:creationId xmlns:a16="http://schemas.microsoft.com/office/drawing/2014/main" id="{7CCB1EA5-A99B-41A0-893B-3B124056579B}"/>
              </a:ext>
            </a:extLst>
          </p:cNvPr>
          <p:cNvSpPr>
            <a:spLocks noChangeArrowheads="1"/>
          </p:cNvSpPr>
          <p:nvPr/>
        </p:nvSpPr>
        <p:spPr bwMode="auto">
          <a:xfrm>
            <a:off x="762000" y="1874838"/>
            <a:ext cx="3960813" cy="4032250"/>
          </a:xfrm>
          <a:prstGeom prst="rect">
            <a:avLst/>
          </a:prstGeom>
          <a:noFill/>
          <a:ln w="9525">
            <a:noFill/>
            <a:miter lim="800000"/>
            <a:headEnd/>
            <a:tailEnd/>
          </a:ln>
        </p:spPr>
        <p:txBody>
          <a:bodyPr lIns="92075" tIns="46037" rIns="92075" bIns="46037"/>
          <a:lstStyle>
            <a:lvl1pPr marL="342900" indent="-342900"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342900" marR="0" lvl="0" indent="-342900" algn="l" defTabSz="914400" rtl="0" eaLnBrk="1" fontAlgn="base" latinLnBrk="0" hangingPunct="1">
              <a:lnSpc>
                <a:spcPct val="200000"/>
              </a:lnSpc>
              <a:spcBef>
                <a:spcPct val="20000"/>
              </a:spcBef>
              <a:spcAft>
                <a:spcPct val="0"/>
              </a:spcAft>
              <a:buClr>
                <a:srgbClr val="800000"/>
              </a:buClr>
              <a:buSzPct val="60000"/>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rPr>
              <a:t>Above </a:t>
            </a:r>
            <a:r>
              <a:rPr kumimoji="0" lang="en-US" altLang="en-US" sz="4400" b="1" i="0" u="none" strike="noStrike" kern="1200" cap="none" spc="0" normalizeH="0" baseline="0" noProof="0">
                <a:ln>
                  <a:noFill/>
                </a:ln>
                <a:solidFill>
                  <a:srgbClr val="FFCC99"/>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rPr>
              <a:t> 	</a:t>
            </a:r>
          </a:p>
          <a:p>
            <a:pPr marL="342900" marR="0" lvl="0" indent="-342900" algn="l" defTabSz="914400" rtl="0" eaLnBrk="1" fontAlgn="base" latinLnBrk="0" hangingPunct="1">
              <a:lnSpc>
                <a:spcPct val="200000"/>
              </a:lnSpc>
              <a:spcBef>
                <a:spcPct val="20000"/>
              </a:spcBef>
              <a:spcAft>
                <a:spcPct val="0"/>
              </a:spcAft>
              <a:buClr>
                <a:srgbClr val="800000"/>
              </a:buClr>
              <a:buSzPct val="60000"/>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rPr>
              <a:t>Eternal life		</a:t>
            </a:r>
            <a:endParaRPr kumimoji="0" lang="en-US" altLang="en-US" sz="4400" b="1" i="0" u="none" strike="noStrike" kern="1200" cap="none" spc="0" normalizeH="0" baseline="0" noProof="0">
              <a:ln>
                <a:noFill/>
              </a:ln>
              <a:solidFill>
                <a:srgbClr val="FF9933"/>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endParaRPr>
          </a:p>
        </p:txBody>
      </p:sp>
      <p:sp>
        <p:nvSpPr>
          <p:cNvPr id="39940" name="Rectangle 4">
            <a:extLst>
              <a:ext uri="{FF2B5EF4-FFF2-40B4-BE49-F238E27FC236}">
                <a16:creationId xmlns:a16="http://schemas.microsoft.com/office/drawing/2014/main" id="{B15EC15D-906E-4570-A265-D27FA2EA6F38}"/>
              </a:ext>
            </a:extLst>
          </p:cNvPr>
          <p:cNvSpPr>
            <a:spLocks noChangeArrowheads="1"/>
          </p:cNvSpPr>
          <p:nvPr/>
        </p:nvSpPr>
        <p:spPr bwMode="auto">
          <a:xfrm>
            <a:off x="4725988" y="1874838"/>
            <a:ext cx="3960812" cy="4032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p>
            <a:pPr marL="342900" marR="0" lvl="0" indent="-342900" algn="r" defTabSz="914400" rtl="0" eaLnBrk="1" fontAlgn="base" latinLnBrk="0" hangingPunct="1">
              <a:lnSpc>
                <a:spcPct val="200000"/>
              </a:lnSpc>
              <a:spcBef>
                <a:spcPct val="20000"/>
              </a:spcBef>
              <a:spcAft>
                <a:spcPct val="0"/>
              </a:spcAft>
              <a:buClr>
                <a:srgbClr val="800000"/>
              </a:buClr>
              <a:buSzPct val="60000"/>
              <a:buFontTx/>
              <a:buNone/>
              <a:tabLst/>
              <a:defRPr/>
            </a:pPr>
            <a:r>
              <a:rPr kumimoji="0" lang="en-US" sz="4400" b="1" i="0" u="none" strike="noStrike" kern="1200" cap="none" spc="0" normalizeH="0" baseline="0" noProof="0" dirty="0">
                <a:ln>
                  <a:noFill/>
                </a:ln>
                <a:solidFill>
                  <a:srgbClr val="000000"/>
                </a:solidFill>
                <a:effectLst>
                  <a:glow rad="127000">
                    <a:schemeClr val="tx1"/>
                  </a:glow>
                  <a:outerShdw blurRad="38100" dist="38100" dir="2700000" algn="tl">
                    <a:srgbClr val="000000">
                      <a:alpha val="53000"/>
                    </a:srgbClr>
                  </a:outerShdw>
                </a:effectLst>
                <a:uLnTx/>
                <a:uFillTx/>
                <a:latin typeface="Arial" charset="0"/>
                <a:ea typeface="ＭＳ Ｐゴシック" panose="020B0600070205080204" pitchFamily="34" charset="-128"/>
                <a:cs typeface="+mn-cs"/>
              </a:rPr>
              <a:t>Below   	</a:t>
            </a:r>
          </a:p>
          <a:p>
            <a:pPr marL="342900" marR="0" lvl="0" indent="-342900" algn="r" defTabSz="914400" rtl="0" eaLnBrk="1" fontAlgn="base" latinLnBrk="0" hangingPunct="1">
              <a:lnSpc>
                <a:spcPct val="200000"/>
              </a:lnSpc>
              <a:spcBef>
                <a:spcPct val="20000"/>
              </a:spcBef>
              <a:spcAft>
                <a:spcPct val="0"/>
              </a:spcAft>
              <a:buClr>
                <a:srgbClr val="800000"/>
              </a:buClr>
              <a:buSzPct val="60000"/>
              <a:buFontTx/>
              <a:buNone/>
              <a:tabLst/>
              <a:defRPr/>
            </a:pPr>
            <a:r>
              <a:rPr kumimoji="0" lang="en-US" sz="4400" b="1" i="0" u="none" strike="noStrike" kern="1200" cap="none" spc="0" normalizeH="0" baseline="0" noProof="0" dirty="0">
                <a:ln>
                  <a:noFill/>
                </a:ln>
                <a:solidFill>
                  <a:srgbClr val="000000"/>
                </a:solidFill>
                <a:effectLst>
                  <a:glow rad="127000">
                    <a:schemeClr val="tx1"/>
                  </a:glow>
                  <a:outerShdw blurRad="38100" dist="38100" dir="2700000" algn="tl">
                    <a:srgbClr val="000000">
                      <a:alpha val="53000"/>
                    </a:srgbClr>
                  </a:outerShdw>
                </a:effectLst>
                <a:uLnTx/>
                <a:uFillTx/>
                <a:latin typeface="Arial" charset="0"/>
                <a:ea typeface="ＭＳ Ｐゴシック" panose="020B0600070205080204" pitchFamily="34" charset="-128"/>
                <a:cs typeface="+mn-cs"/>
              </a:rPr>
              <a:t>Die in sins 		</a:t>
            </a:r>
          </a:p>
        </p:txBody>
      </p:sp>
      <p:sp>
        <p:nvSpPr>
          <p:cNvPr id="49158" name="Rectangle 2">
            <a:extLst>
              <a:ext uri="{FF2B5EF4-FFF2-40B4-BE49-F238E27FC236}">
                <a16:creationId xmlns:a16="http://schemas.microsoft.com/office/drawing/2014/main" id="{D7EAB91B-0680-440D-BCE8-35815B7A2000}"/>
              </a:ext>
            </a:extLst>
          </p:cNvPr>
          <p:cNvSpPr txBox="1">
            <a:spLocks noChangeArrowheads="1"/>
          </p:cNvSpPr>
          <p:nvPr/>
        </p:nvSpPr>
        <p:spPr bwMode="auto">
          <a:xfrm>
            <a:off x="0" y="5181600"/>
            <a:ext cx="9144000" cy="16764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Jesus continued, “You are from below; I am from above. You belong to this world; I do not. </a:t>
            </a:r>
            <a:r>
              <a:rPr kumimoji="0" lang="en-US" altLang="en-US" sz="24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24 </a:t>
            </a:r>
            <a: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That is why I said that you will die in your sins; for unless you believe that I Am who I claim to be, you will die in your sins” (John 8:23-24).</a:t>
            </a:r>
          </a:p>
        </p:txBody>
      </p:sp>
    </p:spTree>
    <p:extLst>
      <p:ext uri="{BB962C8B-B14F-4D97-AF65-F5344CB8AC3E}">
        <p14:creationId xmlns:p14="http://schemas.microsoft.com/office/powerpoint/2010/main" val="31517418"/>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94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9939">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9940">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993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0AF39-0E93-458A-9356-9DE48F749777}"/>
              </a:ext>
            </a:extLst>
          </p:cNvPr>
          <p:cNvSpPr>
            <a:spLocks noGrp="1"/>
          </p:cNvSpPr>
          <p:nvPr>
            <p:ph type="title"/>
          </p:nvPr>
        </p:nvSpPr>
        <p:spPr>
          <a:xfrm>
            <a:off x="235978" y="0"/>
            <a:ext cx="8745794" cy="1752600"/>
          </a:xfrm>
        </p:spPr>
        <p:txBody>
          <a:bodyPr/>
          <a:lstStyle/>
          <a:p>
            <a:pPr>
              <a:lnSpc>
                <a:spcPct val="100000"/>
              </a:lnSpc>
            </a:pPr>
            <a:r>
              <a:rPr lang="en-US"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Many people there placed their faith in him (8:30).</a:t>
            </a:r>
          </a:p>
        </p:txBody>
      </p:sp>
      <p:pic>
        <p:nvPicPr>
          <p:cNvPr id="50179" name="Picture 4" descr="8.30 Believers in Jesus.jpg">
            <a:extLst>
              <a:ext uri="{FF2B5EF4-FFF2-40B4-BE49-F238E27FC236}">
                <a16:creationId xmlns:a16="http://schemas.microsoft.com/office/drawing/2014/main" id="{21A81ACE-7B86-458B-B2EF-8F02948AB39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52600"/>
            <a:ext cx="9144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834541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6126E-F8B6-4D7A-84C4-967FBE6FD058}"/>
              </a:ext>
            </a:extLst>
          </p:cNvPr>
          <p:cNvSpPr>
            <a:spLocks noGrp="1"/>
          </p:cNvSpPr>
          <p:nvPr>
            <p:ph type="title"/>
          </p:nvPr>
        </p:nvSpPr>
        <p:spPr>
          <a:xfrm>
            <a:off x="0" y="0"/>
            <a:ext cx="9144000" cy="1752600"/>
          </a:xfrm>
        </p:spPr>
        <p:txBody>
          <a:bodyPr/>
          <a:lstStyle/>
          <a:p>
            <a:pPr marL="523875" indent="-523875" algn="l">
              <a:lnSpc>
                <a:spcPct val="100000"/>
              </a:lnSpc>
            </a:pPr>
            <a:r>
              <a:rPr lang="en-US" altLang="en-US" sz="4400" dirty="0">
                <a:solidFill>
                  <a:srgbClr val="FFFFFF"/>
                </a:solidFill>
                <a:effectLst/>
                <a:latin typeface="Arial" panose="020B0604020202020204" pitchFamily="34" charset="0"/>
                <a:ea typeface="ＭＳ Ｐゴシック" panose="020B0600070205080204" pitchFamily="34" charset="-128"/>
              </a:rPr>
              <a:t>I. Some are </a:t>
            </a:r>
            <a:r>
              <a:rPr lang="en-US" altLang="en-US" sz="4400" u="sng" dirty="0">
                <a:solidFill>
                  <a:srgbClr val="E5E500"/>
                </a:solidFill>
                <a:effectLst/>
                <a:latin typeface="Arial" panose="020B0604020202020204" pitchFamily="34" charset="0"/>
                <a:ea typeface="ＭＳ Ｐゴシック" panose="020B0600070205080204" pitchFamily="34" charset="-128"/>
              </a:rPr>
              <a:t>hostile</a:t>
            </a:r>
            <a:r>
              <a:rPr lang="en-US" altLang="en-US" sz="4400" dirty="0">
                <a:solidFill>
                  <a:srgbClr val="E5E500"/>
                </a:solidFill>
                <a:effectLst/>
                <a:latin typeface="Arial" panose="020B0604020202020204" pitchFamily="34" charset="0"/>
                <a:ea typeface="ＭＳ Ｐゴシック" panose="020B0600070205080204" pitchFamily="34" charset="-128"/>
              </a:rPr>
              <a:t> </a:t>
            </a:r>
            <a:r>
              <a:rPr lang="en-US" altLang="en-US" sz="4400" dirty="0">
                <a:solidFill>
                  <a:srgbClr val="FFFFFF"/>
                </a:solidFill>
                <a:effectLst/>
                <a:latin typeface="Arial" panose="020B0604020202020204" pitchFamily="34" charset="0"/>
                <a:ea typeface="ＭＳ Ｐゴシック" panose="020B0600070205080204" pitchFamily="34" charset="-128"/>
              </a:rPr>
              <a:t>to Christ as the way of salvation (8:12-20).</a:t>
            </a:r>
          </a:p>
        </p:txBody>
      </p:sp>
      <p:pic>
        <p:nvPicPr>
          <p:cNvPr id="46083" name="Picture 3" descr="8.23 Pharisees in temple.jpg">
            <a:extLst>
              <a:ext uri="{FF2B5EF4-FFF2-40B4-BE49-F238E27FC236}">
                <a16:creationId xmlns:a16="http://schemas.microsoft.com/office/drawing/2014/main" id="{EF6C1701-6FC3-471A-B349-E1310F3E751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24025"/>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420277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5" descr="light cloud jesus world.JPG">
            <a:extLst>
              <a:ext uri="{FF2B5EF4-FFF2-40B4-BE49-F238E27FC236}">
                <a16:creationId xmlns:a16="http://schemas.microsoft.com/office/drawing/2014/main" id="{686C5A89-43F4-41B4-A0A2-11584B0189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8263"/>
            <a:ext cx="9144000" cy="678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F45B885-31A7-4FE0-8AA0-155D095E3452}"/>
              </a:ext>
            </a:extLst>
          </p:cNvPr>
          <p:cNvSpPr>
            <a:spLocks noGrp="1"/>
          </p:cNvSpPr>
          <p:nvPr>
            <p:ph type="title"/>
          </p:nvPr>
        </p:nvSpPr>
        <p:spPr>
          <a:xfrm>
            <a:off x="0" y="1524000"/>
            <a:ext cx="9144000" cy="1752600"/>
          </a:xfrm>
        </p:spPr>
        <p:txBody>
          <a:bodyPr/>
          <a:lstStyle/>
          <a:p>
            <a:pPr marL="671513" indent="-671513"/>
            <a:r>
              <a:rPr lang="en-US" altLang="en-US" dirty="0">
                <a:solidFill>
                  <a:schemeClr val="tx1"/>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II. Many </a:t>
            </a:r>
            <a:r>
              <a:rPr lang="en-US" altLang="en-US" u="sng" dirty="0">
                <a:solidFill>
                  <a:srgbClr val="FFFF00"/>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believe</a:t>
            </a:r>
            <a:r>
              <a:rPr lang="en-US" altLang="en-US" dirty="0">
                <a:solidFill>
                  <a:srgbClr val="FFFF00"/>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 </a:t>
            </a:r>
            <a:r>
              <a:rPr lang="en-US" altLang="en-US" dirty="0">
                <a:solidFill>
                  <a:schemeClr val="tx1"/>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that the Father sent Jesus from heaven </a:t>
            </a:r>
            <a:br>
              <a:rPr lang="en-US" altLang="en-US" dirty="0">
                <a:solidFill>
                  <a:schemeClr val="tx1"/>
                </a:solidFill>
                <a:effectLst>
                  <a:outerShdw blurRad="38100" dist="38100" dir="2700000" algn="tl">
                    <a:schemeClr val="bg1"/>
                  </a:outerShdw>
                </a:effectLst>
                <a:latin typeface="Arial" panose="020B0604020202020204" pitchFamily="34" charset="0"/>
                <a:ea typeface="ＭＳ Ｐゴシック" panose="020B0600070205080204" pitchFamily="34" charset="-128"/>
              </a:rPr>
            </a:br>
            <a:r>
              <a:rPr lang="en-US" altLang="en-US" dirty="0">
                <a:solidFill>
                  <a:schemeClr val="tx1"/>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(8:21-30).</a:t>
            </a:r>
          </a:p>
        </p:txBody>
      </p:sp>
    </p:spTree>
    <p:extLst>
      <p:ext uri="{BB962C8B-B14F-4D97-AF65-F5344CB8AC3E}">
        <p14:creationId xmlns:p14="http://schemas.microsoft.com/office/powerpoint/2010/main" val="347493706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8EB6-BE69-42D2-B438-5B8210CB3EE4}"/>
              </a:ext>
            </a:extLst>
          </p:cNvPr>
          <p:cNvSpPr>
            <a:spLocks noGrp="1"/>
          </p:cNvSpPr>
          <p:nvPr>
            <p:ph type="title"/>
          </p:nvPr>
        </p:nvSpPr>
        <p:spPr>
          <a:xfrm>
            <a:off x="457200" y="0"/>
            <a:ext cx="8458200" cy="1371600"/>
          </a:xfrm>
        </p:spPr>
        <p:txBody>
          <a:bodyPr/>
          <a:lstStyle/>
          <a:p>
            <a:pPr marL="1069975" indent="-1069975">
              <a:lnSpc>
                <a:spcPct val="100000"/>
              </a:lnSpc>
            </a:pPr>
            <a:r>
              <a:rPr lang="en-US" altLang="en-US" dirty="0">
                <a:solidFill>
                  <a:schemeClr val="tx1"/>
                </a:solidFill>
                <a:effectLst/>
                <a:latin typeface="Arial" panose="020B0604020202020204" pitchFamily="34" charset="0"/>
                <a:ea typeface="ＭＳ Ｐゴシック" panose="020B0600070205080204" pitchFamily="34" charset="-128"/>
              </a:rPr>
              <a:t>III.	All are </a:t>
            </a:r>
            <a:r>
              <a:rPr lang="en-US" altLang="en-US" u="sng" dirty="0">
                <a:solidFill>
                  <a:srgbClr val="FFFF00"/>
                </a:solidFill>
                <a:effectLst/>
                <a:latin typeface="Arial" panose="020B0604020202020204" pitchFamily="34" charset="0"/>
                <a:ea typeface="ＭＳ Ｐゴシック" panose="020B0600070205080204" pitchFamily="34" charset="-128"/>
              </a:rPr>
              <a:t>revealed</a:t>
            </a:r>
            <a:r>
              <a:rPr lang="en-US" altLang="en-US" dirty="0">
                <a:solidFill>
                  <a:srgbClr val="FFFF00"/>
                </a:solidFill>
                <a:effectLst/>
                <a:latin typeface="Arial" panose="020B0604020202020204" pitchFamily="34" charset="0"/>
                <a:ea typeface="ＭＳ Ｐゴシック" panose="020B0600070205080204" pitchFamily="34" charset="-128"/>
              </a:rPr>
              <a:t> </a:t>
            </a:r>
            <a:r>
              <a:rPr lang="en-US" altLang="en-US" dirty="0">
                <a:solidFill>
                  <a:schemeClr val="tx1"/>
                </a:solidFill>
                <a:effectLst/>
                <a:latin typeface="Arial" panose="020B0604020202020204" pitchFamily="34" charset="0"/>
                <a:ea typeface="ＭＳ Ｐゴシック" panose="020B0600070205080204" pitchFamily="34" charset="-128"/>
              </a:rPr>
              <a:t>as of God or Satan (31-59).</a:t>
            </a:r>
          </a:p>
        </p:txBody>
      </p:sp>
      <p:pic>
        <p:nvPicPr>
          <p:cNvPr id="1026" name="Picture 2" descr="Kingdom of God vs. Kingdom of the Devil - Universal Church of the Kingdom  of God - Universal Church of the Kingdom of God">
            <a:extLst>
              <a:ext uri="{FF2B5EF4-FFF2-40B4-BE49-F238E27FC236}">
                <a16:creationId xmlns:a16="http://schemas.microsoft.com/office/drawing/2014/main" id="{0C8C8051-DA6E-E0E1-FE9B-3889BECF4A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00" y="1507064"/>
            <a:ext cx="89662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91742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680E7-7BAF-4CE1-ABAA-0100E77B81A5}"/>
              </a:ext>
            </a:extLst>
          </p:cNvPr>
          <p:cNvSpPr>
            <a:spLocks noGrp="1"/>
          </p:cNvSpPr>
          <p:nvPr>
            <p:ph type="title"/>
          </p:nvPr>
        </p:nvSpPr>
        <p:spPr>
          <a:xfrm>
            <a:off x="0" y="0"/>
            <a:ext cx="9144000" cy="1752600"/>
          </a:xfrm>
        </p:spPr>
        <p:txBody>
          <a:bodyPr/>
          <a:lstStyle/>
          <a:p>
            <a:pPr marL="712788" indent="-712788" algn="l"/>
            <a:r>
              <a:rPr lang="en-US" altLang="en-US" sz="4000" dirty="0">
                <a:solidFill>
                  <a:srgbClr val="FFFFCC"/>
                </a:solidFill>
                <a:effectLst/>
                <a:latin typeface="Arial" panose="020B0604020202020204" pitchFamily="34" charset="0"/>
                <a:ea typeface="ＭＳ Ｐゴシック" panose="020B0600070205080204" pitchFamily="34" charset="-128"/>
              </a:rPr>
              <a:t>A.	Believers in Jesus are freed from slavery to be the spiritual descendants of Abraham (31-38).</a:t>
            </a:r>
            <a:endParaRPr lang="en-US" altLang="en-US" dirty="0">
              <a:solidFill>
                <a:schemeClr val="tx1"/>
              </a:solidFill>
              <a:effectLst/>
              <a:latin typeface="Arial" panose="020B0604020202020204" pitchFamily="34" charset="0"/>
              <a:ea typeface="ＭＳ Ｐゴシック" panose="020B0600070205080204" pitchFamily="34" charset="-128"/>
            </a:endParaRPr>
          </a:p>
        </p:txBody>
      </p:sp>
      <p:pic>
        <p:nvPicPr>
          <p:cNvPr id="54275" name="Picture 3" descr="man_praising_god.jpg">
            <a:extLst>
              <a:ext uri="{FF2B5EF4-FFF2-40B4-BE49-F238E27FC236}">
                <a16:creationId xmlns:a16="http://schemas.microsoft.com/office/drawing/2014/main" id="{82BD3A8C-2238-4DA6-9545-78B0D9949B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727200"/>
            <a:ext cx="3984625" cy="45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Rectangle 3">
            <a:extLst>
              <a:ext uri="{FF2B5EF4-FFF2-40B4-BE49-F238E27FC236}">
                <a16:creationId xmlns:a16="http://schemas.microsoft.com/office/drawing/2014/main" id="{866554C8-2583-4C2B-A4F5-9F369228D97F}"/>
              </a:ext>
            </a:extLst>
          </p:cNvPr>
          <p:cNvSpPr>
            <a:spLocks noChangeArrowheads="1"/>
          </p:cNvSpPr>
          <p:nvPr/>
        </p:nvSpPr>
        <p:spPr bwMode="auto">
          <a:xfrm>
            <a:off x="381000" y="2032000"/>
            <a:ext cx="3962400"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marL="342900" indent="-342900"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342900" marR="0" lvl="0" indent="-342900" algn="l" defTabSz="914400" rtl="0" eaLnBrk="1" fontAlgn="base" latinLnBrk="0" hangingPunct="1">
              <a:lnSpc>
                <a:spcPct val="100000"/>
              </a:lnSpc>
              <a:spcBef>
                <a:spcPct val="20000"/>
              </a:spcBef>
              <a:spcAft>
                <a:spcPct val="0"/>
              </a:spcAft>
              <a:buClr>
                <a:srgbClr val="800000"/>
              </a:buClr>
              <a:buSzPct val="60000"/>
              <a:buFont typeface="Wingdings" panose="05000000000000000000" pitchFamily="2" charset="2"/>
              <a:buChar char="n"/>
              <a:tabLst/>
              <a:defRPr/>
            </a:pPr>
            <a:r>
              <a:rPr kumimoji="0" lang="en-US" altLang="en-US" sz="4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Child of God 	</a:t>
            </a:r>
          </a:p>
        </p:txBody>
      </p:sp>
    </p:spTree>
    <p:extLst>
      <p:ext uri="{BB962C8B-B14F-4D97-AF65-F5344CB8AC3E}">
        <p14:creationId xmlns:p14="http://schemas.microsoft.com/office/powerpoint/2010/main" val="377110054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3" descr="Light_in_the_Darkness.jpg">
            <a:extLst>
              <a:ext uri="{FF2B5EF4-FFF2-40B4-BE49-F238E27FC236}">
                <a16:creationId xmlns:a16="http://schemas.microsoft.com/office/drawing/2014/main" id="{F3B48F07-DAA3-4719-860A-4E94FAFDB76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 y="0"/>
            <a:ext cx="9134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BF6FD5D-DB06-4F23-BD0D-C4E5BCA651F4}"/>
              </a:ext>
            </a:extLst>
          </p:cNvPr>
          <p:cNvSpPr>
            <a:spLocks noGrp="1"/>
          </p:cNvSpPr>
          <p:nvPr>
            <p:ph type="title"/>
          </p:nvPr>
        </p:nvSpPr>
        <p:spPr>
          <a:xfrm>
            <a:off x="0" y="228600"/>
            <a:ext cx="9144000" cy="1143000"/>
          </a:xfrm>
        </p:spPr>
        <p:txBody>
          <a:bodyPr/>
          <a:lstStyle/>
          <a:p>
            <a:r>
              <a:rPr lang="en-US" altLang="en-US" dirty="0">
                <a:solidFill>
                  <a:srgbClr val="FFFF00"/>
                </a:solidFill>
                <a:effectLst/>
                <a:latin typeface="Arial" panose="020B0604020202020204" pitchFamily="34" charset="0"/>
                <a:ea typeface="ＭＳ Ｐゴシック" panose="020B0600070205080204" pitchFamily="34" charset="-128"/>
              </a:rPr>
              <a:t>“Believe” </a:t>
            </a:r>
            <a:r>
              <a:rPr lang="en-US" altLang="en-US" dirty="0">
                <a:solidFill>
                  <a:srgbClr val="FFFFFF"/>
                </a:solidFill>
                <a:effectLst/>
                <a:latin typeface="Arial" panose="020B0604020202020204" pitchFamily="34" charset="0"/>
                <a:ea typeface="ＭＳ Ｐゴシック" panose="020B0600070205080204" pitchFamily="34" charset="-128"/>
              </a:rPr>
              <a:t>in John’s Gospel</a:t>
            </a:r>
          </a:p>
        </p:txBody>
      </p:sp>
      <p:sp>
        <p:nvSpPr>
          <p:cNvPr id="5" name="Text Placeholder 2">
            <a:extLst>
              <a:ext uri="{FF2B5EF4-FFF2-40B4-BE49-F238E27FC236}">
                <a16:creationId xmlns:a16="http://schemas.microsoft.com/office/drawing/2014/main" id="{11FCB69A-AB75-4A19-B1D9-005D0B704F4B}"/>
              </a:ext>
            </a:extLst>
          </p:cNvPr>
          <p:cNvSpPr txBox="1">
            <a:spLocks/>
          </p:cNvSpPr>
          <p:nvPr/>
        </p:nvSpPr>
        <p:spPr bwMode="auto">
          <a:xfrm>
            <a:off x="304800" y="1371600"/>
            <a:ext cx="6858000" cy="5486400"/>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“Then many who heard him say these things </a:t>
            </a:r>
            <a:r>
              <a:rPr kumimoji="0" lang="en-US" altLang="en-US"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believed </a:t>
            </a:r>
            <a:r>
              <a:rPr kumimoji="0" lang="en-US" alt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in him. </a:t>
            </a:r>
            <a:r>
              <a:rPr kumimoji="0" lang="en-US" altLang="en-US" sz="36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31 </a:t>
            </a:r>
            <a:r>
              <a:rPr kumimoji="0" lang="en-US" alt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Jesus said to the people who </a:t>
            </a:r>
            <a:r>
              <a:rPr kumimoji="0" lang="en-US" altLang="en-US"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believed </a:t>
            </a:r>
            <a:r>
              <a:rPr kumimoji="0" lang="en-US" alt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in him, ‘You are truly my disciples if you remain faithful to my teachings. </a:t>
            </a:r>
            <a:r>
              <a:rPr kumimoji="0" lang="en-US" altLang="en-US" sz="36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32 </a:t>
            </a:r>
            <a:r>
              <a:rPr kumimoji="0" lang="en-US" alt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And you will know the truth, and the truth will set you free’” (8:30-32).</a:t>
            </a:r>
          </a:p>
        </p:txBody>
      </p:sp>
    </p:spTree>
    <p:extLst>
      <p:ext uri="{BB962C8B-B14F-4D97-AF65-F5344CB8AC3E}">
        <p14:creationId xmlns:p14="http://schemas.microsoft.com/office/powerpoint/2010/main" val="70583599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192225B6-2C37-4F2B-B600-477E6A18B9F1}"/>
              </a:ext>
            </a:extLst>
          </p:cNvPr>
          <p:cNvSpPr>
            <a:spLocks noGrp="1"/>
          </p:cNvSpPr>
          <p:nvPr>
            <p:ph type="ctrTitle"/>
          </p:nvPr>
        </p:nvSpPr>
        <p:spPr>
          <a:xfrm>
            <a:off x="762000" y="-685800"/>
            <a:ext cx="7772400" cy="688975"/>
          </a:xfrm>
        </p:spPr>
        <p:txBody>
          <a:bodyPr/>
          <a:lstStyle/>
          <a:p>
            <a:r>
              <a:rPr lang="en-US" altLang="en-US" dirty="0"/>
              <a:t>John 8:34 text</a:t>
            </a:r>
          </a:p>
        </p:txBody>
      </p:sp>
    </p:spTree>
    <p:extLst>
      <p:ext uri="{BB962C8B-B14F-4D97-AF65-F5344CB8AC3E}">
        <p14:creationId xmlns:p14="http://schemas.microsoft.com/office/powerpoint/2010/main" val="397718499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Radial">
  <a:themeElements>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fontScheme name="Radial">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clrMap bg1="lt1" tx1="dk1" bg2="lt2" tx2="dk2" accent1="accent1" accent2="accent2" accent3="accent3" accent4="accent4" accent5="accent5" accent6="accent6" hlink="hlink" folHlink="folHlink"/>
    </a:extraClrScheme>
    <a:extraClrScheme>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clrMap bg1="lt1" tx1="dk1" bg2="lt2" tx2="dk2" accent1="accent1" accent2="accent2" accent3="accent3" accent4="accent4" accent5="accent5" accent6="accent6" hlink="hlink" folHlink="folHlink"/>
    </a:extraClrScheme>
    <a:extraClrScheme>
      <a:clrScheme name="Radial 3">
        <a:dk1>
          <a:srgbClr val="CC6600"/>
        </a:dk1>
        <a:lt1>
          <a:srgbClr val="FFFFFF"/>
        </a:lt1>
        <a:dk2>
          <a:srgbClr val="800000"/>
        </a:dk2>
        <a:lt2>
          <a:srgbClr val="FFFFFF"/>
        </a:lt2>
        <a:accent1>
          <a:srgbClr val="FF6600"/>
        </a:accent1>
        <a:accent2>
          <a:srgbClr val="33CCCC"/>
        </a:accent2>
        <a:accent3>
          <a:srgbClr val="C0AAAA"/>
        </a:accent3>
        <a:accent4>
          <a:srgbClr val="DADADA"/>
        </a:accent4>
        <a:accent5>
          <a:srgbClr val="FFB8AA"/>
        </a:accent5>
        <a:accent6>
          <a:srgbClr val="2DB9B9"/>
        </a:accent6>
        <a:hlink>
          <a:srgbClr val="99FF33"/>
        </a:hlink>
        <a:folHlink>
          <a:srgbClr val="CC3300"/>
        </a:folHlink>
      </a:clrScheme>
      <a:clrMap bg1="dk2" tx1="lt1" bg2="dk1" tx2="lt2" accent1="accent1" accent2="accent2" accent3="accent3" accent4="accent4" accent5="accent5" accent6="accent6" hlink="hlink" folHlink="folHlink"/>
    </a:extraClrScheme>
    <a:extraClrScheme>
      <a:clrScheme name="Radial 4">
        <a:dk1>
          <a:srgbClr val="993300"/>
        </a:dk1>
        <a:lt1>
          <a:srgbClr val="FFFFFF"/>
        </a:lt1>
        <a:dk2>
          <a:srgbClr val="431A01"/>
        </a:dk2>
        <a:lt2>
          <a:srgbClr val="FFFFFF"/>
        </a:lt2>
        <a:accent1>
          <a:srgbClr val="FFCC00"/>
        </a:accent1>
        <a:accent2>
          <a:srgbClr val="FF9966"/>
        </a:accent2>
        <a:accent3>
          <a:srgbClr val="B0ABAA"/>
        </a:accent3>
        <a:accent4>
          <a:srgbClr val="DADADA"/>
        </a:accent4>
        <a:accent5>
          <a:srgbClr val="FFE2AA"/>
        </a:accent5>
        <a:accent6>
          <a:srgbClr val="E78A5C"/>
        </a:accent6>
        <a:hlink>
          <a:srgbClr val="FF6600"/>
        </a:hlink>
        <a:folHlink>
          <a:srgbClr val="CC3300"/>
        </a:folHlink>
      </a:clrScheme>
      <a:clrMap bg1="dk2" tx1="lt1" bg2="dk1" tx2="lt2" accent1="accent1" accent2="accent2" accent3="accent3" accent4="accent4" accent5="accent5" accent6="accent6" hlink="hlink" folHlink="folHlink"/>
    </a:extraClrScheme>
    <a:extraClrScheme>
      <a:clrScheme name="Radial 5">
        <a:dk1>
          <a:srgbClr val="75878B"/>
        </a:dk1>
        <a:lt1>
          <a:srgbClr val="FFFFFF"/>
        </a:lt1>
        <a:dk2>
          <a:srgbClr val="260000"/>
        </a:dk2>
        <a:lt2>
          <a:srgbClr val="FFFFFF"/>
        </a:lt2>
        <a:accent1>
          <a:srgbClr val="0099CC"/>
        </a:accent1>
        <a:accent2>
          <a:srgbClr val="FF3300"/>
        </a:accent2>
        <a:accent3>
          <a:srgbClr val="ACAAAA"/>
        </a:accent3>
        <a:accent4>
          <a:srgbClr val="DADADA"/>
        </a:accent4>
        <a:accent5>
          <a:srgbClr val="AACAE2"/>
        </a:accent5>
        <a:accent6>
          <a:srgbClr val="E72D00"/>
        </a:accent6>
        <a:hlink>
          <a:srgbClr val="FFCC00"/>
        </a:hlink>
        <a:folHlink>
          <a:srgbClr val="CC0000"/>
        </a:folHlink>
      </a:clrScheme>
      <a:clrMap bg1="dk2" tx1="lt1" bg2="dk1" tx2="lt2" accent1="accent1" accent2="accent2" accent3="accent3" accent4="accent4" accent5="accent5" accent6="accent6" hlink="hlink" folHlink="folHlink"/>
    </a:extraClrScheme>
    <a:extraClrScheme>
      <a:clrScheme name="Radial 6">
        <a:dk1>
          <a:srgbClr val="666699"/>
        </a:dk1>
        <a:lt1>
          <a:srgbClr val="FFFFFF"/>
        </a:lt1>
        <a:dk2>
          <a:srgbClr val="000000"/>
        </a:dk2>
        <a:lt2>
          <a:srgbClr val="FFFFFF"/>
        </a:lt2>
        <a:accent1>
          <a:srgbClr val="9966FF"/>
        </a:accent1>
        <a:accent2>
          <a:srgbClr val="99CCFF"/>
        </a:accent2>
        <a:accent3>
          <a:srgbClr val="AAAAAA"/>
        </a:accent3>
        <a:accent4>
          <a:srgbClr val="DADADA"/>
        </a:accent4>
        <a:accent5>
          <a:srgbClr val="CAB8FF"/>
        </a:accent5>
        <a:accent6>
          <a:srgbClr val="8AB9E7"/>
        </a:accent6>
        <a:hlink>
          <a:srgbClr val="FFFFCC"/>
        </a:hlink>
        <a:folHlink>
          <a:srgbClr val="6600CC"/>
        </a:folHlink>
      </a:clrScheme>
      <a:clrMap bg1="dk2" tx1="lt1" bg2="dk1" tx2="lt2" accent1="accent1" accent2="accent2" accent3="accent3" accent4="accent4" accent5="accent5" accent6="accent6" hlink="hlink" folHlink="folHlink"/>
    </a:extraClrScheme>
    <a:extraClrScheme>
      <a:clrScheme name="Radial 7">
        <a:dk1>
          <a:srgbClr val="666699"/>
        </a:dk1>
        <a:lt1>
          <a:srgbClr val="FFFFFF"/>
        </a:lt1>
        <a:dk2>
          <a:srgbClr val="2A2A40"/>
        </a:dk2>
        <a:lt2>
          <a:srgbClr val="FFFFFF"/>
        </a:lt2>
        <a:accent1>
          <a:srgbClr val="006699"/>
        </a:accent1>
        <a:accent2>
          <a:srgbClr val="CC9900"/>
        </a:accent2>
        <a:accent3>
          <a:srgbClr val="ACACAF"/>
        </a:accent3>
        <a:accent4>
          <a:srgbClr val="DADADA"/>
        </a:accent4>
        <a:accent5>
          <a:srgbClr val="AAB8CA"/>
        </a:accent5>
        <a:accent6>
          <a:srgbClr val="B98A00"/>
        </a:accent6>
        <a:hlink>
          <a:srgbClr val="CC6600"/>
        </a:hlink>
        <a:folHlink>
          <a:srgbClr val="6C948A"/>
        </a:folHlink>
      </a:clrScheme>
      <a:clrMap bg1="dk2" tx1="lt1" bg2="dk1" tx2="lt2" accent1="accent1" accent2="accent2" accent3="accent3" accent4="accent4" accent5="accent5" accent6="accent6" hlink="hlink" folHlink="folHlink"/>
    </a:extraClrScheme>
    <a:extraClrScheme>
      <a:clrScheme name="Radial 8">
        <a:dk1>
          <a:srgbClr val="BECBD8"/>
        </a:dk1>
        <a:lt1>
          <a:srgbClr val="FFFFFF"/>
        </a:lt1>
        <a:dk2>
          <a:srgbClr val="2B335B"/>
        </a:dk2>
        <a:lt2>
          <a:srgbClr val="FFFFFF"/>
        </a:lt2>
        <a:accent1>
          <a:srgbClr val="0099CC"/>
        </a:accent1>
        <a:accent2>
          <a:srgbClr val="B5DBE3"/>
        </a:accent2>
        <a:accent3>
          <a:srgbClr val="ACADB5"/>
        </a:accent3>
        <a:accent4>
          <a:srgbClr val="DADADA"/>
        </a:accent4>
        <a:accent5>
          <a:srgbClr val="AACAE2"/>
        </a:accent5>
        <a:accent6>
          <a:srgbClr val="A4C6CE"/>
        </a:accent6>
        <a:hlink>
          <a:srgbClr val="FFCC00"/>
        </a:hlink>
        <a:folHlink>
          <a:srgbClr val="58648C"/>
        </a:folHlink>
      </a:clrScheme>
      <a:clrMap bg1="dk2" tx1="lt1" bg2="dk1" tx2="lt2" accent1="accent1" accent2="accent2" accent3="accent3" accent4="accent4" accent5="accent5" accent6="accent6" hlink="hlink" folHlink="folHlink"/>
    </a:extraClrScheme>
    <a:extraClrScheme>
      <a:clrScheme name="Radial 9">
        <a:dk1>
          <a:srgbClr val="3333FF"/>
        </a:dk1>
        <a:lt1>
          <a:srgbClr val="FFFFFF"/>
        </a:lt1>
        <a:dk2>
          <a:srgbClr val="000099"/>
        </a:dk2>
        <a:lt2>
          <a:srgbClr val="FFFFFF"/>
        </a:lt2>
        <a:accent1>
          <a:srgbClr val="339966"/>
        </a:accent1>
        <a:accent2>
          <a:srgbClr val="9999FF"/>
        </a:accent2>
        <a:accent3>
          <a:srgbClr val="AAAACA"/>
        </a:accent3>
        <a:accent4>
          <a:srgbClr val="DADADA"/>
        </a:accent4>
        <a:accent5>
          <a:srgbClr val="ADCAB8"/>
        </a:accent5>
        <a:accent6>
          <a:srgbClr val="8A8AE7"/>
        </a:accent6>
        <a:hlink>
          <a:srgbClr val="FFFF99"/>
        </a:hlink>
        <a:folHlink>
          <a:srgbClr val="17A0D1"/>
        </a:folHlink>
      </a:clrScheme>
      <a:clrMap bg1="dk2" tx1="lt1" bg2="dk1" tx2="lt2" accent1="accent1" accent2="accent2" accent3="accent3" accent4="accent4" accent5="accent5" accent6="accent6" hlink="hlink" folHlink="folHlink"/>
    </a:extraClrScheme>
    <a:extraClrScheme>
      <a:clrScheme name="Radial 10">
        <a:dk1>
          <a:srgbClr val="808000"/>
        </a:dk1>
        <a:lt1>
          <a:srgbClr val="FFFFFF"/>
        </a:lt1>
        <a:dk2>
          <a:srgbClr val="354418"/>
        </a:dk2>
        <a:lt2>
          <a:srgbClr val="FFFFFF"/>
        </a:lt2>
        <a:accent1>
          <a:srgbClr val="60897C"/>
        </a:accent1>
        <a:accent2>
          <a:srgbClr val="99CC00"/>
        </a:accent2>
        <a:accent3>
          <a:srgbClr val="AEB0AB"/>
        </a:accent3>
        <a:accent4>
          <a:srgbClr val="DADADA"/>
        </a:accent4>
        <a:accent5>
          <a:srgbClr val="B6C4BF"/>
        </a:accent5>
        <a:accent6>
          <a:srgbClr val="8AB900"/>
        </a:accent6>
        <a:hlink>
          <a:srgbClr val="CCCC00"/>
        </a:hlink>
        <a:folHlink>
          <a:srgbClr val="66990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Slit">
  <a:themeElements>
    <a:clrScheme name="1_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1_Slit">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1_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_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1_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1_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1_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1_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1_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1_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Stack of books design template">
  <a:themeElements>
    <a:clrScheme name="Stack of books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ck of books design template">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ack of books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ck of books desig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ck of books desig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ck of books desig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ck of books desig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ck of books desig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ck of books desig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ck of books desig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ck of books desig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ck of books desig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ck of book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ck of books desig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4_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4.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9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3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docProps/app.xml><?xml version="1.0" encoding="utf-8"?>
<Properties xmlns="http://schemas.openxmlformats.org/officeDocument/2006/extended-properties" xmlns:vt="http://schemas.openxmlformats.org/officeDocument/2006/docPropsVTypes">
  <Template>Office Theme</Template>
  <TotalTime>5573</TotalTime>
  <Words>8543</Words>
  <Application>Microsoft Macintosh PowerPoint</Application>
  <PresentationFormat>On-screen Show (4:3)</PresentationFormat>
  <Paragraphs>824</Paragraphs>
  <Slides>227</Slides>
  <Notes>88</Notes>
  <HiddenSlides>0</HiddenSlides>
  <MMClips>1</MMClips>
  <ScaleCrop>false</ScaleCrop>
  <HeadingPairs>
    <vt:vector size="6" baseType="variant">
      <vt:variant>
        <vt:lpstr>Fonts Used</vt:lpstr>
      </vt:variant>
      <vt:variant>
        <vt:i4>25</vt:i4>
      </vt:variant>
      <vt:variant>
        <vt:lpstr>Theme</vt:lpstr>
      </vt:variant>
      <vt:variant>
        <vt:i4>43</vt:i4>
      </vt:variant>
      <vt:variant>
        <vt:lpstr>Slide Titles</vt:lpstr>
      </vt:variant>
      <vt:variant>
        <vt:i4>227</vt:i4>
      </vt:variant>
    </vt:vector>
  </HeadingPairs>
  <TitlesOfParts>
    <vt:vector size="295" baseType="lpstr">
      <vt:lpstr>26</vt:lpstr>
      <vt:lpstr>Alan Den</vt:lpstr>
      <vt:lpstr>굴림</vt:lpstr>
      <vt:lpstr>ＭＳ Ｐゴシック</vt:lpstr>
      <vt:lpstr>Osaka</vt:lpstr>
      <vt:lpstr>TEXT</vt:lpstr>
      <vt:lpstr>Times</vt:lpstr>
      <vt:lpstr>Arial</vt:lpstr>
      <vt:lpstr>Arial Black</vt:lpstr>
      <vt:lpstr>Arial Narrow</vt:lpstr>
      <vt:lpstr>Avenir Black</vt:lpstr>
      <vt:lpstr>Bernard MT Condensed</vt:lpstr>
      <vt:lpstr>Calibri</vt:lpstr>
      <vt:lpstr>Calibri Light</vt:lpstr>
      <vt:lpstr>Century Gothic</vt:lpstr>
      <vt:lpstr>Comic Sans MS</vt:lpstr>
      <vt:lpstr>Edwardian Script ITC</vt:lpstr>
      <vt:lpstr>Garamond</vt:lpstr>
      <vt:lpstr>Helvetica Neue</vt:lpstr>
      <vt:lpstr>Impact</vt:lpstr>
      <vt:lpstr>Imprint MT Shadow</vt:lpstr>
      <vt:lpstr>Lucida Grande</vt:lpstr>
      <vt:lpstr>Tahoma</vt:lpstr>
      <vt:lpstr>Times New Roman</vt:lpstr>
      <vt:lpstr>Wingdings</vt:lpstr>
      <vt:lpstr>Office Theme</vt:lpstr>
      <vt:lpstr>1_Office Theme</vt:lpstr>
      <vt:lpstr>Blank Presentation</vt:lpstr>
      <vt:lpstr>5_Blank Presentation</vt:lpstr>
      <vt:lpstr>6_Contemporary</vt:lpstr>
      <vt:lpstr>7_Blank Presentation</vt:lpstr>
      <vt:lpstr>1_Blank Presentation</vt:lpstr>
      <vt:lpstr>Default Design</vt:lpstr>
      <vt:lpstr>13_Blank Presentation</vt:lpstr>
      <vt:lpstr>6_Office Theme</vt:lpstr>
      <vt:lpstr>3_Orbit</vt:lpstr>
      <vt:lpstr>1_Default Design</vt:lpstr>
      <vt:lpstr>Generic</vt:lpstr>
      <vt:lpstr>3_Default Design</vt:lpstr>
      <vt:lpstr>2_Blank Presentation</vt:lpstr>
      <vt:lpstr>1_Generic</vt:lpstr>
      <vt:lpstr>2_Generic</vt:lpstr>
      <vt:lpstr>Beam</vt:lpstr>
      <vt:lpstr>3_Generic</vt:lpstr>
      <vt:lpstr>2_Beam</vt:lpstr>
      <vt:lpstr>4_Default Design</vt:lpstr>
      <vt:lpstr>Soaring</vt:lpstr>
      <vt:lpstr>5_Default Design</vt:lpstr>
      <vt:lpstr>4_Beam</vt:lpstr>
      <vt:lpstr>Radial</vt:lpstr>
      <vt:lpstr>Textured</vt:lpstr>
      <vt:lpstr>1_Slit</vt:lpstr>
      <vt:lpstr>Slit</vt:lpstr>
      <vt:lpstr>Stack of books design template</vt:lpstr>
      <vt:lpstr>4_Generic</vt:lpstr>
      <vt:lpstr>6_Default Design</vt:lpstr>
      <vt:lpstr>7_Default Design</vt:lpstr>
      <vt:lpstr>2_Office Theme</vt:lpstr>
      <vt:lpstr>17_Blank Presentation</vt:lpstr>
      <vt:lpstr>3_Office Theme</vt:lpstr>
      <vt:lpstr>4_Blank Presentation</vt:lpstr>
      <vt:lpstr>49_Blank Presentation</vt:lpstr>
      <vt:lpstr>19_Blank Presentation</vt:lpstr>
      <vt:lpstr>1_Ribbons</vt:lpstr>
      <vt:lpstr>Fireball</vt:lpstr>
      <vt:lpstr>2_Slit</vt:lpstr>
      <vt:lpstr>3_Slit</vt:lpstr>
      <vt:lpstr>Azure</vt:lpstr>
      <vt:lpstr>PowerPoint Presentation</vt:lpstr>
      <vt:lpstr>Pentecost Outline</vt:lpstr>
      <vt:lpstr>Increasing Polarization</vt:lpstr>
      <vt:lpstr>Great Periods in the Life of Christ</vt:lpstr>
      <vt:lpstr>PowerPoint Presentation</vt:lpstr>
      <vt:lpstr>PowerPoint Presentation</vt:lpstr>
      <vt:lpstr>Divided Opinions</vt:lpstr>
      <vt:lpstr>Who is this?</vt:lpstr>
      <vt:lpstr>What do you think of Jesus?</vt:lpstr>
      <vt:lpstr>Black</vt:lpstr>
      <vt:lpstr>The popular TV series "Touched by an Angel" is filled with spirituality but never mentions Jesus</vt:lpstr>
      <vt:lpstr>And Christians are considered stupid?!</vt:lpstr>
      <vt:lpstr>Four Christmases</vt:lpstr>
      <vt:lpstr>“Four Christmases” Pastor Phil</vt:lpstr>
      <vt:lpstr>Black</vt:lpstr>
      <vt:lpstr>Our Subject Today</vt:lpstr>
      <vt:lpstr>A Controversial Figure in John 1–6</vt:lpstr>
      <vt:lpstr>Our Subject Today</vt:lpstr>
      <vt:lpstr>I.  Everyone makes his or her own decision about Christ (7:1-13).</vt:lpstr>
      <vt:lpstr>Brothers of Jesus</vt:lpstr>
      <vt:lpstr>“Hour” in John’s Gospel</vt:lpstr>
      <vt:lpstr>Black</vt:lpstr>
      <vt:lpstr>We must each decide who Christ is— and also give that choice to others.</vt:lpstr>
      <vt:lpstr>I.  Everyone makes his or her own decision about Christ (7:1-13).</vt:lpstr>
      <vt:lpstr>PowerPoint Presentation</vt:lpstr>
      <vt:lpstr>PowerPoint Presentation</vt:lpstr>
      <vt:lpstr>PowerPoint Presentation</vt:lpstr>
      <vt:lpstr>PowerPoint Presentation</vt:lpstr>
      <vt:lpstr>II. People reject Christ’s teaching because they reject God (7:14-36). </vt:lpstr>
      <vt:lpstr>Black</vt:lpstr>
      <vt:lpstr>I've got nothing against God</vt:lpstr>
      <vt:lpstr>I.  Everyone makes his or her own decision about Christ (7:1-13).</vt:lpstr>
      <vt:lpstr>II. People reject Christ’s teaching because they reject God (7:14-36). </vt:lpstr>
      <vt:lpstr>PowerPoint Presentation</vt:lpstr>
      <vt:lpstr>III. Jesus’ claim to give eternal life always has mixed responses (7:37-52).</vt:lpstr>
      <vt:lpstr>Jerusalem</vt:lpstr>
      <vt:lpstr>Water from a Rock</vt:lpstr>
      <vt:lpstr>“Anyone who is thirsty may come to me! 38 Anyone who believes in me may come and drink! For the Scriptures declare, ‘Rivers of living water will flow from his heart.’”  (John 7:37-38 NLT)</vt:lpstr>
      <vt:lpstr>Black</vt:lpstr>
      <vt:lpstr>Black</vt:lpstr>
      <vt:lpstr>Q &amp; A</vt:lpstr>
      <vt:lpstr>Q &amp; A</vt:lpstr>
      <vt:lpstr>Which are You?</vt:lpstr>
      <vt:lpstr>Main Idea of John 7</vt:lpstr>
      <vt:lpstr>Jesus Paid It All</vt:lpstr>
      <vt:lpstr>Why not believe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How can we show God’s compassion in a world where people think Christianity only judges us?</vt:lpstr>
      <vt:lpstr>The Text of John 7:53–8:11</vt:lpstr>
      <vt:lpstr>Divided   Opinions</vt:lpstr>
      <vt:lpstr>PowerPoint Presentation</vt:lpstr>
      <vt:lpstr>Note the Flow...</vt:lpstr>
      <vt:lpstr>Where we’re going today...</vt:lpstr>
      <vt:lpstr>What’s the Point?</vt:lpstr>
      <vt:lpstr>I. Jesus showed the true compassion of the Law by forgiving an adulterous woman (John 7:53–8:11).</vt:lpstr>
      <vt:lpstr>A. Pharisees brought an adulterous woman to Jesus to retain their power by having Jesus condemn Himself (John 7:53–8:6a). </vt:lpstr>
      <vt:lpstr>B.  Jesus showed the Pharisee’s sin by following the true compassion of the Law to condemn sinners and redeem the repentant (John 8:6b-11).</vt:lpstr>
      <vt:lpstr>II. Show God’s compassion by helping people repent  (Main Idea of John 7:53–8:11).</vt:lpstr>
      <vt:lpstr>PowerPoint Presentation</vt:lpstr>
      <vt:lpstr>The Light of the World </vt:lpstr>
      <vt:lpstr>Can people tell the difference</vt:lpstr>
      <vt:lpstr>Edwin Paul</vt:lpstr>
      <vt:lpstr>Jesus has always been God</vt:lpstr>
      <vt:lpstr>The Great Transfer</vt:lpstr>
      <vt:lpstr>How should we expect people to respond to Christ’s claim to be eternal God?</vt:lpstr>
      <vt:lpstr>John 6–8</vt:lpstr>
      <vt:lpstr>How should we expect people to respond to Christ’s claim to be eternal God?</vt:lpstr>
      <vt:lpstr>I. Some are hostile to Christ as the way of salvation (8:12-20).</vt:lpstr>
      <vt:lpstr>“I am the light of the world”</vt:lpstr>
      <vt:lpstr>“The claim is exclusive, one only God could make.  Note that Jesus claimed to the light of the world, not a light.  Although the claim is exclusive, the offer is inclusive—an offer any and all could respond to.”</vt:lpstr>
      <vt:lpstr>Two Witnesses (Deut 17:6)</vt:lpstr>
      <vt:lpstr>Jesus is the light of life (12-20)  </vt:lpstr>
      <vt:lpstr>Oprah Winfrey</vt:lpstr>
      <vt:lpstr>I. Some are hostile to Christ as the way of salvation (8:12-20).</vt:lpstr>
      <vt:lpstr>PowerPoint Presentation</vt:lpstr>
      <vt:lpstr>II. Many believe that the Father sent Jesus from heaven  (8:21-30).</vt:lpstr>
      <vt:lpstr>Who are you?!</vt:lpstr>
      <vt:lpstr>“My identity?  I am God!” (8:25-30)  </vt:lpstr>
      <vt:lpstr>Many people there placed their faith in him (8:30).</vt:lpstr>
      <vt:lpstr>I. Some are hostile to Christ as the way of salvation (8:12-20).</vt:lpstr>
      <vt:lpstr>II. Many believe that the Father sent Jesus from heaven  (8:21-30).</vt:lpstr>
      <vt:lpstr>III. All are revealed as of God or Satan (31-59).</vt:lpstr>
      <vt:lpstr>A. Believers in Jesus are freed from slavery to be the spiritual descendants of Abraham (31-38).</vt:lpstr>
      <vt:lpstr>“Believe” in John’s Gospel</vt:lpstr>
      <vt:lpstr>John 8:34 text</vt:lpstr>
      <vt:lpstr>Life’s Journey</vt:lpstr>
      <vt:lpstr>Freedom</vt:lpstr>
      <vt:lpstr>Freedom (John 8:34)</vt:lpstr>
      <vt:lpstr>B. Those who reject Jesus identify the devil as their father even to the point of trying to kill the messenger (8:39-59).</vt:lpstr>
      <vt:lpstr>1. Those who reject Jesus identify the devil as their father (8:39-47).</vt:lpstr>
      <vt:lpstr>“You belong to your father, the devil... He was a murderer from the beginning... When he lies, he speaks his native language...” (8:44)</vt:lpstr>
      <vt:lpstr>2. Some reject God to the point that they even try to kill the messenger (8:48-59).</vt:lpstr>
      <vt:lpstr>“Before Abraham was born, I Am!” </vt:lpstr>
      <vt:lpstr>Christ’s “I Am…” Claims in John’s Gospel</vt:lpstr>
      <vt:lpstr>“They picked up stones to throw at him” </vt:lpstr>
      <vt:lpstr>Main Idea</vt:lpstr>
      <vt:lpstr>Who is Jesus?</vt:lpstr>
      <vt:lpstr>3 responses:</vt:lpstr>
      <vt:lpstr>Walk to the light!</vt:lpstr>
      <vt:lpstr>Liar–Lunatic–Lord</vt:lpstr>
      <vt:lpstr>D.L. Moody</vt:lpstr>
      <vt:lpstr>PowerPoint Presentation</vt:lpstr>
      <vt:lpstr>Don’t the Blind Know They’re Blind? John 9</vt:lpstr>
      <vt:lpstr>Spiritual Blindness</vt:lpstr>
      <vt:lpstr>Healing from Spiritual Blindness</vt:lpstr>
      <vt:lpstr>What must we see to prevent spiritual blindness— in ourselves &amp; others?</vt:lpstr>
      <vt:lpstr>John 6–8</vt:lpstr>
      <vt:lpstr>What must we see to prevent spiritual blindness— in ourselves &amp; others?</vt:lpstr>
      <vt:lpstr>I. Jesus makes the blind see.</vt:lpstr>
      <vt:lpstr>A. Jesus’ healing a blind man proved he gives spiritual sight too (9:1-7).</vt:lpstr>
      <vt:lpstr>1. This man was born blind to show that God empowered Jesus to give eternal life (9:1-5).</vt:lpstr>
      <vt:lpstr>Why this blindness?</vt:lpstr>
      <vt:lpstr>Exodus 20:4-5</vt:lpstr>
      <vt:lpstr>2. Jesus proved He was the way for eternal life by miraculously healing the man (9:6-7).</vt:lpstr>
      <vt:lpstr>Why did Christ put mud on the man’s eyes (9:6)?</vt:lpstr>
      <vt:lpstr>Jesus formed Adam from the dust (John 1:3; Gen. 2:7).</vt:lpstr>
      <vt:lpstr>Washing developed his faith</vt:lpstr>
      <vt:lpstr>Journey to the Pool of Siloam</vt:lpstr>
      <vt:lpstr>B. Do you believe that God sent Jesus to cure your own blindness? </vt:lpstr>
      <vt:lpstr>Signs in John’s Gospel</vt:lpstr>
      <vt:lpstr>I. Jesus makes the blind see.</vt:lpstr>
      <vt:lpstr>II. Jesus changes people’s lives (9:8-34).</vt:lpstr>
      <vt:lpstr>A. The blind man increasingly gained spiritual insight...</vt:lpstr>
      <vt:lpstr>Evidence of Spiritual Blindness</vt:lpstr>
      <vt:lpstr>Evidence of Spiritual Blindness</vt:lpstr>
      <vt:lpstr>Evidence of Spiritual Blindness</vt:lpstr>
      <vt:lpstr>"Ever since the world began, no one has been able to open the eyes of someone born blind. 33 If this man were not from God, he couldn’t have done it" (32-33).</vt:lpstr>
      <vt:lpstr>B. Does seeing evidence for Jesus help you gain or lose spiritual insight?</vt:lpstr>
      <vt:lpstr>HUMILITY</vt:lpstr>
      <vt:lpstr>Did life originate as an accident?</vt:lpstr>
      <vt:lpstr>I. Jesus makes the blind see.</vt:lpstr>
      <vt:lpstr>II. Jesus changes people’s lives(8-34).</vt:lpstr>
      <vt:lpstr>III. Jesus deserves worship as God (35-41). </vt:lpstr>
      <vt:lpstr>Opposite Responses</vt:lpstr>
      <vt:lpstr>The former blind man confesses Jesus as God (35-38).</vt:lpstr>
      <vt:lpstr>Jesus condemns the Pharisees for rejecting him as God (39-41).</vt:lpstr>
      <vt:lpstr>John 9:39-41 NLT</vt:lpstr>
      <vt:lpstr>How should we respond when we see that Jesus is truly God Himself?</vt:lpstr>
      <vt:lpstr>???????</vt:lpstr>
      <vt:lpstr>The blind man sees!</vt:lpstr>
      <vt:lpstr>The Pharisees are blind!</vt:lpstr>
      <vt:lpstr>The Pharisees are blind!</vt:lpstr>
      <vt:lpstr>The Main Idea of John 9</vt:lpstr>
      <vt:lpstr>Are you color blind?</vt:lpstr>
      <vt:lpstr>Helen Keller (1880-1968)</vt:lpstr>
      <vt:lpstr>Whoever wants healing from spiritual blindness must believe that Jesus is God.</vt:lpstr>
      <vt:lpstr>Purpose #1  Jesus Healed the Blind Man</vt:lpstr>
      <vt:lpstr>Deity of Christ</vt:lpstr>
      <vt:lpstr>Deity of Christ</vt:lpstr>
      <vt:lpstr>What is the Truth of Verses 1-7?</vt:lpstr>
      <vt:lpstr>Purpose #2  Jesus Healed the Blind Man</vt:lpstr>
      <vt:lpstr>Black</vt:lpstr>
      <vt:lpstr>Black</vt:lpstr>
      <vt:lpstr>  WHO WAS TRULY BLIND? </vt:lpstr>
      <vt:lpstr>Steps in the Blind Man’s Belief</vt:lpstr>
      <vt:lpstr>Steps in the Pharisees’ Unbelief </vt:lpstr>
      <vt:lpstr>Contrasts</vt:lpstr>
      <vt:lpstr>What Caused the Blindness?</vt:lpstr>
      <vt:lpstr>Pharisees Lived in Darkness</vt:lpstr>
      <vt:lpstr>Why Were They Blind?</vt:lpstr>
      <vt:lpstr>PowerPoint Presentation</vt:lpstr>
      <vt:lpstr>Outcome for the Blind Man (35-38)</vt:lpstr>
      <vt:lpstr>Outcome for the Pharisees (39-41)</vt:lpstr>
      <vt:lpstr>John 3:17-18</vt:lpstr>
      <vt:lpstr>John’s Message</vt:lpstr>
      <vt:lpstr>Application</vt:lpstr>
      <vt:lpstr>The Great Transfer</vt:lpstr>
      <vt:lpstr>PowerPoint Presentation</vt:lpstr>
      <vt:lpstr>Who or what are you listening to?</vt:lpstr>
      <vt:lpstr>How does Jesus look at sheep?</vt:lpstr>
      <vt:lpstr>"After he has gathered his own flock, he walks ahead of them, and they follow him because they know his voice"—John 10:4 NLT</vt:lpstr>
      <vt:lpstr>So he explained it to them:  “I tell you the truth, I am the gate for the sheep." —John 10:7 NLT</vt:lpstr>
      <vt:lpstr>PowerPoint Presentation</vt:lpstr>
      <vt:lpstr>C. S. Lewis, Mere Christianity, 55-56</vt:lpstr>
      <vt:lpstr>PowerPoint Presentation</vt:lpstr>
      <vt:lpstr>PowerPoint Presentation</vt:lpstr>
      <vt:lpstr>The Good Samaritan (Luke 10)</vt:lpstr>
      <vt:lpstr>Augustine's Allegorical Interpretation of the Good Samaritan Parable (Luke 15)</vt:lpstr>
      <vt:lpstr>God's Compassion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PowerPoint Presentation</vt:lpstr>
      <vt:lpstr>PowerPoint Presentation</vt:lpstr>
      <vt:lpstr>PowerPoint Presentation</vt:lpstr>
      <vt:lpstr>PowerPoint Presentation</vt:lpstr>
      <vt:lpstr>Luke 12:35-38 NLT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Antiochus IV</vt:lpstr>
      <vt:lpstr>Early Maccabean Revolt  (167-164 BC)</vt:lpstr>
      <vt:lpstr>Hanukkah (Feast of Lights) commemorates the victory of Judas Maccabeus over the Seleucids in 164 BC</vt:lpstr>
      <vt:lpstr>Black</vt:lpstr>
      <vt:lpstr>Life of Christ link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Rick Griffith</cp:lastModifiedBy>
  <cp:revision>98</cp:revision>
  <dcterms:created xsi:type="dcterms:W3CDTF">2018-02-05T03:13:19Z</dcterms:created>
  <dcterms:modified xsi:type="dcterms:W3CDTF">2024-03-16T16:46:45Z</dcterms:modified>
</cp:coreProperties>
</file>