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theme/theme18.xml" ContentType="application/vnd.openxmlformats-officedocument.theme+xml"/>
  <Override PartName="/ppt/slideLayouts/slideLayout129.xml" ContentType="application/vnd.openxmlformats-officedocument.presentationml.slideLayout+xml"/>
  <Override PartName="/ppt/theme/theme19.xml" ContentType="application/vnd.openxmlformats-officedocument.theme+xml"/>
  <Override PartName="/ppt/slideLayouts/slideLayout130.xml" ContentType="application/vnd.openxmlformats-officedocument.presentationml.slideLayout+xml"/>
  <Override PartName="/ppt/theme/theme20.xml" ContentType="application/vnd.openxmlformats-officedocument.theme+xml"/>
  <Override PartName="/ppt/slideLayouts/slideLayout131.xml" ContentType="application/vnd.openxmlformats-officedocument.presentationml.slideLayout+xml"/>
  <Override PartName="/ppt/theme/theme2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2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2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8.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3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3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3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33.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4.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5.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7.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1.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0" r:id="rId6"/>
    <p:sldMasterId id="2147483722" r:id="rId7"/>
    <p:sldMasterId id="2147483734" r:id="rId8"/>
    <p:sldMasterId id="2147483746" r:id="rId9"/>
    <p:sldMasterId id="2147483758" r:id="rId10"/>
    <p:sldMasterId id="2147483770" r:id="rId11"/>
    <p:sldMasterId id="2147483784" r:id="rId12"/>
    <p:sldMasterId id="2147483786" r:id="rId13"/>
    <p:sldMasterId id="2147483798" r:id="rId14"/>
    <p:sldMasterId id="2147483800" r:id="rId15"/>
    <p:sldMasterId id="2147483802" r:id="rId16"/>
    <p:sldMasterId id="2147483804" r:id="rId17"/>
    <p:sldMasterId id="2147483806" r:id="rId18"/>
    <p:sldMasterId id="2147483808" r:id="rId19"/>
    <p:sldMasterId id="2147483810" r:id="rId20"/>
    <p:sldMasterId id="2147483812" r:id="rId21"/>
    <p:sldMasterId id="2147483814" r:id="rId22"/>
    <p:sldMasterId id="2147483827" r:id="rId23"/>
    <p:sldMasterId id="2147483839" r:id="rId24"/>
    <p:sldMasterId id="2147483851" r:id="rId25"/>
    <p:sldMasterId id="2147483864" r:id="rId26"/>
    <p:sldMasterId id="2147483876" r:id="rId27"/>
    <p:sldMasterId id="2147483889" r:id="rId28"/>
    <p:sldMasterId id="2147483907" r:id="rId29"/>
    <p:sldMasterId id="2147483910" r:id="rId30"/>
    <p:sldMasterId id="2147483922" r:id="rId31"/>
    <p:sldMasterId id="2147483934" r:id="rId32"/>
    <p:sldMasterId id="2147483947" r:id="rId33"/>
    <p:sldMasterId id="2147483961" r:id="rId34"/>
    <p:sldMasterId id="2147483973" r:id="rId35"/>
    <p:sldMasterId id="2147483985" r:id="rId36"/>
    <p:sldMasterId id="2147483998" r:id="rId37"/>
    <p:sldMasterId id="2147484011" r:id="rId38"/>
  </p:sldMasterIdLst>
  <p:notesMasterIdLst>
    <p:notesMasterId r:id="rId206"/>
  </p:notesMasterIdLst>
  <p:sldIdLst>
    <p:sldId id="256" r:id="rId39"/>
    <p:sldId id="5539" r:id="rId40"/>
    <p:sldId id="5398" r:id="rId41"/>
    <p:sldId id="5399" r:id="rId42"/>
    <p:sldId id="5408" r:id="rId43"/>
    <p:sldId id="5338" r:id="rId44"/>
    <p:sldId id="5540" r:id="rId45"/>
    <p:sldId id="5541" r:id="rId46"/>
    <p:sldId id="257" r:id="rId47"/>
    <p:sldId id="281" r:id="rId48"/>
    <p:sldId id="282" r:id="rId49"/>
    <p:sldId id="283"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298" r:id="rId65"/>
    <p:sldId id="299" r:id="rId66"/>
    <p:sldId id="300" r:id="rId67"/>
    <p:sldId id="302" r:id="rId68"/>
    <p:sldId id="303" r:id="rId69"/>
    <p:sldId id="322" r:id="rId70"/>
    <p:sldId id="323" r:id="rId71"/>
    <p:sldId id="324"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258" r:id="rId96"/>
    <p:sldId id="301" r:id="rId97"/>
    <p:sldId id="259" r:id="rId98"/>
    <p:sldId id="349" r:id="rId99"/>
    <p:sldId id="350" r:id="rId100"/>
    <p:sldId id="351" r:id="rId101"/>
    <p:sldId id="373" r:id="rId102"/>
    <p:sldId id="353" r:id="rId103"/>
    <p:sldId id="354" r:id="rId104"/>
    <p:sldId id="355" r:id="rId105"/>
    <p:sldId id="356" r:id="rId106"/>
    <p:sldId id="357" r:id="rId107"/>
    <p:sldId id="358" r:id="rId108"/>
    <p:sldId id="260" r:id="rId109"/>
    <p:sldId id="261"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262" r:id="rId125"/>
    <p:sldId id="263" r:id="rId126"/>
    <p:sldId id="1373" r:id="rId127"/>
    <p:sldId id="1362" r:id="rId128"/>
    <p:sldId id="1363" r:id="rId129"/>
    <p:sldId id="1364" r:id="rId130"/>
    <p:sldId id="1365" r:id="rId131"/>
    <p:sldId id="1366" r:id="rId132"/>
    <p:sldId id="1367" r:id="rId133"/>
    <p:sldId id="1368" r:id="rId134"/>
    <p:sldId id="1369" r:id="rId135"/>
    <p:sldId id="5339" r:id="rId136"/>
    <p:sldId id="1370" r:id="rId137"/>
    <p:sldId id="1371" r:id="rId138"/>
    <p:sldId id="1372" r:id="rId139"/>
    <p:sldId id="264" r:id="rId140"/>
    <p:sldId id="5537" r:id="rId141"/>
    <p:sldId id="5467" r:id="rId142"/>
    <p:sldId id="265" r:id="rId143"/>
    <p:sldId id="5538" r:id="rId144"/>
    <p:sldId id="266" r:id="rId145"/>
    <p:sldId id="267" r:id="rId146"/>
    <p:sldId id="2338" r:id="rId147"/>
    <p:sldId id="2339" r:id="rId148"/>
    <p:sldId id="509" r:id="rId149"/>
    <p:sldId id="800" r:id="rId150"/>
    <p:sldId id="268" r:id="rId151"/>
    <p:sldId id="5340" r:id="rId152"/>
    <p:sldId id="269" r:id="rId153"/>
    <p:sldId id="270" r:id="rId154"/>
    <p:sldId id="4990" r:id="rId155"/>
    <p:sldId id="4931" r:id="rId156"/>
    <p:sldId id="5004" r:id="rId157"/>
    <p:sldId id="5003" r:id="rId158"/>
    <p:sldId id="5002" r:id="rId159"/>
    <p:sldId id="5009" r:id="rId160"/>
    <p:sldId id="5010" r:id="rId161"/>
    <p:sldId id="5007" r:id="rId162"/>
    <p:sldId id="5006" r:id="rId163"/>
    <p:sldId id="5020" r:id="rId164"/>
    <p:sldId id="271" r:id="rId165"/>
    <p:sldId id="5341" r:id="rId166"/>
    <p:sldId id="4716" r:id="rId167"/>
    <p:sldId id="4971" r:id="rId168"/>
    <p:sldId id="4958" r:id="rId169"/>
    <p:sldId id="5024" r:id="rId170"/>
    <p:sldId id="5025" r:id="rId171"/>
    <p:sldId id="5026" r:id="rId172"/>
    <p:sldId id="5027" r:id="rId173"/>
    <p:sldId id="5022" r:id="rId174"/>
    <p:sldId id="4941" r:id="rId175"/>
    <p:sldId id="272" r:id="rId176"/>
    <p:sldId id="273" r:id="rId177"/>
    <p:sldId id="274" r:id="rId178"/>
    <p:sldId id="275" r:id="rId179"/>
    <p:sldId id="276" r:id="rId180"/>
    <p:sldId id="277" r:id="rId181"/>
    <p:sldId id="304" r:id="rId182"/>
    <p:sldId id="305" r:id="rId183"/>
    <p:sldId id="306" r:id="rId184"/>
    <p:sldId id="307" r:id="rId185"/>
    <p:sldId id="308" r:id="rId186"/>
    <p:sldId id="309" r:id="rId187"/>
    <p:sldId id="310" r:id="rId188"/>
    <p:sldId id="311" r:id="rId189"/>
    <p:sldId id="312" r:id="rId190"/>
    <p:sldId id="313" r:id="rId191"/>
    <p:sldId id="314" r:id="rId192"/>
    <p:sldId id="315" r:id="rId193"/>
    <p:sldId id="316" r:id="rId194"/>
    <p:sldId id="317" r:id="rId195"/>
    <p:sldId id="318" r:id="rId196"/>
    <p:sldId id="319" r:id="rId197"/>
    <p:sldId id="278" r:id="rId198"/>
    <p:sldId id="280" r:id="rId199"/>
    <p:sldId id="5395" r:id="rId200"/>
    <p:sldId id="5465" r:id="rId201"/>
    <p:sldId id="5464" r:id="rId202"/>
    <p:sldId id="279" r:id="rId203"/>
    <p:sldId id="320" r:id="rId204"/>
    <p:sldId id="321" r:id="rId2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5AC8CD-E01F-4256-958E-730640E77AB2}">
          <p14:sldIdLst>
            <p14:sldId id="256"/>
            <p14:sldId id="5539"/>
            <p14:sldId id="5398"/>
            <p14:sldId id="5399"/>
            <p14:sldId id="5408"/>
            <p14:sldId id="5338"/>
            <p14:sldId id="5540"/>
            <p14:sldId id="5541"/>
          </p14:sldIdLst>
        </p14:section>
        <p14:section name="A. Feeding 5000" id="{75469C9E-09E4-454B-BDB8-731203D32B57}">
          <p14:sldIdLst>
            <p14:sldId id="257"/>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2"/>
            <p14:sldId id="303"/>
            <p14:sldId id="322"/>
            <p14:sldId id="323"/>
            <p14:sldId id="324"/>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Lst>
        </p14:section>
        <p14:section name="B. Rejection of Offer to Make Christ King" id="{29341229-BFB1-47DF-BB5E-FCCB2772D937}">
          <p14:sldIdLst>
            <p14:sldId id="258"/>
            <p14:sldId id="301"/>
          </p14:sldIdLst>
        </p14:section>
        <p14:section name="C. Instruction through the Storm" id="{1C2957B1-ABB4-4F50-B7F8-EF21EBAFA131}">
          <p14:sldIdLst>
            <p14:sldId id="259"/>
            <p14:sldId id="349"/>
            <p14:sldId id="350"/>
            <p14:sldId id="351"/>
            <p14:sldId id="373"/>
            <p14:sldId id="353"/>
            <p14:sldId id="354"/>
            <p14:sldId id="355"/>
            <p14:sldId id="356"/>
            <p14:sldId id="357"/>
            <p14:sldId id="358"/>
          </p14:sldIdLst>
        </p14:section>
        <p14:section name="D. Reception in Gennesaret" id="{16B65D3F-0DD9-4EB0-B94B-CDF72B628B35}">
          <p14:sldIdLst>
            <p14:sldId id="260"/>
          </p14:sldIdLst>
        </p14:section>
        <p14:section name="E. Instruction Concerning Bread of Life" id="{D5643210-32FD-41CE-944A-FF33E596CE2F}">
          <p14:sldIdLst>
            <p14:sldId id="261"/>
            <p14:sldId id="359"/>
            <p14:sldId id="360"/>
            <p14:sldId id="361"/>
            <p14:sldId id="362"/>
            <p14:sldId id="363"/>
            <p14:sldId id="364"/>
            <p14:sldId id="365"/>
            <p14:sldId id="366"/>
            <p14:sldId id="367"/>
            <p14:sldId id="368"/>
            <p14:sldId id="369"/>
            <p14:sldId id="370"/>
            <p14:sldId id="371"/>
            <p14:sldId id="372"/>
          </p14:sldIdLst>
        </p14:section>
        <p14:section name="F. Instruction Concerning Defilement" id="{5EEA3E5B-8DAD-48F7-85A0-6036776AE1B2}">
          <p14:sldIdLst>
            <p14:sldId id="262"/>
          </p14:sldIdLst>
        </p14:section>
        <p14:section name="G. Reception in Tyre and Sidon" id="{22AC3F47-55C5-46B3-B890-0C4C8975B2D1}">
          <p14:sldIdLst>
            <p14:sldId id="263"/>
            <p14:sldId id="1373"/>
            <p14:sldId id="1362"/>
            <p14:sldId id="1363"/>
            <p14:sldId id="1364"/>
            <p14:sldId id="1365"/>
            <p14:sldId id="1366"/>
            <p14:sldId id="1367"/>
            <p14:sldId id="1368"/>
            <p14:sldId id="1369"/>
            <p14:sldId id="5339"/>
            <p14:sldId id="1370"/>
            <p14:sldId id="1371"/>
            <p14:sldId id="1372"/>
          </p14:sldIdLst>
        </p14:section>
        <p14:section name="H. Reception in Decapolis" id="{A72246DF-1C8B-4867-A71E-CA843C33BF5B}">
          <p14:sldIdLst>
            <p14:sldId id="264"/>
            <p14:sldId id="5537"/>
            <p14:sldId id="5467"/>
          </p14:sldIdLst>
        </p14:section>
        <p14:section name="I. Rejection in Magadan" id="{06140875-7ECB-4A4E-B56E-7157AA6912FD}">
          <p14:sldIdLst>
            <p14:sldId id="265"/>
            <p14:sldId id="5538"/>
          </p14:sldIdLst>
        </p14:section>
        <p14:section name="J. Warning against Rejection" id="{3AC94ACD-C25C-4D20-A941-C2270DA099AA}">
          <p14:sldIdLst>
            <p14:sldId id="266"/>
          </p14:sldIdLst>
        </p14:section>
        <p14:section name="K. Confession of Peter" id="{ACBA41C5-3365-42C8-BCE0-4C584CAB02AD}">
          <p14:sldIdLst>
            <p14:sldId id="267"/>
            <p14:sldId id="2338"/>
            <p14:sldId id="2339"/>
            <p14:sldId id="509"/>
            <p14:sldId id="800"/>
          </p14:sldIdLst>
        </p14:section>
        <p14:section name="L. Instruction Concerning His Death" id="{2C24A40F-D93A-44B1-9920-63053EB50B7F}">
          <p14:sldIdLst>
            <p14:sldId id="268"/>
            <p14:sldId id="5340"/>
          </p14:sldIdLst>
        </p14:section>
        <p14:section name="M. Instruction Concerning Discipleship" id="{1BC1974D-6F65-41C5-8A21-7C237ADD6126}">
          <p14:sldIdLst>
            <p14:sldId id="269"/>
          </p14:sldIdLst>
        </p14:section>
        <p14:section name="N. Revelation of the Kingdom" id="{CCD9D3B1-EA48-4404-8E43-7CD6B21BBBC5}">
          <p14:sldIdLst>
            <p14:sldId id="270"/>
            <p14:sldId id="4990"/>
            <p14:sldId id="4931"/>
            <p14:sldId id="5004"/>
            <p14:sldId id="5003"/>
            <p14:sldId id="5002"/>
            <p14:sldId id="5009"/>
            <p14:sldId id="5010"/>
            <p14:sldId id="5007"/>
            <p14:sldId id="5006"/>
            <p14:sldId id="5020"/>
          </p14:sldIdLst>
        </p14:section>
        <p14:section name="O. Instruction Concerning Elijah" id="{C1877DAF-2D3E-4D58-9E85-EA5F7C6A68AF}">
          <p14:sldIdLst>
            <p14:sldId id="271"/>
            <p14:sldId id="5341"/>
            <p14:sldId id="4716"/>
            <p14:sldId id="4971"/>
            <p14:sldId id="4958"/>
            <p14:sldId id="5024"/>
            <p14:sldId id="5025"/>
            <p14:sldId id="5026"/>
            <p14:sldId id="5027"/>
            <p14:sldId id="5022"/>
            <p14:sldId id="4941"/>
          </p14:sldIdLst>
        </p14:section>
        <p14:section name="P. Instruction Concerning Dependence" id="{96B369B8-3683-47F8-8A24-5AC09692DFFE}">
          <p14:sldIdLst>
            <p14:sldId id="272"/>
          </p14:sldIdLst>
        </p14:section>
        <p14:section name="Q. Additional Instruction Concerning His Death" id="{D6CF1A7C-B4A9-4829-A2CB-4C19200AFA72}">
          <p14:sldIdLst>
            <p14:sldId id="273"/>
          </p14:sldIdLst>
        </p14:section>
        <p14:section name="R. Instruction Concerning Sonship" id="{5EC4BB11-7D08-465C-8D85-7ECFCA072DE5}">
          <p14:sldIdLst>
            <p14:sldId id="274"/>
          </p14:sldIdLst>
        </p14:section>
        <p14:section name="S. Instruction Concerning Humility" id="{B227A205-B949-4E8E-AB8C-2E3AB4A0D00A}">
          <p14:sldIdLst>
            <p14:sldId id="275"/>
          </p14:sldIdLst>
        </p14:section>
        <p14:section name="T. Instruction Concerning Pride" id="{176FD696-CA0F-4C38-8DE6-64B181653649}">
          <p14:sldIdLst>
            <p14:sldId id="276"/>
          </p14:sldIdLst>
        </p14:section>
        <p14:section name="U. Instruction Concerning Forgiveness" id="{D6D20F1E-9231-48C7-AA21-4F57FB81E855}">
          <p14:sldIdLst>
            <p14:sldId id="277"/>
            <p14:sldId id="304"/>
            <p14:sldId id="305"/>
            <p14:sldId id="306"/>
            <p14:sldId id="307"/>
            <p14:sldId id="308"/>
            <p14:sldId id="309"/>
            <p14:sldId id="310"/>
            <p14:sldId id="311"/>
            <p14:sldId id="312"/>
            <p14:sldId id="313"/>
            <p14:sldId id="314"/>
            <p14:sldId id="315"/>
            <p14:sldId id="316"/>
            <p14:sldId id="317"/>
            <p14:sldId id="318"/>
            <p14:sldId id="319"/>
          </p14:sldIdLst>
        </p14:section>
        <p14:section name="V. Instruction Concerning Discipleship" id="{E336799B-0D1D-4183-BD35-EFA2C5E88335}">
          <p14:sldIdLst>
            <p14:sldId id="278"/>
          </p14:sldIdLst>
        </p14:section>
        <p14:section name="W. Challenge by his Brothers" id="{E2B1F5DD-00E8-41E9-A053-EBFBD57B4FEE}">
          <p14:sldIdLst>
            <p14:sldId id="280"/>
            <p14:sldId id="5395"/>
            <p14:sldId id="5465"/>
            <p14:sldId id="5464"/>
          </p14:sldIdLst>
        </p14:section>
        <p14:section name="X. Journey to Jerusalem" id="{CCDFD637-3C33-4160-A70E-4CD3EA72EB39}">
          <p14:sldIdLst>
            <p14:sldId id="279"/>
            <p14:sldId id="320"/>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A5E1"/>
    <a:srgbClr val="449FDC"/>
    <a:srgbClr val="D6D7D2"/>
    <a:srgbClr val="C2BEB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28" autoAdjust="0"/>
    <p:restoredTop sz="87486"/>
  </p:normalViewPr>
  <p:slideViewPr>
    <p:cSldViewPr snapToGrid="0">
      <p:cViewPr varScale="1">
        <p:scale>
          <a:sx n="97" d="100"/>
          <a:sy n="97" d="100"/>
        </p:scale>
        <p:origin x="200" y="976"/>
      </p:cViewPr>
      <p:guideLst/>
    </p:cSldViewPr>
  </p:slideViewPr>
  <p:outlineViewPr>
    <p:cViewPr>
      <p:scale>
        <a:sx n="33" d="100"/>
        <a:sy n="33" d="100"/>
      </p:scale>
      <p:origin x="0" y="-12872"/>
    </p:cViewPr>
  </p:outlin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205" Type="http://schemas.openxmlformats.org/officeDocument/2006/relationships/slide" Target="slides/slide167.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206"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207"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4" Type="http://schemas.openxmlformats.org/officeDocument/2006/relationships/slideMaster" Target="slideMasters/slideMaster24.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31" Type="http://schemas.openxmlformats.org/officeDocument/2006/relationships/slide" Target="slides/slide93.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199" Type="http://schemas.openxmlformats.org/officeDocument/2006/relationships/slide" Target="slides/slide161.xml"/><Relationship Id="rId203" Type="http://schemas.openxmlformats.org/officeDocument/2006/relationships/slide" Target="slides/slide165.xml"/><Relationship Id="rId208"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189"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79" Type="http://schemas.openxmlformats.org/officeDocument/2006/relationships/slide" Target="slides/slide141.xml"/><Relationship Id="rId195" Type="http://schemas.openxmlformats.org/officeDocument/2006/relationships/slide" Target="slides/slide157.xml"/><Relationship Id="rId209" Type="http://schemas.openxmlformats.org/officeDocument/2006/relationships/theme" Target="theme/theme1.xml"/><Relationship Id="rId190" Type="http://schemas.openxmlformats.org/officeDocument/2006/relationships/slide" Target="slides/slide152.xml"/><Relationship Id="rId204" Type="http://schemas.openxmlformats.org/officeDocument/2006/relationships/slide" Target="slides/slide16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1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slide" Target="slides/slide16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slide" Target="slides/slide16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slide" Target="slides/slide164.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2.xml"/><Relationship Id="rId115" Type="http://schemas.openxmlformats.org/officeDocument/2006/relationships/slide" Target="slides/slide77.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3E4A9-0201-4325-902A-81C4BA9C2DFB}" type="datetimeFigureOut">
              <a:rPr lang="en-GB" smtClean="0"/>
              <a:t>21/02/2025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2EC1E-BBDA-469C-A934-AB22BDD9F132}" type="slidenum">
              <a:rPr lang="en-GB" smtClean="0"/>
              <a:t>‹#›</a:t>
            </a:fld>
            <a:endParaRPr lang="en-GB"/>
          </a:p>
        </p:txBody>
      </p:sp>
    </p:spTree>
    <p:extLst>
      <p:ext uri="{BB962C8B-B14F-4D97-AF65-F5344CB8AC3E}">
        <p14:creationId xmlns:p14="http://schemas.microsoft.com/office/powerpoint/2010/main" val="337334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t>1</a:t>
            </a:fld>
            <a:endParaRPr lang="en-GB"/>
          </a:p>
        </p:txBody>
      </p:sp>
    </p:spTree>
    <p:extLst>
      <p:ext uri="{BB962C8B-B14F-4D97-AF65-F5344CB8AC3E}">
        <p14:creationId xmlns:p14="http://schemas.microsoft.com/office/powerpoint/2010/main" val="1148489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708416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9912005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275806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7745-AD11-B04D-BB4A-FFE34817FC0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ask them to evangelize the lost as part of his team.  You shouldn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extLst>
      <p:ext uri="{BB962C8B-B14F-4D97-AF65-F5344CB8AC3E}">
        <p14:creationId xmlns:p14="http://schemas.microsoft.com/office/powerpoint/2010/main" val="14526654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A5C73-164A-3344-9B75-63D63B49E6B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p:txBody>
      </p:sp>
    </p:spTree>
    <p:extLst>
      <p:ext uri="{BB962C8B-B14F-4D97-AF65-F5344CB8AC3E}">
        <p14:creationId xmlns:p14="http://schemas.microsoft.com/office/powerpoint/2010/main" val="14996201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D5869-8365-754A-905B-BFCBAF5FC61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extLst>
      <p:ext uri="{BB962C8B-B14F-4D97-AF65-F5344CB8AC3E}">
        <p14:creationId xmlns:p14="http://schemas.microsoft.com/office/powerpoint/2010/main" val="32363040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23870881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8:19</a:t>
            </a:r>
            <a:r>
              <a:rPr lang="en-US" dirty="0">
                <a:effectLst/>
                <a:latin typeface="Lucida Grande" panose="020B0600040502020204" pitchFamily="34" charset="0"/>
              </a:rPr>
              <a:t>    Then one of the teachers of religious law said to him, “Teacher, I will follow you wherever you go.”</a:t>
            </a:r>
          </a:p>
          <a:p>
            <a:r>
              <a:rPr lang="en-US" b="1" dirty="0">
                <a:solidFill>
                  <a:srgbClr val="006699"/>
                </a:solidFill>
                <a:effectLst/>
                <a:latin typeface="Helvetica Neue" panose="02000503000000020004" pitchFamily="2" charset="0"/>
              </a:rPr>
              <a:t>Matt. 8:20</a:t>
            </a:r>
            <a:r>
              <a:rPr lang="en-US" dirty="0">
                <a:solidFill>
                  <a:srgbClr val="000000"/>
                </a:solidFill>
                <a:effectLst/>
                <a:latin typeface="Lucida Grande" panose="020B0600040502020204" pitchFamily="34" charset="0"/>
              </a:rPr>
              <a:t>    But Jesus replied, </a:t>
            </a:r>
            <a:r>
              <a:rPr lang="en-US" dirty="0">
                <a:solidFill>
                  <a:srgbClr val="FF2500"/>
                </a:solidFill>
                <a:effectLst/>
                <a:latin typeface="Lucida Grande" panose="020B0600040502020204" pitchFamily="34" charset="0"/>
              </a:rPr>
              <a:t>“Foxes have dens to live in, and birds have nests, but the Son of Man has no place even to lay his head.”</a:t>
            </a: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8:21</a:t>
            </a:r>
            <a:r>
              <a:rPr lang="en-US" dirty="0">
                <a:effectLst/>
                <a:latin typeface="Lucida Grande" panose="020B0600040502020204" pitchFamily="34" charset="0"/>
              </a:rPr>
              <a:t>    Another of his disciples said, “Lord, first let me return home and bury my father.”</a:t>
            </a:r>
          </a:p>
          <a:p>
            <a:r>
              <a:rPr lang="en-US" b="1" dirty="0">
                <a:solidFill>
                  <a:srgbClr val="006699"/>
                </a:solidFill>
                <a:effectLst/>
                <a:latin typeface="Helvetica Neue" panose="02000503000000020004" pitchFamily="2" charset="0"/>
              </a:rPr>
              <a:t>Matt. 8:22</a:t>
            </a:r>
            <a:r>
              <a:rPr lang="en-US" dirty="0">
                <a:solidFill>
                  <a:srgbClr val="000000"/>
                </a:solidFill>
                <a:effectLst/>
                <a:latin typeface="Lucida Grande" panose="020B0600040502020204" pitchFamily="34" charset="0"/>
              </a:rPr>
              <a:t>    But Jesus told him, </a:t>
            </a:r>
            <a:r>
              <a:rPr lang="en-US" dirty="0">
                <a:solidFill>
                  <a:srgbClr val="FF2500"/>
                </a:solidFill>
                <a:effectLst/>
                <a:latin typeface="Lucida Grande" panose="020B0600040502020204" pitchFamily="34" charset="0"/>
              </a:rPr>
              <a:t>“Follow me now. Let the spiritually dead bury their own dead.”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The Cost of Following Jesus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9:57</a:t>
            </a:r>
            <a:r>
              <a:rPr lang="en-US" dirty="0">
                <a:effectLst/>
                <a:latin typeface="Lucida Grande" panose="020B0600040502020204" pitchFamily="34" charset="0"/>
              </a:rPr>
              <a:t>    As they were walking along, someone said to Jesus, “I will follow you wherever you go.”</a:t>
            </a:r>
          </a:p>
          <a:p>
            <a:r>
              <a:rPr lang="en-US" b="1" dirty="0">
                <a:solidFill>
                  <a:srgbClr val="006699"/>
                </a:solidFill>
                <a:effectLst/>
                <a:latin typeface="Helvetica Neue" panose="02000503000000020004" pitchFamily="2" charset="0"/>
              </a:rPr>
              <a:t>Luke 9:58</a:t>
            </a:r>
            <a:r>
              <a:rPr lang="en-US" dirty="0">
                <a:solidFill>
                  <a:srgbClr val="000000"/>
                </a:solidFill>
                <a:effectLst/>
                <a:latin typeface="Lucida Grande" panose="020B0600040502020204" pitchFamily="34" charset="0"/>
              </a:rPr>
              <a:t>    But Jesus replied, </a:t>
            </a:r>
            <a:r>
              <a:rPr lang="en-US" dirty="0">
                <a:solidFill>
                  <a:srgbClr val="FF2500"/>
                </a:solidFill>
                <a:effectLst/>
                <a:latin typeface="Lucida Grande" panose="020B0600040502020204" pitchFamily="34" charset="0"/>
              </a:rPr>
              <a:t>“Foxes have dens to live in, and birds have nests, but the Son of Man has no place even to lay his head.”</a:t>
            </a: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9:59</a:t>
            </a:r>
            <a:r>
              <a:rPr lang="en-US" dirty="0">
                <a:effectLst/>
                <a:latin typeface="Lucida Grande" panose="020B0600040502020204" pitchFamily="34" charset="0"/>
              </a:rPr>
              <a:t>    He said to another person, </a:t>
            </a:r>
            <a:r>
              <a:rPr lang="en-US" dirty="0">
                <a:solidFill>
                  <a:srgbClr val="FF2500"/>
                </a:solidFill>
                <a:effectLst/>
                <a:latin typeface="Lucida Grande" panose="020B0600040502020204" pitchFamily="34" charset="0"/>
              </a:rPr>
              <a:t>“Come, follow me.”</a:t>
            </a:r>
            <a:r>
              <a:rPr lang="en-US" dirty="0">
                <a:effectLst/>
                <a:latin typeface="Lucida Grande" panose="020B0600040502020204" pitchFamily="34" charset="0"/>
              </a:rPr>
              <a:t> </a:t>
            </a:r>
          </a:p>
          <a:p>
            <a:r>
              <a:rPr lang="en-US" dirty="0">
                <a:effectLst/>
                <a:latin typeface="Lucida Grande" panose="020B0600040502020204" pitchFamily="34" charset="0"/>
              </a:rPr>
              <a:t>The man agreed, but he said, “Lord, first let me return home and bury my father.”</a:t>
            </a:r>
          </a:p>
          <a:p>
            <a:r>
              <a:rPr lang="en-US" b="1" dirty="0">
                <a:solidFill>
                  <a:srgbClr val="006699"/>
                </a:solidFill>
                <a:effectLst/>
                <a:latin typeface="Helvetica Neue" panose="02000503000000020004" pitchFamily="2" charset="0"/>
              </a:rPr>
              <a:t>Luke 9:60</a:t>
            </a:r>
            <a:r>
              <a:rPr lang="en-US" dirty="0">
                <a:solidFill>
                  <a:srgbClr val="000000"/>
                </a:solidFill>
                <a:effectLst/>
                <a:latin typeface="Lucida Grande" panose="020B0600040502020204" pitchFamily="34" charset="0"/>
              </a:rPr>
              <a:t>    But Jesus told him, </a:t>
            </a:r>
            <a:r>
              <a:rPr lang="en-US" dirty="0">
                <a:solidFill>
                  <a:srgbClr val="FF2500"/>
                </a:solidFill>
                <a:effectLst/>
                <a:latin typeface="Lucida Grande" panose="020B0600040502020204" pitchFamily="34" charset="0"/>
              </a:rPr>
              <a:t>“Let the spiritually dead bury their own dead! Your duty is to go and preach about the Kingdom of God.”</a:t>
            </a: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9:61</a:t>
            </a:r>
            <a:r>
              <a:rPr lang="en-US" dirty="0">
                <a:effectLst/>
                <a:latin typeface="Lucida Grande" panose="020B0600040502020204" pitchFamily="34" charset="0"/>
              </a:rPr>
              <a:t>    Another said, “Yes, Lord, I will follow you, but first let me say good-bye to my family.”</a:t>
            </a:r>
          </a:p>
          <a:p>
            <a:r>
              <a:rPr lang="en-US" b="1" dirty="0">
                <a:solidFill>
                  <a:srgbClr val="006699"/>
                </a:solidFill>
                <a:effectLst/>
                <a:latin typeface="Helvetica Neue" panose="02000503000000020004" pitchFamily="2" charset="0"/>
              </a:rPr>
              <a:t>Luke 9:62</a:t>
            </a:r>
            <a:r>
              <a:rPr lang="en-US" dirty="0">
                <a:solidFill>
                  <a:srgbClr val="000000"/>
                </a:solidFill>
                <a:effectLst/>
                <a:latin typeface="Lucida Grande" panose="020B0600040502020204" pitchFamily="34" charset="0"/>
              </a:rPr>
              <a:t>    But Jesus told him, </a:t>
            </a:r>
            <a:r>
              <a:rPr lang="en-US" dirty="0">
                <a:solidFill>
                  <a:srgbClr val="FF2500"/>
                </a:solidFill>
                <a:effectLst/>
                <a:latin typeface="Lucida Grande" panose="020B0600040502020204" pitchFamily="34" charset="0"/>
              </a:rPr>
              <a:t>“Anyone who puts a hand to the plow and then looks back is not fit for the Kingdom of God.”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1122EC1E-BBDA-469C-A934-AB22BDD9F132}" type="slidenum">
              <a:rPr lang="en-GB" smtClean="0"/>
              <a:t>160</a:t>
            </a:fld>
            <a:endParaRPr lang="en-GB"/>
          </a:p>
        </p:txBody>
      </p:sp>
    </p:spTree>
    <p:extLst>
      <p:ext uri="{BB962C8B-B14F-4D97-AF65-F5344CB8AC3E}">
        <p14:creationId xmlns:p14="http://schemas.microsoft.com/office/powerpoint/2010/main" val="37600542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LC-03-Controversy-114</a:t>
            </a:r>
          </a:p>
          <a:p>
            <a:r>
              <a:rPr lang="en-US" dirty="0">
                <a:latin typeface="Times New Roman" charset="0"/>
                <a:ea typeface="ＭＳ Ｐゴシック" charset="0"/>
                <a:cs typeface="ＭＳ Ｐゴシック" charset="0"/>
              </a:rPr>
              <a:t>LC-04-Instruction-164</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naturally. Yet these siblings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LC-04-Instruction-154</a:t>
            </a:r>
          </a:p>
          <a:p>
            <a:r>
              <a:rPr lang="en-US" dirty="0">
                <a:latin typeface="Times New Roman" charset="0"/>
                <a:ea typeface="ＭＳ Ｐゴシック" charset="0"/>
                <a:cs typeface="ＭＳ Ｐゴシック" charset="0"/>
              </a:rPr>
              <a:t>NS-04-John1-11—slide 388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Opposition from Samaritans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9:51</a:t>
            </a:r>
            <a:r>
              <a:rPr lang="en-US" dirty="0">
                <a:effectLst/>
                <a:latin typeface="Lucida Grande" panose="020B0600040502020204" pitchFamily="34" charset="0"/>
              </a:rPr>
              <a:t>    As the time drew near for him to ascend to heaven, Jesus resolutely set out for Jerusalem. </a:t>
            </a:r>
            <a:r>
              <a:rPr lang="en-US" b="1" baseline="30000" dirty="0">
                <a:solidFill>
                  <a:srgbClr val="006699"/>
                </a:solidFill>
                <a:effectLst/>
                <a:latin typeface="Helvetica Neue" panose="02000503000000020004" pitchFamily="2" charset="0"/>
              </a:rPr>
              <a:t>52</a:t>
            </a:r>
            <a:r>
              <a:rPr lang="en-US" dirty="0">
                <a:effectLst/>
                <a:latin typeface="Lucida Grande" panose="020B0600040502020204" pitchFamily="34" charset="0"/>
              </a:rPr>
              <a:t> He sent messengers ahead to a Samaritan village to prepare for his arrival. </a:t>
            </a:r>
            <a:r>
              <a:rPr lang="en-US" b="1" baseline="30000" dirty="0">
                <a:solidFill>
                  <a:srgbClr val="006699"/>
                </a:solidFill>
                <a:effectLst/>
                <a:latin typeface="Helvetica Neue" panose="02000503000000020004" pitchFamily="2" charset="0"/>
              </a:rPr>
              <a:t>53</a:t>
            </a:r>
            <a:r>
              <a:rPr lang="en-US" dirty="0">
                <a:effectLst/>
                <a:latin typeface="Lucida Grande" panose="020B0600040502020204" pitchFamily="34" charset="0"/>
              </a:rPr>
              <a:t> But the people of the village did not welcome Jesus because he was on his way to Jerusalem. </a:t>
            </a:r>
            <a:r>
              <a:rPr lang="en-US" b="1" baseline="30000" dirty="0">
                <a:solidFill>
                  <a:srgbClr val="006699"/>
                </a:solidFill>
                <a:effectLst/>
                <a:latin typeface="Helvetica Neue" panose="02000503000000020004" pitchFamily="2" charset="0"/>
              </a:rPr>
              <a:t>54</a:t>
            </a:r>
            <a:r>
              <a:rPr lang="en-US" dirty="0">
                <a:effectLst/>
                <a:latin typeface="Lucida Grande" panose="020B0600040502020204" pitchFamily="34" charset="0"/>
              </a:rPr>
              <a:t> When James and John saw this, they said to Jesus, “Lord, should we call down fire from heaven to burn them up?” </a:t>
            </a:r>
            <a:r>
              <a:rPr lang="en-US" b="1" baseline="30000" dirty="0">
                <a:solidFill>
                  <a:srgbClr val="006699"/>
                </a:solidFill>
                <a:effectLst/>
                <a:latin typeface="Helvetica Neue" panose="02000503000000020004" pitchFamily="2" charset="0"/>
              </a:rPr>
              <a:t>55</a:t>
            </a:r>
            <a:r>
              <a:rPr lang="en-US" dirty="0">
                <a:effectLst/>
                <a:latin typeface="Lucida Grande" panose="020B0600040502020204" pitchFamily="34" charset="0"/>
              </a:rPr>
              <a:t> But Jesus turned and rebuked them. </a:t>
            </a:r>
            <a:r>
              <a:rPr lang="en-US" b="1" baseline="30000" dirty="0">
                <a:solidFill>
                  <a:srgbClr val="006699"/>
                </a:solidFill>
                <a:effectLst/>
                <a:latin typeface="Helvetica Neue" panose="02000503000000020004" pitchFamily="2" charset="0"/>
              </a:rPr>
              <a:t>56</a:t>
            </a:r>
            <a:r>
              <a:rPr lang="en-US" dirty="0">
                <a:effectLst/>
                <a:latin typeface="Lucida Grande" panose="020B0600040502020204" pitchFamily="34" charset="0"/>
              </a:rPr>
              <a:t> So they went on to another village.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Jesus Teaches Openly at the Temple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7:10</a:t>
            </a:r>
            <a:r>
              <a:rPr lang="en-US" dirty="0">
                <a:effectLst/>
                <a:latin typeface="Lucida Grande" panose="020B0600040502020204" pitchFamily="34" charset="0"/>
              </a:rPr>
              <a:t>    But after his brothers left for the festival, Jesus also went, though secretly, staying out of public view. </a:t>
            </a:r>
          </a:p>
        </p:txBody>
      </p:sp>
      <p:sp>
        <p:nvSpPr>
          <p:cNvPr id="4" name="Slide Number Placeholder 3"/>
          <p:cNvSpPr>
            <a:spLocks noGrp="1"/>
          </p:cNvSpPr>
          <p:nvPr>
            <p:ph type="sldNum" sz="quarter" idx="5"/>
          </p:nvPr>
        </p:nvSpPr>
        <p:spPr/>
        <p:txBody>
          <a:bodyPr/>
          <a:lstStyle/>
          <a:p>
            <a:fld id="{1122EC1E-BBDA-469C-A934-AB22BDD9F132}" type="slidenum">
              <a:rPr lang="en-GB" smtClean="0"/>
              <a:t>165</a:t>
            </a:fld>
            <a:endParaRPr lang="en-GB"/>
          </a:p>
        </p:txBody>
      </p:sp>
    </p:spTree>
    <p:extLst>
      <p:ext uri="{BB962C8B-B14F-4D97-AF65-F5344CB8AC3E}">
        <p14:creationId xmlns:p14="http://schemas.microsoft.com/office/powerpoint/2010/main" val="1143667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8987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73775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9142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3425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830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39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16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86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0171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78262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428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1637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9398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0768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2499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12192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0214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05FE33F-BD1C-421C-9344-2CE6D3712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97B068-2D35-47F1-B8A3-0D9FA545AD6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1" name="Rectangle 2">
            <a:extLst>
              <a:ext uri="{FF2B5EF4-FFF2-40B4-BE49-F238E27FC236}">
                <a16:creationId xmlns:a16="http://schemas.microsoft.com/office/drawing/2014/main" id="{49A25C7A-D63F-4A26-855A-DF6433DDD17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97CCA3-C5A1-49C2-AD16-0F0BC28EC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30255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F1C0A0A-F6FB-4F1D-ADCC-9AB7D51FE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E65571-1BE9-41B4-92F2-EB997B627F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3251" name="Rectangle 2">
            <a:extLst>
              <a:ext uri="{FF2B5EF4-FFF2-40B4-BE49-F238E27FC236}">
                <a16:creationId xmlns:a16="http://schemas.microsoft.com/office/drawing/2014/main" id="{149DF607-6FE3-4A89-9BA9-4A4336E22A8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3AC22F7-B90C-40C4-AE79-497B44190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851134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361C2F2-8AB6-475B-ACE5-1BC7C66E2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713B1-8E12-46DC-A3E4-58D4D9E7CD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Rectangle 2">
            <a:extLst>
              <a:ext uri="{FF2B5EF4-FFF2-40B4-BE49-F238E27FC236}">
                <a16:creationId xmlns:a16="http://schemas.microsoft.com/office/drawing/2014/main" id="{AE2B0A2B-B3C3-4E9F-8C0C-4DDF2770574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9EC3AA5-22A0-4E62-B9DA-D6B64975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38973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7041D37-19FE-4465-A123-996749004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FF314E-C13E-49B2-A5C7-5A9BAA1D46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7" name="Rectangle 2">
            <a:extLst>
              <a:ext uri="{FF2B5EF4-FFF2-40B4-BE49-F238E27FC236}">
                <a16:creationId xmlns:a16="http://schemas.microsoft.com/office/drawing/2014/main" id="{CB1E8A9E-4472-4CA6-857A-F523197A8C8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B45CB97F-3CA2-4F81-A9D9-AC80C1950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16615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68F786-EECC-4BC8-B633-D9DCA7A4F0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8733A3A-9E43-4289-A132-EA034AC53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5557D5-494A-4EE9-BC66-D343981A04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3D6CF51C-85DA-483A-B5EF-30D748D906CA}"/>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0E3F6B2-3019-477E-8C1C-1CA216896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38843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B2AA310-6292-4F2C-9D0F-7AB64E1A9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2B357-B648-49D2-B45C-8F63D0C8463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1" name="Rectangle 2">
            <a:extLst>
              <a:ext uri="{FF2B5EF4-FFF2-40B4-BE49-F238E27FC236}">
                <a16:creationId xmlns:a16="http://schemas.microsoft.com/office/drawing/2014/main" id="{3473FAAC-0120-4CFD-822D-45945508A7E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A38C7EF-35AC-41F3-82B6-957316ADA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Jesus went up to the mountain &amp; Sat down to teach the disciples</a:t>
            </a:r>
          </a:p>
        </p:txBody>
      </p:sp>
    </p:spTree>
    <p:extLst>
      <p:ext uri="{BB962C8B-B14F-4D97-AF65-F5344CB8AC3E}">
        <p14:creationId xmlns:p14="http://schemas.microsoft.com/office/powerpoint/2010/main" val="3800636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60EA42-B478-4BDF-80F0-41AB9482C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953B0-C8E7-4B05-87A6-493E2DE213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D6654717-8792-4EC8-BFE6-D68DF1AFED42}"/>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A371B03F-1F27-47BC-AC91-2B725F144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2399780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B958FF3-4E95-4E6C-8A3B-1E4F86BD4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86BE9-67DD-46E7-AE04-47947AFF49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7" name="Rectangle 2">
            <a:extLst>
              <a:ext uri="{FF2B5EF4-FFF2-40B4-BE49-F238E27FC236}">
                <a16:creationId xmlns:a16="http://schemas.microsoft.com/office/drawing/2014/main" id="{5DBE7B18-8733-4FF6-83C4-CE028E71D61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4D2E0CDA-E103-4843-B5FE-58C399E717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266576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74A848C-FC2D-40B5-AC0E-2DEAC5ABC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5B642-C432-45C8-B314-3115F868906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5" name="Rectangle 2">
            <a:extLst>
              <a:ext uri="{FF2B5EF4-FFF2-40B4-BE49-F238E27FC236}">
                <a16:creationId xmlns:a16="http://schemas.microsoft.com/office/drawing/2014/main" id="{0F3D28A8-9D93-427F-8543-C1A448D63916}"/>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ECCCD59-5236-4AB4-BDB1-7A9C59843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1984526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E6AC066-0A73-49F0-9AC6-765FD2804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366E2A-8883-4BA5-993F-4A7F2462B4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6E7221EA-FBC8-402D-A66B-3D757B9F35C4}"/>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B0E7A594-E7E1-4DAB-A6F8-DE394024A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067469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9AC51E7-32C0-4980-B7A8-E300264A4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3AA6FD-6C33-4F69-AF58-BA51902DFB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5" name="Rectangle 2">
            <a:extLst>
              <a:ext uri="{FF2B5EF4-FFF2-40B4-BE49-F238E27FC236}">
                <a16:creationId xmlns:a16="http://schemas.microsoft.com/office/drawing/2014/main" id="{B12CC565-4528-42EE-BCA8-96247D5FC3EC}"/>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2C2F8C-D101-4A13-B0B3-6CAC3F080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1263529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2CF4A4D-C9BD-4C7E-BB8D-8DC52E61D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14538-3253-4785-B283-C032E4F6CB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3" name="Rectangle 2">
            <a:extLst>
              <a:ext uri="{FF2B5EF4-FFF2-40B4-BE49-F238E27FC236}">
                <a16:creationId xmlns:a16="http://schemas.microsoft.com/office/drawing/2014/main" id="{A70E6178-1D05-4CE1-A11A-75ADD4EBB31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C7AC13F-DCC5-4AEA-85F7-38C6BA86D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2878193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03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AE328BB-EF14-41EB-859D-F290D8D2C9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D8BA02-1D94-43F5-8038-A26E81AC849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1" name="Rectangle 2">
            <a:extLst>
              <a:ext uri="{FF2B5EF4-FFF2-40B4-BE49-F238E27FC236}">
                <a16:creationId xmlns:a16="http://schemas.microsoft.com/office/drawing/2014/main" id="{2EB078DB-37E3-4659-9E9A-76220251FBD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B31A926-4DB2-4B2C-B9BD-1CA78A2B0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3117078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6F80727-3CE4-4674-9368-E3133D2B0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9710E-FA86-45A5-A7BD-AA0E4C43558E}"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3971" name="Rectangle 2">
            <a:extLst>
              <a:ext uri="{FF2B5EF4-FFF2-40B4-BE49-F238E27FC236}">
                <a16:creationId xmlns:a16="http://schemas.microsoft.com/office/drawing/2014/main" id="{53DA952B-9C03-4C8D-9ACA-0D7979224B6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85E1E2C-CE08-4969-9407-7A524888A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4193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9724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a:extLst>
              <a:ext uri="{FF2B5EF4-FFF2-40B4-BE49-F238E27FC236}">
                <a16:creationId xmlns:a16="http://schemas.microsoft.com/office/drawing/2014/main" id="{A0055F4E-7AE7-4B82-BBB5-F9BDE99876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AC016-1F8A-43B4-A3EF-D2A95E6730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7" name="Rectangle 2">
            <a:extLst>
              <a:ext uri="{FF2B5EF4-FFF2-40B4-BE49-F238E27FC236}">
                <a16:creationId xmlns:a16="http://schemas.microsoft.com/office/drawing/2014/main" id="{7B6F3EC4-E1F5-414E-B8F6-EDE68413A0A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7C0B90E8-8FE4-4B63-B2AA-17A8E6EA4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12923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A8C9BDC-2534-429E-8F5C-F254CEEEA4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C5397-ADCA-4043-B213-01B16EA971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5" name="Rectangle 2">
            <a:extLst>
              <a:ext uri="{FF2B5EF4-FFF2-40B4-BE49-F238E27FC236}">
                <a16:creationId xmlns:a16="http://schemas.microsoft.com/office/drawing/2014/main" id="{71EA6787-1BA0-4ED1-9102-4783734DBA08}"/>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BD628F25-7150-4BC8-A60E-6925588BA6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15</a:t>
            </a:r>
          </a:p>
          <a:p>
            <a:pPr eaLnBrk="1" hangingPunct="1"/>
            <a:r>
              <a:rPr lang="en-US" altLang="en-US" b="1">
                <a:latin typeface="Times New Roman" panose="02020603050405020304" pitchFamily="18" charset="0"/>
                <a:ea typeface="ＭＳ Ｐゴシック" panose="020B0600070205080204" pitchFamily="34" charset="-128"/>
              </a:rPr>
              <a:t>who is this ‘prophet’ that the people are referring to?</a:t>
            </a:r>
          </a:p>
          <a:p>
            <a:pPr eaLnBrk="1" hangingPunct="1"/>
            <a:r>
              <a:rPr lang="en-US" altLang="en-US">
                <a:latin typeface="Times New Roman" panose="02020603050405020304" pitchFamily="18" charset="0"/>
                <a:ea typeface="ＭＳ Ｐゴシック" panose="020B0600070205080204" pitchFamily="34" charset="-128"/>
              </a:rPr>
              <a:t>“The Prophet” is the one prophesied by Moses (Deu 18:15). They acknowledge that Jesus was the Prophet who would come into the world to deliver them from the control of the Roman Empire. </a:t>
            </a:r>
          </a:p>
          <a:p>
            <a:pPr eaLnBrk="1" hangingPunct="1"/>
            <a:r>
              <a:rPr lang="en-US" altLang="en-US">
                <a:latin typeface="Times New Roman" panose="02020603050405020304" pitchFamily="18" charset="0"/>
                <a:ea typeface="ＭＳ Ｐゴシック" panose="020B0600070205080204" pitchFamily="34" charset="-128"/>
              </a:rPr>
              <a:t>Jesus knew that they want to make him king but he withdrew again to the mountains.</a:t>
            </a:r>
          </a:p>
        </p:txBody>
      </p:sp>
    </p:spTree>
    <p:extLst>
      <p:ext uri="{BB962C8B-B14F-4D97-AF65-F5344CB8AC3E}">
        <p14:creationId xmlns:p14="http://schemas.microsoft.com/office/powerpoint/2010/main" val="1936497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1347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982B94E-B311-4C7E-BF59-9B4D4D3E8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6E182-E67D-4C6D-BEBE-A3C88DFDC1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1" name="Rectangle 2">
            <a:extLst>
              <a:ext uri="{FF2B5EF4-FFF2-40B4-BE49-F238E27FC236}">
                <a16:creationId xmlns:a16="http://schemas.microsoft.com/office/drawing/2014/main" id="{DFF5CBED-C799-4D63-93FB-17B10A350F87}"/>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7E6AF19-3BE9-4A9A-91DC-BEE354066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40314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02043094-5136-4D16-9952-B36E9B6BE3F0}"/>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3" name="Text Box 2">
            <a:extLst>
              <a:ext uri="{FF2B5EF4-FFF2-40B4-BE49-F238E27FC236}">
                <a16:creationId xmlns:a16="http://schemas.microsoft.com/office/drawing/2014/main" id="{85D01132-BFAE-48B9-9E3F-B2047217F0AA}"/>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a:latin typeface="Times New Roman" panose="02020603050405020304" pitchFamily="18" charset="0"/>
                <a:ea typeface="ＭＳ Ｐゴシック" panose="020B0600070205080204" pitchFamily="34" charset="-128"/>
              </a:rPr>
              <a:t>John uses “I Am” 24 times—and only once is is NOT spoken by Jesus.  In John 9:9 the formerly blind man says to those who doubt that it is really him, “I am he.”  Otherwise, this is clearly a divine title for Christ used by John, with the direct quote of God to Moses in Exodus 3:14.</a:t>
            </a:r>
          </a:p>
        </p:txBody>
      </p:sp>
    </p:spTree>
    <p:extLst>
      <p:ext uri="{BB962C8B-B14F-4D97-AF65-F5344CB8AC3E}">
        <p14:creationId xmlns:p14="http://schemas.microsoft.com/office/powerpoint/2010/main" val="32653160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7DCCEE9-66D5-4657-B099-EB1D5415D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F47E42-AF31-4385-AD57-F36DC63150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1" name="Rectangle 2">
            <a:extLst>
              <a:ext uri="{FF2B5EF4-FFF2-40B4-BE49-F238E27FC236}">
                <a16:creationId xmlns:a16="http://schemas.microsoft.com/office/drawing/2014/main" id="{6257660C-6395-4676-8FA9-2832BBB2DF7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0817F78F-7D86-44B4-B2D6-A3D4991E6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029821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C5721D9-EC80-485A-8103-456F4ADBB0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B59811-6DA9-473C-926C-4121F0E9BA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61B34306-2261-4034-AE1B-EDD6C380DC5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DA50EBE7-FA28-4CD8-B4BC-E05A5B52EA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10872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79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27764B8D-EA72-456D-A007-19FDB6E54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AC64BD-AA1A-4EF7-84D8-F4117EB0C4F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8547" name="Rectangle 2">
            <a:extLst>
              <a:ext uri="{FF2B5EF4-FFF2-40B4-BE49-F238E27FC236}">
                <a16:creationId xmlns:a16="http://schemas.microsoft.com/office/drawing/2014/main" id="{A117BAB1-3918-4C7E-ACC1-5E1C0B3A260E}"/>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D05501EC-B638-4C95-8DF5-0D8B302A9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66249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887DC47-95E0-4599-9566-45E7542A03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B7DA9-3678-4283-BCEC-23577FF44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5" name="Rectangle 2">
            <a:extLst>
              <a:ext uri="{FF2B5EF4-FFF2-40B4-BE49-F238E27FC236}">
                <a16:creationId xmlns:a16="http://schemas.microsoft.com/office/drawing/2014/main" id="{5F818504-13D7-46F4-BE80-F27C54A097A0}"/>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D38F30D-D395-438D-8A32-D303F7859B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86660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C842D05-4B13-4552-B40E-8245164C14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E9451A-13AF-439D-B014-A15D72FA60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7" name="Rectangle 2">
            <a:extLst>
              <a:ext uri="{FF2B5EF4-FFF2-40B4-BE49-F238E27FC236}">
                <a16:creationId xmlns:a16="http://schemas.microsoft.com/office/drawing/2014/main" id="{AEAAF4A6-B886-47BE-8B66-E73333BAE10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3BD32626-DA49-48D8-9D19-ED33FB0F7F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583210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6FAD824-0FA5-4CE2-A0A6-B139E19F3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AF95C5-20E5-4AD1-8972-1B46191159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5" name="Rectangle 2">
            <a:extLst>
              <a:ext uri="{FF2B5EF4-FFF2-40B4-BE49-F238E27FC236}">
                <a16:creationId xmlns:a16="http://schemas.microsoft.com/office/drawing/2014/main" id="{F3745119-F3D3-4BBB-83AA-55CF093745F2}"/>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EECF7D6-D586-4B96-8D39-403830F55A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27</a:t>
            </a:r>
          </a:p>
          <a:p>
            <a:pPr eaLnBrk="1" hangingPunct="1"/>
            <a:r>
              <a:rPr lang="en-US" altLang="en-US" b="1">
                <a:latin typeface="Times New Roman" panose="02020603050405020304" pitchFamily="18" charset="0"/>
                <a:ea typeface="ＭＳ Ｐゴシック" panose="020B0600070205080204" pitchFamily="34" charset="-128"/>
              </a:rPr>
              <a:t>What is the meaning behind these verses?</a:t>
            </a:r>
          </a:p>
          <a:p>
            <a:pPr eaLnBrk="1" hangingPunct="1"/>
            <a:r>
              <a:rPr lang="en-US" altLang="en-US">
                <a:latin typeface="Times New Roman" panose="02020603050405020304" pitchFamily="18" charset="0"/>
                <a:ea typeface="ＭＳ Ｐゴシック" panose="020B0600070205080204" pitchFamily="34" charset="-128"/>
              </a:rPr>
              <a:t>The people’s work should have been directed to a food that endures. Jesus explains the meaning of preservation, namely eternal life. The source of eternal life is the Son of Man. He is the one who gives eternal life, the food that does not perish. Jesus turned the concern of the Jews on its head and defined the assuring work not as usual labor but as believing Him. Both believing and obeying are parallel ways one acknowledges dependence on God. </a:t>
            </a:r>
          </a:p>
        </p:txBody>
      </p:sp>
    </p:spTree>
    <p:extLst>
      <p:ext uri="{BB962C8B-B14F-4D97-AF65-F5344CB8AC3E}">
        <p14:creationId xmlns:p14="http://schemas.microsoft.com/office/powerpoint/2010/main" val="18691145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8D7B4BF-E789-4112-84FF-78A7DE797296}"/>
              </a:ext>
            </a:extLst>
          </p:cNvPr>
          <p:cNvSpPr>
            <a:spLocks noGrp="1" noRot="1" noChangeAspect="1"/>
          </p:cNvSpPr>
          <p:nvPr>
            <p:ph type="sldImg"/>
          </p:nvPr>
        </p:nvSpPr>
        <p:spPr>
          <a:ln/>
        </p:spPr>
      </p:sp>
      <p:sp>
        <p:nvSpPr>
          <p:cNvPr id="117763" name="Notes Placeholder 2">
            <a:extLst>
              <a:ext uri="{FF2B5EF4-FFF2-40B4-BE49-F238E27FC236}">
                <a16:creationId xmlns:a16="http://schemas.microsoft.com/office/drawing/2014/main" id="{38435713-0A8A-45BD-99DB-90CA780B22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They replied, “We want to perform God’s works, too. What should we do?” Jn 6:28 NLT</a:t>
            </a:r>
          </a:p>
          <a:p>
            <a:endParaRPr lang="en-US" altLang="en-US">
              <a:latin typeface="Times New Roman" panose="02020603050405020304" pitchFamily="18" charset="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3376FA44-52C3-403E-8E52-72C3485856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327A-D910-4677-B132-D17098AE8EB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698317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D0AC80F-EB4F-4711-8846-4EFE7813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CC444-9FCE-4351-B092-8E9E1B448C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3" name="Rectangle 2">
            <a:extLst>
              <a:ext uri="{FF2B5EF4-FFF2-40B4-BE49-F238E27FC236}">
                <a16:creationId xmlns:a16="http://schemas.microsoft.com/office/drawing/2014/main" id="{70A67B13-34A1-40F7-B977-D5052D2CE017}"/>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0B3603BF-87E3-4EFD-8BC7-6FB80A7E57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39920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t>87</a:t>
            </a:fld>
            <a:endParaRPr lang="en-GB"/>
          </a:p>
        </p:txBody>
      </p:sp>
    </p:spTree>
    <p:extLst>
      <p:ext uri="{BB962C8B-B14F-4D97-AF65-F5344CB8AC3E}">
        <p14:creationId xmlns:p14="http://schemas.microsoft.com/office/powerpoint/2010/main" val="24252849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7:24</a:t>
            </a:r>
            <a:r>
              <a:rPr lang="en-US" dirty="0">
                <a:effectLst/>
                <a:latin typeface="Lucida Grande" panose="020B0600040502020204" pitchFamily="34" charset="0"/>
              </a:rPr>
              <a:t>    Then Jesus left Galilee and went north to the region of Tyre. He didn’t want anyone to know which house he was staying in, but he couldn’t keep it a secret. </a:t>
            </a:r>
            <a:endParaRPr lang="en-US" altLang="en-US" dirty="0"/>
          </a:p>
        </p:txBody>
      </p:sp>
    </p:spTree>
    <p:extLst>
      <p:ext uri="{BB962C8B-B14F-4D97-AF65-F5344CB8AC3E}">
        <p14:creationId xmlns:p14="http://schemas.microsoft.com/office/powerpoint/2010/main" val="23839214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Jews despised Gentiles and few went even as far away as the nearby city of Tyre. This is even the farthest Jesus traveled in his lifetime.</a:t>
            </a:r>
            <a:endParaRPr lang="en-US" altLang="en-US" b="0" baseline="0" dirty="0"/>
          </a:p>
        </p:txBody>
      </p:sp>
    </p:spTree>
    <p:extLst>
      <p:ext uri="{BB962C8B-B14F-4D97-AF65-F5344CB8AC3E}">
        <p14:creationId xmlns:p14="http://schemas.microsoft.com/office/powerpoint/2010/main" val="23331395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Jews considered a woman of Tyre like this lady unclean.</a:t>
            </a:r>
          </a:p>
        </p:txBody>
      </p:sp>
    </p:spTree>
    <p:extLst>
      <p:ext uri="{BB962C8B-B14F-4D97-AF65-F5344CB8AC3E}">
        <p14:creationId xmlns:p14="http://schemas.microsoft.com/office/powerpoint/2010/main" val="2347913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2401626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Yet Mark 11 records...</a:t>
            </a:r>
          </a:p>
          <a:p>
            <a:r>
              <a:rPr lang="en-US" b="0" baseline="30000" dirty="0">
                <a:solidFill>
                  <a:srgbClr val="006699"/>
                </a:solidFill>
                <a:effectLst/>
                <a:latin typeface="Helvetica Neue" panose="02000503000000020004" pitchFamily="2" charset="0"/>
              </a:rPr>
              <a:t>25</a:t>
            </a:r>
            <a:r>
              <a:rPr lang="en-US" b="0" dirty="0">
                <a:effectLst/>
                <a:latin typeface="Lucida Grande" panose="020B0600040502020204" pitchFamily="34" charset="0"/>
              </a:rPr>
              <a:t> Right away a woman who had heard about him came and fell at his feet. </a:t>
            </a:r>
            <a:endParaRPr lang="en-US" altLang="en-US" b="0" dirty="0"/>
          </a:p>
        </p:txBody>
      </p:sp>
    </p:spTree>
    <p:extLst>
      <p:ext uri="{BB962C8B-B14F-4D97-AF65-F5344CB8AC3E}">
        <p14:creationId xmlns:p14="http://schemas.microsoft.com/office/powerpoint/2010/main" val="1977954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Her little girl was possessed by an evil spirit,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and she begged him to cast out the demon from her daughter. </a:t>
            </a:r>
          </a:p>
          <a:p>
            <a:endParaRPr lang="en-US" altLang="en-US" dirty="0"/>
          </a:p>
        </p:txBody>
      </p:sp>
    </p:spTree>
    <p:extLst>
      <p:ext uri="{BB962C8B-B14F-4D97-AF65-F5344CB8AC3E}">
        <p14:creationId xmlns:p14="http://schemas.microsoft.com/office/powerpoint/2010/main" val="20974137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07632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effectLst/>
                <a:latin typeface="Lucida Grande" panose="020B0600040502020204" pitchFamily="34" charset="0"/>
              </a:rPr>
              <a:t>Since she was a Gentile, born in Syrian Phoenicia,</a:t>
            </a:r>
          </a:p>
          <a:p>
            <a:r>
              <a:rPr lang="en-US" b="1" baseline="30000" dirty="0">
                <a:solidFill>
                  <a:srgbClr val="006699"/>
                </a:solidFill>
                <a:effectLst/>
                <a:latin typeface="Helvetica Neue" panose="02000503000000020004" pitchFamily="2" charset="0"/>
              </a:rPr>
              <a:t>27</a:t>
            </a:r>
            <a:r>
              <a:rPr lang="en-US" dirty="0">
                <a:solidFill>
                  <a:srgbClr val="000000"/>
                </a:solidFill>
                <a:effectLst/>
                <a:latin typeface="Lucida Grande" panose="020B0600040502020204" pitchFamily="34" charset="0"/>
              </a:rPr>
              <a:t> Jesus told her, </a:t>
            </a:r>
            <a:r>
              <a:rPr lang="en-US" dirty="0">
                <a:solidFill>
                  <a:srgbClr val="FF2500"/>
                </a:solidFill>
                <a:effectLst/>
                <a:latin typeface="Lucida Grande" panose="020B0600040502020204" pitchFamily="34" charset="0"/>
              </a:rPr>
              <a:t>“First I should feed the children—my own family, the Jews. It isn’t right to take food from the children and throw it to the dogs.”</a:t>
            </a:r>
          </a:p>
          <a:p>
            <a:endParaRPr lang="en-US" altLang="en-US" dirty="0"/>
          </a:p>
        </p:txBody>
      </p:sp>
    </p:spTree>
    <p:extLst>
      <p:ext uri="{BB962C8B-B14F-4D97-AF65-F5344CB8AC3E}">
        <p14:creationId xmlns:p14="http://schemas.microsoft.com/office/powerpoint/2010/main" val="40845053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Jesus was telling her not that God did not care for Gentiles but that He designed for Jews to hear the message first and then bring the gospel to the Gentiles as the OT commanded them to be a "light to the Gentiles."</a:t>
            </a:r>
          </a:p>
        </p:txBody>
      </p:sp>
    </p:spTree>
    <p:extLst>
      <p:ext uri="{BB962C8B-B14F-4D97-AF65-F5344CB8AC3E}">
        <p14:creationId xmlns:p14="http://schemas.microsoft.com/office/powerpoint/2010/main" val="36008589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7:28</a:t>
            </a:r>
            <a:r>
              <a:rPr lang="en-US" dirty="0">
                <a:effectLst/>
                <a:latin typeface="Lucida Grande" panose="020B0600040502020204" pitchFamily="34" charset="0"/>
              </a:rPr>
              <a:t>    She replied, “That’s true, Lord, but even the dogs under the table are allowed to eat the scraps from the children’s plates.”</a:t>
            </a:r>
          </a:p>
          <a:p>
            <a:endParaRPr lang="en-US" altLang="en-US" dirty="0"/>
          </a:p>
        </p:txBody>
      </p:sp>
    </p:spTree>
    <p:extLst>
      <p:ext uri="{BB962C8B-B14F-4D97-AF65-F5344CB8AC3E}">
        <p14:creationId xmlns:p14="http://schemas.microsoft.com/office/powerpoint/2010/main" val="20554377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“Good answer!”</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“Now go home, for the demon has left your daughter.”</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altLang="en-US" dirty="0"/>
          </a:p>
        </p:txBody>
      </p:sp>
    </p:spTree>
    <p:extLst>
      <p:ext uri="{BB962C8B-B14F-4D97-AF65-F5344CB8AC3E}">
        <p14:creationId xmlns:p14="http://schemas.microsoft.com/office/powerpoint/2010/main" val="39582281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30000" dirty="0">
                <a:solidFill>
                  <a:srgbClr val="006699"/>
                </a:solidFill>
                <a:effectLst/>
                <a:latin typeface="Helvetica Neue" panose="02000503000000020004" pitchFamily="2" charset="0"/>
              </a:rPr>
              <a:t>30</a:t>
            </a:r>
            <a:r>
              <a:rPr lang="en-US" b="0" dirty="0">
                <a:effectLst/>
                <a:latin typeface="Lucida Grande" panose="020B0600040502020204" pitchFamily="34" charset="0"/>
              </a:rPr>
              <a:t> And when she arrived home, she found her little girl lying quietly in bed, and the demon was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Some think that Jesus held to the prejudices of his days, but the opposite is true. </a:t>
            </a:r>
            <a:r>
              <a:rPr lang="en-GB" sz="1200" b="0" kern="0" dirty="0">
                <a:solidFill>
                  <a:srgbClr val="FFFFFF"/>
                </a:solidFill>
                <a:effectLst>
                  <a:glow rad="228600">
                    <a:srgbClr val="220011"/>
                  </a:glow>
                </a:effectLst>
                <a:latin typeface="Arial"/>
                <a:ea typeface="ＭＳ Ｐゴシック" charset="0"/>
                <a:cs typeface="Arial"/>
              </a:rPr>
              <a:t>Jesus healed this Canaanite woman's demon-possessed daughter to teach individual Gentile salvation now before Israel repents</a:t>
            </a: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later just before His return!</a:t>
            </a:r>
            <a:endParaRPr lang="en-US" b="0" dirty="0">
              <a:effectLst/>
              <a:latin typeface="Lucida Grande" panose="020B0600040502020204" pitchFamily="34" charset="0"/>
            </a:endParaRPr>
          </a:p>
          <a:p>
            <a:endParaRPr lang="en-US" altLang="en-US" b="0" dirty="0"/>
          </a:p>
        </p:txBody>
      </p:sp>
    </p:spTree>
    <p:extLst>
      <p:ext uri="{BB962C8B-B14F-4D97-AF65-F5344CB8AC3E}">
        <p14:creationId xmlns:p14="http://schemas.microsoft.com/office/powerpoint/2010/main" val="1660352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7225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2A89F3-C62A-B243-B1B8-3FF8AABCA2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99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9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King being authenticated (02), controversy erupted (03), so Jesus saw his need to prepare his men by teaching them (04) because soon the opposition (05) would result in his death (09). Our present stage (04) on the Instruction of the Twelve by the King covers 24 areas of the King's curriculum for his men. The code before each shows their category, sequence, and letter in the outline. For example, "J1A" means the Jesus Identity, first event, and letter A in the outline on slide 8 where a fuller explanation of this point is found. </a:t>
            </a:r>
          </a:p>
          <a:p>
            <a:endParaRPr lang="en-US" dirty="0"/>
          </a:p>
          <a:p>
            <a:r>
              <a:rPr lang="en-US" dirty="0"/>
              <a:t>J1A-Sufficiency (to feed 5000 as New Moses despite spiritually blind)—slide 9</a:t>
            </a:r>
          </a:p>
          <a:p>
            <a:r>
              <a:rPr lang="en-US" dirty="0"/>
              <a:t>K2B-Rejection (of kingship over only Galilee as leaders disbelieve)—slide 57</a:t>
            </a:r>
          </a:p>
          <a:p>
            <a:r>
              <a:rPr lang="en-US" dirty="0"/>
              <a:t>M3C-Trust (Jesus over obstacles by walking on water)—slide 59</a:t>
            </a:r>
          </a:p>
          <a:p>
            <a:r>
              <a:rPr lang="en-US" dirty="0"/>
              <a:t>K4D-Healing (physical represents the more important spiritual)—slide 70</a:t>
            </a:r>
          </a:p>
          <a:p>
            <a:r>
              <a:rPr lang="en-US" dirty="0"/>
              <a:t>J5E-Bread (Jesus is true bread of eternal life)—slide 71</a:t>
            </a:r>
          </a:p>
          <a:p>
            <a:r>
              <a:rPr lang="en-US" dirty="0"/>
              <a:t>C6F-Defilement (internal, not external)—slide 86</a:t>
            </a:r>
          </a:p>
          <a:p>
            <a:r>
              <a:rPr lang="en-US" dirty="0"/>
              <a:t>K7G-Gentiles (saved in Tyre and Sidon before Israel repents)—slide 87</a:t>
            </a:r>
          </a:p>
          <a:p>
            <a:r>
              <a:rPr lang="en-US" dirty="0"/>
              <a:t>M8H-Decapolis (to feed 4000 Gentiles)—slide 101</a:t>
            </a:r>
          </a:p>
          <a:p>
            <a:r>
              <a:rPr lang="en-US" dirty="0"/>
              <a:t>K9I-Signs (not needed for belief, so Jesus refuses to give a sign)—slide 104</a:t>
            </a:r>
          </a:p>
          <a:p>
            <a:r>
              <a:rPr lang="en-US" dirty="0"/>
              <a:t>C10J-Hypocrisy (warn of Pharisee hypocrisy for potential in oneself)—slide 106</a:t>
            </a:r>
          </a:p>
          <a:p>
            <a:r>
              <a:rPr lang="en-US" dirty="0"/>
              <a:t>K11K-Church (founded on Christ's deity shown in Peter's confession)—slide 107</a:t>
            </a:r>
          </a:p>
          <a:p>
            <a:r>
              <a:rPr lang="en-US" dirty="0"/>
              <a:t>K12L-Death (as the sacrifice for sin followed by resurrection)—slide 112</a:t>
            </a:r>
          </a:p>
          <a:p>
            <a:r>
              <a:rPr lang="en-US" dirty="0"/>
              <a:t>M13M-Discipleship (submits not to Pharisees but Jesus as Israel's judge/ruler)—slide 114</a:t>
            </a:r>
          </a:p>
          <a:p>
            <a:r>
              <a:rPr lang="en-US" dirty="0"/>
              <a:t>K14N-Kingdom (Transfigured glory foretells reign of Jesus worthy to obey)—slide 115</a:t>
            </a:r>
          </a:p>
          <a:p>
            <a:r>
              <a:rPr lang="en-US" dirty="0"/>
              <a:t>K15O-Elijah (must precede the kingdom as John's sacrifice preceded glory)—slide 126</a:t>
            </a:r>
          </a:p>
          <a:p>
            <a:r>
              <a:rPr lang="en-US" dirty="0"/>
              <a:t>M16P-Dependence (on Jesus for exorcism required to deliver Israel)—slide 137</a:t>
            </a:r>
          </a:p>
          <a:p>
            <a:r>
              <a:rPr lang="en-US" dirty="0"/>
              <a:t>J17Q-Resurrection (after death in same Messiah, not two Messiahs)—slide 138</a:t>
            </a:r>
          </a:p>
          <a:p>
            <a:r>
              <a:rPr lang="en-US" dirty="0"/>
              <a:t>C18R-Sonship (emphasizes the high value of the disciples to Jesus)—slide 139</a:t>
            </a:r>
          </a:p>
          <a:p>
            <a:r>
              <a:rPr lang="en-US" dirty="0"/>
              <a:t>C19S-Humility (shows true greatness in the Kingdom)—slide 140</a:t>
            </a:r>
          </a:p>
          <a:p>
            <a:r>
              <a:rPr lang="en-US" dirty="0"/>
              <a:t>C20T-Pride (should not be shown towards others who cannot exorcise)—slide 141</a:t>
            </a:r>
          </a:p>
          <a:p>
            <a:r>
              <a:rPr lang="en-US" dirty="0"/>
              <a:t>M21U-Forgiveness (unconditionally and entirely like God does)—slide 142</a:t>
            </a:r>
          </a:p>
          <a:p>
            <a:r>
              <a:rPr lang="en-US" dirty="0"/>
              <a:t>M22V-Discipleship (costs everything, unlike three men who made excuses)—slide 159</a:t>
            </a:r>
          </a:p>
          <a:p>
            <a:r>
              <a:rPr lang="en-US" dirty="0"/>
              <a:t>J23W-Brothers (often give tainted counsel, but Jesus keeps God's timing)—slide 160</a:t>
            </a:r>
          </a:p>
          <a:p>
            <a:r>
              <a:rPr lang="en-US" dirty="0"/>
              <a:t>J24X-Journey (to Jerusalem rejected in Samaria but Sons of Thunder rebuked)—slide 164</a:t>
            </a:r>
          </a:p>
          <a:p>
            <a:endParaRPr lang="en-US" dirty="0"/>
          </a:p>
          <a:p>
            <a:r>
              <a:rPr lang="en-US" dirty="0"/>
              <a:t>These 24 teaching moments fall into four broad areas of 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CHARACTER (WHO TO BE)—5 incidents focus on heart issues for the disciples</a:t>
            </a:r>
          </a:p>
          <a:p>
            <a:r>
              <a:rPr lang="en-US" dirty="0"/>
              <a:t>• JESUS IDENTITY—5 events instruct about the nature of Christ</a:t>
            </a:r>
          </a:p>
          <a:p>
            <a:r>
              <a:rPr lang="en-US" dirty="0"/>
              <a:t>• KINGDOM PLAN—8 opportunities came when Jesus showed aspects of God's plan</a:t>
            </a:r>
          </a:p>
          <a:p>
            <a:r>
              <a:rPr lang="en-US" dirty="0"/>
              <a:t>• MARCHING ORDERS (WHAT TO DO)—6 teachable moments highlighted actions the disciples should prioritize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44778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BG-04-Intertestamental-13</a:t>
            </a:r>
          </a:p>
          <a:p>
            <a:r>
              <a:rPr lang="en-US" dirty="0"/>
              <a:t>LC-04-Instruction-97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75EA95-403A-A842-A4EA-2D0EB09B2FF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465018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4F4A24-E927-7045-BE28-3718406B40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3B027-4079-9349-870E-0237625375BB}"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4530" name="Rectangle 2"/>
          <p:cNvSpPr>
            <a:spLocks noGrp="1" noRot="1" noChangeAspect="1" noChangeArrowheads="1" noTextEdit="1"/>
          </p:cNvSpPr>
          <p:nvPr>
            <p:ph type="sldImg"/>
          </p:nvPr>
        </p:nvSpPr>
        <p:spPr>
          <a:xfrm>
            <a:off x="1143000" y="685800"/>
            <a:ext cx="4572000" cy="3429000"/>
          </a:xfrm>
          <a:ln/>
        </p:spPr>
      </p:sp>
      <p:sp>
        <p:nvSpPr>
          <p:cNvPr id="534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God wisely led that Jerusalem church step-by-step so they could handle</a:t>
            </a:r>
            <a:r>
              <a:rPr lang="en-US" baseline="0" dirty="0">
                <a:latin typeface="Times New Roman" charset="0"/>
                <a:ea typeface="ＭＳ Ｐゴシック" charset="0"/>
                <a:cs typeface="ＭＳ Ｐゴシック" charset="0"/>
              </a:rPr>
              <a:t> his big heart!</a:t>
            </a:r>
          </a:p>
          <a:p>
            <a:r>
              <a:rPr lang="en-US" baseline="0" dirty="0">
                <a:latin typeface="Times New Roman" charset="0"/>
                <a:ea typeface="ＭＳ Ｐゴシック" charset="0"/>
                <a:cs typeface="ＭＳ Ｐゴシック" charset="0"/>
              </a:rPr>
              <a:t>I suspect that if Samaritans and Gentiles were forced into the church too soon this would split the early church into three separate groups.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016388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A294A4-E6E0-0E4D-956F-F08D8E04D3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p:txBody>
      </p:sp>
      <p:sp>
        <p:nvSpPr>
          <p:cNvPr id="4" name="Slide Number Placeholder 3"/>
          <p:cNvSpPr>
            <a:spLocks noGrp="1"/>
          </p:cNvSpPr>
          <p:nvPr>
            <p:ph type="sldNum" sz="quarter" idx="5"/>
          </p:nvPr>
        </p:nvSpPr>
        <p:spPr/>
        <p:txBody>
          <a:bodyPr/>
          <a:lstStyle/>
          <a:p>
            <a:fld id="{1122EC1E-BBDA-469C-A934-AB22BDD9F132}" type="slidenum">
              <a:rPr lang="en-GB" smtClean="0"/>
              <a:t>115</a:t>
            </a:fld>
            <a:endParaRPr lang="en-GB"/>
          </a:p>
        </p:txBody>
      </p:sp>
    </p:spTree>
    <p:extLst>
      <p:ext uri="{BB962C8B-B14F-4D97-AF65-F5344CB8AC3E}">
        <p14:creationId xmlns:p14="http://schemas.microsoft.com/office/powerpoint/2010/main" val="23461140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t>116</a:t>
            </a:fld>
            <a:endParaRPr lang="en-GB"/>
          </a:p>
        </p:txBody>
      </p:sp>
    </p:spTree>
    <p:extLst>
      <p:ext uri="{BB962C8B-B14F-4D97-AF65-F5344CB8AC3E}">
        <p14:creationId xmlns:p14="http://schemas.microsoft.com/office/powerpoint/2010/main" val="1247981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58204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37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386413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r>
              <a:rPr lang="en-US" sz="1200" kern="1200" dirty="0">
                <a:solidFill>
                  <a:schemeClr val="tx1"/>
                </a:solidFill>
                <a:latin typeface="Arial" pitchFamily="-112" charset="0"/>
                <a:ea typeface="ＭＳ Ｐゴシック" charset="-128"/>
                <a:cs typeface="ＭＳ Ｐゴシック" charset="-128"/>
              </a:rPr>
              <a:t>The key element between the present age and the age to to come (the kingdom age) in Jewish theology was the coming of the Messiah. But he would be preceded by an Elijah figure. John the Baptist could have been that "Elijah" had Israel believed in Messiah, for the millennial kingdom would then have followed with a righteous nation. But since Israel rejected her king, another "Elijah" yet will come—probably one of the two witnesses of Rev 11. In the meantime, this Interadvent Age has the kingdom in but mystery form with spiritual benefits given to the Gentiles until the full number of Gentiles occurs (Rom 11:25-27). Then, instead of judgment on Israel and blessing on the Gentiles, it will reverse. The judgment will be upon the nations opposing Israel (Ezek 38–39) followed by blessing upon Israel (Ezek 40–48). </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NS-02-Mark9-16—slide 15</a:t>
            </a:r>
            <a:endParaRPr lang="en-US" sz="1200" kern="1200" dirty="0">
              <a:solidFill>
                <a:schemeClr val="tx1"/>
              </a:solidFill>
              <a:latin typeface="Arial" pitchFamily="-112" charset="0"/>
              <a:ea typeface="ＭＳ Ｐゴシック" charset="-128"/>
              <a:cs typeface="ＭＳ Ｐゴシック" charset="-128"/>
            </a:endParaRPr>
          </a:p>
          <a:p>
            <a:pPr>
              <a:defRPr/>
            </a:pPr>
            <a:endParaRPr lang="en-US" dirty="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032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p:txBody>
      </p:sp>
      <p:sp>
        <p:nvSpPr>
          <p:cNvPr id="4" name="Slide Number Placeholder 3"/>
          <p:cNvSpPr>
            <a:spLocks noGrp="1"/>
          </p:cNvSpPr>
          <p:nvPr>
            <p:ph type="sldNum" sz="quarter" idx="5"/>
          </p:nvPr>
        </p:nvSpPr>
        <p:spPr/>
        <p:txBody>
          <a:bodyPr/>
          <a:lstStyle/>
          <a:p>
            <a:fld id="{1122EC1E-BBDA-469C-A934-AB22BDD9F132}" type="slidenum">
              <a:rPr lang="en-GB" smtClean="0"/>
              <a:t>142</a:t>
            </a:fld>
            <a:endParaRPr lang="en-GB"/>
          </a:p>
        </p:txBody>
      </p:sp>
    </p:spTree>
    <p:extLst>
      <p:ext uri="{BB962C8B-B14F-4D97-AF65-F5344CB8AC3E}">
        <p14:creationId xmlns:p14="http://schemas.microsoft.com/office/powerpoint/2010/main" val="17432843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p:txBody>
      </p:sp>
      <p:sp>
        <p:nvSpPr>
          <p:cNvPr id="4" name="Slide Number Placeholder 3"/>
          <p:cNvSpPr>
            <a:spLocks noGrp="1"/>
          </p:cNvSpPr>
          <p:nvPr>
            <p:ph type="sldNum" sz="quarter" idx="5"/>
          </p:nvPr>
        </p:nvSpPr>
        <p:spPr/>
        <p:txBody>
          <a:bodyPr/>
          <a:lstStyle/>
          <a:p>
            <a:fld id="{1122EC1E-BBDA-469C-A934-AB22BDD9F132}" type="slidenum">
              <a:rPr lang="en-GB" smtClean="0"/>
              <a:t>143</a:t>
            </a:fld>
            <a:endParaRPr lang="en-GB"/>
          </a:p>
        </p:txBody>
      </p:sp>
    </p:spTree>
    <p:extLst>
      <p:ext uri="{BB962C8B-B14F-4D97-AF65-F5344CB8AC3E}">
        <p14:creationId xmlns:p14="http://schemas.microsoft.com/office/powerpoint/2010/main" val="344123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39715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1F615-72CA-5341-AF54-020DCDE8011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40892294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80BC78-7903-174B-B132-F4B8359C81E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09.33</a:t>
            </a:r>
          </a:p>
          <a:p>
            <a:pPr eaLnBrk="1" hangingPunct="1"/>
            <a:r>
              <a:rPr lang="en-US">
                <a:latin typeface="Times New Roman" charset="0"/>
                <a:ea typeface="ＭＳ Ｐゴシック" charset="0"/>
                <a:cs typeface="ＭＳ Ｐゴシック" charset="0"/>
              </a:rPr>
              <a:t>BS 20.33; 25.09</a:t>
            </a:r>
          </a:p>
          <a:p>
            <a:pPr eaLnBrk="1" hangingPunct="1"/>
            <a:r>
              <a:rPr lang="en-US">
                <a:latin typeface="Times New Roman" charset="0"/>
                <a:ea typeface="ＭＳ Ｐゴシック" charset="0"/>
                <a:cs typeface="ＭＳ Ｐゴシック" charset="0"/>
              </a:rPr>
              <a:t>NS Mt 15.8</a:t>
            </a:r>
          </a:p>
        </p:txBody>
      </p:sp>
    </p:spTree>
    <p:extLst>
      <p:ext uri="{BB962C8B-B14F-4D97-AF65-F5344CB8AC3E}">
        <p14:creationId xmlns:p14="http://schemas.microsoft.com/office/powerpoint/2010/main" val="25492720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A80-ACC7-054D-B32E-7E3E4D9E7B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09.34</a:t>
            </a:r>
          </a:p>
          <a:p>
            <a:pPr eaLnBrk="1" hangingPunct="1"/>
            <a:r>
              <a:rPr lang="en-US">
                <a:latin typeface="Times New Roman" charset="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15.9</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7555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3757E-68ED-F447-A497-8BC20F183F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07.15. 09.35; 11.25; 12.16; 16:11 HO subject only</a:t>
            </a:r>
          </a:p>
          <a:p>
            <a:pPr eaLnBrk="1" hangingPunct="1"/>
            <a:r>
              <a:rPr lang="en-US">
                <a:latin typeface="Times New Roman" charset="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15.10</a:t>
            </a:r>
          </a:p>
          <a:p>
            <a:pPr eaLnBrk="1" hangingPunct="1"/>
            <a:endParaRPr lang="en-US">
              <a:latin typeface="Times New Roman" charset="0"/>
              <a:ea typeface="MS PGothic" charset="0"/>
              <a:cs typeface="MS PGothic" charset="0"/>
            </a:endParaRPr>
          </a:p>
        </p:txBody>
      </p:sp>
    </p:spTree>
    <p:extLst>
      <p:ext uri="{BB962C8B-B14F-4D97-AF65-F5344CB8AC3E}">
        <p14:creationId xmlns:p14="http://schemas.microsoft.com/office/powerpoint/2010/main" val="38013098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5223343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extLst>
      <p:ext uri="{BB962C8B-B14F-4D97-AF65-F5344CB8AC3E}">
        <p14:creationId xmlns:p14="http://schemas.microsoft.com/office/powerpoint/2010/main" val="21898973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22137085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73F4EB-F3F0-BD43-B776-14182962815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40981615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1354184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8.xml"/><Relationship Id="rId4" Type="http://schemas.openxmlformats.org/officeDocument/2006/relationships/image" Target="../media/image30.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8.xml"/><Relationship Id="rId4" Type="http://schemas.openxmlformats.org/officeDocument/2006/relationships/image" Target="../media/image30.jpe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8668774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FE1D75-D386-4F5F-8A81-085064886C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3E9899-8391-4B33-8A44-CF0DD33698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4EBCA5-98CE-4C04-AD95-9269549B7806}"/>
              </a:ext>
            </a:extLst>
          </p:cNvPr>
          <p:cNvSpPr>
            <a:spLocks noGrp="1" noChangeArrowheads="1"/>
          </p:cNvSpPr>
          <p:nvPr>
            <p:ph type="sldNum" sz="quarter" idx="12"/>
          </p:nvPr>
        </p:nvSpPr>
        <p:spPr>
          <a:ln/>
        </p:spPr>
        <p:txBody>
          <a:bodyPr/>
          <a:lstStyle>
            <a:lvl1pPr>
              <a:defRPr/>
            </a:lvl1pPr>
          </a:lstStyle>
          <a:p>
            <a:fld id="{239AAEB0-90B6-4F59-B436-5F0D06B41A1F}" type="slidenum">
              <a:rPr lang="en-US" altLang="en-US"/>
              <a:pPr/>
              <a:t>‹#›</a:t>
            </a:fld>
            <a:endParaRPr lang="en-US" altLang="en-US"/>
          </a:p>
        </p:txBody>
      </p:sp>
    </p:spTree>
    <p:extLst>
      <p:ext uri="{BB962C8B-B14F-4D97-AF65-F5344CB8AC3E}">
        <p14:creationId xmlns:p14="http://schemas.microsoft.com/office/powerpoint/2010/main" val="3035622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390F60-8E1F-4C02-BABB-B0E88D03CE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E639A8-B09D-4022-AD5E-55080425E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CDA254-7DF5-4F87-AE5F-762CF9D54A12}"/>
              </a:ext>
            </a:extLst>
          </p:cNvPr>
          <p:cNvSpPr>
            <a:spLocks noGrp="1" noChangeArrowheads="1"/>
          </p:cNvSpPr>
          <p:nvPr>
            <p:ph type="sldNum" sz="quarter" idx="12"/>
          </p:nvPr>
        </p:nvSpPr>
        <p:spPr>
          <a:ln/>
        </p:spPr>
        <p:txBody>
          <a:bodyPr/>
          <a:lstStyle>
            <a:lvl1pPr>
              <a:defRPr/>
            </a:lvl1pPr>
          </a:lstStyle>
          <a:p>
            <a:fld id="{AA9E7421-2862-43D7-BEF5-823227856BA6}" type="slidenum">
              <a:rPr lang="en-US" altLang="en-US"/>
              <a:pPr/>
              <a:t>‹#›</a:t>
            </a:fld>
            <a:endParaRPr lang="en-US" altLang="en-US"/>
          </a:p>
        </p:txBody>
      </p:sp>
    </p:spTree>
    <p:extLst>
      <p:ext uri="{BB962C8B-B14F-4D97-AF65-F5344CB8AC3E}">
        <p14:creationId xmlns:p14="http://schemas.microsoft.com/office/powerpoint/2010/main" val="32949108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D7AF2B8-4FD8-49A3-8646-C8B7D69F58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A01BA1-0475-44D7-88D9-558A0AD08B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94016C-103E-4278-BF47-92B5319407CF}"/>
              </a:ext>
            </a:extLst>
          </p:cNvPr>
          <p:cNvSpPr>
            <a:spLocks noGrp="1" noChangeArrowheads="1"/>
          </p:cNvSpPr>
          <p:nvPr>
            <p:ph type="sldNum" sz="quarter" idx="12"/>
          </p:nvPr>
        </p:nvSpPr>
        <p:spPr>
          <a:ln/>
        </p:spPr>
        <p:txBody>
          <a:bodyPr/>
          <a:lstStyle>
            <a:lvl1pPr>
              <a:defRPr/>
            </a:lvl1pPr>
          </a:lstStyle>
          <a:p>
            <a:fld id="{81454362-75DB-49BF-B229-5920032A17DE}" type="slidenum">
              <a:rPr lang="en-US" altLang="en-US"/>
              <a:pPr/>
              <a:t>‹#›</a:t>
            </a:fld>
            <a:endParaRPr lang="en-US" altLang="en-US"/>
          </a:p>
        </p:txBody>
      </p:sp>
    </p:spTree>
    <p:extLst>
      <p:ext uri="{BB962C8B-B14F-4D97-AF65-F5344CB8AC3E}">
        <p14:creationId xmlns:p14="http://schemas.microsoft.com/office/powerpoint/2010/main" val="3015332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4E483F-EC9F-43EC-8DB4-D0D16FD4B1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52D64C-F8A4-4978-B65C-AEF08400BD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6C8896-DCA7-4852-90B0-24B73063EC4F}"/>
              </a:ext>
            </a:extLst>
          </p:cNvPr>
          <p:cNvSpPr>
            <a:spLocks noGrp="1" noChangeArrowheads="1"/>
          </p:cNvSpPr>
          <p:nvPr>
            <p:ph type="sldNum" sz="quarter" idx="12"/>
          </p:nvPr>
        </p:nvSpPr>
        <p:spPr>
          <a:ln/>
        </p:spPr>
        <p:txBody>
          <a:bodyPr/>
          <a:lstStyle>
            <a:lvl1pPr>
              <a:defRPr/>
            </a:lvl1pPr>
          </a:lstStyle>
          <a:p>
            <a:fld id="{FC8874D5-A32C-4B1D-874B-904435AF680C}" type="slidenum">
              <a:rPr lang="en-US" altLang="en-US"/>
              <a:pPr/>
              <a:t>‹#›</a:t>
            </a:fld>
            <a:endParaRPr lang="en-US" altLang="en-US"/>
          </a:p>
        </p:txBody>
      </p:sp>
    </p:spTree>
    <p:extLst>
      <p:ext uri="{BB962C8B-B14F-4D97-AF65-F5344CB8AC3E}">
        <p14:creationId xmlns:p14="http://schemas.microsoft.com/office/powerpoint/2010/main" val="3285737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CB5456D-72FA-4A0E-8F2C-BD79B54F2E1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ECBCED7-A7BB-4F5E-A065-E7C17B5B3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773BD5-F9CB-432B-8992-C021E09D6690}"/>
              </a:ext>
            </a:extLst>
          </p:cNvPr>
          <p:cNvSpPr>
            <a:spLocks noGrp="1" noChangeArrowheads="1"/>
          </p:cNvSpPr>
          <p:nvPr>
            <p:ph type="sldNum" sz="quarter" idx="12"/>
          </p:nvPr>
        </p:nvSpPr>
        <p:spPr>
          <a:ln/>
        </p:spPr>
        <p:txBody>
          <a:bodyPr/>
          <a:lstStyle>
            <a:lvl1pPr>
              <a:defRPr/>
            </a:lvl1pPr>
          </a:lstStyle>
          <a:p>
            <a:fld id="{827B97FF-2825-4A2F-AB51-93ABAA5760AE}" type="slidenum">
              <a:rPr lang="en-US" altLang="en-US"/>
              <a:pPr/>
              <a:t>‹#›</a:t>
            </a:fld>
            <a:endParaRPr lang="en-US" altLang="en-US"/>
          </a:p>
        </p:txBody>
      </p:sp>
    </p:spTree>
    <p:extLst>
      <p:ext uri="{BB962C8B-B14F-4D97-AF65-F5344CB8AC3E}">
        <p14:creationId xmlns:p14="http://schemas.microsoft.com/office/powerpoint/2010/main" val="3385671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EE317AF-24A6-4EDF-AE35-455BC7994E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999C75-DF7D-4F12-A35C-86442CC936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D17BEAE-7BBD-4C77-A04C-2176F1DC48F5}"/>
              </a:ext>
            </a:extLst>
          </p:cNvPr>
          <p:cNvSpPr>
            <a:spLocks noGrp="1" noChangeArrowheads="1"/>
          </p:cNvSpPr>
          <p:nvPr>
            <p:ph type="sldNum" sz="quarter" idx="12"/>
          </p:nvPr>
        </p:nvSpPr>
        <p:spPr>
          <a:ln/>
        </p:spPr>
        <p:txBody>
          <a:bodyPr/>
          <a:lstStyle>
            <a:lvl1pPr>
              <a:defRPr/>
            </a:lvl1pPr>
          </a:lstStyle>
          <a:p>
            <a:fld id="{2D586DA8-4705-47FB-A745-6D1FFB295FB7}" type="slidenum">
              <a:rPr lang="en-US" altLang="en-US"/>
              <a:pPr/>
              <a:t>‹#›</a:t>
            </a:fld>
            <a:endParaRPr lang="en-US" altLang="en-US"/>
          </a:p>
        </p:txBody>
      </p:sp>
    </p:spTree>
    <p:extLst>
      <p:ext uri="{BB962C8B-B14F-4D97-AF65-F5344CB8AC3E}">
        <p14:creationId xmlns:p14="http://schemas.microsoft.com/office/powerpoint/2010/main" val="2703242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73FCC7-CC71-4902-9767-00318A25E44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C6A000-2CE6-4F6F-B1F5-58FB4D037F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3A3F43-EA8E-4672-8737-554377D5EA68}"/>
              </a:ext>
            </a:extLst>
          </p:cNvPr>
          <p:cNvSpPr>
            <a:spLocks noGrp="1" noChangeArrowheads="1"/>
          </p:cNvSpPr>
          <p:nvPr>
            <p:ph type="sldNum" sz="quarter" idx="12"/>
          </p:nvPr>
        </p:nvSpPr>
        <p:spPr>
          <a:ln/>
        </p:spPr>
        <p:txBody>
          <a:bodyPr/>
          <a:lstStyle>
            <a:lvl1pPr>
              <a:defRPr/>
            </a:lvl1pPr>
          </a:lstStyle>
          <a:p>
            <a:fld id="{92F981F0-8629-4748-89D2-2D3807042EB6}" type="slidenum">
              <a:rPr lang="en-US" altLang="en-US"/>
              <a:pPr/>
              <a:t>‹#›</a:t>
            </a:fld>
            <a:endParaRPr lang="en-US" altLang="en-US"/>
          </a:p>
        </p:txBody>
      </p:sp>
    </p:spTree>
    <p:extLst>
      <p:ext uri="{BB962C8B-B14F-4D97-AF65-F5344CB8AC3E}">
        <p14:creationId xmlns:p14="http://schemas.microsoft.com/office/powerpoint/2010/main" val="3184875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8C173C-5BCC-4EE5-A04A-66F2C91193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78C884-F22F-4326-9D74-A91E3CDE3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22ABB6-4084-4A3E-B16F-FB9C5F3B7C6D}"/>
              </a:ext>
            </a:extLst>
          </p:cNvPr>
          <p:cNvSpPr>
            <a:spLocks noGrp="1" noChangeArrowheads="1"/>
          </p:cNvSpPr>
          <p:nvPr>
            <p:ph type="sldNum" sz="quarter" idx="12"/>
          </p:nvPr>
        </p:nvSpPr>
        <p:spPr>
          <a:ln/>
        </p:spPr>
        <p:txBody>
          <a:bodyPr/>
          <a:lstStyle>
            <a:lvl1pPr>
              <a:defRPr/>
            </a:lvl1pPr>
          </a:lstStyle>
          <a:p>
            <a:fld id="{F130520C-A479-45A5-B624-DA9437530C98}" type="slidenum">
              <a:rPr lang="en-US" altLang="en-US"/>
              <a:pPr/>
              <a:t>‹#›</a:t>
            </a:fld>
            <a:endParaRPr lang="en-US" altLang="en-US"/>
          </a:p>
        </p:txBody>
      </p:sp>
    </p:spTree>
    <p:extLst>
      <p:ext uri="{BB962C8B-B14F-4D97-AF65-F5344CB8AC3E}">
        <p14:creationId xmlns:p14="http://schemas.microsoft.com/office/powerpoint/2010/main" val="10040999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5AB8B3-46BD-4CB2-B138-2CC8D4BA69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C2AE41-FCD6-4BC6-AC91-D2128B1D3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4FF93C-1766-4F1A-96C0-27EECC34FAF9}"/>
              </a:ext>
            </a:extLst>
          </p:cNvPr>
          <p:cNvSpPr>
            <a:spLocks noGrp="1" noChangeArrowheads="1"/>
          </p:cNvSpPr>
          <p:nvPr>
            <p:ph type="sldNum" sz="quarter" idx="12"/>
          </p:nvPr>
        </p:nvSpPr>
        <p:spPr>
          <a:ln/>
        </p:spPr>
        <p:txBody>
          <a:bodyPr/>
          <a:lstStyle>
            <a:lvl1pPr>
              <a:defRPr/>
            </a:lvl1pPr>
          </a:lstStyle>
          <a:p>
            <a:fld id="{78876B71-18E0-4252-B10B-55AADFED924F}" type="slidenum">
              <a:rPr lang="en-US" altLang="en-US"/>
              <a:pPr/>
              <a:t>‹#›</a:t>
            </a:fld>
            <a:endParaRPr lang="en-US" altLang="en-US"/>
          </a:p>
        </p:txBody>
      </p:sp>
    </p:spTree>
    <p:extLst>
      <p:ext uri="{BB962C8B-B14F-4D97-AF65-F5344CB8AC3E}">
        <p14:creationId xmlns:p14="http://schemas.microsoft.com/office/powerpoint/2010/main" val="3802801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430F7C-8048-48C2-9697-AC8AEE2059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02D685-32FF-4ADE-BBFD-5BCDCBF53F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499AE4-AA9E-449F-9469-F2446E62E5F8}"/>
              </a:ext>
            </a:extLst>
          </p:cNvPr>
          <p:cNvSpPr>
            <a:spLocks noGrp="1" noChangeArrowheads="1"/>
          </p:cNvSpPr>
          <p:nvPr>
            <p:ph type="sldNum" sz="quarter" idx="12"/>
          </p:nvPr>
        </p:nvSpPr>
        <p:spPr>
          <a:ln/>
        </p:spPr>
        <p:txBody>
          <a:bodyPr/>
          <a:lstStyle>
            <a:lvl1pPr>
              <a:defRPr/>
            </a:lvl1pPr>
          </a:lstStyle>
          <a:p>
            <a:fld id="{808375F7-3B7C-443C-AD8F-E2D1BDE67F09}" type="slidenum">
              <a:rPr lang="en-US" altLang="en-US"/>
              <a:pPr/>
              <a:t>‹#›</a:t>
            </a:fld>
            <a:endParaRPr lang="en-US" altLang="en-US"/>
          </a:p>
        </p:txBody>
      </p:sp>
    </p:spTree>
    <p:extLst>
      <p:ext uri="{BB962C8B-B14F-4D97-AF65-F5344CB8AC3E}">
        <p14:creationId xmlns:p14="http://schemas.microsoft.com/office/powerpoint/2010/main" val="3184222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E50B9E-A179-4DCE-8CE9-731A13B247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203BD6-372D-4773-961D-4C1AABD5CD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7ABE6F-DD49-4526-9F98-B5CB14A55EC2}"/>
              </a:ext>
            </a:extLst>
          </p:cNvPr>
          <p:cNvSpPr>
            <a:spLocks noGrp="1" noChangeArrowheads="1"/>
          </p:cNvSpPr>
          <p:nvPr>
            <p:ph type="sldNum" sz="quarter" idx="12"/>
          </p:nvPr>
        </p:nvSpPr>
        <p:spPr>
          <a:ln/>
        </p:spPr>
        <p:txBody>
          <a:bodyPr/>
          <a:lstStyle>
            <a:lvl1pPr>
              <a:defRPr/>
            </a:lvl1pPr>
          </a:lstStyle>
          <a:p>
            <a:fld id="{FF152A31-AD03-48D9-B9BD-09A83E43A873}" type="slidenum">
              <a:rPr lang="en-US" altLang="en-US"/>
              <a:pPr/>
              <a:t>‹#›</a:t>
            </a:fld>
            <a:endParaRPr lang="en-US" altLang="en-US"/>
          </a:p>
        </p:txBody>
      </p:sp>
    </p:spTree>
    <p:extLst>
      <p:ext uri="{BB962C8B-B14F-4D97-AF65-F5344CB8AC3E}">
        <p14:creationId xmlns:p14="http://schemas.microsoft.com/office/powerpoint/2010/main" val="1852848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8A341A-93ED-47CC-8E62-F41B9B71A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D690A-84D1-4591-B863-7052AA872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7BE294-4090-4801-92F7-3BE34178C34D}"/>
              </a:ext>
            </a:extLst>
          </p:cNvPr>
          <p:cNvSpPr>
            <a:spLocks noGrp="1" noChangeArrowheads="1"/>
          </p:cNvSpPr>
          <p:nvPr>
            <p:ph type="sldNum" sz="quarter" idx="12"/>
          </p:nvPr>
        </p:nvSpPr>
        <p:spPr>
          <a:ln/>
        </p:spPr>
        <p:txBody>
          <a:bodyPr/>
          <a:lstStyle>
            <a:lvl1pPr>
              <a:defRPr/>
            </a:lvl1pPr>
          </a:lstStyle>
          <a:p>
            <a:fld id="{0A3D5B23-3FEC-431A-93CF-D09B206B2F03}" type="slidenum">
              <a:rPr lang="en-US" altLang="en-US"/>
              <a:pPr/>
              <a:t>‹#›</a:t>
            </a:fld>
            <a:endParaRPr lang="en-US" altLang="en-US"/>
          </a:p>
        </p:txBody>
      </p:sp>
    </p:spTree>
    <p:extLst>
      <p:ext uri="{BB962C8B-B14F-4D97-AF65-F5344CB8AC3E}">
        <p14:creationId xmlns:p14="http://schemas.microsoft.com/office/powerpoint/2010/main" val="27261664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pPr/>
              <a:t>‹#›</a:t>
            </a:fld>
            <a:endParaRPr lang="en-US" altLang="en-US"/>
          </a:p>
        </p:txBody>
      </p:sp>
    </p:spTree>
    <p:extLst>
      <p:ext uri="{BB962C8B-B14F-4D97-AF65-F5344CB8AC3E}">
        <p14:creationId xmlns:p14="http://schemas.microsoft.com/office/powerpoint/2010/main" val="37683151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pPr/>
              <a:t>‹#›</a:t>
            </a:fld>
            <a:endParaRPr lang="en-US" altLang="en-US"/>
          </a:p>
        </p:txBody>
      </p:sp>
    </p:spTree>
    <p:extLst>
      <p:ext uri="{BB962C8B-B14F-4D97-AF65-F5344CB8AC3E}">
        <p14:creationId xmlns:p14="http://schemas.microsoft.com/office/powerpoint/2010/main" val="11389790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pPr/>
              <a:t>‹#›</a:t>
            </a:fld>
            <a:endParaRPr lang="en-US" altLang="en-US"/>
          </a:p>
        </p:txBody>
      </p:sp>
    </p:spTree>
    <p:extLst>
      <p:ext uri="{BB962C8B-B14F-4D97-AF65-F5344CB8AC3E}">
        <p14:creationId xmlns:p14="http://schemas.microsoft.com/office/powerpoint/2010/main" val="33362290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pPr/>
              <a:t>‹#›</a:t>
            </a:fld>
            <a:endParaRPr lang="en-US" altLang="en-US"/>
          </a:p>
        </p:txBody>
      </p:sp>
    </p:spTree>
    <p:extLst>
      <p:ext uri="{BB962C8B-B14F-4D97-AF65-F5344CB8AC3E}">
        <p14:creationId xmlns:p14="http://schemas.microsoft.com/office/powerpoint/2010/main" val="2732109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pPr/>
              <a:t>‹#›</a:t>
            </a:fld>
            <a:endParaRPr lang="en-US" altLang="en-US"/>
          </a:p>
        </p:txBody>
      </p:sp>
    </p:spTree>
    <p:extLst>
      <p:ext uri="{BB962C8B-B14F-4D97-AF65-F5344CB8AC3E}">
        <p14:creationId xmlns:p14="http://schemas.microsoft.com/office/powerpoint/2010/main" val="33501121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pPr/>
              <a:t>‹#›</a:t>
            </a:fld>
            <a:endParaRPr lang="en-US" altLang="en-US"/>
          </a:p>
        </p:txBody>
      </p:sp>
    </p:spTree>
    <p:extLst>
      <p:ext uri="{BB962C8B-B14F-4D97-AF65-F5344CB8AC3E}">
        <p14:creationId xmlns:p14="http://schemas.microsoft.com/office/powerpoint/2010/main" val="22687922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pPr/>
              <a:t>‹#›</a:t>
            </a:fld>
            <a:endParaRPr lang="en-US" altLang="en-US"/>
          </a:p>
        </p:txBody>
      </p:sp>
    </p:spTree>
    <p:extLst>
      <p:ext uri="{BB962C8B-B14F-4D97-AF65-F5344CB8AC3E}">
        <p14:creationId xmlns:p14="http://schemas.microsoft.com/office/powerpoint/2010/main" val="49917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04685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pPr/>
              <a:t>‹#›</a:t>
            </a:fld>
            <a:endParaRPr lang="en-US" altLang="en-US"/>
          </a:p>
        </p:txBody>
      </p:sp>
    </p:spTree>
    <p:extLst>
      <p:ext uri="{BB962C8B-B14F-4D97-AF65-F5344CB8AC3E}">
        <p14:creationId xmlns:p14="http://schemas.microsoft.com/office/powerpoint/2010/main" val="1730716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pPr/>
              <a:t>‹#›</a:t>
            </a:fld>
            <a:endParaRPr lang="en-US" altLang="en-US"/>
          </a:p>
        </p:txBody>
      </p:sp>
    </p:spTree>
    <p:extLst>
      <p:ext uri="{BB962C8B-B14F-4D97-AF65-F5344CB8AC3E}">
        <p14:creationId xmlns:p14="http://schemas.microsoft.com/office/powerpoint/2010/main" val="3457507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pPr/>
              <a:t>‹#›</a:t>
            </a:fld>
            <a:endParaRPr lang="en-US" altLang="en-US"/>
          </a:p>
        </p:txBody>
      </p:sp>
    </p:spTree>
    <p:extLst>
      <p:ext uri="{BB962C8B-B14F-4D97-AF65-F5344CB8AC3E}">
        <p14:creationId xmlns:p14="http://schemas.microsoft.com/office/powerpoint/2010/main" val="1304960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pPr/>
              <a:t>‹#›</a:t>
            </a:fld>
            <a:endParaRPr lang="en-US" altLang="en-US"/>
          </a:p>
        </p:txBody>
      </p:sp>
    </p:spTree>
    <p:extLst>
      <p:ext uri="{BB962C8B-B14F-4D97-AF65-F5344CB8AC3E}">
        <p14:creationId xmlns:p14="http://schemas.microsoft.com/office/powerpoint/2010/main" val="1281182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22CE3D-C01B-4196-A50C-75ADFF111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7838D-72D0-452D-8B07-3A09A14DCF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8E738-5E22-429E-A231-8D7BBBACC4ED}"/>
              </a:ext>
            </a:extLst>
          </p:cNvPr>
          <p:cNvSpPr>
            <a:spLocks noGrp="1" noChangeArrowheads="1"/>
          </p:cNvSpPr>
          <p:nvPr>
            <p:ph type="sldNum" sz="quarter" idx="12"/>
          </p:nvPr>
        </p:nvSpPr>
        <p:spPr>
          <a:ln/>
        </p:spPr>
        <p:txBody>
          <a:bodyPr/>
          <a:lstStyle>
            <a:lvl1pPr>
              <a:defRPr/>
            </a:lvl1pPr>
          </a:lstStyle>
          <a:p>
            <a:fld id="{C7775D16-7B16-4D2B-93E1-85F6311B8477}" type="slidenum">
              <a:rPr lang="en-US" altLang="en-US"/>
              <a:pPr/>
              <a:t>‹#›</a:t>
            </a:fld>
            <a:endParaRPr lang="en-US" altLang="en-US"/>
          </a:p>
        </p:txBody>
      </p:sp>
    </p:spTree>
    <p:extLst>
      <p:ext uri="{BB962C8B-B14F-4D97-AF65-F5344CB8AC3E}">
        <p14:creationId xmlns:p14="http://schemas.microsoft.com/office/powerpoint/2010/main" val="5027412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57D418-299D-4CF7-B356-DB290676C3AE}"/>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C47922EC-A981-4CB1-A5E9-7B49782B22D1}"/>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05A481CF-C501-4D5A-9A5A-A2A0A67021F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AA3CE17F-1125-4FA2-A8CC-8019B30FC3A0}" type="slidenum">
              <a:rPr lang="en-US" altLang="en-US"/>
              <a:pPr/>
              <a:t>‹#›</a:t>
            </a:fld>
            <a:endParaRPr lang="en-US" altLang="en-US"/>
          </a:p>
        </p:txBody>
      </p:sp>
    </p:spTree>
    <p:extLst>
      <p:ext uri="{BB962C8B-B14F-4D97-AF65-F5344CB8AC3E}">
        <p14:creationId xmlns:p14="http://schemas.microsoft.com/office/powerpoint/2010/main" val="189137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8EE888-15B3-49F6-AE49-EBA97E80FB51}"/>
              </a:ext>
            </a:extLst>
          </p:cNvPr>
          <p:cNvGrpSpPr>
            <a:grpSpLocks/>
          </p:cNvGrpSpPr>
          <p:nvPr/>
        </p:nvGrpSpPr>
        <p:grpSpPr bwMode="auto">
          <a:xfrm>
            <a:off x="228600" y="3124200"/>
            <a:ext cx="8564563" cy="390525"/>
            <a:chOff x="144" y="1968"/>
            <a:chExt cx="5395" cy="246"/>
          </a:xfrm>
        </p:grpSpPr>
        <p:sp>
          <p:nvSpPr>
            <p:cNvPr id="5" name="Freeform 3">
              <a:extLst>
                <a:ext uri="{FF2B5EF4-FFF2-40B4-BE49-F238E27FC236}">
                  <a16:creationId xmlns:a16="http://schemas.microsoft.com/office/drawing/2014/main" id="{7F4E2E66-9784-4D05-9075-0212AEF2EC1E}"/>
                </a:ext>
              </a:extLst>
            </p:cNvPr>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grpSp>
          <p:nvGrpSpPr>
            <p:cNvPr id="6" name="Group 4">
              <a:extLst>
                <a:ext uri="{FF2B5EF4-FFF2-40B4-BE49-F238E27FC236}">
                  <a16:creationId xmlns:a16="http://schemas.microsoft.com/office/drawing/2014/main" id="{CEC4DBD3-DEC8-4BB3-87D1-C8D81500F7FC}"/>
                </a:ext>
              </a:extLst>
            </p:cNvPr>
            <p:cNvGrpSpPr>
              <a:grpSpLocks/>
            </p:cNvGrpSpPr>
            <p:nvPr userDrawn="1"/>
          </p:nvGrpSpPr>
          <p:grpSpPr bwMode="auto">
            <a:xfrm>
              <a:off x="2400" y="1968"/>
              <a:ext cx="768" cy="246"/>
              <a:chOff x="1797" y="3074"/>
              <a:chExt cx="2346" cy="655"/>
            </a:xfrm>
          </p:grpSpPr>
          <p:grpSp>
            <p:nvGrpSpPr>
              <p:cNvPr id="7" name="Group 5">
                <a:extLst>
                  <a:ext uri="{FF2B5EF4-FFF2-40B4-BE49-F238E27FC236}">
                    <a16:creationId xmlns:a16="http://schemas.microsoft.com/office/drawing/2014/main" id="{FC7A45D9-4A42-449A-A696-1EB4F2C8B0F3}"/>
                  </a:ext>
                </a:extLst>
              </p:cNvPr>
              <p:cNvGrpSpPr>
                <a:grpSpLocks/>
              </p:cNvGrpSpPr>
              <p:nvPr/>
            </p:nvGrpSpPr>
            <p:grpSpPr bwMode="auto">
              <a:xfrm>
                <a:off x="1797" y="3074"/>
                <a:ext cx="2346" cy="655"/>
                <a:chOff x="1865" y="1810"/>
                <a:chExt cx="2346" cy="655"/>
              </a:xfrm>
            </p:grpSpPr>
            <p:sp>
              <p:nvSpPr>
                <p:cNvPr id="11" name="Freeform 6">
                  <a:extLst>
                    <a:ext uri="{FF2B5EF4-FFF2-40B4-BE49-F238E27FC236}">
                      <a16:creationId xmlns:a16="http://schemas.microsoft.com/office/drawing/2014/main" id="{47A147B8-B347-4560-9311-C86E0A14919F}"/>
                    </a:ext>
                  </a:extLst>
                </p:cNvPr>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12" name="Freeform 7">
                  <a:extLst>
                    <a:ext uri="{FF2B5EF4-FFF2-40B4-BE49-F238E27FC236}">
                      <a16:creationId xmlns:a16="http://schemas.microsoft.com/office/drawing/2014/main" id="{4BCAA006-1E07-424C-8B56-45B63047CC28}"/>
                    </a:ext>
                  </a:extLst>
                </p:cNvPr>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grpSp>
          <p:sp>
            <p:nvSpPr>
              <p:cNvPr id="8" name="Freeform 8">
                <a:extLst>
                  <a:ext uri="{FF2B5EF4-FFF2-40B4-BE49-F238E27FC236}">
                    <a16:creationId xmlns:a16="http://schemas.microsoft.com/office/drawing/2014/main" id="{7FF8F1E2-7811-44B6-8662-84DF9AFD0D94}"/>
                  </a:ext>
                </a:extLst>
              </p:cNvPr>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9" name="Freeform 9">
                <a:extLst>
                  <a:ext uri="{FF2B5EF4-FFF2-40B4-BE49-F238E27FC236}">
                    <a16:creationId xmlns:a16="http://schemas.microsoft.com/office/drawing/2014/main" id="{2CDB06F6-D249-443D-886C-7DB16B8F2948}"/>
                  </a:ext>
                </a:extLst>
              </p:cNvPr>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sp>
            <p:nvSpPr>
              <p:cNvPr id="10" name="Freeform 10">
                <a:extLst>
                  <a:ext uri="{FF2B5EF4-FFF2-40B4-BE49-F238E27FC236}">
                    <a16:creationId xmlns:a16="http://schemas.microsoft.com/office/drawing/2014/main" id="{9A3C062B-A57D-4AB4-9D15-4D88D5FF62D1}"/>
                  </a:ext>
                </a:extLst>
              </p:cNvPr>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58FA9BDE-A334-4CD2-AC5D-E31197112329}"/>
              </a:ext>
            </a:extLst>
          </p:cNvPr>
          <p:cNvSpPr>
            <a:spLocks noGrp="1" noChangeArrowheads="1"/>
          </p:cNvSpPr>
          <p:nvPr>
            <p:ph type="dt" sz="half" idx="10"/>
          </p:nvPr>
        </p:nvSpPr>
        <p:spPr>
          <a:xfrm>
            <a:off x="685800" y="6324600"/>
            <a:ext cx="1905000" cy="457200"/>
          </a:xfrm>
        </p:spPr>
        <p:txBody>
          <a:bodyPr/>
          <a:lstStyle>
            <a:lvl1pPr algn="ctr">
              <a:defRPr/>
            </a:lvl1pPr>
          </a:lstStyle>
          <a:p>
            <a:pPr>
              <a:defRPr/>
            </a:pPr>
            <a:endParaRPr lang="en-US"/>
          </a:p>
        </p:txBody>
      </p:sp>
      <p:sp>
        <p:nvSpPr>
          <p:cNvPr id="14" name="Rectangle 14">
            <a:extLst>
              <a:ext uri="{FF2B5EF4-FFF2-40B4-BE49-F238E27FC236}">
                <a16:creationId xmlns:a16="http://schemas.microsoft.com/office/drawing/2014/main" id="{ABFB688A-98A4-43EE-A665-FC66A7D4CE48}"/>
              </a:ext>
            </a:extLst>
          </p:cNvPr>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9BBCBE8E-6195-4FE5-B6E5-609762FC3F03}"/>
              </a:ext>
            </a:extLst>
          </p:cNvPr>
          <p:cNvSpPr>
            <a:spLocks noGrp="1" noChangeArrowheads="1"/>
          </p:cNvSpPr>
          <p:nvPr>
            <p:ph type="sldNum" sz="quarter" idx="12"/>
          </p:nvPr>
        </p:nvSpPr>
        <p:spPr>
          <a:xfrm>
            <a:off x="6553200" y="6324600"/>
            <a:ext cx="1905000" cy="457200"/>
          </a:xfrm>
        </p:spPr>
        <p:txBody>
          <a:bodyPr/>
          <a:lstStyle>
            <a:lvl1pPr>
              <a:defRPr/>
            </a:lvl1pPr>
          </a:lstStyle>
          <a:p>
            <a:fld id="{E2DA00B6-EB72-49FD-B37D-3D1E48C2AFDC}" type="slidenum">
              <a:rPr lang="en-US" altLang="en-US"/>
              <a:pPr/>
              <a:t>‹#›</a:t>
            </a:fld>
            <a:endParaRPr lang="en-US" altLang="en-US"/>
          </a:p>
        </p:txBody>
      </p:sp>
    </p:spTree>
    <p:extLst>
      <p:ext uri="{BB962C8B-B14F-4D97-AF65-F5344CB8AC3E}">
        <p14:creationId xmlns:p14="http://schemas.microsoft.com/office/powerpoint/2010/main" val="775373479"/>
      </p:ext>
    </p:extLst>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EF9CF6D-531F-443D-8DB6-A40010128C71}"/>
              </a:ext>
            </a:extLst>
          </p:cNvPr>
          <p:cNvSpPr>
            <a:spLocks noGrp="1" noChangeArrowheads="1"/>
          </p:cNvSpPr>
          <p:nvPr>
            <p:ph type="dt" sz="half" idx="10"/>
          </p:nvPr>
        </p:nvSpPr>
        <p:spPr/>
        <p:txBody>
          <a:bodyPr/>
          <a:lstStyle>
            <a:lvl1pPr algn="ctr" eaLnBrk="0" hangingPunct="0">
              <a:defRPr>
                <a:latin typeface="Arial" pitchFamily="34" charset="0"/>
                <a:ea typeface="ＭＳ Ｐゴシック" pitchFamily="34" charset="-128"/>
              </a:defRPr>
            </a:lvl1pPr>
          </a:lstStyle>
          <a:p>
            <a:pPr>
              <a:defRPr/>
            </a:pPr>
            <a:endParaRPr lang="en-US"/>
          </a:p>
        </p:txBody>
      </p:sp>
      <p:sp>
        <p:nvSpPr>
          <p:cNvPr id="3" name="Rectangle 7">
            <a:extLst>
              <a:ext uri="{FF2B5EF4-FFF2-40B4-BE49-F238E27FC236}">
                <a16:creationId xmlns:a16="http://schemas.microsoft.com/office/drawing/2014/main" id="{2D6FBFF5-F195-4001-B628-35174D0469A1}"/>
              </a:ext>
            </a:extLst>
          </p:cNvPr>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4" name="Rectangle 8">
            <a:extLst>
              <a:ext uri="{FF2B5EF4-FFF2-40B4-BE49-F238E27FC236}">
                <a16:creationId xmlns:a16="http://schemas.microsoft.com/office/drawing/2014/main" id="{CA291F49-74B9-4C72-BFFB-8CC17C92C66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D5B0657-E3AA-4CA6-977D-34198EA21CE3}" type="slidenum">
              <a:rPr lang="en-US" altLang="en-US"/>
              <a:pPr/>
              <a:t>‹#›</a:t>
            </a:fld>
            <a:endParaRPr lang="en-US" altLang="en-US"/>
          </a:p>
        </p:txBody>
      </p:sp>
    </p:spTree>
    <p:extLst>
      <p:ext uri="{BB962C8B-B14F-4D97-AF65-F5344CB8AC3E}">
        <p14:creationId xmlns:p14="http://schemas.microsoft.com/office/powerpoint/2010/main" val="16570672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751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819041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63D1860-EBE3-4048-ACD8-395859DBE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11">
            <a:extLst>
              <a:ext uri="{FF2B5EF4-FFF2-40B4-BE49-F238E27FC236}">
                <a16:creationId xmlns:a16="http://schemas.microsoft.com/office/drawing/2014/main" id="{67D7B350-D807-4FF2-B60B-40A3D5B49C3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a:extLst>
              <a:ext uri="{FF2B5EF4-FFF2-40B4-BE49-F238E27FC236}">
                <a16:creationId xmlns:a16="http://schemas.microsoft.com/office/drawing/2014/main" id="{47BD1AB9-965C-4998-8DAE-E3CDE9598578}"/>
              </a:ext>
            </a:extLst>
          </p:cNvPr>
          <p:cNvSpPr>
            <a:spLocks noGrp="1" noChangeArrowheads="1"/>
          </p:cNvSpPr>
          <p:nvPr>
            <p:ph type="sldNum" sz="quarter" idx="12"/>
          </p:nvPr>
        </p:nvSpPr>
        <p:spPr/>
        <p:txBody>
          <a:bodyPr/>
          <a:lstStyle>
            <a:lvl1pPr eaLnBrk="1" hangingPunct="1">
              <a:defRPr/>
            </a:lvl1pPr>
          </a:lstStyle>
          <a:p>
            <a:fld id="{EFCEB871-77B0-447A-A048-7D92CF4C5E8F}" type="slidenum">
              <a:rPr lang="en-US" altLang="en-US"/>
              <a:pPr/>
              <a:t>‹#›</a:t>
            </a:fld>
            <a:endParaRPr lang="en-US" altLang="en-US"/>
          </a:p>
        </p:txBody>
      </p:sp>
    </p:spTree>
    <p:extLst>
      <p:ext uri="{BB962C8B-B14F-4D97-AF65-F5344CB8AC3E}">
        <p14:creationId xmlns:p14="http://schemas.microsoft.com/office/powerpoint/2010/main" val="3842500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ACA986-5E5F-40C1-BB0B-21FC9D4D5ABC}"/>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9F611F0F-594A-47D6-B457-D3A817F98DF2}"/>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5544D3E-DEA0-4A6C-9DE6-FB506CDD4F7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F30DA210-59D0-4CB1-9D1E-8CC4B4B2B9F5}" type="slidenum">
              <a:rPr lang="en-US" altLang="en-US"/>
              <a:pPr/>
              <a:t>‹#›</a:t>
            </a:fld>
            <a:endParaRPr lang="en-US" altLang="en-US"/>
          </a:p>
        </p:txBody>
      </p:sp>
    </p:spTree>
    <p:extLst>
      <p:ext uri="{BB962C8B-B14F-4D97-AF65-F5344CB8AC3E}">
        <p14:creationId xmlns:p14="http://schemas.microsoft.com/office/powerpoint/2010/main" val="11884723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240122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369895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707370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920312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46107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454994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143315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21181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19705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567464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868633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095183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252099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35797202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6137138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4859492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22341026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21226360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2829248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7027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8592810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39212272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32536171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29548508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28618806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31588251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12737372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39120578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29775172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1423176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21/02/2025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321524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6539363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5867426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8884560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18959156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42176442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5392172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4997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569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9089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092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21/02/2025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7166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7724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0035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5539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6425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6256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7858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23896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5195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2/21/25</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23311058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2/21/25</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3205390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21/02/2025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08672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2/21/25</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15305188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2/21/25</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12921786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2/21/25</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36614093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2/21/25</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19129689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2/21/25</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1326056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2/21/25</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78757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2/21/25</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24994153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2/21/25</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17331590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2/21/25</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23135443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183912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393077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858039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457897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18150460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2645378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6262153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0851594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1951216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1442917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6982210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5566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482640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42326634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5308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9096343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7081181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0724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8128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38221130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10381835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9587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162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773044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2201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7772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70480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24766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7513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87266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35466692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858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8471647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25712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34943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20173267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9753002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254610256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353527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0375473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253583537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7133193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19630694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6861641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96555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2/21/25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40521192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5646460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2401083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34147777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9157540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82356717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8556056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9209282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17256275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40949272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3613966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2/21/25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8717507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42598098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32212053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21134305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16977664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14115216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18434426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15660799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14007038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10009476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1048478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2/21/25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702952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26667977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24601599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34818697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38963831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32401507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26776037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5631164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22115591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27571011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918409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2/21/25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903014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32686818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33068613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17271954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17145278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328247610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36688741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24075129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15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1515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C7E4FD4D-8D5C-CB44-B610-5886CF78F25E}" type="slidenum">
              <a:rPr lang="en-US"/>
              <a:pPr>
                <a:defRPr/>
              </a:pPr>
              <a:t>‹#›</a:t>
            </a:fld>
            <a:endParaRPr lang="en-US"/>
          </a:p>
        </p:txBody>
      </p:sp>
    </p:spTree>
    <p:extLst>
      <p:ext uri="{BB962C8B-B14F-4D97-AF65-F5344CB8AC3E}">
        <p14:creationId xmlns:p14="http://schemas.microsoft.com/office/powerpoint/2010/main" val="29823194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1448221-5B22-D849-9E29-05E385E10EE8}" type="slidenum">
              <a:rPr lang="en-US"/>
              <a:pPr>
                <a:defRPr/>
              </a:pPr>
              <a:t>‹#›</a:t>
            </a:fld>
            <a:endParaRPr lang="en-US"/>
          </a:p>
        </p:txBody>
      </p:sp>
    </p:spTree>
    <p:extLst>
      <p:ext uri="{BB962C8B-B14F-4D97-AF65-F5344CB8AC3E}">
        <p14:creationId xmlns:p14="http://schemas.microsoft.com/office/powerpoint/2010/main" val="12177518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07CEAF6-E6DD-D840-AE03-1D324A430454}" type="slidenum">
              <a:rPr lang="en-US"/>
              <a:pPr>
                <a:defRPr/>
              </a:pPr>
              <a:t>‹#›</a:t>
            </a:fld>
            <a:endParaRPr lang="en-US"/>
          </a:p>
        </p:txBody>
      </p:sp>
    </p:spTree>
    <p:extLst>
      <p:ext uri="{BB962C8B-B14F-4D97-AF65-F5344CB8AC3E}">
        <p14:creationId xmlns:p14="http://schemas.microsoft.com/office/powerpoint/2010/main" val="1104029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2/21/25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99504583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9B7CAD-57C7-8F40-8873-5653DC44058B}" type="slidenum">
              <a:rPr lang="en-US"/>
              <a:pPr>
                <a:defRPr/>
              </a:pPr>
              <a:t>‹#›</a:t>
            </a:fld>
            <a:endParaRPr lang="en-US"/>
          </a:p>
        </p:txBody>
      </p:sp>
    </p:spTree>
    <p:extLst>
      <p:ext uri="{BB962C8B-B14F-4D97-AF65-F5344CB8AC3E}">
        <p14:creationId xmlns:p14="http://schemas.microsoft.com/office/powerpoint/2010/main" val="1033385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0EA6FC7-4A66-A441-BE16-D3D549203679}" type="slidenum">
              <a:rPr lang="en-US"/>
              <a:pPr>
                <a:defRPr/>
              </a:pPr>
              <a:t>‹#›</a:t>
            </a:fld>
            <a:endParaRPr lang="en-US"/>
          </a:p>
        </p:txBody>
      </p:sp>
    </p:spTree>
    <p:extLst>
      <p:ext uri="{BB962C8B-B14F-4D97-AF65-F5344CB8AC3E}">
        <p14:creationId xmlns:p14="http://schemas.microsoft.com/office/powerpoint/2010/main" val="23835573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3CCF9977-6F54-4040-9166-8606B423A900}" type="slidenum">
              <a:rPr lang="en-US"/>
              <a:pPr>
                <a:defRPr/>
              </a:pPr>
              <a:t>‹#›</a:t>
            </a:fld>
            <a:endParaRPr lang="en-US"/>
          </a:p>
        </p:txBody>
      </p:sp>
    </p:spTree>
    <p:extLst>
      <p:ext uri="{BB962C8B-B14F-4D97-AF65-F5344CB8AC3E}">
        <p14:creationId xmlns:p14="http://schemas.microsoft.com/office/powerpoint/2010/main" val="231917099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A93ACED5-8C92-4345-AE87-1B0F1CDC09A1}" type="slidenum">
              <a:rPr lang="en-US"/>
              <a:pPr>
                <a:defRPr/>
              </a:pPr>
              <a:t>‹#›</a:t>
            </a:fld>
            <a:endParaRPr lang="en-US"/>
          </a:p>
        </p:txBody>
      </p:sp>
    </p:spTree>
    <p:extLst>
      <p:ext uri="{BB962C8B-B14F-4D97-AF65-F5344CB8AC3E}">
        <p14:creationId xmlns:p14="http://schemas.microsoft.com/office/powerpoint/2010/main" val="18448177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41E8C20-C7D6-7747-8419-7E743C41CDC0}" type="slidenum">
              <a:rPr lang="en-US"/>
              <a:pPr>
                <a:defRPr/>
              </a:pPr>
              <a:t>‹#›</a:t>
            </a:fld>
            <a:endParaRPr lang="en-US"/>
          </a:p>
        </p:txBody>
      </p:sp>
    </p:spTree>
    <p:extLst>
      <p:ext uri="{BB962C8B-B14F-4D97-AF65-F5344CB8AC3E}">
        <p14:creationId xmlns:p14="http://schemas.microsoft.com/office/powerpoint/2010/main" val="41633476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A0CB289-25A9-1C49-AD52-9B7DE1933859}" type="slidenum">
              <a:rPr lang="en-US"/>
              <a:pPr>
                <a:defRPr/>
              </a:pPr>
              <a:t>‹#›</a:t>
            </a:fld>
            <a:endParaRPr lang="en-US"/>
          </a:p>
        </p:txBody>
      </p:sp>
    </p:spTree>
    <p:extLst>
      <p:ext uri="{BB962C8B-B14F-4D97-AF65-F5344CB8AC3E}">
        <p14:creationId xmlns:p14="http://schemas.microsoft.com/office/powerpoint/2010/main" val="203919531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67A7E08-3A7F-3142-BED5-7E01FFB96D21}" type="slidenum">
              <a:rPr lang="en-US"/>
              <a:pPr>
                <a:defRPr/>
              </a:pPr>
              <a:t>‹#›</a:t>
            </a:fld>
            <a:endParaRPr lang="en-US"/>
          </a:p>
        </p:txBody>
      </p:sp>
    </p:spTree>
    <p:extLst>
      <p:ext uri="{BB962C8B-B14F-4D97-AF65-F5344CB8AC3E}">
        <p14:creationId xmlns:p14="http://schemas.microsoft.com/office/powerpoint/2010/main" val="98674198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94103C7-9216-CE40-8B7C-6D190B664AAF}" type="slidenum">
              <a:rPr lang="en-US"/>
              <a:pPr>
                <a:defRPr/>
              </a:pPr>
              <a:t>‹#›</a:t>
            </a:fld>
            <a:endParaRPr lang="en-US"/>
          </a:p>
        </p:txBody>
      </p:sp>
    </p:spTree>
    <p:extLst>
      <p:ext uri="{BB962C8B-B14F-4D97-AF65-F5344CB8AC3E}">
        <p14:creationId xmlns:p14="http://schemas.microsoft.com/office/powerpoint/2010/main" val="311240008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F094F39C-2758-4A4C-917E-A6760D390995}" type="slidenum">
              <a:rPr lang="en-US"/>
              <a:pPr>
                <a:defRPr/>
              </a:pPr>
              <a:t>‹#›</a:t>
            </a:fld>
            <a:endParaRPr lang="en-US"/>
          </a:p>
        </p:txBody>
      </p:sp>
    </p:spTree>
    <p:extLst>
      <p:ext uri="{BB962C8B-B14F-4D97-AF65-F5344CB8AC3E}">
        <p14:creationId xmlns:p14="http://schemas.microsoft.com/office/powerpoint/2010/main" val="16476348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A77A6BC-7D99-684D-9A2F-7EB8241DDDC3}" type="slidenum">
              <a:rPr lang="en-US"/>
              <a:pPr>
                <a:defRPr/>
              </a:pPr>
              <a:t>‹#›</a:t>
            </a:fld>
            <a:endParaRPr lang="en-US"/>
          </a:p>
        </p:txBody>
      </p:sp>
    </p:spTree>
    <p:extLst>
      <p:ext uri="{BB962C8B-B14F-4D97-AF65-F5344CB8AC3E}">
        <p14:creationId xmlns:p14="http://schemas.microsoft.com/office/powerpoint/2010/main" val="183091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2/21/25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3268723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B0CC6F5-40AB-6A41-BF10-B68571127FF9}" type="slidenum">
              <a:rPr lang="en-US"/>
              <a:pPr>
                <a:defRPr/>
              </a:pPr>
              <a:t>‹#›</a:t>
            </a:fld>
            <a:endParaRPr lang="en-US"/>
          </a:p>
        </p:txBody>
      </p:sp>
    </p:spTree>
    <p:extLst>
      <p:ext uri="{BB962C8B-B14F-4D97-AF65-F5344CB8AC3E}">
        <p14:creationId xmlns:p14="http://schemas.microsoft.com/office/powerpoint/2010/main" val="27295250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9F75D39-D8C6-DA41-B1C3-C5C8F30CC0E7}" type="slidenum">
              <a:rPr lang="en-US"/>
              <a:pPr>
                <a:defRPr/>
              </a:pPr>
              <a:t>‹#›</a:t>
            </a:fld>
            <a:endParaRPr lang="en-US"/>
          </a:p>
        </p:txBody>
      </p:sp>
    </p:spTree>
    <p:extLst>
      <p:ext uri="{BB962C8B-B14F-4D97-AF65-F5344CB8AC3E}">
        <p14:creationId xmlns:p14="http://schemas.microsoft.com/office/powerpoint/2010/main" val="203591160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99B9D255-99A3-B443-8FA3-268BD5EACEE4}" type="slidenum">
              <a:rPr lang="en-US"/>
              <a:pPr>
                <a:defRPr/>
              </a:pPr>
              <a:t>‹#›</a:t>
            </a:fld>
            <a:endParaRPr lang="en-US"/>
          </a:p>
        </p:txBody>
      </p:sp>
    </p:spTree>
    <p:extLst>
      <p:ext uri="{BB962C8B-B14F-4D97-AF65-F5344CB8AC3E}">
        <p14:creationId xmlns:p14="http://schemas.microsoft.com/office/powerpoint/2010/main" val="48972866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FD6E705C-FFF2-354D-983A-9E4948D4BD77}" type="slidenum">
              <a:rPr lang="en-US"/>
              <a:pPr>
                <a:defRPr/>
              </a:pPr>
              <a:t>‹#›</a:t>
            </a:fld>
            <a:endParaRPr lang="en-US"/>
          </a:p>
        </p:txBody>
      </p:sp>
    </p:spTree>
    <p:extLst>
      <p:ext uri="{BB962C8B-B14F-4D97-AF65-F5344CB8AC3E}">
        <p14:creationId xmlns:p14="http://schemas.microsoft.com/office/powerpoint/2010/main" val="103657455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A6500251-FD5E-7B42-821C-3B36E86FBF22}" type="slidenum">
              <a:rPr lang="en-US"/>
              <a:pPr>
                <a:defRPr/>
              </a:pPr>
              <a:t>‹#›</a:t>
            </a:fld>
            <a:endParaRPr lang="en-US"/>
          </a:p>
        </p:txBody>
      </p:sp>
    </p:spTree>
    <p:extLst>
      <p:ext uri="{BB962C8B-B14F-4D97-AF65-F5344CB8AC3E}">
        <p14:creationId xmlns:p14="http://schemas.microsoft.com/office/powerpoint/2010/main" val="354076046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FD8B339-0F84-604D-8094-9D62CF9DD65E}" type="slidenum">
              <a:rPr lang="en-US"/>
              <a:pPr>
                <a:defRPr/>
              </a:pPr>
              <a:t>‹#›</a:t>
            </a:fld>
            <a:endParaRPr lang="en-US"/>
          </a:p>
        </p:txBody>
      </p:sp>
    </p:spTree>
    <p:extLst>
      <p:ext uri="{BB962C8B-B14F-4D97-AF65-F5344CB8AC3E}">
        <p14:creationId xmlns:p14="http://schemas.microsoft.com/office/powerpoint/2010/main" val="299139490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3E51C9D-8356-1D4B-B0B7-846BC47E28CC}" type="slidenum">
              <a:rPr lang="en-US"/>
              <a:pPr>
                <a:defRPr/>
              </a:pPr>
              <a:t>‹#›</a:t>
            </a:fld>
            <a:endParaRPr lang="en-US"/>
          </a:p>
        </p:txBody>
      </p:sp>
    </p:spTree>
    <p:extLst>
      <p:ext uri="{BB962C8B-B14F-4D97-AF65-F5344CB8AC3E}">
        <p14:creationId xmlns:p14="http://schemas.microsoft.com/office/powerpoint/2010/main" val="35272033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39C9795-9170-C241-BAF3-7F66669B60DC}" type="slidenum">
              <a:rPr lang="en-US"/>
              <a:pPr>
                <a:defRPr/>
              </a:pPr>
              <a:t>‹#›</a:t>
            </a:fld>
            <a:endParaRPr lang="en-US"/>
          </a:p>
        </p:txBody>
      </p:sp>
    </p:spTree>
    <p:extLst>
      <p:ext uri="{BB962C8B-B14F-4D97-AF65-F5344CB8AC3E}">
        <p14:creationId xmlns:p14="http://schemas.microsoft.com/office/powerpoint/2010/main" val="78488338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115DF53-B6D9-DD49-8C19-6CBA9DF8BEF6}" type="slidenum">
              <a:rPr lang="en-US"/>
              <a:pPr>
                <a:defRPr/>
              </a:pPr>
              <a:t>‹#›</a:t>
            </a:fld>
            <a:endParaRPr lang="en-US"/>
          </a:p>
        </p:txBody>
      </p:sp>
    </p:spTree>
    <p:extLst>
      <p:ext uri="{BB962C8B-B14F-4D97-AF65-F5344CB8AC3E}">
        <p14:creationId xmlns:p14="http://schemas.microsoft.com/office/powerpoint/2010/main" val="19219671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597620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2/21/25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371781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61959620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5179728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70514548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12998963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47615275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35564391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415198147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29967075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474518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788432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2/21/25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409172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23702858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7667783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658253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366386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67625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033239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620973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550510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968754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95958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2/21/25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205935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3459547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586970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058584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543800" cy="990600"/>
          </a:xfrm>
        </p:spPr>
        <p:txBody>
          <a:bodyPr/>
          <a:lstStyle/>
          <a:p>
            <a:r>
              <a:rPr lang="en-US"/>
              <a:t>Click to edit Master title style</a:t>
            </a:r>
          </a:p>
        </p:txBody>
      </p:sp>
      <p:sp>
        <p:nvSpPr>
          <p:cNvPr id="3" name="Text Placeholder 2"/>
          <p:cNvSpPr>
            <a:spLocks noGrp="1"/>
          </p:cNvSpPr>
          <p:nvPr>
            <p:ph type="body" sz="half" idx="1"/>
          </p:nvPr>
        </p:nvSpPr>
        <p:spPr>
          <a:xfrm>
            <a:off x="685800" y="1752618"/>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18"/>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E5294C-0F97-5443-88DC-FD04325D1176}" type="slidenum">
              <a:rPr lang="en-US"/>
              <a:pPr>
                <a:defRPr/>
              </a:pPr>
              <a:t>‹#›</a:t>
            </a:fld>
            <a:endParaRPr lang="en-US"/>
          </a:p>
        </p:txBody>
      </p:sp>
    </p:spTree>
    <p:extLst>
      <p:ext uri="{BB962C8B-B14F-4D97-AF65-F5344CB8AC3E}">
        <p14:creationId xmlns:p14="http://schemas.microsoft.com/office/powerpoint/2010/main" val="415303250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a:defRPr>
                <a:latin typeface="Times New Roman" pitchFamily="19"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pitchFamily="19"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8EDE596B-D67C-8C4B-8D56-E12B317A9FC1}" type="slidenum">
              <a:rPr lang="en-US"/>
              <a:pPr>
                <a:defRPr/>
              </a:pPr>
              <a:t>‹#›</a:t>
            </a:fld>
            <a:endParaRPr lang="en-US"/>
          </a:p>
        </p:txBody>
      </p:sp>
    </p:spTree>
    <p:extLst>
      <p:ext uri="{BB962C8B-B14F-4D97-AF65-F5344CB8AC3E}">
        <p14:creationId xmlns:p14="http://schemas.microsoft.com/office/powerpoint/2010/main" val="1419833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2/21/25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4205366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2/21/25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3001458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363586"/>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3568554"/>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8402130"/>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4601053"/>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6094002"/>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815325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0074603"/>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7897150"/>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3219078"/>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6606471"/>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0209756"/>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526774542"/>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26972750"/>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49839642"/>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74142375"/>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82579035"/>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21/02/2025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66363539"/>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60206398"/>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68036388"/>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12436769"/>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8379879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47686"/>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680236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26CD3568-9A40-2540-9C13-B93D388C479F}"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1461436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F530C86-6100-A54A-8682-1DD654849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066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B518F4D-A442-8540-8274-A681BF0F8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861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21/02/2025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86FA2E8-6D87-CA4A-BEB3-89D62A99D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387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0150D9C-F28F-B64C-A7AC-640F51114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201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0BA07FD2-25F3-FA48-AA64-A66D74A49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3826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021F98F-BDB8-F147-AF15-4E313D367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27208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9468148-1AEB-7844-A0FA-1C8739482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9064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7DCEC6B-B11A-C542-A078-624EAA195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480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5080D32E-E315-F040-BA52-032473FC2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3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04AE435-7643-2B40-B345-DF847CD6D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9488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213451"/>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56233801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21/02/2025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957889058"/>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80485218"/>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304509408"/>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5184902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2631602"/>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25252344"/>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25200542"/>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47328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154711290"/>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2703054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176317"/>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08335654"/>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9541654"/>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85819084"/>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68633385"/>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10522076"/>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42137439"/>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11544162"/>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51934393"/>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1905957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414107925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77613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36582625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1284234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96293068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42576239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95213833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84030029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984862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9394602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6.xml"/><Relationship Id="rId1" Type="http://schemas.openxmlformats.org/officeDocument/2006/relationships/slideLayout" Target="../slideLayouts/slideLayout1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20.xml"/><Relationship Id="rId1" Type="http://schemas.openxmlformats.org/officeDocument/2006/relationships/slideLayout" Target="../slideLayouts/slideLayout1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2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2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2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25.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27.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theme" Target="../theme/theme2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19.xml"/><Relationship Id="rId1"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3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3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32.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4.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35.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theme" Target="../theme/theme3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theme" Target="../theme/theme37.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4" Type="http://schemas.openxmlformats.org/officeDocument/2006/relationships/image" Target="../media/image3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45.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17" Type="http://schemas.openxmlformats.org/officeDocument/2006/relationships/image" Target="../media/image8.png"/><Relationship Id="rId2" Type="http://schemas.openxmlformats.org/officeDocument/2006/relationships/slideLayout" Target="../slideLayouts/slideLayout47.xml"/><Relationship Id="rId16"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6.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21/02/2025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48957462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1E8CA1B-9821-4E62-9BA2-0B2932B159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E7806EB0-DDF0-4239-A4AF-9E664B0C8B0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764" name="Rectangle 4">
            <a:extLst>
              <a:ext uri="{FF2B5EF4-FFF2-40B4-BE49-F238E27FC236}">
                <a16:creationId xmlns:a16="http://schemas.microsoft.com/office/drawing/2014/main" id="{1F80FC46-B700-4A36-BB8E-DB57933F989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defRPr>
            </a:lvl1pPr>
          </a:lstStyle>
          <a:p>
            <a:pPr>
              <a:defRPr/>
            </a:pPr>
            <a:endParaRPr lang="en-US"/>
          </a:p>
        </p:txBody>
      </p:sp>
      <p:sp>
        <p:nvSpPr>
          <p:cNvPr id="245765" name="Rectangle 5">
            <a:extLst>
              <a:ext uri="{FF2B5EF4-FFF2-40B4-BE49-F238E27FC236}">
                <a16:creationId xmlns:a16="http://schemas.microsoft.com/office/drawing/2014/main" id="{BCF12D16-897D-4DDB-A4D9-2914DEC2D69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a:defRPr/>
            </a:pPr>
            <a:endParaRPr lang="en-US"/>
          </a:p>
        </p:txBody>
      </p:sp>
      <p:sp>
        <p:nvSpPr>
          <p:cNvPr id="245766" name="Rectangle 6">
            <a:extLst>
              <a:ext uri="{FF2B5EF4-FFF2-40B4-BE49-F238E27FC236}">
                <a16:creationId xmlns:a16="http://schemas.microsoft.com/office/drawing/2014/main" id="{5FD37897-38F6-4DCC-B317-301C32735F1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59C32457-791C-466F-B7C6-6ACD38964B3F}" type="slidenum">
              <a:rPr lang="en-US" altLang="en-US"/>
              <a:pPr/>
              <a:t>‹#›</a:t>
            </a:fld>
            <a:endParaRPr lang="en-US" altLang="en-US"/>
          </a:p>
        </p:txBody>
      </p:sp>
    </p:spTree>
    <p:extLst>
      <p:ext uri="{BB962C8B-B14F-4D97-AF65-F5344CB8AC3E}">
        <p14:creationId xmlns:p14="http://schemas.microsoft.com/office/powerpoint/2010/main" val="14153052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DEE87B-6D0A-4FA1-BA54-92D9CCE216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94BD4B33-AAA6-4387-9E91-2F5788E90F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CC2953-86A0-4D33-B0D9-A0B4527CCA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AABAC06F-B312-44F2-9897-49B89BF50B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8A03DF69-1DC2-4E7E-B99C-D604677C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1AE138A6-2C44-4EDF-9557-71ED872ED215}" type="slidenum">
              <a:rPr lang="en-US" altLang="en-US"/>
              <a:pPr/>
              <a:t>‹#›</a:t>
            </a:fld>
            <a:endParaRPr lang="en-US" altLang="en-US"/>
          </a:p>
        </p:txBody>
      </p:sp>
    </p:spTree>
    <p:extLst>
      <p:ext uri="{BB962C8B-B14F-4D97-AF65-F5344CB8AC3E}">
        <p14:creationId xmlns:p14="http://schemas.microsoft.com/office/powerpoint/2010/main" val="446748270"/>
      </p:ext>
    </p:extLst>
  </p:cSld>
  <p:clrMap bg1="dk2" tx1="lt1" bg2="dk1" tx2="lt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2344AE1-9BCD-4CC0-87EE-DCEE90F638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99CAC4-5CF7-401D-8ED9-D884E3EF1A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97423C-E2EF-42BC-93EC-A434D329D3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FE6A981D-D330-492B-890A-7A1A23C5F27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9433707C-9473-40AC-80DD-65071E360CB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2E149CC-A94F-47FE-8425-054B6BEC3839}" type="slidenum">
              <a:rPr lang="en-US" altLang="en-US"/>
              <a:pPr/>
              <a:t>‹#›</a:t>
            </a:fld>
            <a:endParaRPr lang="en-US" altLang="en-US"/>
          </a:p>
        </p:txBody>
      </p:sp>
    </p:spTree>
    <p:extLst>
      <p:ext uri="{BB962C8B-B14F-4D97-AF65-F5344CB8AC3E}">
        <p14:creationId xmlns:p14="http://schemas.microsoft.com/office/powerpoint/2010/main" val="3844647440"/>
      </p:ext>
    </p:extLst>
  </p:cSld>
  <p:clrMap bg1="dk2" tx1="lt1" bg2="dk1" tx2="lt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D94C86-B9CD-4A6A-96D6-5BDCB8B443F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a:extLst>
              <a:ext uri="{FF2B5EF4-FFF2-40B4-BE49-F238E27FC236}">
                <a16:creationId xmlns:a16="http://schemas.microsoft.com/office/drawing/2014/main" id="{BCA602B1-4998-45BD-8577-150BDB6015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86464697"/>
      </p:ext>
    </p:extLst>
  </p:cSld>
  <p:clrMap bg1="dk2" tx1="lt1" bg2="dk1" tx2="lt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4" name="Freeform 2">
            <a:extLst>
              <a:ext uri="{FF2B5EF4-FFF2-40B4-BE49-F238E27FC236}">
                <a16:creationId xmlns:a16="http://schemas.microsoft.com/office/drawing/2014/main" id="{BDAAD859-6847-41D5-BE11-F4C2DE8E8BDA}"/>
              </a:ext>
            </a:extLst>
          </p:cNvPr>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33795" name="Freeform 3">
            <a:extLst>
              <a:ext uri="{FF2B5EF4-FFF2-40B4-BE49-F238E27FC236}">
                <a16:creationId xmlns:a16="http://schemas.microsoft.com/office/drawing/2014/main" id="{884AFD5E-8D73-4F34-8711-E65842229259}"/>
              </a:ext>
            </a:extLst>
          </p:cNvPr>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sp>
        <p:nvSpPr>
          <p:cNvPr id="33796" name="Freeform 4">
            <a:extLst>
              <a:ext uri="{FF2B5EF4-FFF2-40B4-BE49-F238E27FC236}">
                <a16:creationId xmlns:a16="http://schemas.microsoft.com/office/drawing/2014/main" id="{AC06AFF7-BF7A-4423-AB90-CEC8DCC9FFBF}"/>
              </a:ext>
            </a:extLst>
          </p:cNvPr>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37893" name="Rectangle 5">
            <a:extLst>
              <a:ext uri="{FF2B5EF4-FFF2-40B4-BE49-F238E27FC236}">
                <a16:creationId xmlns:a16="http://schemas.microsoft.com/office/drawing/2014/main" id="{D37BE29C-34EA-407B-BD50-59EDCDD857B6}"/>
              </a:ext>
            </a:extLst>
          </p:cNvPr>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37894" name="Rectangle 6">
            <a:extLst>
              <a:ext uri="{FF2B5EF4-FFF2-40B4-BE49-F238E27FC236}">
                <a16:creationId xmlns:a16="http://schemas.microsoft.com/office/drawing/2014/main" id="{7D1B060A-67D3-401C-B51D-6735FC5A8F98}"/>
              </a:ext>
            </a:extLst>
          </p:cNvPr>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9" name="Rectangle 7">
            <a:extLst>
              <a:ext uri="{FF2B5EF4-FFF2-40B4-BE49-F238E27FC236}">
                <a16:creationId xmlns:a16="http://schemas.microsoft.com/office/drawing/2014/main" id="{5E134C5C-8CAD-419C-9349-B05F4A554125}"/>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mn-lt"/>
                <a:ea typeface="+mn-ea"/>
              </a:defRPr>
            </a:lvl1pPr>
          </a:lstStyle>
          <a:p>
            <a:pPr>
              <a:defRPr/>
            </a:pPr>
            <a:endParaRPr lang="en-US"/>
          </a:p>
        </p:txBody>
      </p:sp>
      <p:sp>
        <p:nvSpPr>
          <p:cNvPr id="33800" name="Rectangle 8">
            <a:extLst>
              <a:ext uri="{FF2B5EF4-FFF2-40B4-BE49-F238E27FC236}">
                <a16:creationId xmlns:a16="http://schemas.microsoft.com/office/drawing/2014/main" id="{26E6FEDE-AB99-48AC-BF47-D3CE4DF07442}"/>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ea typeface="+mn-ea"/>
              </a:defRPr>
            </a:lvl1pPr>
          </a:lstStyle>
          <a:p>
            <a:pPr>
              <a:defRPr/>
            </a:pPr>
            <a:endParaRPr lang="en-US"/>
          </a:p>
        </p:txBody>
      </p:sp>
      <p:sp>
        <p:nvSpPr>
          <p:cNvPr id="33801" name="Rectangle 9">
            <a:extLst>
              <a:ext uri="{FF2B5EF4-FFF2-40B4-BE49-F238E27FC236}">
                <a16:creationId xmlns:a16="http://schemas.microsoft.com/office/drawing/2014/main" id="{A9B51D47-31F7-4DC4-BE1C-144FF93DC217}"/>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anose="030F0702030302020204" pitchFamily="66" charset="0"/>
              </a:defRPr>
            </a:lvl1pPr>
          </a:lstStyle>
          <a:p>
            <a:fld id="{E6218391-DCB8-45AA-8E14-FC49D1F24D8D}" type="slidenum">
              <a:rPr lang="en-US" altLang="en-US"/>
              <a:pPr/>
              <a:t>‹#›</a:t>
            </a:fld>
            <a:endParaRPr lang="en-US" altLang="en-US"/>
          </a:p>
        </p:txBody>
      </p:sp>
    </p:spTree>
    <p:extLst>
      <p:ext uri="{BB962C8B-B14F-4D97-AF65-F5344CB8AC3E}">
        <p14:creationId xmlns:p14="http://schemas.microsoft.com/office/powerpoint/2010/main" val="3783392534"/>
      </p:ext>
    </p:extLst>
  </p:cSld>
  <p:clrMap bg1="lt1" tx1="dk1" bg2="lt2" tx2="dk2" accent1="accent1" accent2="accent2" accent3="accent3" accent4="accent4" accent5="accent5" accent6="accent6" hlink="hlink" folHlink="folHlink"/>
  <p:sldLayoutIdLst>
    <p:sldLayoutId id="214748380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mn-ea"/>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mn-ea"/>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80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4034" name="Group 2">
            <a:extLst>
              <a:ext uri="{FF2B5EF4-FFF2-40B4-BE49-F238E27FC236}">
                <a16:creationId xmlns:a16="http://schemas.microsoft.com/office/drawing/2014/main" id="{C8906567-85CC-4CC0-AC1B-95139E071647}"/>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71683FFD-1191-4322-8091-C798E6A8C2D0}"/>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ＭＳ Ｐゴシック" charset="-128"/>
                <a:cs typeface="ＭＳ Ｐゴシック" charset="-128"/>
              </a:endParaRPr>
            </a:p>
          </p:txBody>
        </p:sp>
        <p:sp>
          <p:nvSpPr>
            <p:cNvPr id="6148" name="Arc 4">
              <a:extLst>
                <a:ext uri="{FF2B5EF4-FFF2-40B4-BE49-F238E27FC236}">
                  <a16:creationId xmlns:a16="http://schemas.microsoft.com/office/drawing/2014/main" id="{711ED72C-0337-4028-983F-8534AFF8C8E0}"/>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ＭＳ Ｐゴシック" charset="-128"/>
                <a:cs typeface="ＭＳ Ｐゴシック" charset="-128"/>
              </a:endParaRPr>
            </a:p>
          </p:txBody>
        </p:sp>
      </p:grpSp>
      <p:sp>
        <p:nvSpPr>
          <p:cNvPr id="6149" name="Rectangle 5">
            <a:extLst>
              <a:ext uri="{FF2B5EF4-FFF2-40B4-BE49-F238E27FC236}">
                <a16:creationId xmlns:a16="http://schemas.microsoft.com/office/drawing/2014/main" id="{1E50EA50-1F5D-4B59-BF7E-449FE11E9039}"/>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4F8DBD6B-FBAE-454C-9D7F-34FA40333D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4C026BF0-A25E-49F6-A11B-EBCC81308E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36830307-92C7-49F1-81CE-CF713AA676C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0E7377E4-1E29-46E9-900F-16198FE3100B}" type="slidenum">
              <a:rPr lang="en-US" altLang="en-US"/>
              <a:pPr/>
              <a:t>‹#›</a:t>
            </a:fld>
            <a:endParaRPr lang="en-US" altLang="en-US"/>
          </a:p>
        </p:txBody>
      </p:sp>
      <p:sp>
        <p:nvSpPr>
          <p:cNvPr id="44039" name="Rectangle 9">
            <a:extLst>
              <a:ext uri="{FF2B5EF4-FFF2-40B4-BE49-F238E27FC236}">
                <a16:creationId xmlns:a16="http://schemas.microsoft.com/office/drawing/2014/main" id="{DD6F789C-074E-45FE-A53A-D2164AAAD3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26218887"/>
      </p:ext>
    </p:extLst>
  </p:cSld>
  <p:clrMap bg1="dk2" tx1="lt1" bg2="dk1" tx2="lt2" accent1="accent1" accent2="accent2" accent3="accent3" accent4="accent4" accent5="accent5" accent6="accent6" hlink="hlink" folHlink="folHlink"/>
  <p:sldLayoutIdLst>
    <p:sldLayoutId id="214748380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645C7D6-CDFE-40BA-A91D-2F5DD4E4E868}"/>
              </a:ext>
            </a:extLst>
          </p:cNvPr>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58" tIns="41029" rIns="82058" bIns="41029" anchor="ctr"/>
          <a:lstStyle/>
          <a:p>
            <a:pPr algn="l">
              <a:defRPr/>
            </a:pPr>
            <a:endParaRPr lang="en-US">
              <a:solidFill>
                <a:srgbClr val="000000"/>
              </a:solidFill>
              <a:latin typeface="Times New Roman" pitchFamily="-107" charset="0"/>
              <a:ea typeface="+mn-ea"/>
            </a:endParaRPr>
          </a:p>
        </p:txBody>
      </p:sp>
      <p:sp>
        <p:nvSpPr>
          <p:cNvPr id="1026" name="Text Box 2">
            <a:extLst>
              <a:ext uri="{FF2B5EF4-FFF2-40B4-BE49-F238E27FC236}">
                <a16:creationId xmlns:a16="http://schemas.microsoft.com/office/drawing/2014/main" id="{D2E93141-2F21-41EB-8E75-2104B333A3DC}"/>
              </a:ext>
            </a:extLst>
          </p:cNvPr>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500"/>
              </a:spcBef>
              <a:buClr>
                <a:srgbClr val="FFFFFF"/>
              </a:buClr>
              <a:buFont typeface="Arial" panose="020B0604020202020204" pitchFamily="34" charset="0"/>
              <a:buNone/>
            </a:pPr>
            <a:r>
              <a:rPr lang="en-GB" altLang="en-US" sz="800" b="1">
                <a:solidFill>
                  <a:srgbClr val="FFFFFF"/>
                </a:solidFill>
                <a:latin typeface="Arial" panose="020B0604020202020204" pitchFamily="34" charset="0"/>
                <a:ea typeface="MS Gothic" panose="020B0609070205080204" pitchFamily="49" charset="-128"/>
              </a:rPr>
              <a:t>© </a:t>
            </a:r>
            <a:r>
              <a:rPr lang="en-GB" altLang="en-US" sz="900" b="1">
                <a:solidFill>
                  <a:srgbClr val="FFFFFF"/>
                </a:solidFill>
                <a:latin typeface="Arial" panose="020B0604020202020204" pitchFamily="34" charset="0"/>
                <a:ea typeface="MS Gothic" panose="020B0609070205080204" pitchFamily="49" charset="-128"/>
              </a:rPr>
              <a:t>2006</a:t>
            </a:r>
            <a:r>
              <a:rPr lang="en-GB" altLang="en-US" sz="800" b="1">
                <a:solidFill>
                  <a:srgbClr val="FFFFFF"/>
                </a:solidFill>
                <a:latin typeface="Arial" panose="020B0604020202020204" pitchFamily="34" charset="0"/>
                <a:ea typeface="MS Gothic" panose="020B0609070205080204" pitchFamily="49" charset="-128"/>
              </a:rPr>
              <a:t> TBBMI</a:t>
            </a:r>
          </a:p>
        </p:txBody>
      </p:sp>
      <p:sp>
        <p:nvSpPr>
          <p:cNvPr id="1027" name="Rectangle 3">
            <a:extLst>
              <a:ext uri="{FF2B5EF4-FFF2-40B4-BE49-F238E27FC236}">
                <a16:creationId xmlns:a16="http://schemas.microsoft.com/office/drawing/2014/main" id="{7DA13CCE-5F94-4042-AE87-CB89D69C8B7C}"/>
              </a:ext>
            </a:extLst>
          </p:cNvPr>
          <p:cNvSpPr>
            <a:spLocks noChangeArrowheads="1"/>
          </p:cNvSpPr>
          <p:nvPr/>
        </p:nvSpPr>
        <p:spPr bwMode="auto">
          <a:xfrm>
            <a:off x="7848600" y="6546850"/>
            <a:ext cx="665163" cy="223838"/>
          </a:xfrm>
          <a:prstGeom prst="rect">
            <a:avLst/>
          </a:prstGeom>
          <a:noFill/>
          <a:ln w="9525">
            <a:noFill/>
            <a:round/>
            <a:headEnd/>
            <a:tailEnd/>
          </a:ln>
          <a:effectLst/>
        </p:spPr>
        <p:txBody>
          <a:bodyPr wrap="none" lIns="80766" tIns="41998" rIns="80766" bIns="41998" anchor="ctr">
            <a:spAutoFit/>
          </a:bodyPr>
          <a:lstStyle/>
          <a:p>
            <a:pPr>
              <a:buClr>
                <a:srgbClr val="FFFFFF"/>
              </a:buClr>
              <a:buFont typeface="Comic Sans MS" pitchFamily="-107"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GB" sz="900" b="1">
                <a:solidFill>
                  <a:srgbClr val="FFFFFF"/>
                </a:solidFill>
                <a:latin typeface="Comic Sans MS" pitchFamily="-107" charset="0"/>
                <a:ea typeface="+mn-ea"/>
              </a:rPr>
              <a:t>9.65.08.</a:t>
            </a:r>
          </a:p>
        </p:txBody>
      </p:sp>
      <p:sp>
        <p:nvSpPr>
          <p:cNvPr id="1028" name="Rectangle 4">
            <a:extLst>
              <a:ext uri="{FF2B5EF4-FFF2-40B4-BE49-F238E27FC236}">
                <a16:creationId xmlns:a16="http://schemas.microsoft.com/office/drawing/2014/main" id="{3AFFA6C6-A44C-431B-BE58-733EE6313D09}"/>
              </a:ext>
            </a:extLst>
          </p:cNvPr>
          <p:cNvSpPr>
            <a:spLocks noChangeArrowheads="1"/>
          </p:cNvSpPr>
          <p:nvPr/>
        </p:nvSpPr>
        <p:spPr bwMode="auto">
          <a:xfrm>
            <a:off x="461963" y="106363"/>
            <a:ext cx="4060825" cy="923925"/>
          </a:xfrm>
          <a:prstGeom prst="rect">
            <a:avLst/>
          </a:prstGeom>
          <a:noFill/>
          <a:ln w="9525">
            <a:noFill/>
            <a:round/>
            <a:headEnd/>
            <a:tailEnd/>
          </a:ln>
          <a:effectLst/>
        </p:spPr>
        <p:txBody>
          <a:bodyPr lIns="91104" tIns="45552" rIns="91104" bIns="45552">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25000"/>
              </a:lnSpc>
              <a:spcBef>
                <a:spcPts val="1350"/>
              </a:spcBef>
              <a:buClr>
                <a:srgbClr val="FFFF00"/>
              </a:buClr>
              <a:buFont typeface="Helvetica" panose="020B0604020202020204" pitchFamily="34" charset="0"/>
              <a:buNone/>
            </a:pPr>
            <a:r>
              <a:rPr lang="en-GB" altLang="en-US" b="1">
                <a:solidFill>
                  <a:srgbClr val="FFFF00"/>
                </a:solidFill>
                <a:latin typeface="Helvetica" panose="020B0604020202020204" pitchFamily="34" charset="0"/>
                <a:ea typeface="MS Gothic" panose="020B0609070205080204" pitchFamily="49" charset="-128"/>
              </a:rPr>
              <a:t>The  New Testament          Comes Together</a:t>
            </a:r>
          </a:p>
        </p:txBody>
      </p:sp>
    </p:spTree>
    <p:extLst>
      <p:ext uri="{BB962C8B-B14F-4D97-AF65-F5344CB8AC3E}">
        <p14:creationId xmlns:p14="http://schemas.microsoft.com/office/powerpoint/2010/main" val="225774385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panose="02020603050405020304" pitchFamily="18"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panose="02020603050405020304" pitchFamily="18"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21/02/2025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7601043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6243F9DA-3931-4F19-9A0E-EC66C74DB48F}"/>
              </a:ext>
            </a:extLst>
          </p:cNvPr>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1" name="Rectangle 3">
            <a:extLst>
              <a:ext uri="{FF2B5EF4-FFF2-40B4-BE49-F238E27FC236}">
                <a16:creationId xmlns:a16="http://schemas.microsoft.com/office/drawing/2014/main" id="{13B55BAB-26F3-41AE-B479-6B853522FA5A}"/>
              </a:ext>
            </a:extLst>
          </p:cNvPr>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2" name="Rectangle 4" descr="mutegras">
            <a:extLst>
              <a:ext uri="{FF2B5EF4-FFF2-40B4-BE49-F238E27FC236}">
                <a16:creationId xmlns:a16="http://schemas.microsoft.com/office/drawing/2014/main" id="{3AA9B210-932D-48A7-B79D-8C20B68745A9}"/>
              </a:ext>
            </a:extLst>
          </p:cNvPr>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3" name="Rectangle 5" descr="mutegras">
            <a:extLst>
              <a:ext uri="{FF2B5EF4-FFF2-40B4-BE49-F238E27FC236}">
                <a16:creationId xmlns:a16="http://schemas.microsoft.com/office/drawing/2014/main" id="{D9A458F8-9E43-4272-B448-88020FDE1B62}"/>
              </a:ext>
            </a:extLst>
          </p:cNvPr>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4" name="Line 6">
            <a:extLst>
              <a:ext uri="{FF2B5EF4-FFF2-40B4-BE49-F238E27FC236}">
                <a16:creationId xmlns:a16="http://schemas.microsoft.com/office/drawing/2014/main" id="{01252756-7F0F-4E8A-BCFB-8E6EA1936560}"/>
              </a:ext>
            </a:extLst>
          </p:cNvPr>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5" name="Rectangle 7">
            <a:extLst>
              <a:ext uri="{FF2B5EF4-FFF2-40B4-BE49-F238E27FC236}">
                <a16:creationId xmlns:a16="http://schemas.microsoft.com/office/drawing/2014/main" id="{BCE90167-8CEA-4BB4-9AB9-D84C82F19A6A}"/>
              </a:ext>
            </a:extLst>
          </p:cNvPr>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6" name="Rectangle 8">
            <a:extLst>
              <a:ext uri="{FF2B5EF4-FFF2-40B4-BE49-F238E27FC236}">
                <a16:creationId xmlns:a16="http://schemas.microsoft.com/office/drawing/2014/main" id="{5870CCFB-696B-4570-A08A-208F14A27408}"/>
              </a:ext>
            </a:extLst>
          </p:cNvPr>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9" name="Rectangle 9">
            <a:extLst>
              <a:ext uri="{FF2B5EF4-FFF2-40B4-BE49-F238E27FC236}">
                <a16:creationId xmlns:a16="http://schemas.microsoft.com/office/drawing/2014/main" id="{B7762971-7D21-451D-93A6-98990DC5FB3C}"/>
              </a:ext>
            </a:extLst>
          </p:cNvPr>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8" name="Rectangle 10">
            <a:extLst>
              <a:ext uri="{FF2B5EF4-FFF2-40B4-BE49-F238E27FC236}">
                <a16:creationId xmlns:a16="http://schemas.microsoft.com/office/drawing/2014/main" id="{0AD2BBF0-043E-44A3-9D03-07AB40920C85}"/>
              </a:ext>
            </a:extLst>
          </p:cNvPr>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79" name="Rectangle 11">
            <a:extLst>
              <a:ext uri="{FF2B5EF4-FFF2-40B4-BE49-F238E27FC236}">
                <a16:creationId xmlns:a16="http://schemas.microsoft.com/office/drawing/2014/main" id="{0415BCB3-1629-4174-B1BC-CA6DF8D1BA73}"/>
              </a:ext>
            </a:extLst>
          </p:cNvPr>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80" name="Rectangle 12">
            <a:extLst>
              <a:ext uri="{FF2B5EF4-FFF2-40B4-BE49-F238E27FC236}">
                <a16:creationId xmlns:a16="http://schemas.microsoft.com/office/drawing/2014/main" id="{FE7BF147-B54E-4FF5-A473-62533724DEDF}"/>
              </a:ext>
            </a:extLst>
          </p:cNvPr>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fld id="{10EE4642-ECCA-4A92-BB2A-F926220267D8}" type="slidenum">
              <a:rPr lang="en-US" altLang="en-US"/>
              <a:pPr/>
              <a:t>‹#›</a:t>
            </a:fld>
            <a:endParaRPr lang="en-US" altLang="en-US"/>
          </a:p>
        </p:txBody>
      </p:sp>
    </p:spTree>
    <p:extLst>
      <p:ext uri="{BB962C8B-B14F-4D97-AF65-F5344CB8AC3E}">
        <p14:creationId xmlns:p14="http://schemas.microsoft.com/office/powerpoint/2010/main" val="3353199438"/>
      </p:ext>
    </p:extLst>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CF8C0FD-FE1D-4CC2-880C-49C8E3D6D0CA}"/>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39" name="Rectangle 3">
            <a:extLst>
              <a:ext uri="{FF2B5EF4-FFF2-40B4-BE49-F238E27FC236}">
                <a16:creationId xmlns:a16="http://schemas.microsoft.com/office/drawing/2014/main" id="{97F4E42F-5AB1-414A-8559-FC0D6F82454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41052761"/>
      </p:ext>
    </p:extLst>
  </p:cSld>
  <p:clrMap bg1="dk2" tx1="lt1" bg2="dk1" tx2="lt2" accent1="accent1" accent2="accent2" accent3="accent3" accent4="accent4" accent5="accent5" accent6="accent6" hlink="hlink" folHlink="folHlink"/>
  <p:sldLayoutIdLst>
    <p:sldLayoutId id="2147483813" r:id="rId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5259625"/>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332334468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77597372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1948606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2/21/25</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152029804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289507824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350951"/>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2578605400"/>
      </p:ext>
    </p:extLst>
  </p:cSld>
  <p:clrMap bg1="lt1" tx1="dk1" bg2="lt2" tx2="dk2" accent1="accent1" accent2="accent2" accent3="accent3" accent4="accent4" accent5="accent5" accent6="accent6" hlink="hlink" folHlink="folHlink"/>
  <p:sldLayoutIdLst>
    <p:sldLayoutId id="2147483908" r:id="rId1"/>
    <p:sldLayoutId id="214748390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2/21/25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37179584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288916851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007539855"/>
      </p:ext>
    </p:extLst>
  </p:cSld>
  <p:clrMap bg1="dk2" tx1="lt1" bg2="dk1"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393434667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550026"/>
      </p:ext>
    </p:extLst>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1085850" cy="6854825"/>
            <a:chOff x="0" y="0"/>
            <a:chExt cx="684" cy="4318"/>
          </a:xfrm>
        </p:grpSpPr>
        <p:sp>
          <p:nvSpPr>
            <p:cNvPr id="1505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8201" name="Group 4"/>
            <p:cNvGrpSpPr>
              <a:grpSpLocks/>
            </p:cNvGrpSpPr>
            <p:nvPr/>
          </p:nvGrpSpPr>
          <p:grpSpPr bwMode="auto">
            <a:xfrm>
              <a:off x="48" y="102"/>
              <a:ext cx="96" cy="4128"/>
              <a:chOff x="48" y="102"/>
              <a:chExt cx="96" cy="4128"/>
            </a:xfrm>
          </p:grpSpPr>
          <p:sp>
            <p:nvSpPr>
              <p:cNvPr id="15053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056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0563"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smtClean="0">
                <a:latin typeface="+mn-lt"/>
                <a:cs typeface="+mn-cs"/>
              </a:defRPr>
            </a:lvl1pPr>
          </a:lstStyle>
          <a:p>
            <a:pPr>
              <a:defRPr/>
            </a:pPr>
            <a:endParaRPr lang="en-US"/>
          </a:p>
        </p:txBody>
      </p:sp>
      <p:sp>
        <p:nvSpPr>
          <p:cNvPr id="150564"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smtClean="0">
                <a:latin typeface="+mn-lt"/>
                <a:cs typeface="+mn-cs"/>
              </a:defRPr>
            </a:lvl1pPr>
          </a:lstStyle>
          <a:p>
            <a:pPr>
              <a:defRPr/>
            </a:pPr>
            <a:endParaRPr lang="en-US"/>
          </a:p>
        </p:txBody>
      </p:sp>
      <p:sp>
        <p:nvSpPr>
          <p:cNvPr id="150565"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smtClean="0">
                <a:latin typeface="+mn-lt"/>
                <a:cs typeface="+mn-cs"/>
              </a:defRPr>
            </a:lvl1pPr>
          </a:lstStyle>
          <a:p>
            <a:pPr>
              <a:defRPr/>
            </a:pPr>
            <a:fld id="{DA2C9425-F7D9-CF4C-A37F-EECEFBD3A863}" type="slidenum">
              <a:rPr lang="en-US"/>
              <a:pPr>
                <a:defRPr/>
              </a:pPr>
              <a:t>‹#›</a:t>
            </a:fld>
            <a:endParaRPr lang="en-US"/>
          </a:p>
        </p:txBody>
      </p:sp>
      <p:sp>
        <p:nvSpPr>
          <p:cNvPr id="150566"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446610"/>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smtClean="0">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smtClean="0">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smtClean="0">
                <a:cs typeface="+mn-cs"/>
              </a:defRPr>
            </a:lvl1pPr>
          </a:lstStyle>
          <a:p>
            <a:pPr>
              <a:defRPr/>
            </a:pPr>
            <a:fld id="{0A1F0718-663F-754B-BBD6-9D4AEF0FE602}" type="slidenum">
              <a:rPr lang="en-US"/>
              <a:pPr>
                <a:defRPr/>
              </a:pPr>
              <a:t>‹#›</a:t>
            </a:fld>
            <a:endParaRPr lang="en-US"/>
          </a:p>
        </p:txBody>
      </p:sp>
    </p:spTree>
    <p:extLst>
      <p:ext uri="{BB962C8B-B14F-4D97-AF65-F5344CB8AC3E}">
        <p14:creationId xmlns:p14="http://schemas.microsoft.com/office/powerpoint/2010/main" val="1889910760"/>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995348"/>
      </p:ext>
    </p:extLst>
  </p:cSld>
  <p:clrMap bg1="dk2" tx1="lt1" bg2="dk1"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462662701"/>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685800" y="1752618"/>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764" name="Rectangle 4"/>
          <p:cNvSpPr>
            <a:spLocks noGrp="1" noChangeArrowheads="1"/>
          </p:cNvSpPr>
          <p:nvPr>
            <p:ph type="dt" sz="half" idx="2"/>
          </p:nvPr>
        </p:nvSpPr>
        <p:spPr bwMode="auto">
          <a:xfrm>
            <a:off x="685806" y="6400800"/>
            <a:ext cx="2225675"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l">
              <a:spcBef>
                <a:spcPct val="0"/>
              </a:spcBef>
              <a:buClrTx/>
              <a:buFontTx/>
              <a:buNone/>
              <a:defRPr sz="1400" b="1">
                <a:solidFill>
                  <a:srgbClr val="000000"/>
                </a:solidFill>
                <a:latin typeface="+mn-lt"/>
                <a:ea typeface="+mn-ea"/>
                <a:cs typeface="+mn-cs"/>
              </a:defRPr>
            </a:lvl1pPr>
          </a:lstStyle>
          <a:p>
            <a:pPr>
              <a:defRPr/>
            </a:pPr>
            <a:endParaRPr lang="en-US"/>
          </a:p>
        </p:txBody>
      </p:sp>
      <p:sp>
        <p:nvSpPr>
          <p:cNvPr id="501765"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ctr">
              <a:spcBef>
                <a:spcPct val="0"/>
              </a:spcBef>
              <a:buClrTx/>
              <a:buFontTx/>
              <a:buNone/>
              <a:defRPr sz="1400" b="1">
                <a:solidFill>
                  <a:srgbClr val="000000"/>
                </a:solidFill>
                <a:latin typeface="+mn-lt"/>
                <a:ea typeface="+mn-ea"/>
                <a:cs typeface="+mn-cs"/>
              </a:defRPr>
            </a:lvl1pPr>
          </a:lstStyle>
          <a:p>
            <a:pPr>
              <a:defRPr/>
            </a:pPr>
            <a:endParaRPr lang="en-US"/>
          </a:p>
        </p:txBody>
      </p:sp>
      <p:sp>
        <p:nvSpPr>
          <p:cNvPr id="501766"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r">
              <a:defRPr sz="1400" b="1">
                <a:solidFill>
                  <a:srgbClr val="000000"/>
                </a:solidFill>
                <a:latin typeface="Arial" charset="0"/>
              </a:defRPr>
            </a:lvl1pPr>
          </a:lstStyle>
          <a:p>
            <a:pPr>
              <a:defRPr/>
            </a:pPr>
            <a:fld id="{5BBC8CFA-92E5-7C4F-8916-747BFA217CCB}" type="slidenum">
              <a:rPr lang="en-US"/>
              <a:pPr>
                <a:defRPr/>
              </a:pPr>
              <a:t>‹#›</a:t>
            </a:fld>
            <a:endParaRPr lang="en-US"/>
          </a:p>
        </p:txBody>
      </p:sp>
    </p:spTree>
    <p:extLst>
      <p:ext uri="{BB962C8B-B14F-4D97-AF65-F5344CB8AC3E}">
        <p14:creationId xmlns:p14="http://schemas.microsoft.com/office/powerpoint/2010/main" val="2106215991"/>
      </p:ext>
    </p:extLst>
  </p:cSld>
  <p:clrMap bg1="dk2" tx1="lt1" bg2="dk1" tx2="lt2" accent1="accent1" accent2="accent2" accent3="accent3" accent4="accent4" accent5="accent5" accent6="accent6" hlink="hlink" folHlink="folHlink"/>
  <p:sldLayoutIdLst>
    <p:sldLayoutId id="2147484012" r:id="rId1"/>
    <p:sldLayoutId id="2147484013" r:id="rId2"/>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5pPr>
      <a:lvl6pPr marL="456686" algn="l" rtl="0" eaLnBrk="0" fontAlgn="base" hangingPunct="0">
        <a:lnSpc>
          <a:spcPct val="90000"/>
        </a:lnSpc>
        <a:spcBef>
          <a:spcPct val="20000"/>
        </a:spcBef>
        <a:spcAft>
          <a:spcPct val="0"/>
        </a:spcAft>
        <a:defRPr kumimoji="1" sz="4400">
          <a:solidFill>
            <a:schemeClr val="tx2"/>
          </a:solidFill>
          <a:latin typeface="Arial" pitchFamily="-112" charset="0"/>
        </a:defRPr>
      </a:lvl6pPr>
      <a:lvl7pPr marL="913370" algn="l" rtl="0" eaLnBrk="0" fontAlgn="base" hangingPunct="0">
        <a:lnSpc>
          <a:spcPct val="90000"/>
        </a:lnSpc>
        <a:spcBef>
          <a:spcPct val="20000"/>
        </a:spcBef>
        <a:spcAft>
          <a:spcPct val="0"/>
        </a:spcAft>
        <a:defRPr kumimoji="1" sz="4400">
          <a:solidFill>
            <a:schemeClr val="tx2"/>
          </a:solidFill>
          <a:latin typeface="Arial" pitchFamily="-112" charset="0"/>
        </a:defRPr>
      </a:lvl7pPr>
      <a:lvl8pPr marL="1370051" algn="l" rtl="0" eaLnBrk="0" fontAlgn="base" hangingPunct="0">
        <a:lnSpc>
          <a:spcPct val="90000"/>
        </a:lnSpc>
        <a:spcBef>
          <a:spcPct val="20000"/>
        </a:spcBef>
        <a:spcAft>
          <a:spcPct val="0"/>
        </a:spcAft>
        <a:defRPr kumimoji="1" sz="4400">
          <a:solidFill>
            <a:schemeClr val="tx2"/>
          </a:solidFill>
          <a:latin typeface="Arial" pitchFamily="-112" charset="0"/>
        </a:defRPr>
      </a:lvl8pPr>
      <a:lvl9pPr marL="1826739" algn="l" rtl="0" eaLnBrk="0" fontAlgn="base" hangingPunct="0">
        <a:lnSpc>
          <a:spcPct val="90000"/>
        </a:lnSpc>
        <a:spcBef>
          <a:spcPct val="20000"/>
        </a:spcBef>
        <a:spcAft>
          <a:spcPct val="0"/>
        </a:spcAft>
        <a:defRPr kumimoji="1" sz="4400">
          <a:solidFill>
            <a:schemeClr val="tx2"/>
          </a:solidFill>
          <a:latin typeface="Arial" pitchFamily="-112" charset="0"/>
        </a:defRPr>
      </a:lvl9pPr>
    </p:titleStyle>
    <p:bodyStyle>
      <a:lvl1pPr marL="342512" indent="-342512"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12" charset="-128"/>
        </a:defRPr>
      </a:lvl2pPr>
      <a:lvl3pPr marL="1141708" indent="-228341"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12" charset="-128"/>
        </a:defRPr>
      </a:lvl3pPr>
      <a:lvl4pPr marL="1598393" indent="-228341"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4pPr>
      <a:lvl5pPr marL="2055075" indent="-228341"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5pPr>
      <a:lvl6pPr marL="2511759"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6pPr>
      <a:lvl7pPr marL="2968447"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7pPr>
      <a:lvl8pPr marL="3425126"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8pPr>
      <a:lvl9pPr marL="3881814"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58299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4CA48BD1-6236-4048-AB1A-871C8BA8D260}" type="slidenum">
              <a:rPr lang="en-US"/>
              <a:pPr>
                <a:defRPr/>
              </a:pPr>
              <a:t>‹#›</a:t>
            </a:fld>
            <a:endParaRPr lang="en-US"/>
          </a:p>
        </p:txBody>
      </p:sp>
    </p:spTree>
    <p:extLst>
      <p:ext uri="{BB962C8B-B14F-4D97-AF65-F5344CB8AC3E}">
        <p14:creationId xmlns:p14="http://schemas.microsoft.com/office/powerpoint/2010/main" val="2858759282"/>
      </p:ext>
    </p:extLst>
  </p:cSld>
  <p:clrMap bg1="dk2" tx1="lt1" bg2="dk1" tx2="lt2" accent1="accent1" accent2="accent2" accent3="accent3" accent4="accent4" accent5="accent5" accent6="accent6" hlink="hlink" folHlink="folHlink"/>
  <p:sldLayoutIdLst>
    <p:sldLayoutId id="2147483709"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96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B61497F-556D-314F-AEFB-C6A9D90AC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4465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069190488"/>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049299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3.xml"/><Relationship Id="rId4" Type="http://schemas.openxmlformats.org/officeDocument/2006/relationships/image" Target="../media/image44.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7.xml"/><Relationship Id="rId1" Type="http://schemas.openxmlformats.org/officeDocument/2006/relationships/slideLayout" Target="../slideLayouts/slideLayout150.xml"/></Relationships>
</file>

<file path=ppt/slides/_rels/slide10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55.xml"/></Relationships>
</file>

<file path=ppt/slides/_rels/slide10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9.xml"/><Relationship Id="rId1" Type="http://schemas.openxmlformats.org/officeDocument/2006/relationships/slideLayout" Target="../slideLayouts/slideLayout268.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0.xml"/><Relationship Id="rId1" Type="http://schemas.openxmlformats.org/officeDocument/2006/relationships/slideLayout" Target="../slideLayouts/slideLayout259.xml"/></Relationships>
</file>

<file path=ppt/slides/_rels/slide10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1.xml"/><Relationship Id="rId1" Type="http://schemas.openxmlformats.org/officeDocument/2006/relationships/slideLayout" Target="../slideLayouts/slideLayout279.xml"/></Relationships>
</file>

<file path=ppt/slides/_rels/slide10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78.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78.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2.xml"/><Relationship Id="rId1" Type="http://schemas.openxmlformats.org/officeDocument/2006/relationships/slideLayout" Target="../slideLayouts/slideLayout314.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3.xml"/><Relationship Id="rId1" Type="http://schemas.openxmlformats.org/officeDocument/2006/relationships/slideLayout" Target="../slideLayouts/slideLayout172.xml"/></Relationships>
</file>

<file path=ppt/slides/_rels/slide1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95.xml"/></Relationships>
</file>

<file path=ppt/slides/_rels/slide1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7.xml"/><Relationship Id="rId1" Type="http://schemas.openxmlformats.org/officeDocument/2006/relationships/slideLayout" Target="../slideLayouts/slideLayout20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0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03.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0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03.xml"/></Relationships>
</file>

<file path=ppt/slides/_rels/slide12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1.xml"/><Relationship Id="rId1" Type="http://schemas.openxmlformats.org/officeDocument/2006/relationships/slideLayout" Target="../slideLayouts/slideLayout206.xml"/></Relationships>
</file>

<file path=ppt/slides/_rels/slide12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0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03.xml"/></Relationships>
</file>

<file path=ppt/slides/_rels/slide125.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0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03.xml"/></Relationships>
</file>

<file path=ppt/slides/_rels/slide1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18.xml"/><Relationship Id="rId1" Type="http://schemas.openxmlformats.org/officeDocument/2006/relationships/themeOverride" Target="../theme/themeOverride1.xml"/><Relationship Id="rId4" Type="http://schemas.openxmlformats.org/officeDocument/2006/relationships/image" Target="../media/image148.jpeg"/></Relationships>
</file>

<file path=ppt/slides/_rels/slide12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5.xml"/><Relationship Id="rId1" Type="http://schemas.openxmlformats.org/officeDocument/2006/relationships/slideLayout" Target="../slideLayouts/slideLayout226.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3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0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0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03.xml"/></Relationships>
</file>

<file path=ppt/slides/_rels/slide1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0.xml"/><Relationship Id="rId1" Type="http://schemas.openxmlformats.org/officeDocument/2006/relationships/slideLayout" Target="../slideLayouts/slideLayout34.xml"/><Relationship Id="rId4" Type="http://schemas.openxmlformats.org/officeDocument/2006/relationships/image" Target="../media/image152.gif"/></Relationships>
</file>

<file path=ppt/slides/_rels/slide14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1.xml"/><Relationship Id="rId1" Type="http://schemas.openxmlformats.org/officeDocument/2006/relationships/slideLayout" Target="../slideLayouts/slideLayout45.xml"/></Relationships>
</file>

<file path=ppt/slides/_rels/slide1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2.xml"/><Relationship Id="rId1" Type="http://schemas.openxmlformats.org/officeDocument/2006/relationships/slideLayout" Target="../slideLayouts/slideLayout45.xml"/></Relationships>
</file>

<file path=ppt/slides/_rels/slide14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3.xml"/><Relationship Id="rId1" Type="http://schemas.openxmlformats.org/officeDocument/2006/relationships/slideLayout" Target="../slideLayouts/slideLayout45.xml"/></Relationships>
</file>

<file path=ppt/slides/_rels/slide14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4.xml"/><Relationship Id="rId1" Type="http://schemas.openxmlformats.org/officeDocument/2006/relationships/slideLayout" Target="../slideLayouts/slideLayout5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6.xml"/><Relationship Id="rId1" Type="http://schemas.openxmlformats.org/officeDocument/2006/relationships/slideLayout" Target="../slideLayouts/slideLayout69.xml"/></Relationships>
</file>

<file path=ppt/slides/_rels/slide1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7.xml"/><Relationship Id="rId1" Type="http://schemas.openxmlformats.org/officeDocument/2006/relationships/slideLayout" Target="../slideLayouts/slideLayout80.xml"/><Relationship Id="rId4" Type="http://schemas.openxmlformats.org/officeDocument/2006/relationships/image" Target="../media/image157.png"/></Relationships>
</file>

<file path=ppt/slides/_rels/slide1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8.xml"/><Relationship Id="rId1" Type="http://schemas.openxmlformats.org/officeDocument/2006/relationships/slideLayout" Target="../slideLayouts/slideLayout80.xml"/><Relationship Id="rId4" Type="http://schemas.openxmlformats.org/officeDocument/2006/relationships/image" Target="../media/image157.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9.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9.xml"/></Relationships>
</file>

<file path=ppt/slides/_rels/slide15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2.xml"/><Relationship Id="rId1" Type="http://schemas.openxmlformats.org/officeDocument/2006/relationships/slideLayout" Target="../slideLayouts/slideLayout80.xml"/></Relationships>
</file>

<file path=ppt/slides/_rels/slide15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3.xml"/><Relationship Id="rId1" Type="http://schemas.openxmlformats.org/officeDocument/2006/relationships/slideLayout" Target="../slideLayouts/slideLayout85.xml"/></Relationships>
</file>

<file path=ppt/slides/_rels/slide15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4.xml"/><Relationship Id="rId1" Type="http://schemas.openxmlformats.org/officeDocument/2006/relationships/slideLayout" Target="../slideLayouts/slideLayout5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5.xml"/><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3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31.xml"/></Relationships>
</file>

<file path=ppt/slides/_rels/slide16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0.xml"/><Relationship Id="rId1" Type="http://schemas.openxmlformats.org/officeDocument/2006/relationships/slideLayout" Target="../slideLayouts/slideLayout100.xml"/><Relationship Id="rId4" Type="http://schemas.openxmlformats.org/officeDocument/2006/relationships/image" Target="../media/image163.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07.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94.xml"/><Relationship Id="rId5" Type="http://schemas.openxmlformats.org/officeDocument/2006/relationships/image" Target="../media/image36.svg"/><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3.jpeg"/><Relationship Id="rId1" Type="http://schemas.openxmlformats.org/officeDocument/2006/relationships/slideLayout" Target="../slideLayouts/slideLayout2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10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14.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1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124.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126.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2.xml"/><Relationship Id="rId1" Type="http://schemas.openxmlformats.org/officeDocument/2006/relationships/slideLayout" Target="../slideLayouts/slideLayout127.xml"/><Relationship Id="rId4"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128.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114.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16.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41.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6.xml"/><Relationship Id="rId1" Type="http://schemas.openxmlformats.org/officeDocument/2006/relationships/slideLayout" Target="../slideLayouts/slideLayout114.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14.xml"/></Relationships>
</file>

<file path=ppt/slides/_rels/slide6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4.xml"/></Relationships>
</file>

<file path=ppt/slides/_rels/slide6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4.xml"/></Relationships>
</file>

<file path=ppt/slides/_rels/slide6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4.xml"/></Relationships>
</file>

<file path=ppt/slides/_rels/slide6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eg"/><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129.xml"/><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141.xml"/><Relationship Id="rId4" Type="http://schemas.openxmlformats.org/officeDocument/2006/relationships/image" Target="../media/image39.emf"/></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9.xml"/><Relationship Id="rId1" Type="http://schemas.openxmlformats.org/officeDocument/2006/relationships/slideLayout" Target="../slideLayouts/slideLayout130.xml"/><Relationship Id="rId4" Type="http://schemas.openxmlformats.org/officeDocument/2006/relationships/image" Target="../media/image110.jpeg"/></Relationships>
</file>

<file path=ppt/slides/_rels/slide7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13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1.xml"/><Relationship Id="rId1" Type="http://schemas.openxmlformats.org/officeDocument/2006/relationships/slideLayout" Target="../slideLayouts/slideLayout114.xml"/></Relationships>
</file>

<file path=ppt/slides/_rels/slide7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14.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114.xml"/><Relationship Id="rId4" Type="http://schemas.openxmlformats.org/officeDocument/2006/relationships/image" Target="../media/image113.jpeg"/></Relationships>
</file>

<file path=ppt/slides/_rels/slide7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3.xml"/><Relationship Id="rId1" Type="http://schemas.openxmlformats.org/officeDocument/2006/relationships/slideLayout" Target="../slideLayouts/slideLayout114.xml"/></Relationships>
</file>

<file path=ppt/slides/_rels/slide7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16.jpe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41.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4.xml"/></Relationships>
</file>

<file path=ppt/slides/_rels/slide8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14.xml"/></Relationships>
</file>

<file path=ppt/slides/_rels/slide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5.xml"/><Relationship Id="rId1" Type="http://schemas.openxmlformats.org/officeDocument/2006/relationships/slideLayout" Target="../slideLayouts/slideLayout114.xml"/><Relationship Id="rId4" Type="http://schemas.openxmlformats.org/officeDocument/2006/relationships/image" Target="../media/image120.jpeg"/></Relationships>
</file>

<file path=ppt/slides/_rels/slide8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14.xml"/></Relationships>
</file>

<file path=ppt/slides/_rels/slide8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4.xml"/></Relationships>
</file>

<file path=ppt/slides/_rels/slide8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4.xml"/></Relationships>
</file>

<file path=ppt/slides/_rels/slide8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14.xml"/></Relationships>
</file>

<file path=ppt/slides/_rels/slide8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25.jpeg"/><Relationship Id="rId1" Type="http://schemas.openxmlformats.org/officeDocument/2006/relationships/slideLayout" Target="../slideLayouts/slideLayout23.xml"/><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7.xml"/><Relationship Id="rId1" Type="http://schemas.openxmlformats.org/officeDocument/2006/relationships/slideLayout" Target="../slideLayouts/slideLayout150.xm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8.xml"/><Relationship Id="rId1" Type="http://schemas.openxmlformats.org/officeDocument/2006/relationships/slideLayout" Target="../slideLayouts/slideLayout150.xml"/></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150.xml"/></Relationships>
</file>

<file path=ppt/slides/_rels/slide9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0.xml"/><Relationship Id="rId1" Type="http://schemas.openxmlformats.org/officeDocument/2006/relationships/slideLayout" Target="../slideLayouts/slideLayout150.xml"/></Relationships>
</file>

<file path=ppt/slides/_rels/slide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1.xml"/><Relationship Id="rId1" Type="http://schemas.openxmlformats.org/officeDocument/2006/relationships/slideLayout" Target="../slideLayouts/slideLayout150.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2.xml"/><Relationship Id="rId1" Type="http://schemas.openxmlformats.org/officeDocument/2006/relationships/slideLayout" Target="../slideLayouts/slideLayout150.xml"/></Relationships>
</file>

<file path=ppt/slides/_rels/slide9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3.xml"/><Relationship Id="rId1" Type="http://schemas.openxmlformats.org/officeDocument/2006/relationships/slideLayout" Target="../slideLayouts/slideLayout150.xml"/></Relationships>
</file>

<file path=ppt/slides/_rels/slide9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4.xml"/><Relationship Id="rId1" Type="http://schemas.openxmlformats.org/officeDocument/2006/relationships/slideLayout" Target="../slideLayouts/slideLayout150.xml"/></Relationships>
</file>

<file path=ppt/slides/_rels/slide9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5.xml"/><Relationship Id="rId1" Type="http://schemas.openxmlformats.org/officeDocument/2006/relationships/slideLayout" Target="../slideLayouts/slideLayout150.xml"/></Relationships>
</file>

<file path=ppt/slides/_rels/slide9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6.xml"/><Relationship Id="rId1" Type="http://schemas.openxmlformats.org/officeDocument/2006/relationships/slideLayout" Target="../slideLayouts/slideLayout1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E2653-7D90-4C8E-97C2-7ADC27143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Instruction of the Twelve by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74-97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109" y="3107278"/>
            <a:ext cx="9168743"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switches from public ministry to teaching the apostles to continue His ministry since His rejection would soon end in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0D33AEA9-9540-469D-84FC-858C0296D05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9" name="Rectangle 8">
            <a:extLst>
              <a:ext uri="{FF2B5EF4-FFF2-40B4-BE49-F238E27FC236}">
                <a16:creationId xmlns:a16="http://schemas.microsoft.com/office/drawing/2014/main" id="{FCA7BA88-3B0B-46C5-7E4F-050CF50C08E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FEEDS 5000</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14:13-22</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6:31-46</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9:10-17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6:1-13</a:t>
            </a:r>
          </a:p>
        </p:txBody>
      </p:sp>
      <p:grpSp>
        <p:nvGrpSpPr>
          <p:cNvPr id="7" name="Group 6"/>
          <p:cNvGrpSpPr/>
          <p:nvPr/>
        </p:nvGrpSpPr>
        <p:grpSpPr>
          <a:xfrm>
            <a:off x="6083656" y="3284985"/>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0897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400991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58C8F-00FE-45A9-A038-49D34CAFB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Reception in Decapolis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 81</a:t>
            </a:r>
          </a:p>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Matthew 15:29-38; Mark 7:31–8:9a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deaf and dumb man and feeds 4000 Gentiles to teach His men to minister by His power to both Jews and Gentiles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95033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324600" y="1143000"/>
            <a:ext cx="2819400" cy="3352800"/>
          </a:xfrm>
        </p:spPr>
        <p:txBody>
          <a:bodyPr/>
          <a:lstStyle/>
          <a:p>
            <a:pPr eaLnBrk="1" hangingPunct="1">
              <a:defRPr/>
            </a:pPr>
            <a:r>
              <a:rPr lang="en-US" sz="4000">
                <a:latin typeface="Arial" panose="020B0604020202020204" pitchFamily="34" charset="0"/>
                <a:cs typeface="Arial" panose="020B0604020202020204" pitchFamily="34" charset="0"/>
              </a:rPr>
              <a:t>Northern Israel:</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 Caesarea</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 Galilee</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 Decapolis</a:t>
            </a:r>
          </a:p>
        </p:txBody>
      </p:sp>
      <p:pic>
        <p:nvPicPr>
          <p:cNvPr id="93186" name="Picture 3"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4" name="Text Box 4"/>
          <p:cNvSpPr txBox="1">
            <a:spLocks noChangeArrowheads="1"/>
          </p:cNvSpPr>
          <p:nvPr/>
        </p:nvSpPr>
        <p:spPr bwMode="auto">
          <a:xfrm>
            <a:off x="8494713" y="73025"/>
            <a:ext cx="4700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85</a:t>
            </a:r>
          </a:p>
        </p:txBody>
      </p:sp>
      <p:sp>
        <p:nvSpPr>
          <p:cNvPr id="168965" name="Line 5"/>
          <p:cNvSpPr>
            <a:spLocks noChangeShapeType="1"/>
          </p:cNvSpPr>
          <p:nvPr/>
        </p:nvSpPr>
        <p:spPr bwMode="auto">
          <a:xfrm flipH="1" flipV="1">
            <a:off x="4114800" y="3886200"/>
            <a:ext cx="2286000" cy="304800"/>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8965"/>
                                        </p:tgtEl>
                                        <p:attrNameLst>
                                          <p:attrName>style.visibility</p:attrName>
                                        </p:attrNameLst>
                                      </p:cBhvr>
                                      <p:to>
                                        <p:strVal val="visible"/>
                                      </p:to>
                                    </p:set>
                                    <p:animEffect transition="in" filter="wipe(right)">
                                      <p:cBhvr>
                                        <p:cTn id="7" dur="2000"/>
                                        <p:tgtEl>
                                          <p:spTgt spid="16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181600" y="1124744"/>
            <a:ext cx="3810000" cy="1143000"/>
          </a:xfrm>
        </p:spPr>
        <p:txBody>
          <a:bodyPr/>
          <a:lstStyle/>
          <a:p>
            <a:pPr eaLnBrk="1" hangingPunct="1">
              <a:defRPr/>
            </a:pPr>
            <a:r>
              <a:rPr lang="en-US" sz="4000" b="1" dirty="0">
                <a:latin typeface="Arial" panose="020B0604020202020204" pitchFamily="34" charset="0"/>
                <a:cs typeface="Arial" panose="020B0604020202020204" pitchFamily="34" charset="0"/>
              </a:rPr>
              <a:t>Greek Cities in Israel</a:t>
            </a:r>
          </a:p>
        </p:txBody>
      </p:sp>
      <p:pic>
        <p:nvPicPr>
          <p:cNvPr id="77826" name="Picture 3" descr="Hasmonean Joke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68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0" name="Text Box 4"/>
          <p:cNvSpPr txBox="1">
            <a:spLocks noChangeArrowheads="1"/>
          </p:cNvSpPr>
          <p:nvPr/>
        </p:nvSpPr>
        <p:spPr bwMode="auto">
          <a:xfrm>
            <a:off x="7956376" y="76200"/>
            <a:ext cx="103522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C3A3DA-F27A-4EF3-8308-0F60729E2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Rejection in Magadan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103900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 82</a:t>
            </a:r>
          </a:p>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Matthew 15:39–16:4; Mark 8:9b-12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refuses to give a sign to unbelieving religious leaders except His resurrection due to their unbelief, not due to a lack of signs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4444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Rectangle 3"/>
          <p:cNvSpPr>
            <a:spLocks noGrp="1" noChangeArrowheads="1"/>
          </p:cNvSpPr>
          <p:nvPr>
            <p:ph type="title"/>
          </p:nvPr>
        </p:nvSpPr>
        <p:spPr>
          <a:xfrm>
            <a:off x="0" y="0"/>
            <a:ext cx="8229600" cy="1143000"/>
          </a:xfrm>
          <a:solidFill>
            <a:schemeClr val="bg1"/>
          </a:solidFill>
        </p:spPr>
        <p:txBody>
          <a:bodyPr/>
          <a:lstStyle/>
          <a:p>
            <a:pPr eaLnBrk="1" hangingPunct="1">
              <a:defRPr/>
            </a:pPr>
            <a:r>
              <a:rPr lang="en-US" sz="4000" b="1" dirty="0">
                <a:solidFill>
                  <a:schemeClr val="tx1"/>
                </a:solidFill>
                <a:cs typeface="+mj-cs"/>
              </a:rPr>
              <a:t>Tiberias on the Sea of Galilee</a:t>
            </a:r>
          </a:p>
        </p:txBody>
      </p:sp>
      <p:sp>
        <p:nvSpPr>
          <p:cNvPr id="27652" name="Line 4"/>
          <p:cNvSpPr>
            <a:spLocks noChangeShapeType="1"/>
          </p:cNvSpPr>
          <p:nvPr/>
        </p:nvSpPr>
        <p:spPr bwMode="auto">
          <a:xfrm>
            <a:off x="2209800" y="1143000"/>
            <a:ext cx="1752600" cy="1524000"/>
          </a:xfrm>
          <a:prstGeom prst="line">
            <a:avLst/>
          </a:prstGeom>
          <a:noFill/>
          <a:ln w="76200">
            <a:solidFill>
              <a:schemeClr val="bg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
        <p:nvSpPr>
          <p:cNvPr id="27653" name="Text Box 5"/>
          <p:cNvSpPr txBox="1">
            <a:spLocks noChangeArrowheads="1"/>
          </p:cNvSpPr>
          <p:nvPr/>
        </p:nvSpPr>
        <p:spPr bwMode="auto">
          <a:xfrm>
            <a:off x="8494713" y="73025"/>
            <a:ext cx="5730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3300"/>
                </a:solidFill>
                <a:effectLst/>
                <a:uLnTx/>
                <a:uFillTx/>
                <a:latin typeface="Tahoma" charset="0"/>
                <a:ea typeface="ＭＳ Ｐゴシック" charset="0"/>
                <a:cs typeface="+mn-cs"/>
              </a:rPr>
              <a:t>88</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A836D-F1FE-4A4E-8EF8-BC7C39F9C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J. Warning Against Rejection</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 83</a:t>
            </a:r>
          </a:p>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Matthew 16:5-12; Mark 8:13-26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warns His disciples of the hypocrisy of the Pharisees and Herod that led to unbelief so they would not be hypocrites themselves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710045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65387-99E9-4F77-823A-A95144A9C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K. Confession of Peter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84</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16:13-20; Mark 8:27-30; Luke 9:18-21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0280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Peter affirms Christ's deity, so Jesus reveals for the first time that the Twelve will declare what God said in a new organism, the Church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8392601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7962689" cy="4401205"/>
          </a:xfrm>
          <a:prstGeom prst="rect">
            <a:avLst/>
          </a:prstGeom>
        </p:spPr>
        <p:txBody>
          <a:bodyPr wrap="square">
            <a:spAutoFit/>
          </a:bodyPr>
          <a:lstStyle/>
          <a:p>
            <a:pPr marL="0" marR="0" lvl="0" indent="0"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13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When Jesus came to the region of Caesarea Philippi, he asked his disciples, “Who do people say the Son of Man is?”</a:t>
            </a:r>
          </a:p>
          <a:p>
            <a:pPr marL="0" marR="0" lvl="0" indent="0"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14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They replied, “Some say John the Baptist; others say Elijah; and still others, Jeremiah or one of the prophets.”</a:t>
            </a:r>
          </a:p>
          <a:p>
            <a:pPr marL="0" marR="0" lvl="0" indent="0"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15</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“But what about you?” he asked. “Who do you say I am?”</a:t>
            </a:r>
          </a:p>
          <a:p>
            <a:pPr marL="0" marR="0" lvl="0" indent="0"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16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Simon Peter answered, “You are the Messiah, the Son of the living God.”</a:t>
            </a: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528175" y="457200"/>
            <a:ext cx="7504988" cy="5693866"/>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17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Jesus replied, “Blessed are you, Simon son of Jonah, for this was not revealed to you by flesh and blood, but by my Father in heaven. </a:t>
            </a:r>
          </a:p>
          <a:p>
            <a:pPr marL="0" marR="0" lvl="0" indent="0" algn="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18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And I tell you that you are Peter, and on this rock I will build my church, and the gates of Hades will not overcome it. </a:t>
            </a:r>
          </a:p>
          <a:p>
            <a:pPr marL="0" marR="0" lvl="0" indent="0" algn="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I will give you the keys of the kingdom of heaven; whatever you bind on earth will be bound in heaven, and whatever you loose on earth will be loosed in heaven.” </a:t>
            </a:r>
          </a:p>
          <a:p>
            <a:pPr marL="0" marR="0" lvl="0" indent="0" algn="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Then he ordered his disciples not to tell anyone that he was the Messiah.</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ゴシック" charset="0"/>
            </a:endParaRPr>
          </a:p>
        </p:txBody>
      </p:sp>
      <p:sp>
        <p:nvSpPr>
          <p:cNvPr id="44034" name="Rectangle 2"/>
          <p:cNvSpPr>
            <a:spLocks noGrp="1" noChangeArrowheads="1"/>
          </p:cNvSpPr>
          <p:nvPr>
            <p:ph type="title"/>
          </p:nvPr>
        </p:nvSpPr>
        <p:spPr>
          <a:xfrm>
            <a:off x="0" y="44632"/>
            <a:ext cx="9144000" cy="1322387"/>
          </a:xfrm>
        </p:spPr>
        <p:txBody>
          <a:bodyPr/>
          <a:lstStyle/>
          <a:p>
            <a:pPr marL="624769" indent="-624769" eaLnBrk="1" hangingPunct="1">
              <a:defRPr/>
            </a:pPr>
            <a:r>
              <a:rPr lang="en-US" sz="3600" b="1" dirty="0">
                <a:solidFill>
                  <a:schemeClr val="tx1"/>
                </a:solidFill>
                <a:latin typeface="Arial" charset="0"/>
                <a:ea typeface="ＭＳ Ｐゴシック" charset="0"/>
                <a:cs typeface="ＭＳ Ｐゴシック" charset="0"/>
              </a:rPr>
              <a:t>Q: How did God overcome the prejudice in the Church at Jerusalem?</a:t>
            </a:r>
          </a:p>
        </p:txBody>
      </p:sp>
      <p:pic>
        <p:nvPicPr>
          <p:cNvPr id="533506"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28838"/>
            <a:ext cx="9220200" cy="480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0" y="1412776"/>
            <a:ext cx="3657600" cy="609600"/>
          </a:xfrm>
          <a:prstGeom prst="rect">
            <a:avLst/>
          </a:prstGeom>
          <a:noFill/>
          <a:ln w="9525">
            <a:noFill/>
            <a:miter lim="800000"/>
            <a:headEnd/>
            <a:tailEnd/>
          </a:ln>
          <a:effectLst/>
        </p:spPr>
        <p:txBody>
          <a:bodyPr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 Gradually</a:t>
            </a:r>
          </a:p>
        </p:txBody>
      </p:sp>
      <p:sp>
        <p:nvSpPr>
          <p:cNvPr id="8" name="TextBox 7"/>
          <p:cNvSpPr txBox="1">
            <a:spLocks noChangeArrowheads="1"/>
          </p:cNvSpPr>
          <p:nvPr/>
        </p:nvSpPr>
        <p:spPr bwMode="auto">
          <a:xfrm>
            <a:off x="4876282" y="6053227"/>
            <a:ext cx="1327496"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Acts</a:t>
            </a:r>
            <a:r>
              <a:rPr kumimoji="0" lang="zh-CN" altLang="en-US" sz="2000" b="1" i="0" u="none" strike="noStrike" kern="1200" cap="none" spc="0" normalizeH="0" baseline="0" noProof="0" dirty="0">
                <a:ln>
                  <a:noFill/>
                </a:ln>
                <a:solidFill>
                  <a:srgbClr val="000000"/>
                </a:solidFill>
                <a:effectLst/>
                <a:uLnTx/>
                <a:uFillTx/>
                <a:latin typeface="Arial"/>
                <a:ea typeface="ＭＳ Ｐゴシック" charset="0"/>
                <a:cs typeface="Arial"/>
              </a:rPr>
              <a:t> </a:t>
            </a: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10</a:t>
            </a:r>
            <a:endParaRPr kumimoji="0" lang="zh-SG" alt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 name="TextBox 8"/>
          <p:cNvSpPr txBox="1">
            <a:spLocks noChangeArrowheads="1"/>
          </p:cNvSpPr>
          <p:nvPr/>
        </p:nvSpPr>
        <p:spPr bwMode="auto">
          <a:xfrm>
            <a:off x="832670" y="6053227"/>
            <a:ext cx="1070992"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Acts</a:t>
            </a:r>
            <a:r>
              <a:rPr kumimoji="0" lang="zh-CN" altLang="en-US" sz="2000" b="1" i="0" u="none" strike="noStrike" kern="1200" cap="none" spc="0" normalizeH="0" baseline="0" noProof="0" dirty="0">
                <a:ln>
                  <a:noFill/>
                </a:ln>
                <a:solidFill>
                  <a:srgbClr val="000000"/>
                </a:solidFill>
                <a:effectLst/>
                <a:uLnTx/>
                <a:uFillTx/>
                <a:latin typeface="Arial"/>
                <a:ea typeface="ＭＳ Ｐゴシック" charset="0"/>
                <a:cs typeface="Arial"/>
              </a:rPr>
              <a:t> </a:t>
            </a: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2</a:t>
            </a:r>
            <a:endParaRPr kumimoji="0" lang="zh-SG" alt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 name="TextBox 9"/>
          <p:cNvSpPr txBox="1">
            <a:spLocks noChangeArrowheads="1"/>
          </p:cNvSpPr>
          <p:nvPr/>
        </p:nvSpPr>
        <p:spPr bwMode="auto">
          <a:xfrm>
            <a:off x="2686814" y="6053227"/>
            <a:ext cx="1216864"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Acts</a:t>
            </a:r>
            <a:r>
              <a:rPr kumimoji="0" lang="zh-CN" altLang="en-US" sz="2000" b="1" i="0" u="none" strike="noStrike" kern="1200" cap="none" spc="0" normalizeH="0" baseline="0" noProof="0" dirty="0">
                <a:ln>
                  <a:noFill/>
                </a:ln>
                <a:solidFill>
                  <a:srgbClr val="000000"/>
                </a:solidFill>
                <a:effectLst/>
                <a:uLnTx/>
                <a:uFillTx/>
                <a:latin typeface="Arial"/>
                <a:ea typeface="ＭＳ Ｐゴシック" charset="0"/>
                <a:cs typeface="Arial"/>
              </a:rPr>
              <a:t> </a:t>
            </a: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8</a:t>
            </a:r>
            <a:endParaRPr kumimoji="0" lang="zh-SG" alt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1" name="TextBox 11"/>
          <p:cNvSpPr txBox="1">
            <a:spLocks noChangeArrowheads="1"/>
          </p:cNvSpPr>
          <p:nvPr/>
        </p:nvSpPr>
        <p:spPr bwMode="auto">
          <a:xfrm>
            <a:off x="4863222" y="5795973"/>
            <a:ext cx="1353616" cy="37365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SG" sz="1800" b="1" i="0" u="none" strike="noStrike" kern="1200" cap="none" spc="0" normalizeH="0" baseline="0" noProof="0" dirty="0">
                <a:ln>
                  <a:noFill/>
                </a:ln>
                <a:solidFill>
                  <a:srgbClr val="00060C"/>
                </a:solidFill>
                <a:effectLst/>
                <a:uLnTx/>
                <a:uFillTx/>
                <a:latin typeface="Arial"/>
                <a:ea typeface="ＭＳ Ｐゴシック" charset="0"/>
                <a:cs typeface="Arial"/>
              </a:rPr>
              <a:t>GENTILES</a:t>
            </a:r>
            <a:endParaRPr kumimoji="0" lang="zh-SG" altLang="en-US" sz="1800" b="1" i="0" u="none" strike="noStrike" kern="1200" cap="none" spc="0" normalizeH="0" baseline="0" noProof="0" dirty="0">
              <a:ln>
                <a:noFill/>
              </a:ln>
              <a:solidFill>
                <a:srgbClr val="00060C"/>
              </a:solidFill>
              <a:effectLst/>
              <a:uLnTx/>
              <a:uFillTx/>
              <a:latin typeface="Arial"/>
              <a:ea typeface="ＭＳ Ｐゴシック" charset="0"/>
              <a:cs typeface="Arial"/>
            </a:endParaRPr>
          </a:p>
        </p:txBody>
      </p:sp>
      <p:sp>
        <p:nvSpPr>
          <p:cNvPr id="12" name="TextBox 12"/>
          <p:cNvSpPr txBox="1">
            <a:spLocks noChangeArrowheads="1"/>
          </p:cNvSpPr>
          <p:nvPr/>
        </p:nvSpPr>
        <p:spPr bwMode="auto">
          <a:xfrm>
            <a:off x="731170" y="5795973"/>
            <a:ext cx="1273992" cy="37365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SG" sz="1800" b="1" i="0" u="none" strike="noStrike" kern="1200" cap="none" spc="0" normalizeH="0" baseline="0" noProof="0" dirty="0">
                <a:ln>
                  <a:noFill/>
                </a:ln>
                <a:solidFill>
                  <a:srgbClr val="00060C"/>
                </a:solidFill>
                <a:effectLst/>
                <a:uLnTx/>
                <a:uFillTx/>
                <a:latin typeface="Arial"/>
                <a:ea typeface="ＭＳ Ｐゴシック" charset="0"/>
                <a:cs typeface="Arial"/>
              </a:rPr>
              <a:t>JEWS</a:t>
            </a:r>
            <a:endParaRPr kumimoji="0" lang="zh-SG" altLang="en-US" sz="1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3" name="TextBox 13"/>
          <p:cNvSpPr txBox="1">
            <a:spLocks noChangeArrowheads="1"/>
          </p:cNvSpPr>
          <p:nvPr/>
        </p:nvSpPr>
        <p:spPr bwMode="auto">
          <a:xfrm>
            <a:off x="2339768" y="5791210"/>
            <a:ext cx="1910987" cy="37365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SG" sz="1800" b="1" i="0" u="none" strike="noStrike" kern="1200" cap="none" spc="0" normalizeH="0" baseline="0" noProof="0" dirty="0">
                <a:ln>
                  <a:noFill/>
                </a:ln>
                <a:solidFill>
                  <a:srgbClr val="00060C"/>
                </a:solidFill>
                <a:effectLst/>
                <a:uLnTx/>
                <a:uFillTx/>
                <a:latin typeface="Arial"/>
                <a:ea typeface="ＭＳ Ｐゴシック" charset="0"/>
                <a:cs typeface="Arial"/>
              </a:rPr>
              <a:t>SAMARITANS</a:t>
            </a:r>
            <a:endParaRPr kumimoji="0" lang="zh-SG" altLang="en-US" sz="1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 name="TextBox 13"/>
          <p:cNvSpPr txBox="1">
            <a:spLocks noChangeArrowheads="1"/>
          </p:cNvSpPr>
          <p:nvPr/>
        </p:nvSpPr>
        <p:spPr bwMode="auto">
          <a:xfrm>
            <a:off x="1907704" y="2132871"/>
            <a:ext cx="547260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SG" sz="2400" b="1" i="0" u="none" strike="noStrike" kern="1200" cap="none" spc="0" normalizeH="0" baseline="0" noProof="0" dirty="0">
                <a:ln>
                  <a:noFill/>
                </a:ln>
                <a:solidFill>
                  <a:srgbClr val="00060C"/>
                </a:solidFill>
                <a:effectLst/>
                <a:uLnTx/>
                <a:uFillTx/>
                <a:latin typeface="Arial"/>
                <a:ea typeface="ＭＳ Ｐゴシック" charset="0"/>
                <a:cs typeface="Arial"/>
              </a:rPr>
              <a:t>PETER</a:t>
            </a:r>
            <a:r>
              <a:rPr kumimoji="0" lang="uk-UA" altLang="zh-SG" sz="2400" b="1" i="0" u="none" strike="noStrike" kern="1200" cap="none" spc="0" normalizeH="0" baseline="0" noProof="0" dirty="0">
                <a:ln>
                  <a:noFill/>
                </a:ln>
                <a:solidFill>
                  <a:srgbClr val="00060C"/>
                </a:solidFill>
                <a:effectLst/>
                <a:uLnTx/>
                <a:uFillTx/>
                <a:latin typeface="Arial"/>
                <a:ea typeface="ＭＳ Ｐゴシック" charset="0"/>
                <a:cs typeface="Arial"/>
              </a:rPr>
              <a:t>'</a:t>
            </a:r>
            <a:r>
              <a:rPr kumimoji="0" lang="en-US" altLang="zh-SG" sz="2400" b="1" i="0" u="none" strike="noStrike" kern="1200" cap="none" spc="0" normalizeH="0" baseline="0" noProof="0" dirty="0">
                <a:ln>
                  <a:noFill/>
                </a:ln>
                <a:solidFill>
                  <a:srgbClr val="00060C"/>
                </a:solidFill>
                <a:effectLst/>
                <a:uLnTx/>
                <a:uFillTx/>
                <a:latin typeface="Arial"/>
                <a:ea typeface="ＭＳ Ｐゴシック" charset="0"/>
                <a:cs typeface="Arial"/>
              </a:rPr>
              <a:t>S KEYS OF THE KINGDOM</a:t>
            </a:r>
            <a:endParaRPr kumimoji="0" lang="zh-SG" alt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4037" name="Text Box 5"/>
          <p:cNvSpPr txBox="1">
            <a:spLocks noChangeArrowheads="1"/>
          </p:cNvSpPr>
          <p:nvPr/>
        </p:nvSpPr>
        <p:spPr bwMode="auto">
          <a:xfrm>
            <a:off x="762000" y="6381328"/>
            <a:ext cx="1295400" cy="461558"/>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Osaka" charset="0"/>
              </a:rPr>
              <a:t>AD 33</a:t>
            </a:r>
          </a:p>
        </p:txBody>
      </p:sp>
      <p:sp>
        <p:nvSpPr>
          <p:cNvPr id="44038" name="Text Box 6"/>
          <p:cNvSpPr txBox="1">
            <a:spLocks noChangeArrowheads="1"/>
          </p:cNvSpPr>
          <p:nvPr/>
        </p:nvSpPr>
        <p:spPr bwMode="auto">
          <a:xfrm>
            <a:off x="2647545" y="6381328"/>
            <a:ext cx="1295400" cy="461558"/>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Osaka" charset="0"/>
              </a:rPr>
              <a:t>AD 35</a:t>
            </a:r>
          </a:p>
        </p:txBody>
      </p:sp>
      <p:sp>
        <p:nvSpPr>
          <p:cNvPr id="44039" name="Text Box 7"/>
          <p:cNvSpPr txBox="1">
            <a:spLocks noChangeArrowheads="1"/>
          </p:cNvSpPr>
          <p:nvPr/>
        </p:nvSpPr>
        <p:spPr bwMode="auto">
          <a:xfrm>
            <a:off x="4800600" y="6381328"/>
            <a:ext cx="1295400" cy="461558"/>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Osaka" charset="0"/>
              </a:rPr>
              <a:t>AD 40</a:t>
            </a:r>
          </a:p>
        </p:txBody>
      </p:sp>
    </p:spTree>
    <p:extLst>
      <p:ext uri="{BB962C8B-B14F-4D97-AF65-F5344CB8AC3E}">
        <p14:creationId xmlns:p14="http://schemas.microsoft.com/office/powerpoint/2010/main" val="1312255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P spid="44037" grpId="0" animBg="1" autoUpdateAnimBg="0"/>
      <p:bldP spid="44038" grpId="0" animBg="1" autoUpdateAnimBg="0"/>
      <p:bldP spid="44039"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4788024" y="188640"/>
            <a:ext cx="4345320"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a:t>
            </a:r>
            <a:b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8:27–10:52).</a:t>
            </a:r>
          </a:p>
        </p:txBody>
      </p:sp>
    </p:spTree>
    <p:extLst>
      <p:ext uri="{BB962C8B-B14F-4D97-AF65-F5344CB8AC3E}">
        <p14:creationId xmlns:p14="http://schemas.microsoft.com/office/powerpoint/2010/main" val="108131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C52B1-C078-4BA6-ACAE-384A54843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85</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16:21-23; Mark 8:31-33; Luke 9:22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Peter opposes Christ's declaration that He would soon die and rise again because he did not see the need for His sacrifice for sin</a:t>
            </a:r>
          </a:p>
        </p:txBody>
      </p:sp>
    </p:spTree>
    <p:extLst>
      <p:ext uri="{BB962C8B-B14F-4D97-AF65-F5344CB8AC3E}">
        <p14:creationId xmlns:p14="http://schemas.microsoft.com/office/powerpoint/2010/main" val="36339152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Outline</a:t>
            </a:r>
          </a:p>
        </p:txBody>
      </p:sp>
      <p:sp>
        <p:nvSpPr>
          <p:cNvPr id="368645"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73</a:t>
            </a: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V. (16:13–20:34) Christ prepares His disciples regarding His Person and program in order that His Messianic authority might be delegated to them after His death. </a:t>
            </a:r>
          </a:p>
        </p:txBody>
      </p:sp>
      <p:sp>
        <p:nvSpPr>
          <p:cNvPr id="2" name="Title 1"/>
          <p:cNvSpPr>
            <a:spLocks noGrp="1"/>
          </p:cNvSpPr>
          <p:nvPr>
            <p:ph type="title" idx="4294967295"/>
          </p:nvPr>
        </p:nvSpPr>
        <p:spPr/>
        <p:txBody>
          <a:bodyPr/>
          <a:lstStyle/>
          <a:p>
            <a:pPr>
              <a:defRPr/>
            </a:pPr>
            <a:r>
              <a:rPr lang="en-US" sz="2400" b="1" kern="1200" dirty="0">
                <a:solidFill>
                  <a:srgbClr val="FFFFFF"/>
                </a:solidFill>
                <a:effectLst/>
                <a:latin typeface="Arial"/>
                <a:ea typeface="ＭＳ Ｐゴシック"/>
                <a:cs typeface="Times New Roman"/>
              </a:rPr>
              <a:t>Matthew 16:13–20:34</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1A3FF-DDA5-4917-800F-764D89351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 86</a:t>
            </a:r>
          </a:p>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Matthew 6:24-28; Mark 8:34–9:1; Luke 9:23-27</a:t>
            </a:r>
          </a:p>
        </p:txBody>
      </p:sp>
      <p:sp>
        <p:nvSpPr>
          <p:cNvPr id="2" name="Rectangle 1">
            <a:extLst>
              <a:ext uri="{FF2B5EF4-FFF2-40B4-BE49-F238E27FC236}">
                <a16:creationId xmlns:a16="http://schemas.microsoft.com/office/drawing/2014/main" id="{07A16FA1-8F25-2469-C6AA-CBCA1C5D4111}"/>
              </a:ext>
            </a:extLst>
          </p:cNvPr>
          <p:cNvSpPr>
            <a:spLocks noChangeArrowheads="1"/>
          </p:cNvSpPr>
          <p:nvPr/>
        </p:nvSpPr>
        <p:spPr bwMode="auto">
          <a:xfrm>
            <a:off x="18634" y="370334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A true disciple must submit not to the Pharisees but to Jesus since He would judge Israel and rule as Messiah</a:t>
            </a:r>
          </a:p>
        </p:txBody>
      </p:sp>
    </p:spTree>
    <p:extLst>
      <p:ext uri="{BB962C8B-B14F-4D97-AF65-F5344CB8AC3E}">
        <p14:creationId xmlns:p14="http://schemas.microsoft.com/office/powerpoint/2010/main" val="28379185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Three disciples see Christ’s glory to foretaste His reign at the Second Advent and prove Him as worthy of obedience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87</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Carl Bloch, c. 1865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Transfiguration of Jesus</a:t>
            </a: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6887782" cy="21698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Calibri Light" panose="020F0302020204030204"/>
                <a:ea typeface="+mn-ea"/>
                <a:cs typeface="+mn-cs"/>
              </a:rPr>
              <a:t>Why only Peter, James, and John?</a:t>
            </a: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1:29-30   Peter’s Mother-in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13:3	    Olivet Discourse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sng" strike="noStrike" kern="1200" cap="none" spc="0" normalizeH="0" baseline="0" noProof="0" dirty="0">
                <a:ln>
                  <a:noFill/>
                </a:ln>
                <a:solidFill>
                  <a:srgbClr val="FFFF99"/>
                </a:solidFill>
                <a:effectLst/>
                <a:uLnTx/>
                <a:uFillTx/>
                <a:latin typeface="Calibri" panose="020F0502020204030204"/>
                <a:ea typeface="+mn-ea"/>
                <a:cs typeface="+mn-cs"/>
              </a:rPr>
              <a:t>With Andrew</a:t>
            </a: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9:2-13	    Transfiguration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14:33	    Gethsemane</a:t>
            </a: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after six days Jesus took with him Peter and James and John, and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led them up a high mountain by themselves</a:t>
            </a:r>
            <a:r>
              <a:rPr kumimoji="0" lang="en-US" sz="3200" b="0" i="0" u="none" strike="noStrike" kern="1200" cap="none" spc="0" normalizeH="0" baseline="0" noProof="0" dirty="0">
                <a:ln>
                  <a:noFill/>
                </a:ln>
                <a:solidFill>
                  <a:srgbClr val="000000"/>
                </a:solidFill>
                <a:effectLst/>
                <a:uLnTx/>
                <a:uFillTx/>
                <a:latin typeface="system-ui"/>
                <a:ea typeface="+mn-ea"/>
                <a:cs typeface="+mn-cs"/>
              </a:rPr>
              <a:t>.</a:t>
            </a: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ystem-ui"/>
                <a:ea typeface="+mn-ea"/>
                <a:cs typeface="+mn-cs"/>
              </a:rPr>
              <a:t>How do you recharge?</a:t>
            </a: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ystem-ui"/>
                <a:ea typeface="+mn-ea"/>
                <a:cs typeface="+mn-cs"/>
              </a:rPr>
              <a:t>Mark 6:30-32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system-ui"/>
                <a:ea typeface="+mn-ea"/>
                <a:cs typeface="+mn-cs"/>
              </a:rPr>
              <a:t>30 </a:t>
            </a:r>
            <a:r>
              <a:rPr kumimoji="0" lang="en-US" sz="2800" b="0" i="0" u="none" strike="noStrike" kern="1200" cap="none" spc="0" normalizeH="0" baseline="0" noProof="0" dirty="0">
                <a:ln>
                  <a:noFill/>
                </a:ln>
                <a:solidFill>
                  <a:srgbClr val="000000"/>
                </a:solidFill>
                <a:effectLst/>
                <a:uLnTx/>
                <a:uFillTx/>
                <a:latin typeface="system-ui"/>
                <a:ea typeface="+mn-ea"/>
                <a:cs typeface="+mn-cs"/>
              </a:rPr>
              <a:t>The apostles returned to Jesus and told him all that they had done and taught.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31 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he said to them, “Come away by yourselves to a desolate place and rest a while.” For many were coming and going, and they had no leisure even to eat.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32 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they went away in the boat to a desolate place by themselves.</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What did they see?</a:t>
            </a: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ystem-ui"/>
                <a:ea typeface="+mn-ea"/>
                <a:cs typeface="+mn-cs"/>
              </a:rPr>
              <a:t>John 20:15 . . . Supposing him to be the gardener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69386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12 </a:t>
            </a:r>
            <a:r>
              <a:rPr kumimoji="0" lang="en-US" sz="2800" b="0" i="0" u="none" strike="noStrike" kern="1200" cap="none" spc="0" normalizeH="0" baseline="0" noProof="0" dirty="0">
                <a:ln>
                  <a:noFill/>
                </a:ln>
                <a:solidFill>
                  <a:prstClr val="white"/>
                </a:solidFill>
                <a:effectLst/>
                <a:uLnTx/>
                <a:uFillTx/>
                <a:latin typeface="system-ui"/>
                <a:ea typeface="+mn-ea"/>
                <a:cs typeface="+mn-cs"/>
              </a:rPr>
              <a:t>Then I turned to see the voice that was speaking to me, and on turning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I saw seven golden lampstands,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13 </a:t>
            </a:r>
            <a:r>
              <a:rPr kumimoji="0" lang="en-US" sz="2800" b="0" i="0" u="none" strike="noStrike" kern="1200" cap="none" spc="0" normalizeH="0" baseline="0" noProof="0" dirty="0">
                <a:ln>
                  <a:noFill/>
                </a:ln>
                <a:solidFill>
                  <a:prstClr val="white"/>
                </a:solidFill>
                <a:effectLst/>
                <a:uLnTx/>
                <a:uFillTx/>
                <a:latin typeface="system-ui"/>
                <a:ea typeface="+mn-ea"/>
                <a:cs typeface="+mn-cs"/>
              </a:rPr>
              <a:t>and in the midst of the lampstands one like a son of man, clothed with a long robe and with a golden sash around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his chest.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14 </a:t>
            </a:r>
            <a:r>
              <a:rPr kumimoji="0" lang="en-US" sz="2800" b="0" i="0" u="none" strike="noStrike" kern="1200" cap="none" spc="0" normalizeH="0" baseline="0" noProof="0" dirty="0">
                <a:ln>
                  <a:noFill/>
                </a:ln>
                <a:solidFill>
                  <a:prstClr val="white"/>
                </a:solidFill>
                <a:effectLst/>
                <a:uLnTx/>
                <a:uFillTx/>
                <a:latin typeface="system-ui"/>
                <a:ea typeface="+mn-ea"/>
                <a:cs typeface="+mn-cs"/>
              </a:rPr>
              <a:t>The hairs of his head were white, like white wool, like snow. His eyes were like a flame of fire,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15 </a:t>
            </a:r>
            <a:r>
              <a:rPr kumimoji="0" lang="en-US" sz="2800" b="0" i="0" u="none" strike="noStrike" kern="1200" cap="none" spc="0" normalizeH="0" baseline="0" noProof="0" dirty="0">
                <a:ln>
                  <a:noFill/>
                </a:ln>
                <a:solidFill>
                  <a:prstClr val="white"/>
                </a:solidFill>
                <a:effectLst/>
                <a:uLnTx/>
                <a:uFillTx/>
                <a:latin typeface="system-ui"/>
                <a:ea typeface="+mn-ea"/>
                <a:cs typeface="+mn-cs"/>
              </a:rPr>
              <a:t>his feet were like burnished bronze, refined in a furnace, and his voice was like the roar of many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                                                      16 </a:t>
            </a:r>
            <a:r>
              <a:rPr kumimoji="0" lang="en-US" sz="2800" b="0" i="0" u="none" strike="noStrike" kern="1200" cap="none" spc="0" normalizeH="0" baseline="0" noProof="0" dirty="0">
                <a:ln>
                  <a:noFill/>
                </a:ln>
                <a:solidFill>
                  <a:prstClr val="white"/>
                </a:solidFill>
                <a:effectLst/>
                <a:uLnTx/>
                <a:uFillTx/>
                <a:latin typeface="system-ui"/>
                <a:ea typeface="+mn-ea"/>
                <a:cs typeface="+mn-cs"/>
              </a:rPr>
              <a:t>In his right hand he held seven stars,  from his mouth came a sharp two-edged sword, and his face was like the sun shining in full strength.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ystem-ui"/>
                <a:ea typeface="+mn-ea"/>
                <a:cs typeface="+mn-cs"/>
              </a:rPr>
              <a:t>Revelation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Moses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Elijah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Jesus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And he was transfigured before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3 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4 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there appeared to them Elijah with Moses, and they were talking with Jesus.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Peter said to Jesus, “Rabbi, it is good that we are here. Let us make three tents, one for you and one for Moses and one for Elijah.”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3200" b="0" i="0" u="none" strike="noStrike" kern="1200" cap="none" spc="0" normalizeH="0" baseline="0" noProof="0" dirty="0">
                <a:ln>
                  <a:noFill/>
                </a:ln>
                <a:solidFill>
                  <a:srgbClr val="000000"/>
                </a:solidFill>
                <a:effectLst/>
                <a:uLnTx/>
                <a:uFillTx/>
                <a:latin typeface="system-ui"/>
                <a:ea typeface="+mn-ea"/>
                <a:cs typeface="+mn-cs"/>
              </a:rPr>
              <a:t>For he did not know what to say,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for they were terrified. </a:t>
            </a:r>
          </a:p>
        </p:txBody>
      </p:sp>
    </p:spTree>
    <p:extLst>
      <p:ext uri="{BB962C8B-B14F-4D97-AF65-F5344CB8AC3E}">
        <p14:creationId xmlns:p14="http://schemas.microsoft.com/office/powerpoint/2010/main" val="39196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EA98CC-5406-4F8F-BC66-445E05D4A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Instruction Concerning Elijah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88</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17:9-13; Mark 9:9-13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Elijah must precede the kingdom, but John the Baptist fulfilled Malachi's prophecy of his coming since sacrifice precedes glory</a:t>
            </a:r>
          </a:p>
        </p:txBody>
      </p:sp>
    </p:spTree>
    <p:extLst>
      <p:ext uri="{BB962C8B-B14F-4D97-AF65-F5344CB8AC3E}">
        <p14:creationId xmlns:p14="http://schemas.microsoft.com/office/powerpoint/2010/main" val="25731891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Look, I am sending you the prophet Elijah before the great and dreadful day of the L</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arrives. </a:t>
            </a:r>
            <a:r>
              <a:rPr kumimoji="0" lang="en-US" altLang="ja-JP" sz="24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6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His preaching will turn the hearts of fathers to their children, and the hearts of children to their fathers. Otherwise, I will come and strike the land with a curse</a:t>
            </a: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(Malachi 4:5-6 </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en-US" sz="2800" b="1" dirty="0">
                <a:solidFill>
                  <a:srgbClr val="FFFFFF"/>
                </a:solidFill>
                <a:latin typeface="Arial"/>
                <a:cs typeface="Arial"/>
              </a:rPr>
              <a:t>The Expectation: Elijah, Messiah, Kingdom</a:t>
            </a: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PROPHECY</a:t>
            </a:r>
          </a:p>
        </p:txBody>
      </p:sp>
      <p:sp>
        <p:nvSpPr>
          <p:cNvPr id="16" name="Text Box 4"/>
          <p:cNvSpPr txBox="1">
            <a:spLocks noChangeArrowheads="1"/>
          </p:cNvSpPr>
          <p:nvPr/>
        </p:nvSpPr>
        <p:spPr bwMode="auto">
          <a:xfrm>
            <a:off x="1331640" y="1168877"/>
            <a:ext cx="1944216"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Age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MESSIAH</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The Age to Come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508104" y="1610216"/>
            <a:ext cx="2088232"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KINGDOM</a:t>
            </a: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4"/>
            <a:ext cx="2735263" cy="1582737"/>
            <a:chOff x="431540" y="4149080"/>
            <a:chExt cx="2736304" cy="1582435"/>
          </a:xfrm>
        </p:grpSpPr>
        <p:sp>
          <p:nvSpPr>
            <p:cNvPr id="12"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Rejection</a:t>
              </a:r>
            </a:p>
          </p:txBody>
        </p:sp>
        <p:sp>
          <p:nvSpPr>
            <p:cNvPr id="31"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Israel</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Blessing to Gentiles</a:t>
              </a:r>
            </a:p>
          </p:txBody>
        </p:sp>
      </p:grpSp>
      <p:grpSp>
        <p:nvGrpSpPr>
          <p:cNvPr id="36" name="Group 35"/>
          <p:cNvGrpSpPr>
            <a:grpSpLocks/>
          </p:cNvGrpSpPr>
          <p:nvPr/>
        </p:nvGrpSpPr>
        <p:grpSpPr bwMode="auto">
          <a:xfrm>
            <a:off x="6084888" y="4510109"/>
            <a:ext cx="2735262" cy="1582737"/>
            <a:chOff x="431540" y="4149080"/>
            <a:chExt cx="2736304" cy="1582435"/>
          </a:xfrm>
        </p:grpSpPr>
        <p:sp>
          <p:nvSpPr>
            <p:cNvPr id="37"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nd</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38" name="Text Box 4"/>
            <p:cNvSpPr txBox="1">
              <a:spLocks noChangeArrowheads="1"/>
            </p:cNvSpPr>
            <p:nvPr/>
          </p:nvSpPr>
          <p:spPr bwMode="auto">
            <a:xfrm>
              <a:off x="79158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Reception</a:t>
              </a:r>
            </a:p>
          </p:txBody>
        </p:sp>
        <p:sp>
          <p:nvSpPr>
            <p:cNvPr id="39"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Nations</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Restoration of Israel</a:t>
              </a: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45"/>
            <a:ext cx="6624638" cy="369332"/>
            <a:chOff x="539552" y="3800073"/>
            <a:chExt cx="6624736" cy="370368"/>
          </a:xfrm>
        </p:grpSpPr>
        <p:sp>
          <p:nvSpPr>
            <p:cNvPr id="11" name="Text Box 4"/>
            <p:cNvSpPr txBox="1">
              <a:spLocks noChangeArrowheads="1"/>
            </p:cNvSpPr>
            <p:nvPr/>
          </p:nvSpPr>
          <p:spPr bwMode="auto">
            <a:xfrm>
              <a:off x="539552"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grpSp>
      <p:grpSp>
        <p:nvGrpSpPr>
          <p:cNvPr id="301077" name="Group 301076"/>
          <p:cNvGrpSpPr>
            <a:grpSpLocks/>
          </p:cNvGrpSpPr>
          <p:nvPr/>
        </p:nvGrpSpPr>
        <p:grpSpPr bwMode="auto">
          <a:xfrm>
            <a:off x="1476375" y="3500433"/>
            <a:ext cx="7416800" cy="668370"/>
            <a:chOff x="1475656" y="3501008"/>
            <a:chExt cx="7416824" cy="668430"/>
          </a:xfrm>
        </p:grpSpPr>
        <p:sp>
          <p:nvSpPr>
            <p:cNvPr id="14" name="Text Box 4"/>
            <p:cNvSpPr txBox="1">
              <a:spLocks noChangeArrowheads="1"/>
            </p:cNvSpPr>
            <p:nvPr/>
          </p:nvSpPr>
          <p:spPr bwMode="auto">
            <a:xfrm>
              <a:off x="3059832" y="3501008"/>
              <a:ext cx="338437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Mysteries of the Kingdom</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Matthew 13</a:t>
              </a:r>
            </a:p>
          </p:txBody>
        </p:sp>
        <p:sp>
          <p:nvSpPr>
            <p:cNvPr id="29" name="Text Box 4"/>
            <p:cNvSpPr txBox="1">
              <a:spLocks noChangeArrowheads="1"/>
            </p:cNvSpPr>
            <p:nvPr/>
          </p:nvSpPr>
          <p:spPr bwMode="auto">
            <a:xfrm>
              <a:off x="1475656"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p>
          </p:txBody>
        </p:sp>
      </p:grpSp>
      <p:grpSp>
        <p:nvGrpSpPr>
          <p:cNvPr id="301075" name="Group 301074"/>
          <p:cNvGrpSpPr>
            <a:grpSpLocks/>
          </p:cNvGrpSpPr>
          <p:nvPr/>
        </p:nvGrpSpPr>
        <p:grpSpPr bwMode="auto">
          <a:xfrm>
            <a:off x="1008065" y="3800445"/>
            <a:ext cx="6588125" cy="369332"/>
            <a:chOff x="1007604" y="3800073"/>
            <a:chExt cx="6588732" cy="370368"/>
          </a:xfrm>
        </p:grpSpPr>
        <p:sp>
          <p:nvSpPr>
            <p:cNvPr id="28" name="Text Box 4"/>
            <p:cNvSpPr txBox="1">
              <a:spLocks noChangeArrowheads="1"/>
            </p:cNvSpPr>
            <p:nvPr/>
          </p:nvSpPr>
          <p:spPr bwMode="auto">
            <a:xfrm>
              <a:off x="1007604"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sp>
          <p:nvSpPr>
            <p:cNvPr id="33" name="Text Box 4"/>
            <p:cNvSpPr txBox="1">
              <a:spLocks noChangeArrowheads="1"/>
            </p:cNvSpPr>
            <p:nvPr/>
          </p:nvSpPr>
          <p:spPr bwMode="auto">
            <a:xfrm>
              <a:off x="7092280"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uLnTx/>
                <a:uFillTx/>
                <a:latin typeface="system-ui"/>
                <a:ea typeface="+mn-ea"/>
                <a:cs typeface="+mn-cs"/>
              </a:rPr>
              <a:t>But I tell you that Elijah has come, and they did to him whatever they pleased, as it is written of him.”</a:t>
            </a: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000548"/>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Good Question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Elijah come first?</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3:1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4:5</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will send you Elijah the prophet before the great and awesome day of the </a:t>
            </a:r>
            <a:r>
              <a:rPr kumimoji="0" lang="en-US" sz="2800" b="0" i="0" u="none" strike="noStrike" kern="1200" cap="small" spc="0" normalizeH="0" baseline="0" noProof="0" dirty="0">
                <a:ln>
                  <a:noFill/>
                </a:ln>
                <a:solidFill>
                  <a:srgbClr val="000000"/>
                </a:solidFill>
                <a:effectLst/>
                <a:uLnTx/>
                <a:uFillTx/>
                <a:latin typeface="system-ui"/>
                <a:ea typeface="+mn-ea"/>
                <a:cs typeface="+mn-cs"/>
              </a:rPr>
              <a:t>Lord</a:t>
            </a:r>
            <a:r>
              <a:rPr kumimoji="0" lang="en-US" sz="2800" b="0" i="0" u="none" strike="noStrike" kern="1200" cap="none" spc="0" normalizeH="0" baseline="0" noProof="0" dirty="0">
                <a:ln>
                  <a:noFill/>
                </a:ln>
                <a:solidFill>
                  <a:srgbClr val="000000"/>
                </a:solidFill>
                <a:effectLst/>
                <a:uLnTx/>
                <a:uFillTx/>
                <a:latin typeface="system-ui"/>
                <a:ea typeface="+mn-ea"/>
                <a:cs typeface="+mn-cs"/>
              </a:rPr>
              <a:t> comes."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Having established the authority of Scripture</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Messiah suffer?</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Ps 69:20-21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1815882"/>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Isa 53</a:t>
            </a:r>
            <a:r>
              <a:rPr kumimoji="0" lang="en-US" sz="2800" b="0" i="0" u="none" strike="noStrike" kern="1200" cap="none" spc="0" normalizeH="0" baseline="0" noProof="0" dirty="0">
                <a:ln>
                  <a:noFill/>
                </a:ln>
                <a:solidFill>
                  <a:srgbClr val="000000"/>
                </a:solidFill>
                <a:effectLst/>
                <a:uLnTx/>
                <a:uFillTx/>
                <a:latin typeface="system-ui"/>
                <a:ea typeface="+mn-ea"/>
                <a:cs typeface="+mn-cs"/>
              </a:rPr>
              <a:t>  "</a:t>
            </a:r>
            <a:r>
              <a:rPr kumimoji="0" lang="en-US" sz="2800" b="0" i="0" u="none" strike="noStrike" kern="1200" cap="none" spc="0" normalizeH="0" baseline="0" noProof="0" dirty="0">
                <a:ln>
                  <a:noFill/>
                </a:ln>
                <a:solidFill>
                  <a:prstClr val="black"/>
                </a:solidFill>
                <a:effectLst/>
                <a:uLnTx/>
                <a:uFillTx/>
                <a:latin typeface="system-ui"/>
                <a:ea typeface="+mn-ea"/>
                <a:cs typeface="+mn-cs"/>
              </a:rPr>
              <a:t>But he was pierced for our transgressions;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he was crushed for our iniquities;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upon him was the chastisement that brought us peace,</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and with his wounds we are healed."</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But I tell you that Elijah has come</a:t>
            </a:r>
            <a:r>
              <a:rPr kumimoji="0" lang="en-US" sz="3200" b="0" i="0" u="none" strike="noStrike" kern="1200" cap="none" spc="0" normalizeH="0" baseline="0" noProof="0" dirty="0">
                <a:ln>
                  <a:noFill/>
                </a:ln>
                <a:solidFill>
                  <a:srgbClr val="000000"/>
                </a:solidFill>
                <a:effectLst/>
                <a:uLnTx/>
                <a:uFillTx/>
                <a:latin typeface="system-ui"/>
                <a:ea typeface="+mn-ea"/>
                <a:cs typeface="+mn-cs"/>
              </a:rPr>
              <a:t>, and they did to him whatever they pleased, as it is written of him.”</a:t>
            </a:r>
          </a:p>
        </p:txBody>
      </p:sp>
    </p:spTree>
    <p:extLst>
      <p:ext uri="{BB962C8B-B14F-4D97-AF65-F5344CB8AC3E}">
        <p14:creationId xmlns:p14="http://schemas.microsoft.com/office/powerpoint/2010/main" val="22713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By what authority can Jesus proclaim John the Baptist fulfills prophecies about Elijah?</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805238"/>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l" fontAlgn="b"/>
                      <a:r>
                        <a:rPr lang="en-US" sz="1600" b="1" u="sng" strike="noStrike" cap="none" spc="0" dirty="0">
                          <a:solidFill>
                            <a:schemeClr val="bg1"/>
                          </a:solidFill>
                          <a:effectLst/>
                          <a:latin typeface="+mn-lt"/>
                        </a:rPr>
                        <a: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l" fontAlgn="b"/>
                      <a:r>
                        <a:rPr lang="en-US" sz="1600" b="1" u="sng" strike="noStrike" cap="none" spc="0" dirty="0">
                          <a:solidFill>
                            <a:schemeClr val="bg1"/>
                          </a:solidFill>
                          <a:effectLst/>
                          <a:latin typeface="+mn-lt"/>
                        </a:rPr>
                        <a:t>Title</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Mk</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Lk</a:t>
                      </a:r>
                      <a:endParaRPr lang="en-US" sz="1600" b="1" i="0" u="sng" strike="noStrike" cap="none" spc="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Jn</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dirty="0">
                          <a:solidFill>
                            <a:srgbClr val="000000"/>
                          </a:solidFill>
                          <a:effectLst/>
                          <a:latin typeface="Calibri" panose="020F0502020204030204" pitchFamily="34" charset="0"/>
                        </a:rPr>
                        <a:t>Jesus Heals Many</a:t>
                      </a: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4:23–24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1:32–34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Casts Out Demons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4:24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Mk 1:39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7:18–23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Calibri" panose="020F0502020204030204" pitchFamily="34" charset="0"/>
                        </a:rPr>
                        <a:t>Jesus Cleanses a Leper</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8:1–4</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1:40–45</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Lk 5:12–16</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Heals a Centurion’s Servant</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8:5–13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7:1–10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0" i="0" u="none" strike="noStrike" cap="none" spc="0" dirty="0">
                          <a:solidFill>
                            <a:schemeClr val="tx1"/>
                          </a:solidFill>
                          <a:effectLst/>
                          <a:latin typeface="Calibri" panose="020F050202020403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en-US" sz="2000" b="0" i="0" u="none" strike="noStrike" dirty="0">
                          <a:solidFill>
                            <a:srgbClr val="000000"/>
                          </a:solidFill>
                          <a:effectLst/>
                          <a:latin typeface="Calibri" panose="020F0502020204030204" pitchFamily="34" charset="0"/>
                        </a:rPr>
                        <a:t>59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a:solidFill>
                            <a:srgbClr val="000000"/>
                          </a:solidFill>
                          <a:effectLst/>
                          <a:latin typeface="Calibri" panose="020F0502020204030204" pitchFamily="34" charset="0"/>
                        </a:rPr>
                        <a:t>Jesus Appears in a Locked Room</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20:19–23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en-US" sz="2000" b="0" i="0" u="none" strike="noStrike" dirty="0">
                          <a:solidFill>
                            <a:srgbClr val="000000"/>
                          </a:solidFill>
                          <a:effectLst/>
                          <a:latin typeface="Calibri" panose="020F0502020204030204" pitchFamily="34" charset="0"/>
                        </a:rPr>
                        <a:t>60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Appears in a Locked Room for Thomas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20:26–29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en-US" sz="2000" b="0" i="0" u="none" strike="noStrike" dirty="0">
                          <a:solidFill>
                            <a:srgbClr val="000000"/>
                          </a:solidFill>
                          <a:effectLst/>
                          <a:latin typeface="Calibri" panose="020F0502020204030204" pitchFamily="34" charset="0"/>
                        </a:rPr>
                        <a:t>61</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Provides a Miraculous Catch of Fish (John)</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Jn 21:4–6</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8CA31574-D73D-4140-95BE-E7C86D4814D1}"/>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FF0000"/>
                </a:solidFill>
                <a:effectLst/>
                <a:uLnTx/>
                <a:uFillTx/>
                <a:latin typeface="Calibri" panose="020F0502020204030204"/>
                <a:ea typeface="+mn-ea"/>
                <a:cs typeface="+mn-cs"/>
              </a:rPr>
              <a:t>61 Miracles</a:t>
            </a:r>
          </a:p>
        </p:txBody>
      </p:sp>
    </p:spTree>
    <p:extLst>
      <p:ext uri="{BB962C8B-B14F-4D97-AF65-F5344CB8AC3E}">
        <p14:creationId xmlns:p14="http://schemas.microsoft.com/office/powerpoint/2010/main" val="42649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9791DD-A520-4C32-AA09-CC7946B70846}"/>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Terrified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the presence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of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Disciples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Listened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Disciples' questions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answered by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p:txBody>
      </p:sp>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Be Transformed!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Not Terrified</a:t>
            </a: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7270C9-4B92-48A1-8B07-2B5DFFD48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Instruction Concerning Dependence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 89</a:t>
            </a:r>
          </a:p>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Matthew 17:14-21; Mark 9:14-29; Luke 9:37-43a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inability of the disciples to exorcise a demon teaches them to depend on Jesus as He could deliver Israel if the nation believed</a:t>
            </a:r>
          </a:p>
        </p:txBody>
      </p:sp>
    </p:spTree>
    <p:extLst>
      <p:ext uri="{BB962C8B-B14F-4D97-AF65-F5344CB8AC3E}">
        <p14:creationId xmlns:p14="http://schemas.microsoft.com/office/powerpoint/2010/main" val="16433724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19C54-BE14-4F6F-BF96-9F2D37151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Q. Additional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 90</a:t>
            </a:r>
          </a:p>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Matthew 17:22-23; Mark 9:30-32; Luke 9:43b-45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predicts His death and resurrection again to teach that suffering must precede glory in the same Messiah, not two Messiahs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97326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F9DB3-C7CC-46BB-A6CF-918C6FC17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R. Instruction Concerning Sonship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 91</a:t>
            </a:r>
          </a:p>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Matthew 17:24-27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has Peter pay their temple tax to avoid accusation despite His disciples being exempt since they are sons of the King</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049144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5EAF7-DFFB-44E6-9B72-7EF427E2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S. Instruction Concerning Humility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92</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18:1-5; Mark 9:33-37; Luke 9:49-50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the disciples argue which of them is greatest in the kingdom, Jesus teaches them humility and dependence for true greatness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99187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BF46C-AEEF-4509-A7C8-EA698F604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T. Instruction Concerning Pride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 93</a:t>
            </a:r>
          </a:p>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Matthew 18:6-14; Mark 9:38-50; Luke 9:49-50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rebukes his disciples’ pride over the inability of others to exorcise a demon to help them prize the humility that God values </a:t>
            </a:r>
          </a:p>
        </p:txBody>
      </p:sp>
    </p:spTree>
    <p:extLst>
      <p:ext uri="{BB962C8B-B14F-4D97-AF65-F5344CB8AC3E}">
        <p14:creationId xmlns:p14="http://schemas.microsoft.com/office/powerpoint/2010/main" val="7551081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2F055-AD21-45C1-BA12-1B01B655D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U. Instruction Concerning Forgiveness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 94</a:t>
            </a:r>
          </a:p>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Matthew 18:15-35</a:t>
            </a:r>
            <a:endParaRPr lang="en-US" sz="2800" b="1" i="1" kern="0" dirty="0">
              <a:solidFill>
                <a:srgbClr val="FFFFFF"/>
              </a:solidFill>
              <a:effectLst>
                <a:glow rad="228600">
                  <a:srgbClr val="220011"/>
                </a:glo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the disciples that they are to forgive both unconditionally and entirely in the same way God has forgiven them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004393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itle 2"/>
          <p:cNvSpPr txBox="1">
            <a:spLocks/>
          </p:cNvSpPr>
          <p:nvPr/>
        </p:nvSpPr>
        <p:spPr bwMode="auto">
          <a:xfrm>
            <a:off x="0" y="5141844"/>
            <a:ext cx="9288463" cy="77525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Dr. Rick Griffith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en-US" sz="4800">
                <a:latin typeface="Arial" charset="0"/>
                <a:ea typeface="ＭＳ Ｐゴシック" charset="0"/>
                <a:cs typeface="ＭＳ Ｐゴシック" charset="0"/>
              </a:rPr>
              <a:t>How to Restore Relationships</a:t>
            </a:r>
            <a:endParaRPr lang="en-US">
              <a:latin typeface="Arial" charset="0"/>
              <a:ea typeface="ＭＳ Ｐゴシック" charset="0"/>
              <a:cs typeface="ＭＳ Ｐゴシック" charset="0"/>
            </a:endParaRPr>
          </a:p>
        </p:txBody>
      </p:sp>
      <p:sp>
        <p:nvSpPr>
          <p:cNvPr id="235524" name="Rectangle 3"/>
          <p:cNvSpPr>
            <a:spLocks noGrp="1" noChangeArrowheads="1"/>
          </p:cNvSpPr>
          <p:nvPr>
            <p:ph type="subTitle" idx="1"/>
          </p:nvPr>
        </p:nvSpPr>
        <p:spPr>
          <a:xfrm>
            <a:off x="1325149" y="5981700"/>
            <a:ext cx="6400800" cy="876300"/>
          </a:xfrm>
          <a:noFill/>
          <a:ln>
            <a:noFill/>
          </a:ln>
        </p:spPr>
        <p:txBody>
          <a:bodyPr anchor="ctr"/>
          <a:lstStyle/>
          <a:p>
            <a:pPr>
              <a:spcBef>
                <a:spcPct val="0"/>
              </a:spcBef>
            </a:pPr>
            <a:r>
              <a:rPr lang="en-US" sz="2800" kern="1200">
                <a:solidFill>
                  <a:srgbClr val="FFFFFF"/>
                </a:solidFill>
                <a:effectLst>
                  <a:glow rad="266700">
                    <a:srgbClr val="000000">
                      <a:alpha val="89000"/>
                    </a:srgbClr>
                  </a:glow>
                </a:effectLst>
                <a:latin typeface="Arial" charset="0"/>
                <a:ea typeface="ＭＳ Ｐゴシック" charset="0"/>
                <a:cs typeface="Arial"/>
              </a:rPr>
              <a:t>10 December 2006</a:t>
            </a:r>
          </a:p>
          <a:p>
            <a:pPr>
              <a:spcBef>
                <a:spcPct val="0"/>
              </a:spcBef>
            </a:pPr>
            <a:r>
              <a:rPr lang="en-US" sz="2800" kern="1200">
                <a:solidFill>
                  <a:srgbClr val="FFFFFF"/>
                </a:solidFill>
                <a:effectLst>
                  <a:glow rad="266700">
                    <a:srgbClr val="000000">
                      <a:alpha val="89000"/>
                    </a:srgbClr>
                  </a:glow>
                </a:effectLst>
                <a:latin typeface="Arial" charset="0"/>
                <a:ea typeface="ＭＳ Ｐゴシック" charset="0"/>
                <a:cs typeface="Arial"/>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Matthew 18:15-20</a:t>
            </a:r>
          </a:p>
        </p:txBody>
      </p:sp>
    </p:spTree>
    <p:extLst>
      <p:ext uri="{BB962C8B-B14F-4D97-AF65-F5344CB8AC3E}">
        <p14:creationId xmlns:p14="http://schemas.microsoft.com/office/powerpoint/2010/main" val="355317602"/>
      </p:ext>
    </p:extLst>
  </p:cSld>
  <p:clrMapOvr>
    <a:masterClrMapping/>
  </p:clrMapOvr>
  <p:transition>
    <p:random/>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	</a:t>
            </a:r>
            <a:r>
              <a:rPr lang="en-US" sz="2400">
                <a:latin typeface="Helvetica" charset="0"/>
                <a:ea typeface="ＭＳ Ｐゴシック" charset="0"/>
                <a:cs typeface="ＭＳ Ｐゴシック" charset="0"/>
              </a:rPr>
              <a:t>(15-17) The </a:t>
            </a:r>
            <a:r>
              <a:rPr lang="en-US" sz="2400">
                <a:solidFill>
                  <a:srgbClr val="FFFF00"/>
                </a:solidFill>
                <a:latin typeface="Helvetica" charset="0"/>
                <a:ea typeface="ＭＳ Ｐゴシック" charset="0"/>
                <a:cs typeface="ＭＳ Ｐゴシック" charset="0"/>
              </a:rPr>
              <a:t>manner </a:t>
            </a:r>
            <a:r>
              <a:rPr lang="en-US" sz="2400">
                <a:latin typeface="Helvetica" charset="0"/>
                <a:ea typeface="ＭＳ Ｐゴシック" charset="0"/>
                <a:cs typeface="ＭＳ Ｐゴシック" charset="0"/>
              </a:rPr>
              <a:t>in which the church should correctly restore a sinning Christian is by keeping the matter as private as possible.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410200"/>
          </a:xfrm>
          <a:prstGeom prst="rect">
            <a:avLst/>
          </a:prstGeom>
          <a:noFill/>
          <a:ln>
            <a:noFill/>
          </a:ln>
          <a:effectLst/>
        </p:spPr>
        <p:txBody>
          <a:bodyPr anchor="ctr"/>
          <a:lstStyle/>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(15) A private sin should be dealt with only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between those directly involved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so as to make restoration of the offender easier.</a:t>
            </a: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(16) Unrepentant sin after a private confrontation should be exposed only to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one or two more persons</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 in order to facilitate restoring the sinner.</a:t>
            </a: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(17a) Unrepentant sin after a small group attempt at restoration should be brought before the entire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church body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as a deterrent to continued sin.</a:t>
            </a: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(17b) Unrepentant sin after exposure to the church should result in requiring each church member to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relate to the sinner as an unbeliever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(this includes removal from membership). </a:t>
            </a:r>
          </a:p>
        </p:txBody>
      </p:sp>
      <p:sp>
        <p:nvSpPr>
          <p:cNvPr id="135172"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34c</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361588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II.	</a:t>
            </a:r>
            <a:r>
              <a:rPr lang="en-US" sz="2400">
                <a:latin typeface="Helvetica" charset="0"/>
                <a:ea typeface="ＭＳ Ｐゴシック" charset="0"/>
                <a:cs typeface="ＭＳ Ｐゴシック" charset="0"/>
              </a:rPr>
              <a:t>(18-20) The </a:t>
            </a:r>
            <a:r>
              <a:rPr lang="en-US" sz="2400">
                <a:solidFill>
                  <a:srgbClr val="FFFF00"/>
                </a:solidFill>
                <a:latin typeface="Helvetica" charset="0"/>
                <a:ea typeface="ＭＳ Ｐゴシック" charset="0"/>
                <a:cs typeface="ＭＳ Ｐゴシック" charset="0"/>
              </a:rPr>
              <a:t>reason </a:t>
            </a:r>
            <a:r>
              <a:rPr lang="en-US" sz="2400">
                <a:latin typeface="Helvetica" charset="0"/>
                <a:ea typeface="ＭＳ Ｐゴシック" charset="0"/>
                <a:cs typeface="ＭＳ Ｐゴシック" charset="0"/>
              </a:rPr>
              <a:t>the church can restore or continue to seek to restore errant believers is because it extends the authority of God Himself.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(18-19) Churches that prayerfully restore or continue to seek to restore sinful believers act in the place of the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Father</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a:t>
            </a:r>
          </a:p>
          <a:p>
            <a:pPr marL="1371600" marR="0" lvl="2"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(18) The church must announce guilt or innocence based upon what God has already determined.</a:t>
            </a:r>
          </a:p>
          <a:p>
            <a:pPr marL="1371600" marR="0" lvl="2"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(19) Church leaders who prayerfully make a judgment can have confidence that they have acted according to God's will.</a:t>
            </a: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(20) Churches that restore or continue to seek to restore sinful believers act in the presence of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Jesus</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a:t>
            </a:r>
          </a:p>
        </p:txBody>
      </p:sp>
      <p:sp>
        <p:nvSpPr>
          <p:cNvPr id="137220"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34c</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6333773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264" cy="1524000"/>
          </a:xfrm>
          <a:solidFill>
            <a:srgbClr val="000000"/>
          </a:solidFill>
        </p:spPr>
        <p:txBody>
          <a:bodyPr/>
          <a:lstStyle/>
          <a:p>
            <a:pPr algn="l" eaLnBrk="1" hangingPunct="1"/>
            <a:r>
              <a:rPr kumimoji="0" lang="en-US" sz="2400" u="sng">
                <a:latin typeface="Helvetica" charset="0"/>
                <a:ea typeface="ＭＳ Ｐゴシック" charset="0"/>
                <a:cs typeface="ＭＳ Ｐゴシック" charset="0"/>
              </a:rPr>
              <a:t>Exegetical Idea</a:t>
            </a:r>
            <a:r>
              <a:rPr kumimoji="0" lang="en-US" sz="2400">
                <a:latin typeface="Helvetica" charset="0"/>
                <a:ea typeface="ＭＳ Ｐゴシック" charset="0"/>
                <a:cs typeface="ＭＳ Ｐゴシック" charset="0"/>
              </a:rPr>
              <a:t>: </a:t>
            </a:r>
            <a:r>
              <a:rPr lang="en-US" sz="2400">
                <a:latin typeface="Helvetica" charset="0"/>
                <a:ea typeface="ＭＳ Ｐゴシック" charset="0"/>
                <a:cs typeface="ＭＳ Ｐゴシック" charset="0"/>
              </a:rPr>
              <a:t>The </a:t>
            </a:r>
            <a:r>
              <a:rPr lang="en-US" sz="2400">
                <a:solidFill>
                  <a:srgbClr val="FFFF00"/>
                </a:solidFill>
                <a:latin typeface="Helvetica" charset="0"/>
                <a:ea typeface="ＭＳ Ｐゴシック" charset="0"/>
                <a:cs typeface="ＭＳ Ｐゴシック" charset="0"/>
              </a:rPr>
              <a:t>reason </a:t>
            </a:r>
            <a:r>
              <a:rPr lang="en-US" sz="2400">
                <a:latin typeface="Helvetica" charset="0"/>
                <a:ea typeface="ＭＳ Ｐゴシック" charset="0"/>
                <a:cs typeface="ＭＳ Ｐゴシック" charset="0"/>
              </a:rPr>
              <a:t>the church should restore a sinning Christian correctly is because it extends God's authority.</a:t>
            </a:r>
            <a:endParaRPr kumimoji="0" lang="en-US" sz="2400">
              <a:solidFill>
                <a:srgbClr val="FFFF00"/>
              </a:solidFill>
              <a:latin typeface="Helvetica" charset="0"/>
              <a:ea typeface="ＭＳ Ｐゴシック" charset="0"/>
              <a:cs typeface="ＭＳ Ｐゴシック"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(15-17) The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manner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in which the church should correctly restore a sinning Christian is by keeping the matter as private as possible. </a:t>
            </a:r>
          </a:p>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endPar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endParaRPr>
          </a:p>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(18-20) The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reason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the church can restore or continue to seek </a:t>
            </a:r>
            <a:r>
              <a:rPr kumimoji="0" lang="en-US" sz="2400" b="1" i="0" u="none" strike="noStrike" kern="1200" cap="none" spc="0" normalizeH="0" baseline="0" noProof="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to restore errant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believers is because it extends the authority of God Himself. </a:t>
            </a:r>
          </a:p>
        </p:txBody>
      </p:sp>
      <p:sp>
        <p:nvSpPr>
          <p:cNvPr id="139268"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34c</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Box 4"/>
          <p:cNvSpPr txBox="1">
            <a:spLocks noChangeArrowheads="1"/>
          </p:cNvSpPr>
          <p:nvPr/>
        </p:nvSpPr>
        <p:spPr bwMode="auto">
          <a:xfrm>
            <a:off x="0" y="5830888"/>
            <a:ext cx="9144000"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BBE0E3"/>
                </a:solidFill>
                <a:effectLst>
                  <a:outerShdw blurRad="222250" dist="127000" dir="2700000" algn="tl" rotWithShape="0">
                    <a:srgbClr val="000000">
                      <a:alpha val="89000"/>
                    </a:srgbClr>
                  </a:outerShdw>
                </a:effectLst>
                <a:uLnTx/>
                <a:uFillTx/>
                <a:latin typeface="Arial" charset="0"/>
                <a:ea typeface="ＭＳ Ｐゴシック" charset="0"/>
              </a:rPr>
              <a:t>Matthew 18:15-20</a:t>
            </a:r>
          </a:p>
        </p:txBody>
      </p:sp>
    </p:spTree>
    <p:extLst>
      <p:ext uri="{BB962C8B-B14F-4D97-AF65-F5344CB8AC3E}">
        <p14:creationId xmlns:p14="http://schemas.microsoft.com/office/powerpoint/2010/main" val="9158094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274435"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 typeface="Arial" charset="0"/>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I.  K</a:t>
            </a:r>
            <a: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t>eep the matter as </a:t>
            </a:r>
            <a:r>
              <a:rPr kumimoji="0" lang="en-US" altLang="ja-JP" sz="4800" b="1" i="0" u="sng" strike="noStrike" kern="1200" cap="none" spc="0" normalizeH="0" baseline="0" noProof="0" dirty="0">
                <a:ln>
                  <a:noFill/>
                </a:ln>
                <a:solidFill>
                  <a:srgbClr val="146225"/>
                </a:solidFill>
                <a:effectLst/>
                <a:uLnTx/>
                <a:uFillTx/>
                <a:latin typeface="Arial" charset="0"/>
                <a:ea typeface="ＭＳ Ｐゴシック" charset="0"/>
              </a:rPr>
              <a:t>private</a:t>
            </a:r>
            <a: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t> as possible (15-17).</a:t>
            </a:r>
            <a:r>
              <a:rPr kumimoji="0" lang="en-US" altLang="ja-JP" sz="4000" b="1" i="0" u="none" strike="noStrike" kern="1200" cap="none" spc="0" normalizeH="0" baseline="0" noProof="0" dirty="0">
                <a:ln>
                  <a:noFill/>
                </a:ln>
                <a:solidFill>
                  <a:srgbClr val="000000"/>
                </a:solidFill>
                <a:effectLst/>
                <a:uLnTx/>
                <a:uFillTx/>
                <a:latin typeface="Times New Roman" charset="0"/>
                <a:ea typeface="ＭＳ Ｐゴシック" charset="0"/>
              </a:rPr>
              <a:t> </a:t>
            </a:r>
            <a:endParaRPr kumimoji="0" lang="en-US" sz="40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50909115"/>
      </p:ext>
    </p:extLst>
  </p:cSld>
  <p:clrMapOvr>
    <a:masterClrMapping/>
  </p:clrMapOvr>
  <p:transition>
    <p:random/>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en-US" sz="4800" b="1">
                <a:latin typeface="Arial" charset="0"/>
                <a:ea typeface="ＭＳ Ｐゴシック" charset="0"/>
              </a:rPr>
              <a:t>God</a:t>
            </a:r>
            <a:r>
              <a:rPr lang="mr-IN" altLang="ja-JP" sz="4800" b="1">
                <a:latin typeface="Arial" charset="0"/>
                <a:ea typeface="ＭＳ Ｐゴシック" charset="0"/>
              </a:rPr>
              <a:t>'</a:t>
            </a:r>
            <a:r>
              <a:rPr lang="en-US" sz="4800" b="1">
                <a:latin typeface="Arial" charset="0"/>
                <a:ea typeface="ＭＳ Ｐゴシック" charset="0"/>
              </a:rPr>
              <a:t>s 4-step restoring process…</a:t>
            </a:r>
            <a:endParaRPr lang="en-US" sz="4800">
              <a:latin typeface="Arial" charset="0"/>
              <a:ea typeface="ＭＳ Ｐゴシック"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9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5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4</a:t>
            </a: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uLnTx/>
                <a:uFillTx/>
                <a:latin typeface="Arial" charset="0"/>
                <a:ea typeface="ＭＳ Ｐゴシック" charset="0"/>
              </a:rPr>
              <a:t>…reveals the issue to more people each step</a:t>
            </a:r>
          </a:p>
        </p:txBody>
      </p:sp>
    </p:spTree>
    <p:extLst>
      <p:ext uri="{BB962C8B-B14F-4D97-AF65-F5344CB8AC3E}">
        <p14:creationId xmlns:p14="http://schemas.microsoft.com/office/powerpoint/2010/main" val="335501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99CC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dirty="0">
              <a:ln>
                <a:noFill/>
              </a:ln>
              <a:solidFill>
                <a:srgbClr val="BBE0E3"/>
              </a:solidFill>
              <a:effectLst/>
              <a:uLnTx/>
              <a:uFillTx/>
              <a:latin typeface="Arial" charset="0"/>
              <a:ea typeface="ＭＳ Ｐゴシック"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mr-IN"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8468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0564"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672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3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3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3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90573"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mr-IN"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86734"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057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Initiative: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9057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You!</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9057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You!</a:t>
            </a:r>
            <a:endPar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55633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0575">
                                            <p:txEl>
                                              <p:pRg st="0" end="0"/>
                                            </p:txEl>
                                          </p:spTgt>
                                        </p:tgtEl>
                                        <p:attrNameLst>
                                          <p:attrName>style.visibility</p:attrName>
                                        </p:attrNameLst>
                                      </p:cBhvr>
                                      <p:to>
                                        <p:strVal val="visible"/>
                                      </p:to>
                                    </p:set>
                                    <p:animEffect transition="in" filter="fade">
                                      <p:cBhvr>
                                        <p:cTn id="7" dur="500"/>
                                        <p:tgtEl>
                                          <p:spTgt spid="109057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0576">
                                            <p:txEl>
                                              <p:pRg st="0" end="0"/>
                                            </p:txEl>
                                          </p:spTgt>
                                        </p:tgtEl>
                                        <p:attrNameLst>
                                          <p:attrName>style.visibility</p:attrName>
                                        </p:attrNameLst>
                                      </p:cBhvr>
                                      <p:to>
                                        <p:strVal val="visible"/>
                                      </p:to>
                                    </p:set>
                                    <p:animEffect transition="in" filter="fade">
                                      <p:cBhvr>
                                        <p:cTn id="11" dur="500"/>
                                        <p:tgtEl>
                                          <p:spTgt spid="109057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90577">
                                            <p:txEl>
                                              <p:pRg st="0" end="0"/>
                                            </p:txEl>
                                          </p:spTgt>
                                        </p:tgtEl>
                                        <p:attrNameLst>
                                          <p:attrName>style.visibility</p:attrName>
                                        </p:attrNameLst>
                                      </p:cBhvr>
                                      <p:to>
                                        <p:strVal val="visible"/>
                                      </p:to>
                                    </p:set>
                                    <p:animEffect transition="in" filter="fade">
                                      <p:cBhvr>
                                        <p:cTn id="16" dur="500"/>
                                        <p:tgtEl>
                                          <p:spTgt spid="10905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75" grpId="0" build="p" autoUpdateAnimBg="0"/>
      <p:bldP spid="1090576" grpId="0" build="p" autoUpdateAnimBg="0"/>
      <p:bldP spid="1090577"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2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Take </a:t>
            </a:r>
            <a:r>
              <a:rPr kumimoji="0" lang="en-US" sz="3600" u="sng">
                <a:solidFill>
                  <a:srgbClr val="FFFF00"/>
                </a:solidFill>
                <a:latin typeface="Helvetica" charset="0"/>
                <a:ea typeface="ＭＳ Ｐゴシック" charset="0"/>
                <a:cs typeface="ＭＳ Ｐゴシック" charset="0"/>
              </a:rPr>
              <a:t>1-2</a:t>
            </a:r>
            <a:r>
              <a:rPr kumimoji="0" lang="en-US" sz="3600">
                <a:latin typeface="Helvetica" charset="0"/>
                <a:ea typeface="ＭＳ Ｐゴシック" charset="0"/>
                <a:cs typeface="ＭＳ Ｐゴシック" charset="0"/>
              </a:rPr>
              <a:t> others along</a:t>
            </a:r>
            <a:endParaRPr kumimoji="0" lang="en-US" sz="3600" u="sng">
              <a:solidFill>
                <a:schemeClr val="hlink"/>
              </a:solidFill>
              <a:latin typeface="Helvetica" charset="0"/>
              <a:ea typeface="ＭＳ Ｐゴシック" charset="0"/>
              <a:cs typeface="ＭＳ Ｐゴシック" charset="0"/>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05220"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2"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Tree>
    <p:extLst>
      <p:ext uri="{BB962C8B-B14F-4D97-AF65-F5344CB8AC3E}">
        <p14:creationId xmlns:p14="http://schemas.microsoft.com/office/powerpoint/2010/main" val="729339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3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Expose the sin to the entire </a:t>
            </a:r>
            <a:r>
              <a:rPr kumimoji="0" lang="en-US" sz="3600" u="sng">
                <a:solidFill>
                  <a:srgbClr val="FFFF00"/>
                </a:solidFill>
                <a:latin typeface="Helvetica" charset="0"/>
                <a:ea typeface="ＭＳ Ｐゴシック" charset="0"/>
                <a:cs typeface="ＭＳ Ｐゴシック" charset="0"/>
              </a:rPr>
              <a:t>church</a:t>
            </a:r>
            <a:endParaRPr kumimoji="0" lang="en-US" sz="3600">
              <a:solidFill>
                <a:srgbClr val="FFFF00"/>
              </a:solidFill>
              <a:latin typeface="Helvetica" charset="0"/>
              <a:ea typeface="ＭＳ Ｐゴシック" charset="0"/>
              <a:cs typeface="ＭＳ Ｐゴシック" charset="0"/>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7684"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6"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Tree>
    <p:extLst>
      <p:ext uri="{BB962C8B-B14F-4D97-AF65-F5344CB8AC3E}">
        <p14:creationId xmlns:p14="http://schemas.microsoft.com/office/powerpoint/2010/main" val="144488859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dirty="0">
                <a:latin typeface="Helvetica" charset="0"/>
                <a:ea typeface="ＭＳ Ｐゴシック" charset="0"/>
                <a:cs typeface="ＭＳ Ｐゴシック" charset="0"/>
              </a:rPr>
              <a:t>Step 4 to Restoration </a:t>
            </a:r>
            <a:br>
              <a:rPr kumimoji="0" lang="en-US" dirty="0">
                <a:latin typeface="Helvetica" charset="0"/>
                <a:ea typeface="ＭＳ Ｐゴシック" charset="0"/>
                <a:cs typeface="ＭＳ Ｐゴシック" charset="0"/>
              </a:rPr>
            </a:br>
            <a:r>
              <a:rPr kumimoji="0" lang="en-US" sz="3600" dirty="0">
                <a:latin typeface="Helvetica" charset="0"/>
                <a:ea typeface="ＭＳ Ｐゴシック" charset="0"/>
                <a:cs typeface="ＭＳ Ｐゴシック" charset="0"/>
              </a:rPr>
              <a:t>Treat the person as an </a:t>
            </a:r>
            <a:r>
              <a:rPr kumimoji="0" lang="en-US" sz="3600" u="sng" dirty="0">
                <a:solidFill>
                  <a:srgbClr val="FFFF00"/>
                </a:solidFill>
                <a:latin typeface="Helvetica" charset="0"/>
                <a:ea typeface="ＭＳ Ｐゴシック" charset="0"/>
                <a:cs typeface="ＭＳ Ｐゴシック" charset="0"/>
              </a:rPr>
              <a:t>unbeliever</a:t>
            </a:r>
            <a:endParaRPr kumimoji="0" lang="en-US" dirty="0">
              <a:solidFill>
                <a:srgbClr val="FFFF00"/>
              </a:solidFill>
              <a:latin typeface="Helvetica" charset="0"/>
              <a:ea typeface="ＭＳ Ｐゴシック" charset="0"/>
              <a:cs typeface="ＭＳ Ｐゴシック" charset="0"/>
            </a:endParaRP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9732"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4"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2777841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How to Discipline Him/Her</a:t>
            </a: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Don</a:t>
            </a:r>
            <a:r>
              <a:rPr kumimoji="0" lang="mr-IN"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t refer to him/her as a Christian.</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Evangelize this person.</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Don</a:t>
            </a:r>
            <a:r>
              <a:rPr kumimoji="0" lang="mr-IN"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t let him/her take the Lord</a:t>
            </a:r>
            <a:r>
              <a:rPr kumimoji="0" lang="mr-IN"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s Supper.</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Remove the person from membership.</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Remove this person from church roles.</a:t>
            </a:r>
          </a:p>
        </p:txBody>
      </p:sp>
      <p:sp>
        <p:nvSpPr>
          <p:cNvPr id="1131527" name="Text Box 7"/>
          <p:cNvSpPr txBox="1">
            <a:spLocks noChangeArrowheads="1"/>
          </p:cNvSpPr>
          <p:nvPr/>
        </p:nvSpPr>
        <p:spPr bwMode="auto">
          <a:xfrm>
            <a:off x="88900" y="4494213"/>
            <a:ext cx="775970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Deliver over to Satan</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 one in sex sin </a:t>
            </a:r>
            <a:b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(1 Cor. 5:5).</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Don</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t eat with him/her (1 Cor. 5:11).</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Prohibit him/her from attending church?</a:t>
            </a: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Worse</a:t>
              </a:r>
            </a:p>
          </p:txBody>
        </p:sp>
      </p:grpSp>
      <p:pic>
        <p:nvPicPr>
          <p:cNvPr id="310278" name="Picture 11" descr="excommunicationpuzz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Unbeliever</a:t>
              </a:r>
            </a:p>
          </p:txBody>
        </p:sp>
      </p:grpSp>
    </p:spTree>
    <p:extLst>
      <p:ext uri="{BB962C8B-B14F-4D97-AF65-F5344CB8AC3E}">
        <p14:creationId xmlns:p14="http://schemas.microsoft.com/office/powerpoint/2010/main" val="381171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rPr>
              <a:t>Our 2</a:t>
            </a:r>
            <a:r>
              <a:rPr lang="en-US" sz="4000" b="1" i="1" baseline="30000">
                <a:solidFill>
                  <a:schemeClr val="bg1"/>
                </a:solidFill>
                <a:latin typeface="Arial" charset="0"/>
                <a:ea typeface="ＭＳ Ｐゴシック" charset="0"/>
              </a:rPr>
              <a:t>nd</a:t>
            </a:r>
            <a:r>
              <a:rPr lang="en-US" sz="4000" b="1" i="1">
                <a:solidFill>
                  <a:schemeClr val="bg1"/>
                </a:solidFill>
                <a:latin typeface="Arial" charset="0"/>
                <a:ea typeface="ＭＳ Ｐゴシック" charset="0"/>
              </a:rPr>
              <a:t> question is answered in verses 18-20:</a:t>
            </a:r>
            <a:br>
              <a:rPr lang="en-US" sz="4000" b="1" i="1">
                <a:solidFill>
                  <a:schemeClr val="bg1"/>
                </a:solidFill>
                <a:latin typeface="Arial" charset="0"/>
                <a:ea typeface="ＭＳ Ｐゴシック" charset="0"/>
              </a:rPr>
            </a:br>
            <a:r>
              <a:rPr lang="en-US" sz="4000" b="1" i="1">
                <a:solidFill>
                  <a:srgbClr val="FFFF43"/>
                </a:solidFill>
                <a:latin typeface="Arial" charset="0"/>
                <a:ea typeface="ＭＳ Ｐゴシック" charset="0"/>
              </a:rPr>
              <a:t>Why</a:t>
            </a:r>
            <a:r>
              <a:rPr lang="en-US" sz="4000" b="1">
                <a:solidFill>
                  <a:schemeClr val="bg1"/>
                </a:solidFill>
                <a:latin typeface="Arial" charset="0"/>
                <a:ea typeface="ＭＳ Ｐゴシック" charset="0"/>
              </a:rPr>
              <a:t> do we restore sinning Christians properly?</a:t>
            </a:r>
            <a:endParaRPr lang="en-US" sz="3600" b="1">
              <a:solidFill>
                <a:schemeClr val="bg1"/>
              </a:solidFill>
              <a:latin typeface="Times New Roman" charset="0"/>
              <a:ea typeface="ＭＳ Ｐゴシック" charset="0"/>
            </a:endParaRPr>
          </a:p>
        </p:txBody>
      </p:sp>
    </p:spTree>
    <p:extLst>
      <p:ext uri="{BB962C8B-B14F-4D97-AF65-F5344CB8AC3E}">
        <p14:creationId xmlns:p14="http://schemas.microsoft.com/office/powerpoint/2010/main" val="3096805738"/>
      </p:ext>
    </p:extLst>
  </p:cSld>
  <p:clrMapOvr>
    <a:masterClrMapping/>
  </p:clrMapOvr>
  <p:transition>
    <p:random/>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en-US" b="1">
                <a:latin typeface="Arial" charset="0"/>
                <a:ea typeface="ＭＳ Ｐゴシック" charset="0"/>
              </a:rPr>
              <a:t>The Point of Verses 18-20</a:t>
            </a:r>
            <a:endParaRPr lang="en-US">
              <a:latin typeface="Times New Roman" charset="0"/>
              <a:ea typeface="ＭＳ Ｐゴシック" charset="0"/>
            </a:endParaRPr>
          </a:p>
        </p:txBody>
      </p:sp>
      <p:sp>
        <p:nvSpPr>
          <p:cNvPr id="1078275" name="Text Box 3"/>
          <p:cNvSpPr txBox="1">
            <a:spLocks noChangeArrowheads="1"/>
          </p:cNvSpPr>
          <p:nvPr/>
        </p:nvSpPr>
        <p:spPr bwMode="auto">
          <a:xfrm>
            <a:off x="1979613" y="3578225"/>
            <a:ext cx="5832475"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en-US" sz="4800" b="1" i="0" u="none" strike="noStrike" kern="1200" cap="none" spc="0" normalizeH="0" baseline="0" noProof="0">
                <a:ln>
                  <a:noFill/>
                </a:ln>
                <a:solidFill>
                  <a:srgbClr val="000000"/>
                </a:solidFill>
                <a:effectLst/>
                <a:uLnTx/>
                <a:uFillTx/>
                <a:latin typeface="Arial" charset="0"/>
                <a:ea typeface="ＭＳ Ｐゴシック" charset="0"/>
              </a:rPr>
              <a:t>II. Our church extends the </a:t>
            </a:r>
            <a:r>
              <a:rPr kumimoji="0" lang="en-US" sz="4800" b="1" i="0" u="sng" strike="noStrike" kern="1200" cap="none" spc="0" normalizeH="0" baseline="0" noProof="0">
                <a:ln>
                  <a:noFill/>
                </a:ln>
                <a:solidFill>
                  <a:srgbClr val="000090"/>
                </a:solidFill>
                <a:effectLst/>
                <a:uLnTx/>
                <a:uFillTx/>
                <a:latin typeface="Arial" charset="0"/>
                <a:ea typeface="ＭＳ Ｐゴシック" charset="0"/>
              </a:rPr>
              <a:t>authority</a:t>
            </a:r>
            <a:r>
              <a:rPr kumimoji="0" lang="en-US" sz="4800" b="1" i="0" u="none" strike="noStrike" kern="1200" cap="none" spc="0" normalizeH="0" baseline="0" noProof="0">
                <a:ln>
                  <a:noFill/>
                </a:ln>
                <a:solidFill>
                  <a:srgbClr val="000090"/>
                </a:solidFill>
                <a:effectLst/>
                <a:uLnTx/>
                <a:uFillTx/>
                <a:latin typeface="Arial" charset="0"/>
                <a:ea typeface="ＭＳ Ｐゴシック" charset="0"/>
              </a:rPr>
              <a:t> </a:t>
            </a:r>
            <a:r>
              <a:rPr kumimoji="0" lang="en-US" sz="4800" b="1" i="0" u="none" strike="noStrike" kern="1200" cap="none" spc="0" normalizeH="0" baseline="0" noProof="0">
                <a:ln>
                  <a:noFill/>
                </a:ln>
                <a:solidFill>
                  <a:srgbClr val="000000"/>
                </a:solidFill>
                <a:effectLst/>
                <a:uLnTx/>
                <a:uFillTx/>
                <a:latin typeface="Arial" charset="0"/>
                <a:ea typeface="ＭＳ Ｐゴシック" charset="0"/>
              </a:rPr>
              <a:t>of God Himself!</a:t>
            </a: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 </a:t>
            </a:r>
          </a:p>
        </p:txBody>
      </p:sp>
    </p:spTree>
    <p:extLst>
      <p:ext uri="{BB962C8B-B14F-4D97-AF65-F5344CB8AC3E}">
        <p14:creationId xmlns:p14="http://schemas.microsoft.com/office/powerpoint/2010/main" val="2811387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a:solidFill>
                  <a:srgbClr val="FFFFFF"/>
                </a:solidFill>
                <a:latin typeface="Arial" charset="0"/>
                <a:ea typeface="ＭＳ Ｐゴシック" charset="0"/>
              </a:rPr>
              <a:t>Why discipline? </a:t>
            </a:r>
            <a:r>
              <a:rPr lang="en-US" sz="6000" b="1">
                <a:solidFill>
                  <a:srgbClr val="FFFFFF"/>
                </a:solidFill>
                <a:latin typeface="Arial" charset="0"/>
                <a:ea typeface="ＭＳ Ｐゴシック" charset="0"/>
              </a:rPr>
              <a:t> </a:t>
            </a:r>
            <a:br>
              <a:rPr lang="en-US" sz="6000" b="1">
                <a:solidFill>
                  <a:srgbClr val="FFFFFF"/>
                </a:solidFill>
                <a:latin typeface="Arial" charset="0"/>
                <a:ea typeface="ＭＳ Ｐゴシック" charset="0"/>
              </a:rPr>
            </a:br>
            <a:r>
              <a:rPr lang="en-US" sz="4000" b="1">
                <a:solidFill>
                  <a:srgbClr val="FFFFFF"/>
                </a:solidFill>
                <a:latin typeface="Arial" charset="0"/>
                <a:ea typeface="ＭＳ Ｐゴシック" charset="0"/>
              </a:rPr>
              <a:t>When we seek to restore someone…</a:t>
            </a:r>
          </a:p>
        </p:txBody>
      </p:sp>
      <p:sp>
        <p:nvSpPr>
          <p:cNvPr id="1082372" name="Text Box 4"/>
          <p:cNvSpPr txBox="1">
            <a:spLocks noChangeArrowheads="1"/>
          </p:cNvSpPr>
          <p:nvPr/>
        </p:nvSpPr>
        <p:spPr bwMode="auto">
          <a:xfrm>
            <a:off x="-152400" y="2438400"/>
            <a:ext cx="3733800"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We act in the place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 of the </a:t>
            </a:r>
            <a:r>
              <a:rPr kumimoji="0" lang="en-US" sz="4000" b="1" i="0" u="none" strike="noStrike" kern="1200" cap="none" spc="0" normalizeH="0" baseline="0" noProof="0" dirty="0">
                <a:ln>
                  <a:noFill/>
                </a:ln>
                <a:solidFill>
                  <a:srgbClr val="FFFF43"/>
                </a:solidFill>
                <a:effectLst>
                  <a:outerShdw blurRad="50800" dist="63500" dir="2700000" algn="tl" rotWithShape="0">
                    <a:srgbClr val="000000"/>
                  </a:outerShdw>
                </a:effectLst>
                <a:uLnTx/>
                <a:uFillTx/>
                <a:latin typeface="Arial" charset="0"/>
                <a:ea typeface="ＭＳ Ｐゴシック" charset="0"/>
              </a:rPr>
              <a:t>Father</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(18-19)</a:t>
            </a:r>
          </a:p>
        </p:txBody>
      </p:sp>
      <p:sp>
        <p:nvSpPr>
          <p:cNvPr id="1082373" name="Text Box 5"/>
          <p:cNvSpPr txBox="1">
            <a:spLocks noChangeArrowheads="1"/>
          </p:cNvSpPr>
          <p:nvPr/>
        </p:nvSpPr>
        <p:spPr bwMode="auto">
          <a:xfrm>
            <a:off x="3924300" y="2498725"/>
            <a:ext cx="5075238"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We act in the presence &amp; authority of </a:t>
            </a:r>
            <a:r>
              <a:rPr kumimoji="0" lang="en-US" sz="4000" b="1" i="0" u="none" strike="noStrike" kern="1200" cap="none" spc="0" normalizeH="0" baseline="0" noProof="0" dirty="0">
                <a:ln>
                  <a:noFill/>
                </a:ln>
                <a:solidFill>
                  <a:srgbClr val="FFFF43"/>
                </a:solidFill>
                <a:effectLst>
                  <a:outerShdw blurRad="50800" dist="63500" dir="2700000" algn="tl" rotWithShape="0">
                    <a:srgbClr val="000000"/>
                  </a:outerShdw>
                </a:effectLst>
                <a:uLnTx/>
                <a:uFillTx/>
                <a:latin typeface="Arial" charset="0"/>
                <a:ea typeface="ＭＳ Ｐゴシック" charset="0"/>
              </a:rPr>
              <a:t>Christ</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(20)</a:t>
            </a:r>
          </a:p>
        </p:txBody>
      </p:sp>
    </p:spTree>
    <p:extLst>
      <p:ext uri="{BB962C8B-B14F-4D97-AF65-F5344CB8AC3E}">
        <p14:creationId xmlns:p14="http://schemas.microsoft.com/office/powerpoint/2010/main" val="88295144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4F2963-2E3F-46D3-AC31-FE8FFC7BA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V.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fi-FI" sz="2800" b="1" i="1" kern="0" dirty="0">
                <a:solidFill>
                  <a:srgbClr val="FFFFFF"/>
                </a:solidFill>
                <a:effectLst>
                  <a:glow rad="228600">
                    <a:srgbClr val="220011"/>
                  </a:glow>
                </a:effectLst>
                <a:latin typeface="Arial"/>
                <a:ea typeface="ＭＳ Ｐゴシック" charset="0"/>
                <a:cs typeface="Arial"/>
              </a:rPr>
              <a:t>§ 95</a:t>
            </a:r>
          </a:p>
          <a:p>
            <a:pPr algn="ctr" defTabSz="914400" fontAlgn="base">
              <a:spcBef>
                <a:spcPct val="20000"/>
              </a:spcBef>
              <a:buClr>
                <a:srgbClr val="FFCC00"/>
              </a:buClr>
              <a:buSzPct val="70000"/>
            </a:pPr>
            <a:r>
              <a:rPr lang="fi-FI" sz="2800" b="1" i="1" kern="0" dirty="0">
                <a:solidFill>
                  <a:srgbClr val="FFFFFF"/>
                </a:solidFill>
                <a:effectLst>
                  <a:glow rad="228600">
                    <a:srgbClr val="220011"/>
                  </a:glow>
                </a:effectLst>
                <a:latin typeface="Arial"/>
                <a:ea typeface="ＭＳ Ｐゴシック" charset="0"/>
                <a:cs typeface="Arial"/>
              </a:rPr>
              <a:t>Matthew 8:19-22; Luke 9:57-62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teaches that discipleship costs dearly through three men who value comfort, a father's money, or family more than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581505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AF90A-D135-4478-AF34-A09B2302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W. Challenge by His Brothers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 96</a:t>
            </a:r>
          </a:p>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John 7:2-9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rejects His brothers' tainted counsel to reveal Himself in Jerusalem to keep God's timing for Him to be King and Passover Lamb</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313921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859749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680643"/>
            <a:ext cx="9037637" cy="2215812"/>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charset="0"/>
                <a:cs typeface="Arial" charset="0"/>
              </a:rPr>
              <a:t>And Jesus’ brothers said to him, “Leave here and go to Judea, where your followers can see your miracles! </a:t>
            </a:r>
            <a:r>
              <a:rPr lang="en-US" b="1" baseline="30000" dirty="0">
                <a:solidFill>
                  <a:srgbClr val="FFFFFF"/>
                </a:solidFill>
                <a:latin typeface="Arial" charset="0"/>
                <a:cs typeface="Arial" charset="0"/>
              </a:rPr>
              <a:t>4 </a:t>
            </a:r>
            <a:r>
              <a:rPr lang="en-US" b="1" dirty="0">
                <a:solidFill>
                  <a:srgbClr val="FFFFFF"/>
                </a:solidFill>
                <a:latin typeface="Arial" charset="0"/>
                <a:cs typeface="Arial" charset="0"/>
              </a:rPr>
              <a:t>You can’t become famous if you hide like this! If you can do such wonderful things, show yourself to the world!” </a:t>
            </a:r>
            <a:r>
              <a:rPr lang="en-US" b="1" baseline="30000" dirty="0">
                <a:solidFill>
                  <a:srgbClr val="FFFFFF"/>
                </a:solidFill>
                <a:latin typeface="Arial" charset="0"/>
                <a:cs typeface="Arial" charset="0"/>
              </a:rPr>
              <a:t>5 </a:t>
            </a:r>
            <a:r>
              <a:rPr lang="en-US" b="1" dirty="0">
                <a:solidFill>
                  <a:srgbClr val="FFFFFF"/>
                </a:solidFill>
                <a:latin typeface="Arial" charset="0"/>
                <a:cs typeface="Arial" charset="0"/>
              </a:rPr>
              <a:t>For even his brothers didn’t believe in him (John 7:3-5 NLT).</a:t>
            </a:r>
          </a:p>
          <a:p>
            <a:pPr algn="ctr" defTabSz="914400" eaLnBrk="0" fontAlgn="base" hangingPunct="0">
              <a:spcBef>
                <a:spcPct val="0"/>
              </a:spcBef>
              <a:spcAft>
                <a:spcPct val="0"/>
              </a:spcAf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E2EE8-93A8-4AA2-A9E4-80BFA0699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X. Journey to Jerusalem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 97</a:t>
            </a:r>
          </a:p>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Luke 9:51-56; John 7:10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passes through unrepentant Samaria toward the opposition of Jerusalem's leaders that would end in His death and resurrection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763013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72942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Slide40">
            <a:extLst>
              <a:ext uri="{FF2B5EF4-FFF2-40B4-BE49-F238E27FC236}">
                <a16:creationId xmlns:a16="http://schemas.microsoft.com/office/drawing/2014/main" id="{A24C7A5F-F906-4B1A-8481-206A7EE30D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solidFill>
            <a:schemeClr val="bg2"/>
          </a:solidFill>
        </p:spPr>
      </p:pic>
      <p:sp>
        <p:nvSpPr>
          <p:cNvPr id="47107" name="Rectangle 4">
            <a:extLst>
              <a:ext uri="{FF2B5EF4-FFF2-40B4-BE49-F238E27FC236}">
                <a16:creationId xmlns:a16="http://schemas.microsoft.com/office/drawing/2014/main" id="{A2F614D8-77FA-4878-A0F6-5D9124BED53F}"/>
              </a:ext>
            </a:extLst>
          </p:cNvPr>
          <p:cNvSpPr>
            <a:spLocks noChangeArrowheads="1"/>
          </p:cNvSpPr>
          <p:nvPr/>
        </p:nvSpPr>
        <p:spPr bwMode="auto">
          <a:xfrm>
            <a:off x="304800" y="228600"/>
            <a:ext cx="5638800" cy="2819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9600" b="1" i="0" u="none" strike="noStrike" kern="1200" cap="none" spc="0" normalizeH="0" baseline="0" noProof="0">
              <a:ln>
                <a:noFill/>
              </a:ln>
              <a:solidFill>
                <a:srgbClr val="808080"/>
              </a:solidFill>
              <a:effectLst/>
              <a:uLnTx/>
              <a:uFillTx/>
              <a:latin typeface="African" pitchFamily="2" charset="0"/>
              <a:ea typeface="ＭＳ Ｐゴシック" panose="020B0600070205080204" pitchFamily="34" charset="-128"/>
              <a:cs typeface="+mn-cs"/>
            </a:endParaRPr>
          </a:p>
        </p:txBody>
      </p:sp>
      <p:sp>
        <p:nvSpPr>
          <p:cNvPr id="47108" name="Rectangle 2">
            <a:extLst>
              <a:ext uri="{FF2B5EF4-FFF2-40B4-BE49-F238E27FC236}">
                <a16:creationId xmlns:a16="http://schemas.microsoft.com/office/drawing/2014/main" id="{E7847CB0-BC8A-4F40-99F1-1BDC3A137816}"/>
              </a:ext>
            </a:extLst>
          </p:cNvPr>
          <p:cNvSpPr>
            <a:spLocks noGrp="1" noChangeArrowheads="1"/>
          </p:cNvSpPr>
          <p:nvPr>
            <p:ph type="title"/>
          </p:nvPr>
        </p:nvSpPr>
        <p:spPr>
          <a:xfrm>
            <a:off x="457200" y="274638"/>
            <a:ext cx="5257800" cy="1706562"/>
          </a:xfrm>
        </p:spPr>
        <p:txBody>
          <a:bodyPr/>
          <a:lstStyle/>
          <a:p>
            <a:pPr eaLnBrk="1" hangingPunct="1"/>
            <a:r>
              <a:rPr lang="en-US" altLang="en-US">
                <a:solidFill>
                  <a:schemeClr val="bg1"/>
                </a:solidFill>
                <a:ea typeface="ＭＳ Ｐゴシック" panose="020B0600070205080204" pitchFamily="34" charset="-128"/>
              </a:rPr>
              <a:t>Can Jesus Prove It?</a:t>
            </a:r>
          </a:p>
        </p:txBody>
      </p:sp>
      <p:sp>
        <p:nvSpPr>
          <p:cNvPr id="47109" name="WordArt 5">
            <a:extLst>
              <a:ext uri="{FF2B5EF4-FFF2-40B4-BE49-F238E27FC236}">
                <a16:creationId xmlns:a16="http://schemas.microsoft.com/office/drawing/2014/main" id="{85F6B758-E88D-4D32-BDC9-18DDCB6152C5}"/>
              </a:ext>
            </a:extLst>
          </p:cNvPr>
          <p:cNvSpPr>
            <a:spLocks noChangeArrowheads="1" noChangeShapeType="1" noTextEdit="1"/>
          </p:cNvSpPr>
          <p:nvPr/>
        </p:nvSpPr>
        <p:spPr bwMode="auto">
          <a:xfrm>
            <a:off x="1143000" y="2057400"/>
            <a:ext cx="3962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rPr>
              <a:t>JOHN 6</a:t>
            </a:r>
          </a:p>
        </p:txBody>
      </p:sp>
      <p:pic>
        <p:nvPicPr>
          <p:cNvPr id="252934" name="Picture 6" descr="header">
            <a:extLst>
              <a:ext uri="{FF2B5EF4-FFF2-40B4-BE49-F238E27FC236}">
                <a16:creationId xmlns:a16="http://schemas.microsoft.com/office/drawing/2014/main" id="{8FF3FE67-7963-4C40-8432-76152715A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657600"/>
            <a:ext cx="3886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7" descr="jesloaves">
            <a:extLst>
              <a:ext uri="{FF2B5EF4-FFF2-40B4-BE49-F238E27FC236}">
                <a16:creationId xmlns:a16="http://schemas.microsoft.com/office/drawing/2014/main" id="{EB771FD7-5645-42B6-9F99-02D42A956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052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7" name="Picture 9" descr="jesus_in_distance_slide1">
            <a:extLst>
              <a:ext uri="{FF2B5EF4-FFF2-40B4-BE49-F238E27FC236}">
                <a16:creationId xmlns:a16="http://schemas.microsoft.com/office/drawing/2014/main" id="{31F2EA41-BCF1-4CF7-938A-C9FA645F0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52400"/>
            <a:ext cx="2276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68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52935"/>
                                        </p:tgtEl>
                                        <p:attrNameLst>
                                          <p:attrName>style.visibility</p:attrName>
                                        </p:attrNameLst>
                                      </p:cBhvr>
                                      <p:to>
                                        <p:strVal val="visible"/>
                                      </p:to>
                                    </p:set>
                                    <p:anim calcmode="lin" valueType="num">
                                      <p:cBhvr>
                                        <p:cTn id="7" dur="500" fill="hold"/>
                                        <p:tgtEl>
                                          <p:spTgt spid="252935"/>
                                        </p:tgtEl>
                                        <p:attrNameLst>
                                          <p:attrName>ppt_w</p:attrName>
                                        </p:attrNameLst>
                                      </p:cBhvr>
                                      <p:tavLst>
                                        <p:tav tm="0">
                                          <p:val>
                                            <p:fltVal val="0"/>
                                          </p:val>
                                        </p:tav>
                                        <p:tav tm="100000">
                                          <p:val>
                                            <p:strVal val="#ppt_w"/>
                                          </p:val>
                                        </p:tav>
                                      </p:tavLst>
                                    </p:anim>
                                    <p:anim calcmode="lin" valueType="num">
                                      <p:cBhvr>
                                        <p:cTn id="8" dur="500" fill="hold"/>
                                        <p:tgtEl>
                                          <p:spTgt spid="252935"/>
                                        </p:tgtEl>
                                        <p:attrNameLst>
                                          <p:attrName>ppt_h</p:attrName>
                                        </p:attrNameLst>
                                      </p:cBhvr>
                                      <p:tavLst>
                                        <p:tav tm="0">
                                          <p:val>
                                            <p:fltVal val="0"/>
                                          </p:val>
                                        </p:tav>
                                        <p:tav tm="100000">
                                          <p:val>
                                            <p:strVal val="#ppt_h"/>
                                          </p:val>
                                        </p:tav>
                                      </p:tavLst>
                                    </p:anim>
                                    <p:anim calcmode="lin" valueType="num">
                                      <p:cBhvr>
                                        <p:cTn id="9" dur="500" fill="hold"/>
                                        <p:tgtEl>
                                          <p:spTgt spid="252935"/>
                                        </p:tgtEl>
                                        <p:attrNameLst>
                                          <p:attrName>ppt_x</p:attrName>
                                        </p:attrNameLst>
                                      </p:cBhvr>
                                      <p:tavLst>
                                        <p:tav tm="0">
                                          <p:val>
                                            <p:fltVal val="0.5"/>
                                          </p:val>
                                        </p:tav>
                                        <p:tav tm="100000">
                                          <p:val>
                                            <p:strVal val="#ppt_x"/>
                                          </p:val>
                                        </p:tav>
                                      </p:tavLst>
                                    </p:anim>
                                    <p:anim calcmode="lin" valueType="num">
                                      <p:cBhvr>
                                        <p:cTn id="10" dur="500" fill="hold"/>
                                        <p:tgtEl>
                                          <p:spTgt spid="25293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52937"/>
                                        </p:tgtEl>
                                        <p:attrNameLst>
                                          <p:attrName>style.visibility</p:attrName>
                                        </p:attrNameLst>
                                      </p:cBhvr>
                                      <p:to>
                                        <p:strVal val="visible"/>
                                      </p:to>
                                    </p:set>
                                    <p:anim calcmode="lin" valueType="num">
                                      <p:cBhvr>
                                        <p:cTn id="14" dur="1000" fill="hold"/>
                                        <p:tgtEl>
                                          <p:spTgt spid="252937"/>
                                        </p:tgtEl>
                                        <p:attrNameLst>
                                          <p:attrName>ppt_w</p:attrName>
                                        </p:attrNameLst>
                                      </p:cBhvr>
                                      <p:tavLst>
                                        <p:tav tm="0">
                                          <p:val>
                                            <p:fltVal val="0"/>
                                          </p:val>
                                        </p:tav>
                                        <p:tav tm="100000">
                                          <p:val>
                                            <p:strVal val="#ppt_w"/>
                                          </p:val>
                                        </p:tav>
                                      </p:tavLst>
                                    </p:anim>
                                    <p:anim calcmode="lin" valueType="num">
                                      <p:cBhvr>
                                        <p:cTn id="15" dur="1000" fill="hold"/>
                                        <p:tgtEl>
                                          <p:spTgt spid="252937"/>
                                        </p:tgtEl>
                                        <p:attrNameLst>
                                          <p:attrName>ppt_h</p:attrName>
                                        </p:attrNameLst>
                                      </p:cBhvr>
                                      <p:tavLst>
                                        <p:tav tm="0">
                                          <p:val>
                                            <p:fltVal val="0"/>
                                          </p:val>
                                        </p:tav>
                                        <p:tav tm="100000">
                                          <p:val>
                                            <p:strVal val="#ppt_h"/>
                                          </p:val>
                                        </p:tav>
                                      </p:tavLst>
                                    </p:anim>
                                    <p:anim calcmode="lin" valueType="num">
                                      <p:cBhvr>
                                        <p:cTn id="16" dur="1000" fill="hold"/>
                                        <p:tgtEl>
                                          <p:spTgt spid="252937"/>
                                        </p:tgtEl>
                                        <p:attrNameLst>
                                          <p:attrName>ppt_x</p:attrName>
                                        </p:attrNameLst>
                                      </p:cBhvr>
                                      <p:tavLst>
                                        <p:tav tm="0">
                                          <p:val>
                                            <p:fltVal val="0.5"/>
                                          </p:val>
                                        </p:tav>
                                        <p:tav tm="100000">
                                          <p:val>
                                            <p:strVal val="#ppt_x"/>
                                          </p:val>
                                        </p:tav>
                                      </p:tavLst>
                                    </p:anim>
                                    <p:anim calcmode="lin" valueType="num">
                                      <p:cBhvr>
                                        <p:cTn id="17" dur="1000" fill="hold"/>
                                        <p:tgtEl>
                                          <p:spTgt spid="25293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nodeType="afterEffect">
                                  <p:stCondLst>
                                    <p:cond delay="0"/>
                                  </p:stCondLst>
                                  <p:childTnLst>
                                    <p:set>
                                      <p:cBhvr>
                                        <p:cTn id="20" dur="1" fill="hold">
                                          <p:stCondLst>
                                            <p:cond delay="0"/>
                                          </p:stCondLst>
                                        </p:cTn>
                                        <p:tgtEl>
                                          <p:spTgt spid="252934"/>
                                        </p:tgtEl>
                                        <p:attrNameLst>
                                          <p:attrName>style.visibility</p:attrName>
                                        </p:attrNameLst>
                                      </p:cBhvr>
                                      <p:to>
                                        <p:strVal val="visible"/>
                                      </p:to>
                                    </p:set>
                                    <p:anim calcmode="lin" valueType="num">
                                      <p:cBhvr>
                                        <p:cTn id="21" dur="500" fill="hold"/>
                                        <p:tgtEl>
                                          <p:spTgt spid="252934"/>
                                        </p:tgtEl>
                                        <p:attrNameLst>
                                          <p:attrName>ppt_w</p:attrName>
                                        </p:attrNameLst>
                                      </p:cBhvr>
                                      <p:tavLst>
                                        <p:tav tm="0">
                                          <p:val>
                                            <p:fltVal val="0"/>
                                          </p:val>
                                        </p:tav>
                                        <p:tav tm="100000">
                                          <p:val>
                                            <p:strVal val="#ppt_w"/>
                                          </p:val>
                                        </p:tav>
                                      </p:tavLst>
                                    </p:anim>
                                    <p:anim calcmode="lin" valueType="num">
                                      <p:cBhvr>
                                        <p:cTn id="22" dur="500" fill="hold"/>
                                        <p:tgtEl>
                                          <p:spTgt spid="252934"/>
                                        </p:tgtEl>
                                        <p:attrNameLst>
                                          <p:attrName>ppt_h</p:attrName>
                                        </p:attrNameLst>
                                      </p:cBhvr>
                                      <p:tavLst>
                                        <p:tav tm="0">
                                          <p:val>
                                            <p:fltVal val="0"/>
                                          </p:val>
                                        </p:tav>
                                        <p:tav tm="100000">
                                          <p:val>
                                            <p:strVal val="#ppt_h"/>
                                          </p:val>
                                        </p:tav>
                                      </p:tavLst>
                                    </p:anim>
                                    <p:anim calcmode="lin" valueType="num">
                                      <p:cBhvr>
                                        <p:cTn id="23" dur="500" fill="hold"/>
                                        <p:tgtEl>
                                          <p:spTgt spid="252934"/>
                                        </p:tgtEl>
                                        <p:attrNameLst>
                                          <p:attrName>ppt_x</p:attrName>
                                        </p:attrNameLst>
                                      </p:cBhvr>
                                      <p:tavLst>
                                        <p:tav tm="0">
                                          <p:val>
                                            <p:fltVal val="0.5"/>
                                          </p:val>
                                        </p:tav>
                                        <p:tav tm="100000">
                                          <p:val>
                                            <p:strVal val="#ppt_x"/>
                                          </p:val>
                                        </p:tav>
                                      </p:tavLst>
                                    </p:anim>
                                    <p:anim calcmode="lin" valueType="num">
                                      <p:cBhvr>
                                        <p:cTn id="24" dur="500" fill="hold"/>
                                        <p:tgtEl>
                                          <p:spTgt spid="2529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ve800years.jpg">
            <a:extLst>
              <a:ext uri="{FF2B5EF4-FFF2-40B4-BE49-F238E27FC236}">
                <a16:creationId xmlns:a16="http://schemas.microsoft.com/office/drawing/2014/main" id="{57A4A285-0FC7-4209-9F3F-57EDC470EB86}"/>
              </a:ext>
            </a:extLst>
          </p:cNvPr>
          <p:cNvPicPr>
            <a:picLocks noChangeAspect="1"/>
          </p:cNvPicPr>
          <p:nvPr/>
        </p:nvPicPr>
        <p:blipFill>
          <a:blip r:embed="rId2">
            <a:extLst>
              <a:ext uri="{28A0092B-C50C-407E-A947-70E740481C1C}">
                <a14:useLocalDpi xmlns:a14="http://schemas.microsoft.com/office/drawing/2010/main" val="0"/>
              </a:ext>
            </a:extLst>
          </a:blip>
          <a:srcRect r="31883" b="3488"/>
          <a:stretch>
            <a:fillRect/>
          </a:stretch>
        </p:blipFill>
        <p:spPr bwMode="auto">
          <a:xfrm>
            <a:off x="533400" y="0"/>
            <a:ext cx="716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1">
            <a:extLst>
              <a:ext uri="{FF2B5EF4-FFF2-40B4-BE49-F238E27FC236}">
                <a16:creationId xmlns:a16="http://schemas.microsoft.com/office/drawing/2014/main" id="{8B168D5D-25CD-4C45-A4D1-54AD43A251FF}"/>
              </a:ext>
            </a:extLst>
          </p:cNvPr>
          <p:cNvSpPr>
            <a:spLocks noGrp="1"/>
          </p:cNvSpPr>
          <p:nvPr>
            <p:ph type="title"/>
          </p:nvPr>
        </p:nvSpPr>
        <p:spPr>
          <a:xfrm>
            <a:off x="2971800" y="563563"/>
            <a:ext cx="6096000" cy="655637"/>
          </a:xfrm>
        </p:spPr>
        <p:txBody>
          <a:bodyPr/>
          <a:lstStyle/>
          <a:p>
            <a:r>
              <a:rPr lang="en-US" altLang="en-US" dirty="0">
                <a:ea typeface="ＭＳ Ｐゴシック" panose="020B0600070205080204" pitchFamily="34" charset="-128"/>
              </a:rPr>
              <a:t>DNA Breakthrough!</a:t>
            </a:r>
          </a:p>
        </p:txBody>
      </p:sp>
      <p:sp>
        <p:nvSpPr>
          <p:cNvPr id="5" name="TextBox 4">
            <a:extLst>
              <a:ext uri="{FF2B5EF4-FFF2-40B4-BE49-F238E27FC236}">
                <a16:creationId xmlns:a16="http://schemas.microsoft.com/office/drawing/2014/main" id="{5B8155D2-785F-455B-BDBF-E7F01B3BADCD}"/>
              </a:ext>
            </a:extLst>
          </p:cNvPr>
          <p:cNvSpPr txBox="1">
            <a:spLocks noChangeArrowheads="1"/>
          </p:cNvSpPr>
          <p:nvPr/>
        </p:nvSpPr>
        <p:spPr bwMode="auto">
          <a:xfrm>
            <a:off x="3962400" y="1524000"/>
            <a:ext cx="5181600" cy="708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Born in 1875, Jeanne Calment died in 1997 aged 122 years and 164 days</a:t>
            </a:r>
          </a:p>
        </p:txBody>
      </p:sp>
    </p:spTree>
    <p:extLst>
      <p:ext uri="{BB962C8B-B14F-4D97-AF65-F5344CB8AC3E}">
        <p14:creationId xmlns:p14="http://schemas.microsoft.com/office/powerpoint/2010/main" val="92709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Howtoliveforeveryogajunk.jpg">
            <a:extLst>
              <a:ext uri="{FF2B5EF4-FFF2-40B4-BE49-F238E27FC236}">
                <a16:creationId xmlns:a16="http://schemas.microsoft.com/office/drawing/2014/main" id="{403EEB02-F70A-4479-8425-8EA2B7C6B3F6}"/>
              </a:ext>
            </a:extLst>
          </p:cNvPr>
          <p:cNvPicPr>
            <a:picLocks noChangeAspect="1"/>
          </p:cNvPicPr>
          <p:nvPr/>
        </p:nvPicPr>
        <p:blipFill>
          <a:blip r:embed="rId2">
            <a:extLst>
              <a:ext uri="{28A0092B-C50C-407E-A947-70E740481C1C}">
                <a14:useLocalDpi xmlns:a14="http://schemas.microsoft.com/office/drawing/2010/main" val="0"/>
              </a:ext>
            </a:extLst>
          </a:blip>
          <a:srcRect b="3535"/>
          <a:stretch>
            <a:fillRect/>
          </a:stretch>
        </p:blipFill>
        <p:spPr bwMode="auto">
          <a:xfrm>
            <a:off x="0" y="698500"/>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id="{36C71242-E4F9-46DA-A077-824CEE3F4094}"/>
              </a:ext>
            </a:extLst>
          </p:cNvPr>
          <p:cNvSpPr>
            <a:spLocks noGrp="1"/>
          </p:cNvSpPr>
          <p:nvPr>
            <p:ph type="title"/>
          </p:nvPr>
        </p:nvSpPr>
        <p:spPr>
          <a:xfrm>
            <a:off x="0" y="0"/>
            <a:ext cx="9144000" cy="715963"/>
          </a:xfrm>
        </p:spPr>
        <p:txBody>
          <a:bodyPr/>
          <a:lstStyle/>
          <a:p>
            <a:r>
              <a:rPr lang="en-US" altLang="en-US">
                <a:ea typeface="ＭＳ Ｐゴシック" panose="020B0600070205080204" pitchFamily="34" charset="-128"/>
              </a:rPr>
              <a:t>Howtoliveforever.net</a:t>
            </a:r>
          </a:p>
        </p:txBody>
      </p:sp>
      <p:sp>
        <p:nvSpPr>
          <p:cNvPr id="5" name="TextBox 4">
            <a:extLst>
              <a:ext uri="{FF2B5EF4-FFF2-40B4-BE49-F238E27FC236}">
                <a16:creationId xmlns:a16="http://schemas.microsoft.com/office/drawing/2014/main" id="{08F603A9-78B6-4A64-BEE2-A1F915512EC3}"/>
              </a:ext>
            </a:extLst>
          </p:cNvPr>
          <p:cNvSpPr txBox="1">
            <a:spLocks noChangeArrowheads="1"/>
          </p:cNvSpPr>
          <p:nvPr/>
        </p:nvSpPr>
        <p:spPr bwMode="auto">
          <a:xfrm rot="-337097">
            <a:off x="385763" y="1393825"/>
            <a:ext cx="8342312" cy="20621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You can have “youthful looks, improved appearance and attractiveness, and health and vitality well into your 70s, 80s, 90s, 100s, 1,000s  . . . as long as you want</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4174981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a:extLst>
              <a:ext uri="{FF2B5EF4-FFF2-40B4-BE49-F238E27FC236}">
                <a16:creationId xmlns:a16="http://schemas.microsoft.com/office/drawing/2014/main" id="{579C005F-3F9F-4614-AE1E-9BB24A5CAEDF}"/>
              </a:ext>
            </a:extLst>
          </p:cNvPr>
          <p:cNvSpPr>
            <a:spLocks noGrp="1" noChangeArrowheads="1"/>
          </p:cNvSpPr>
          <p:nvPr>
            <p:ph type="title"/>
          </p:nvPr>
        </p:nvSpPr>
        <p:spPr>
          <a:xfrm>
            <a:off x="0" y="0"/>
            <a:ext cx="9144000" cy="1066800"/>
          </a:xfrm>
          <a:solidFill>
            <a:schemeClr val="bg2"/>
          </a:solidFill>
        </p:spPr>
        <p:txBody>
          <a:bodyPr/>
          <a:lstStyle/>
          <a:p>
            <a:pPr eaLnBrk="1" hangingPunct="1"/>
            <a:r>
              <a:rPr lang="en-US" altLang="en-US" sz="5400" b="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An Astonishing Claim!</a:t>
            </a:r>
            <a:r>
              <a:rPr lang="en-US" altLang="en-US" sz="5400" b="1">
                <a:solidFill>
                  <a:srgbClr val="FFFFFF"/>
                </a:solidFill>
                <a:effectLst>
                  <a:outerShdw blurRad="38100" dist="38100" dir="2700000" algn="tl">
                    <a:srgbClr val="000000"/>
                  </a:outerShdw>
                </a:effectLst>
                <a:ea typeface="ＭＳ Ｐゴシック" panose="020B0600070205080204" pitchFamily="34" charset="-128"/>
              </a:rPr>
              <a:t> </a:t>
            </a:r>
          </a:p>
        </p:txBody>
      </p:sp>
      <p:sp>
        <p:nvSpPr>
          <p:cNvPr id="7" name="Content Placeholder 2">
            <a:extLst>
              <a:ext uri="{FF2B5EF4-FFF2-40B4-BE49-F238E27FC236}">
                <a16:creationId xmlns:a16="http://schemas.microsoft.com/office/drawing/2014/main" id="{EF60F4BE-CA28-4E4A-9351-9CD19FA29A5D}"/>
              </a:ext>
            </a:extLst>
          </p:cNvPr>
          <p:cNvSpPr txBox="1">
            <a:spLocks/>
          </p:cNvSpPr>
          <p:nvPr/>
        </p:nvSpPr>
        <p:spPr bwMode="auto">
          <a:xfrm>
            <a:off x="457200" y="1600200"/>
            <a:ext cx="8229600" cy="4525963"/>
          </a:xfrm>
          <a:prstGeom prst="rect">
            <a:avLst/>
          </a:prstGeom>
          <a:noFill/>
          <a:ln w="9525">
            <a:noFill/>
            <a:miter lim="800000"/>
            <a:headEnd/>
            <a:tailEnd/>
          </a:ln>
          <a:effectLst/>
        </p:spPr>
        <p:txBody>
          <a:bodyPr/>
          <a:lstStyle>
            <a:lvl1pPr marL="87313" indent="-87313"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“I tell you the truth, those who listen to my message and believe in God who sent me </a:t>
            </a:r>
            <a:r>
              <a:rPr kumimoji="0" lang="en-US" altLang="en-US" sz="3600" b="1" i="0" u="none" strike="noStrike" kern="1200" cap="none" spc="0" normalizeH="0" baseline="0" noProof="0" dirty="0">
                <a:ln>
                  <a:noFill/>
                </a:ln>
                <a:solidFill>
                  <a:srgbClr val="FFFF00"/>
                </a:solidFill>
                <a:effectLst>
                  <a:glow rad="228600">
                    <a:schemeClr val="bg1">
                      <a:alpha val="40000"/>
                    </a:schemeClr>
                  </a:glow>
                </a:effectLst>
                <a:uLnTx/>
                <a:uFillTx/>
                <a:latin typeface="Helvetica" panose="020B0604020202020204" pitchFamily="34" charset="0"/>
                <a:ea typeface="ＭＳ Ｐゴシック" panose="020B0600070205080204" pitchFamily="34" charset="-128"/>
                <a:cs typeface="Helvetica" panose="020B0604020202020204" pitchFamily="34" charset="0"/>
              </a:rPr>
              <a:t>have eternal life</a:t>
            </a: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They will never be condemned for their sins, but they have already passed from death into life”</a:t>
            </a:r>
          </a:p>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a:t>
            </a:r>
            <a:b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b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John 5:24</a:t>
            </a:r>
          </a:p>
        </p:txBody>
      </p:sp>
    </p:spTree>
    <p:extLst>
      <p:ext uri="{BB962C8B-B14F-4D97-AF65-F5344CB8AC3E}">
        <p14:creationId xmlns:p14="http://schemas.microsoft.com/office/powerpoint/2010/main" val="2899852370"/>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3A65282D-227E-4389-83D5-4B8D85A4704C}"/>
              </a:ext>
            </a:extLst>
          </p:cNvPr>
          <p:cNvSpPr>
            <a:spLocks noGrp="1" noChangeArrowheads="1"/>
          </p:cNvSpPr>
          <p:nvPr>
            <p:ph type="title"/>
          </p:nvPr>
        </p:nvSpPr>
        <p:spPr>
          <a:xfrm>
            <a:off x="685800" y="0"/>
            <a:ext cx="7772400" cy="1143000"/>
          </a:xfrm>
        </p:spPr>
        <p:txBody>
          <a:bodyPr/>
          <a:lstStyle/>
          <a:p>
            <a:pPr eaLnBrk="1" hangingPunct="1">
              <a:defRPr/>
            </a:pPr>
            <a:r>
              <a:rPr lang="en-US"/>
              <a:t>Subject</a:t>
            </a:r>
          </a:p>
        </p:txBody>
      </p:sp>
      <p:pic>
        <p:nvPicPr>
          <p:cNvPr id="54275" name="Picture 4" descr="ripleys_1280_11">
            <a:extLst>
              <a:ext uri="{FF2B5EF4-FFF2-40B4-BE49-F238E27FC236}">
                <a16:creationId xmlns:a16="http://schemas.microsoft.com/office/drawing/2014/main" id="{30BCCC83-7C9C-4F13-B08E-985E61771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a:extLst>
              <a:ext uri="{FF2B5EF4-FFF2-40B4-BE49-F238E27FC236}">
                <a16:creationId xmlns:a16="http://schemas.microsoft.com/office/drawing/2014/main" id="{62F13047-CC2F-4DC4-A119-107E6D370F48}"/>
              </a:ext>
            </a:extLst>
          </p:cNvPr>
          <p:cNvSpPr txBox="1">
            <a:spLocks noChangeArrowheads="1"/>
          </p:cNvSpPr>
          <p:nvPr/>
        </p:nvSpPr>
        <p:spPr bwMode="auto">
          <a:xfrm>
            <a:off x="155575" y="1524000"/>
            <a:ext cx="357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How do we </a:t>
            </a:r>
            <a:r>
              <a:rPr kumimoji="0" lang="en-US" altLang="en-US" sz="3600" b="1" i="0" u="none" strike="noStrike" kern="1200" cap="none" spc="0" normalizeH="0" baseline="0" noProof="0">
                <a:ln>
                  <a:noFill/>
                </a:ln>
                <a:solidFill>
                  <a:srgbClr val="660066"/>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know </a:t>
            </a:r>
            <a:r>
              <a:rPr kumimoji="0" lang="en-US" altLang="en-US" sz="36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Jesus can give eternal life? </a:t>
            </a:r>
          </a:p>
        </p:txBody>
      </p:sp>
      <p:sp>
        <p:nvSpPr>
          <p:cNvPr id="6" name="Rectangle 3">
            <a:extLst>
              <a:ext uri="{FF2B5EF4-FFF2-40B4-BE49-F238E27FC236}">
                <a16:creationId xmlns:a16="http://schemas.microsoft.com/office/drawing/2014/main" id="{DE29271D-6BAA-4C04-9F72-938A8713E777}"/>
              </a:ext>
            </a:extLst>
          </p:cNvPr>
          <p:cNvSpPr txBox="1">
            <a:spLocks noChangeArrowheads="1"/>
          </p:cNvSpPr>
          <p:nvPr/>
        </p:nvSpPr>
        <p:spPr bwMode="auto">
          <a:xfrm>
            <a:off x="6629400" y="5791200"/>
            <a:ext cx="1600200" cy="609600"/>
          </a:xfrm>
          <a:prstGeom prst="rect">
            <a:avLst/>
          </a:prstGeom>
          <a:solidFill>
            <a:schemeClr val="bg2"/>
          </a:solid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dventure" pitchFamily="82" charset="0"/>
                <a:ea typeface="ＭＳ Ｐゴシック" charset="-128"/>
                <a:cs typeface="ＭＳ Ｐゴシック" charset="-128"/>
              </a:rPr>
              <a:t>JOHN 6</a:t>
            </a:r>
          </a:p>
        </p:txBody>
      </p:sp>
    </p:spTree>
    <p:extLst>
      <p:ext uri="{BB962C8B-B14F-4D97-AF65-F5344CB8AC3E}">
        <p14:creationId xmlns:p14="http://schemas.microsoft.com/office/powerpoint/2010/main" val="3053656490"/>
      </p:ext>
    </p:extLst>
  </p:cSld>
  <p:clrMapOvr>
    <a:masterClrMapping/>
  </p:clrMapOvr>
  <p:transition spd="slow">
    <p:push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01xa">
            <a:extLst>
              <a:ext uri="{FF2B5EF4-FFF2-40B4-BE49-F238E27FC236}">
                <a16:creationId xmlns:a16="http://schemas.microsoft.com/office/drawing/2014/main" id="{49001C5C-8909-4B87-95B7-81E0E3F0B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a:extLst>
              <a:ext uri="{FF2B5EF4-FFF2-40B4-BE49-F238E27FC236}">
                <a16:creationId xmlns:a16="http://schemas.microsoft.com/office/drawing/2014/main" id="{FC15F170-A11D-456B-B1A8-4735EA8E55DF}"/>
              </a:ext>
            </a:extLst>
          </p:cNvPr>
          <p:cNvSpPr>
            <a:spLocks noGrp="1" noChangeArrowheads="1"/>
          </p:cNvSpPr>
          <p:nvPr>
            <p:ph type="title" idx="4294967295"/>
          </p:nvPr>
        </p:nvSpPr>
        <p:spPr>
          <a:xfrm>
            <a:off x="228600" y="609600"/>
            <a:ext cx="7772400" cy="1143000"/>
          </a:xfrm>
        </p:spPr>
        <p:txBody>
          <a:bodyPr/>
          <a:lstStyle/>
          <a:p>
            <a:pPr algn="l" eaLnBrk="1" hangingPunct="1"/>
            <a:r>
              <a:rPr lang="en-US" altLang="en-US">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rPr>
              <a:t>3 MOVEMENTS:</a:t>
            </a:r>
            <a:endParaRPr lang="en-US" altLang="en-US" sz="960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4102" name="Rectangle 6">
            <a:extLst>
              <a:ext uri="{FF2B5EF4-FFF2-40B4-BE49-F238E27FC236}">
                <a16:creationId xmlns:a16="http://schemas.microsoft.com/office/drawing/2014/main" id="{C0BF918A-7725-4FA6-B0F0-0D1AB26585AD}"/>
              </a:ext>
            </a:extLst>
          </p:cNvPr>
          <p:cNvSpPr>
            <a:spLocks noChangeArrowheads="1"/>
          </p:cNvSpPr>
          <p:nvPr/>
        </p:nvSpPr>
        <p:spPr bwMode="auto">
          <a:xfrm>
            <a:off x="381000" y="3213100"/>
            <a:ext cx="5316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pple Butter" pitchFamily="2" charset="0"/>
                <a:ea typeface="ＭＳ Ｐゴシック" panose="020B0600070205080204" pitchFamily="34" charset="-128"/>
                <a:cs typeface="+mn-cs"/>
              </a:rPr>
              <a:t>Showing his Authority (1-21) </a:t>
            </a:r>
          </a:p>
        </p:txBody>
      </p:sp>
      <p:sp>
        <p:nvSpPr>
          <p:cNvPr id="4103" name="Rectangle 7">
            <a:extLst>
              <a:ext uri="{FF2B5EF4-FFF2-40B4-BE49-F238E27FC236}">
                <a16:creationId xmlns:a16="http://schemas.microsoft.com/office/drawing/2014/main" id="{D4C429CA-037D-4307-A93C-4117199C85BB}"/>
              </a:ext>
            </a:extLst>
          </p:cNvPr>
          <p:cNvSpPr>
            <a:spLocks noChangeArrowheads="1"/>
          </p:cNvSpPr>
          <p:nvPr/>
        </p:nvSpPr>
        <p:spPr bwMode="auto">
          <a:xfrm>
            <a:off x="381000" y="4067016"/>
            <a:ext cx="43566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The Bread of Life (22-59)</a:t>
            </a:r>
          </a:p>
        </p:txBody>
      </p:sp>
      <p:sp>
        <p:nvSpPr>
          <p:cNvPr id="4104" name="Rectangle 8">
            <a:extLst>
              <a:ext uri="{FF2B5EF4-FFF2-40B4-BE49-F238E27FC236}">
                <a16:creationId xmlns:a16="http://schemas.microsoft.com/office/drawing/2014/main" id="{82E200DA-0C71-4358-8EB2-8AE60575D10A}"/>
              </a:ext>
            </a:extLst>
          </p:cNvPr>
          <p:cNvSpPr>
            <a:spLocks noChangeArrowheads="1"/>
          </p:cNvSpPr>
          <p:nvPr/>
        </p:nvSpPr>
        <p:spPr bwMode="auto">
          <a:xfrm>
            <a:off x="381000" y="4828888"/>
            <a:ext cx="52325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pple Butter" pitchFamily="2" charset="0"/>
                <a:ea typeface="ＭＳ Ｐゴシック" panose="020B0600070205080204" pitchFamily="34" charset="-128"/>
                <a:cs typeface="+mn-cs"/>
              </a:rPr>
              <a:t>Disciples desert Jesus (60-71) </a:t>
            </a:r>
          </a:p>
        </p:txBody>
      </p:sp>
      <p:cxnSp>
        <p:nvCxnSpPr>
          <p:cNvPr id="56327" name="Straight Connector 9">
            <a:extLst>
              <a:ext uri="{FF2B5EF4-FFF2-40B4-BE49-F238E27FC236}">
                <a16:creationId xmlns:a16="http://schemas.microsoft.com/office/drawing/2014/main" id="{AD9EC337-3BCA-45AB-B524-B34B45A98917}"/>
              </a:ext>
            </a:extLst>
          </p:cNvPr>
          <p:cNvCxnSpPr>
            <a:cxnSpLocks noChangeShapeType="1"/>
          </p:cNvCxnSpPr>
          <p:nvPr/>
        </p:nvCxnSpPr>
        <p:spPr bwMode="auto">
          <a:xfrm>
            <a:off x="381000" y="1981200"/>
            <a:ext cx="52578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7325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1000"/>
                                        <p:tgtEl>
                                          <p:spTgt spid="4103"/>
                                        </p:tgtEl>
                                      </p:cBhvr>
                                    </p:animEffect>
                                    <p:anim calcmode="lin" valueType="num">
                                      <p:cBhvr>
                                        <p:cTn id="14" dur="1000" fill="hold"/>
                                        <p:tgtEl>
                                          <p:spTgt spid="4103"/>
                                        </p:tgtEl>
                                        <p:attrNameLst>
                                          <p:attrName>ppt_x</p:attrName>
                                        </p:attrNameLst>
                                      </p:cBhvr>
                                      <p:tavLst>
                                        <p:tav tm="0">
                                          <p:val>
                                            <p:strVal val="#ppt_x"/>
                                          </p:val>
                                        </p:tav>
                                        <p:tav tm="100000">
                                          <p:val>
                                            <p:strVal val="#ppt_x"/>
                                          </p:val>
                                        </p:tav>
                                      </p:tavLst>
                                    </p:anim>
                                    <p:anim calcmode="lin" valueType="num">
                                      <p:cBhvr>
                                        <p:cTn id="15" dur="1000" fill="hold"/>
                                        <p:tgtEl>
                                          <p:spTgt spid="410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1000"/>
                                        <p:tgtEl>
                                          <p:spTgt spid="4104"/>
                                        </p:tgtEl>
                                      </p:cBhvr>
                                    </p:animEffect>
                                    <p:anim calcmode="lin" valueType="num">
                                      <p:cBhvr>
                                        <p:cTn id="20" dur="1000" fill="hold"/>
                                        <p:tgtEl>
                                          <p:spTgt spid="4104"/>
                                        </p:tgtEl>
                                        <p:attrNameLst>
                                          <p:attrName>ppt_x</p:attrName>
                                        </p:attrNameLst>
                                      </p:cBhvr>
                                      <p:tavLst>
                                        <p:tav tm="0">
                                          <p:val>
                                            <p:strVal val="#ppt_x"/>
                                          </p:val>
                                        </p:tav>
                                        <p:tav tm="100000">
                                          <p:val>
                                            <p:strVal val="#ppt_x"/>
                                          </p:val>
                                        </p:tav>
                                      </p:tavLst>
                                    </p:anim>
                                    <p:anim calcmode="lin" valueType="num">
                                      <p:cBhvr>
                                        <p:cTn id="2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381000" y="16764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52400"/>
            <a:ext cx="9144000" cy="11430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I. Jesus showed His authority over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Moses</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and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creation</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(6:1-21).</a:t>
            </a: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80060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7269" name="WordArt 5">
            <a:extLst>
              <a:ext uri="{FF2B5EF4-FFF2-40B4-BE49-F238E27FC236}">
                <a16:creationId xmlns:a16="http://schemas.microsoft.com/office/drawing/2014/main" id="{33D984CF-C934-4FAA-9BCB-674381CF0559}"/>
              </a:ext>
            </a:extLst>
          </p:cNvPr>
          <p:cNvSpPr>
            <a:spLocks noChangeArrowheads="1" noChangeShapeType="1" noTextEdit="1"/>
          </p:cNvSpPr>
          <p:nvPr/>
        </p:nvSpPr>
        <p:spPr bwMode="auto">
          <a:xfrm>
            <a:off x="881063" y="304800"/>
            <a:ext cx="7577137"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Feeding the 5000</a:t>
            </a:r>
          </a:p>
        </p:txBody>
      </p:sp>
      <p:pic>
        <p:nvPicPr>
          <p:cNvPr id="267270" name="Picture 6" descr="5000_loaves_fish_432x432">
            <a:extLst>
              <a:ext uri="{FF2B5EF4-FFF2-40B4-BE49-F238E27FC236}">
                <a16:creationId xmlns:a16="http://schemas.microsoft.com/office/drawing/2014/main" id="{A9BE93E1-3205-42AC-A15C-B4D1AAF36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0420" name="Rectangle 7">
            <a:extLst>
              <a:ext uri="{FF2B5EF4-FFF2-40B4-BE49-F238E27FC236}">
                <a16:creationId xmlns:a16="http://schemas.microsoft.com/office/drawing/2014/main" id="{836C3990-72AD-41DF-847C-3AB36BBF7E4F}"/>
              </a:ext>
            </a:extLst>
          </p:cNvPr>
          <p:cNvSpPr>
            <a:spLocks noGrp="1" noChangeArrowheads="1"/>
          </p:cNvSpPr>
          <p:nvPr>
            <p:ph type="title"/>
          </p:nvPr>
        </p:nvSpPr>
        <p:spPr>
          <a:xfrm>
            <a:off x="7848600" y="6858000"/>
            <a:ext cx="1295400" cy="381000"/>
          </a:xfrm>
        </p:spPr>
        <p:txBody>
          <a:bodyPr/>
          <a:lstStyle/>
          <a:p>
            <a:pPr eaLnBrk="1" hangingPunct="1"/>
            <a:r>
              <a:rPr lang="en-US" altLang="en-US" sz="800">
                <a:ea typeface="ＭＳ Ｐゴシック" panose="020B0600070205080204" pitchFamily="34" charset="-128"/>
              </a:rPr>
              <a:t>Feeding the 5000</a:t>
            </a:r>
          </a:p>
        </p:txBody>
      </p:sp>
      <p:sp>
        <p:nvSpPr>
          <p:cNvPr id="267272" name="WordArt 8">
            <a:extLst>
              <a:ext uri="{FF2B5EF4-FFF2-40B4-BE49-F238E27FC236}">
                <a16:creationId xmlns:a16="http://schemas.microsoft.com/office/drawing/2014/main" id="{FD987B3B-EEB7-45CA-B03B-E9C1E30428C9}"/>
              </a:ext>
            </a:extLst>
          </p:cNvPr>
          <p:cNvSpPr>
            <a:spLocks noChangeArrowheads="1" noChangeShapeType="1" noTextEdit="1"/>
          </p:cNvSpPr>
          <p:nvPr/>
        </p:nvSpPr>
        <p:spPr bwMode="auto">
          <a:xfrm>
            <a:off x="38100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spTree>
    <p:extLst>
      <p:ext uri="{BB962C8B-B14F-4D97-AF65-F5344CB8AC3E}">
        <p14:creationId xmlns:p14="http://schemas.microsoft.com/office/powerpoint/2010/main" val="217181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67269"/>
                                        </p:tgtEl>
                                        <p:attrNameLst>
                                          <p:attrName>style.visibility</p:attrName>
                                        </p:attrNameLst>
                                      </p:cBhvr>
                                      <p:to>
                                        <p:strVal val="visible"/>
                                      </p:to>
                                    </p:set>
                                    <p:anim calcmode="lin" valueType="num">
                                      <p:cBhvr>
                                        <p:cTn id="7" dur="1000" fill="hold"/>
                                        <p:tgtEl>
                                          <p:spTgt spid="267269"/>
                                        </p:tgtEl>
                                        <p:attrNameLst>
                                          <p:attrName>ppt_w</p:attrName>
                                        </p:attrNameLst>
                                      </p:cBhvr>
                                      <p:tavLst>
                                        <p:tav tm="0">
                                          <p:val>
                                            <p:fltVal val="0"/>
                                          </p:val>
                                        </p:tav>
                                        <p:tav tm="100000">
                                          <p:val>
                                            <p:strVal val="#ppt_w"/>
                                          </p:val>
                                        </p:tav>
                                      </p:tavLst>
                                    </p:anim>
                                    <p:anim calcmode="lin" valueType="num">
                                      <p:cBhvr>
                                        <p:cTn id="8" dur="1000" fill="hold"/>
                                        <p:tgtEl>
                                          <p:spTgt spid="267269"/>
                                        </p:tgtEl>
                                        <p:attrNameLst>
                                          <p:attrName>ppt_h</p:attrName>
                                        </p:attrNameLst>
                                      </p:cBhvr>
                                      <p:tavLst>
                                        <p:tav tm="0">
                                          <p:val>
                                            <p:fltVal val="0"/>
                                          </p:val>
                                        </p:tav>
                                        <p:tav tm="100000">
                                          <p:val>
                                            <p:strVal val="#ppt_h"/>
                                          </p:val>
                                        </p:tav>
                                      </p:tavLst>
                                    </p:anim>
                                    <p:anim calcmode="lin" valueType="num">
                                      <p:cBhvr>
                                        <p:cTn id="9" dur="1000" fill="hold"/>
                                        <p:tgtEl>
                                          <p:spTgt spid="2672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726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0" fill="hold" nodeType="afterEffect">
                                  <p:stCondLst>
                                    <p:cond delay="0"/>
                                  </p:stCondLst>
                                  <p:childTnLst>
                                    <p:set>
                                      <p:cBhvr>
                                        <p:cTn id="13" dur="1" fill="hold">
                                          <p:stCondLst>
                                            <p:cond delay="0"/>
                                          </p:stCondLst>
                                        </p:cTn>
                                        <p:tgtEl>
                                          <p:spTgt spid="267270"/>
                                        </p:tgtEl>
                                        <p:attrNameLst>
                                          <p:attrName>style.visibility</p:attrName>
                                        </p:attrNameLst>
                                      </p:cBhvr>
                                      <p:to>
                                        <p:strVal val="visible"/>
                                      </p:to>
                                    </p:set>
                                    <p:anim calcmode="lin" valueType="num">
                                      <p:cBhvr>
                                        <p:cTn id="14" dur="500" fill="hold"/>
                                        <p:tgtEl>
                                          <p:spTgt spid="267270"/>
                                        </p:tgtEl>
                                        <p:attrNameLst>
                                          <p:attrName>ppt_w</p:attrName>
                                        </p:attrNameLst>
                                      </p:cBhvr>
                                      <p:tavLst>
                                        <p:tav tm="0">
                                          <p:val>
                                            <p:fltVal val="0"/>
                                          </p:val>
                                        </p:tav>
                                        <p:tav tm="100000">
                                          <p:val>
                                            <p:strVal val="#ppt_w"/>
                                          </p:val>
                                        </p:tav>
                                      </p:tavLst>
                                    </p:anim>
                                    <p:anim calcmode="lin" valueType="num">
                                      <p:cBhvr>
                                        <p:cTn id="15" dur="500" fill="hold"/>
                                        <p:tgtEl>
                                          <p:spTgt spid="26727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67272"/>
                                        </p:tgtEl>
                                        <p:attrNameLst>
                                          <p:attrName>style.visibility</p:attrName>
                                        </p:attrNameLst>
                                      </p:cBhvr>
                                      <p:to>
                                        <p:strVal val="visible"/>
                                      </p:to>
                                    </p:set>
                                    <p:animEffect transition="in" filter="fade">
                                      <p:cBhvr>
                                        <p:cTn id="19" dur="1000"/>
                                        <p:tgtEl>
                                          <p:spTgt spid="267272"/>
                                        </p:tgtEl>
                                      </p:cBhvr>
                                    </p:animEffect>
                                    <p:anim calcmode="lin" valueType="num">
                                      <p:cBhvr>
                                        <p:cTn id="20" dur="1000" fill="hold"/>
                                        <p:tgtEl>
                                          <p:spTgt spid="267272"/>
                                        </p:tgtEl>
                                        <p:attrNameLst>
                                          <p:attrName>ppt_x</p:attrName>
                                        </p:attrNameLst>
                                      </p:cBhvr>
                                      <p:tavLst>
                                        <p:tav tm="0">
                                          <p:val>
                                            <p:strVal val="#ppt_x"/>
                                          </p:val>
                                        </p:tav>
                                        <p:tav tm="100000">
                                          <p:val>
                                            <p:strVal val="#ppt_x"/>
                                          </p:val>
                                        </p:tav>
                                      </p:tavLst>
                                    </p:anim>
                                    <p:anim calcmode="lin" valueType="num">
                                      <p:cBhvr>
                                        <p:cTn id="21" dur="1000" fill="hold"/>
                                        <p:tgtEl>
                                          <p:spTgt spid="267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The Authentication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28-59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Acceptance</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His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Authority</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the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37-59</a:t>
            </a:r>
          </a:p>
        </p:txBody>
      </p:sp>
    </p:spTree>
    <p:extLst>
      <p:ext uri="{BB962C8B-B14F-4D97-AF65-F5344CB8AC3E}">
        <p14:creationId xmlns:p14="http://schemas.microsoft.com/office/powerpoint/2010/main" val="1528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3" name="Picture 5" descr="5000feed_sea">
            <a:extLst>
              <a:ext uri="{FF2B5EF4-FFF2-40B4-BE49-F238E27FC236}">
                <a16:creationId xmlns:a16="http://schemas.microsoft.com/office/drawing/2014/main" id="{93D660B5-31DC-4A7C-A5C4-FCAC931F5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3575"/>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Text Box 7">
            <a:extLst>
              <a:ext uri="{FF2B5EF4-FFF2-40B4-BE49-F238E27FC236}">
                <a16:creationId xmlns:a16="http://schemas.microsoft.com/office/drawing/2014/main" id="{30D14003-953B-4EA9-847D-5C9E2709C4D5}"/>
              </a:ext>
            </a:extLst>
          </p:cNvPr>
          <p:cNvSpPr txBox="1">
            <a:spLocks noChangeArrowheads="1"/>
          </p:cNvSpPr>
          <p:nvPr/>
        </p:nvSpPr>
        <p:spPr bwMode="auto">
          <a:xfrm>
            <a:off x="2057400" y="5257800"/>
            <a:ext cx="47593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FF"/>
                </a:solidFill>
                <a:effectLst/>
                <a:uLnTx/>
                <a:uFillTx/>
                <a:latin typeface="Adventure" pitchFamily="82" charset="0"/>
                <a:ea typeface="ＭＳ Ｐゴシック" panose="020B0600070205080204" pitchFamily="34" charset="-128"/>
                <a:cs typeface="+mn-cs"/>
              </a:rPr>
              <a:t>Near Sea of Galilee </a:t>
            </a:r>
          </a:p>
        </p:txBody>
      </p:sp>
      <p:sp>
        <p:nvSpPr>
          <p:cNvPr id="9" name="Title 8">
            <a:extLst>
              <a:ext uri="{FF2B5EF4-FFF2-40B4-BE49-F238E27FC236}">
                <a16:creationId xmlns:a16="http://schemas.microsoft.com/office/drawing/2014/main" id="{52BA791F-DF5A-4E79-88DC-F78BBA498F34}"/>
              </a:ext>
            </a:extLst>
          </p:cNvPr>
          <p:cNvSpPr>
            <a:spLocks noGrp="1"/>
          </p:cNvSpPr>
          <p:nvPr>
            <p:ph type="title"/>
          </p:nvPr>
        </p:nvSpPr>
        <p:spPr>
          <a:xfrm>
            <a:off x="0" y="0"/>
            <a:ext cx="9144000" cy="1143000"/>
          </a:xfrm>
          <a:solidFill>
            <a:srgbClr val="000000"/>
          </a:soli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Setting</a:t>
            </a:r>
          </a:p>
        </p:txBody>
      </p:sp>
    </p:spTree>
    <p:extLst>
      <p:ext uri="{BB962C8B-B14F-4D97-AF65-F5344CB8AC3E}">
        <p14:creationId xmlns:p14="http://schemas.microsoft.com/office/powerpoint/2010/main" val="336669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fade">
                                      <p:cBhvr>
                                        <p:cTn id="7" dur="2000"/>
                                        <p:tgtEl>
                                          <p:spTgt spid="273413"/>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273415"/>
                                        </p:tgtEl>
                                        <p:attrNameLst>
                                          <p:attrName>style.visibility</p:attrName>
                                        </p:attrNameLst>
                                      </p:cBhvr>
                                      <p:to>
                                        <p:strVal val="visible"/>
                                      </p:to>
                                    </p:set>
                                    <p:anim calcmode="lin" valueType="num">
                                      <p:cBhvr>
                                        <p:cTn id="11" dur="1000" fill="hold"/>
                                        <p:tgtEl>
                                          <p:spTgt spid="273415"/>
                                        </p:tgtEl>
                                        <p:attrNameLst>
                                          <p:attrName>ppt_x</p:attrName>
                                        </p:attrNameLst>
                                      </p:cBhvr>
                                      <p:tavLst>
                                        <p:tav tm="0">
                                          <p:val>
                                            <p:strVal val="#ppt_x-.2"/>
                                          </p:val>
                                        </p:tav>
                                        <p:tav tm="100000">
                                          <p:val>
                                            <p:strVal val="#ppt_x"/>
                                          </p:val>
                                        </p:tav>
                                      </p:tavLst>
                                    </p:anim>
                                    <p:anim calcmode="lin" valueType="num">
                                      <p:cBhvr>
                                        <p:cTn id="12" dur="1000" fill="hold"/>
                                        <p:tgtEl>
                                          <p:spTgt spid="2734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73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BFA"/>
            </a:gs>
            <a:gs pos="14999">
              <a:srgbClr val="C4D6EB"/>
            </a:gs>
            <a:gs pos="30000">
              <a:srgbClr val="85C2FF"/>
            </a:gs>
            <a:gs pos="50000">
              <a:srgbClr val="5E9EFF"/>
            </a:gs>
            <a:gs pos="70000">
              <a:srgbClr val="85C2FF"/>
            </a:gs>
            <a:gs pos="85001">
              <a:srgbClr val="C4D6EB"/>
            </a:gs>
            <a:gs pos="100000">
              <a:srgbClr val="FFEBFA"/>
            </a:gs>
          </a:gsLst>
          <a:lin ang="18900000" scaled="1"/>
        </a:grad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BD2CB38D-0E99-4DC6-994B-F01A5D0A5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D412719B-772B-4838-9F6E-3A268FD36C38}"/>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1576854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5000 distance.jpg">
            <a:extLst>
              <a:ext uri="{FF2B5EF4-FFF2-40B4-BE49-F238E27FC236}">
                <a16:creationId xmlns:a16="http://schemas.microsoft.com/office/drawing/2014/main" id="{AD72A618-F483-44C3-B41E-87455112BB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26D6E80B-7205-4463-B47E-B3D9140950DB}"/>
              </a:ext>
            </a:extLst>
          </p:cNvPr>
          <p:cNvSpPr>
            <a:spLocks noGrp="1" noChangeArrowheads="1"/>
          </p:cNvSpPr>
          <p:nvPr>
            <p:ph type="title"/>
          </p:nvPr>
        </p:nvSpPr>
        <p:spPr>
          <a:xfrm>
            <a:off x="228600" y="457200"/>
            <a:ext cx="8915400" cy="1066800"/>
          </a:xfrm>
        </p:spPr>
        <p:txBody>
          <a:bodyPr/>
          <a:lstStyle/>
          <a:p>
            <a:pPr eaLnBrk="1" hangingPunct="1"/>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A huge crowd in a remote place</a:t>
            </a:r>
          </a:p>
        </p:txBody>
      </p:sp>
    </p:spTree>
    <p:extLst>
      <p:ext uri="{BB962C8B-B14F-4D97-AF65-F5344CB8AC3E}">
        <p14:creationId xmlns:p14="http://schemas.microsoft.com/office/powerpoint/2010/main" val="3941453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Jesus with Authority.jpg">
            <a:extLst>
              <a:ext uri="{FF2B5EF4-FFF2-40B4-BE49-F238E27FC236}">
                <a16:creationId xmlns:a16="http://schemas.microsoft.com/office/drawing/2014/main" id="{ED623738-3F9B-4ADC-A370-6FFCF8EEA3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D945D566-9C8A-4EBC-8397-96206605CE02}"/>
              </a:ext>
            </a:extLst>
          </p:cNvPr>
          <p:cNvSpPr>
            <a:spLocks noChangeArrowheads="1"/>
          </p:cNvSpPr>
          <p:nvPr/>
        </p:nvSpPr>
        <p:spPr bwMode="auto">
          <a:xfrm>
            <a:off x="5087938" y="152400"/>
            <a:ext cx="4016375" cy="1981200"/>
          </a:xfrm>
          <a:prstGeom prst="wedgeRoundRectCallout">
            <a:avLst>
              <a:gd name="adj1" fmla="val 56"/>
              <a:gd name="adj2" fmla="val 9706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Where shall we buy bread for these people to eat?</a:t>
            </a:r>
          </a:p>
        </p:txBody>
      </p:sp>
      <p:sp>
        <p:nvSpPr>
          <p:cNvPr id="43015" name="Rectangle 11">
            <a:extLst>
              <a:ext uri="{FF2B5EF4-FFF2-40B4-BE49-F238E27FC236}">
                <a16:creationId xmlns:a16="http://schemas.microsoft.com/office/drawing/2014/main" id="{CB7EFF35-53A6-4ECC-B45A-AF365602B76C}"/>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367639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Philip not enough money.jpg">
            <a:extLst>
              <a:ext uri="{FF2B5EF4-FFF2-40B4-BE49-F238E27FC236}">
                <a16:creationId xmlns:a16="http://schemas.microsoft.com/office/drawing/2014/main" id="{7F510B1F-1133-413A-AE3B-DCF188A208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5" name="AutoShape 9">
            <a:extLst>
              <a:ext uri="{FF2B5EF4-FFF2-40B4-BE49-F238E27FC236}">
                <a16:creationId xmlns:a16="http://schemas.microsoft.com/office/drawing/2014/main" id="{A91C155C-C2BA-4CE8-911C-FF03A944632C}"/>
              </a:ext>
            </a:extLst>
          </p:cNvPr>
          <p:cNvSpPr>
            <a:spLocks noChangeArrowheads="1"/>
          </p:cNvSpPr>
          <p:nvPr/>
        </p:nvSpPr>
        <p:spPr bwMode="auto">
          <a:xfrm flipH="1">
            <a:off x="76200" y="152400"/>
            <a:ext cx="4913313" cy="1981200"/>
          </a:xfrm>
          <a:prstGeom prst="wedgeRoundRectCallout">
            <a:avLst>
              <a:gd name="adj1" fmla="val -36773"/>
              <a:gd name="adj2" fmla="val 100875"/>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8 months’ wages would not buy enough bread for each one to have a bite!!</a:t>
            </a:r>
          </a:p>
        </p:txBody>
      </p:sp>
      <p:sp>
        <p:nvSpPr>
          <p:cNvPr id="43015" name="Rectangle 11">
            <a:extLst>
              <a:ext uri="{FF2B5EF4-FFF2-40B4-BE49-F238E27FC236}">
                <a16:creationId xmlns:a16="http://schemas.microsoft.com/office/drawing/2014/main" id="{2837034B-9223-467C-9224-EEFDF0DBB979}"/>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801990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80585"/>
                                        </p:tgtEl>
                                        <p:attrNameLst>
                                          <p:attrName>style.visibility</p:attrName>
                                        </p:attrNameLst>
                                      </p:cBhvr>
                                      <p:to>
                                        <p:strVal val="visible"/>
                                      </p:to>
                                    </p:set>
                                    <p:animEffect transition="in" filter="fade">
                                      <p:cBhvr>
                                        <p:cTn id="7" dur="2000"/>
                                        <p:tgtEl>
                                          <p:spTgt spid="280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Boy with 5 loaves &amp; 2 fishes.jpg">
            <a:extLst>
              <a:ext uri="{FF2B5EF4-FFF2-40B4-BE49-F238E27FC236}">
                <a16:creationId xmlns:a16="http://schemas.microsoft.com/office/drawing/2014/main" id="{D6FFBE37-3BBD-4E34-9649-9B2CAB87F9B2}"/>
              </a:ext>
            </a:extLst>
          </p:cNvPr>
          <p:cNvPicPr>
            <a:picLocks noChangeAspect="1"/>
          </p:cNvPicPr>
          <p:nvPr/>
        </p:nvPicPr>
        <p:blipFill>
          <a:blip r:embed="rId2">
            <a:extLst>
              <a:ext uri="{28A0092B-C50C-407E-A947-70E740481C1C}">
                <a14:useLocalDpi xmlns:a14="http://schemas.microsoft.com/office/drawing/2010/main" val="0"/>
              </a:ext>
            </a:extLst>
          </a:blip>
          <a:srcRect l="18227" r="6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9D32CD-A819-426B-AD52-8FCFBD87A689}"/>
              </a:ext>
            </a:extLst>
          </p:cNvPr>
          <p:cNvSpPr>
            <a:spLocks noGrp="1"/>
          </p:cNvSpPr>
          <p:nvPr>
            <p:ph type="title"/>
          </p:nvPr>
        </p:nvSpPr>
        <p:spPr>
          <a:xfrm>
            <a:off x="-152400" y="5638800"/>
            <a:ext cx="3962400" cy="990600"/>
          </a:xfrm>
        </p:spPr>
        <p:txBody>
          <a:bodyPr/>
          <a:lstStyle/>
          <a:p>
            <a:r>
              <a:rPr lang="en-US" altLang="en-US" sz="3200">
                <a:effectLst>
                  <a:outerShdw blurRad="38100" dist="38100" dir="2700000" algn="tl">
                    <a:srgbClr val="000000"/>
                  </a:outerShdw>
                </a:effectLst>
                <a:latin typeface="Arial" panose="020B0604020202020204" pitchFamily="34" charset="0"/>
                <a:ea typeface="ＭＳ Ｐゴシック" panose="020B0600070205080204" pitchFamily="34" charset="-128"/>
              </a:rPr>
              <a:t>Andrew being helpful</a:t>
            </a:r>
          </a:p>
        </p:txBody>
      </p:sp>
      <p:sp>
        <p:nvSpPr>
          <p:cNvPr id="5" name="AutoShape 9">
            <a:extLst>
              <a:ext uri="{FF2B5EF4-FFF2-40B4-BE49-F238E27FC236}">
                <a16:creationId xmlns:a16="http://schemas.microsoft.com/office/drawing/2014/main" id="{F08B64BC-0D34-4913-A47F-3603813F3DCB}"/>
              </a:ext>
            </a:extLst>
          </p:cNvPr>
          <p:cNvSpPr>
            <a:spLocks noChangeArrowheads="1"/>
          </p:cNvSpPr>
          <p:nvPr/>
        </p:nvSpPr>
        <p:spPr bwMode="auto">
          <a:xfrm flipH="1">
            <a:off x="0" y="152400"/>
            <a:ext cx="4989513" cy="2819400"/>
          </a:xfrm>
          <a:prstGeom prst="wedgeRoundRectCallout">
            <a:avLst>
              <a:gd name="adj1" fmla="val -56903"/>
              <a:gd name="adj2" fmla="val 18153"/>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“There’s a young boy here with five barley loaves and two fish. But what good is that with this huge crowd?”</a:t>
            </a:r>
          </a:p>
        </p:txBody>
      </p:sp>
    </p:spTree>
    <p:extLst>
      <p:ext uri="{BB962C8B-B14F-4D97-AF65-F5344CB8AC3E}">
        <p14:creationId xmlns:p14="http://schemas.microsoft.com/office/powerpoint/2010/main" val="2847331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3730" name="Picture 8" descr="Jesus Smiling.jpg">
            <a:extLst>
              <a:ext uri="{FF2B5EF4-FFF2-40B4-BE49-F238E27FC236}">
                <a16:creationId xmlns:a16="http://schemas.microsoft.com/office/drawing/2014/main" id="{787DC607-3C43-4FEE-A166-2A5119CEDA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6837EADC-7908-4D80-84FA-737C836BFD5A}"/>
              </a:ext>
            </a:extLst>
          </p:cNvPr>
          <p:cNvSpPr>
            <a:spLocks noChangeArrowheads="1"/>
          </p:cNvSpPr>
          <p:nvPr/>
        </p:nvSpPr>
        <p:spPr bwMode="auto">
          <a:xfrm flipH="1">
            <a:off x="1752600" y="685800"/>
            <a:ext cx="6934200" cy="838200"/>
          </a:xfrm>
          <a:prstGeom prst="wedgeRoundRectCallout">
            <a:avLst>
              <a:gd name="adj1" fmla="val -431"/>
              <a:gd name="adj2" fmla="val 251097"/>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Tell everyone to sit down.</a:t>
            </a:r>
          </a:p>
        </p:txBody>
      </p:sp>
      <p:sp>
        <p:nvSpPr>
          <p:cNvPr id="43015" name="Rectangle 11">
            <a:extLst>
              <a:ext uri="{FF2B5EF4-FFF2-40B4-BE49-F238E27FC236}">
                <a16:creationId xmlns:a16="http://schemas.microsoft.com/office/drawing/2014/main" id="{BEAA3CBB-4700-45D9-A466-F6B3D3E51C5D}"/>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59509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a:extLst>
              <a:ext uri="{FF2B5EF4-FFF2-40B4-BE49-F238E27FC236}">
                <a16:creationId xmlns:a16="http://schemas.microsoft.com/office/drawing/2014/main" id="{44FB686F-20D3-4C2E-AADD-0194D719A540}"/>
              </a:ext>
            </a:extLst>
          </p:cNvPr>
          <p:cNvSpPr>
            <a:spLocks noChangeArrowheads="1"/>
          </p:cNvSpPr>
          <p:nvPr/>
        </p:nvSpPr>
        <p:spPr bwMode="auto">
          <a:xfrm>
            <a:off x="228600" y="400056"/>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then took the loaves, gave thanks...</a:t>
            </a:r>
          </a:p>
        </p:txBody>
      </p:sp>
      <p:sp>
        <p:nvSpPr>
          <p:cNvPr id="45062" name="Rectangle 12">
            <a:extLst>
              <a:ext uri="{FF2B5EF4-FFF2-40B4-BE49-F238E27FC236}">
                <a16:creationId xmlns:a16="http://schemas.microsoft.com/office/drawing/2014/main" id="{6C9F8761-0FF2-4FC9-A796-4A569D82F53A}"/>
              </a:ext>
            </a:extLst>
          </p:cNvPr>
          <p:cNvSpPr>
            <a:spLocks noGrp="1" noChangeArrowheads="1"/>
          </p:cNvSpPr>
          <p:nvPr>
            <p:ph type="title"/>
          </p:nvPr>
        </p:nvSpPr>
        <p:spPr>
          <a:xfrm>
            <a:off x="0" y="6858000"/>
            <a:ext cx="1981200" cy="838200"/>
          </a:xfrm>
        </p:spPr>
        <p:txBody>
          <a:bodyPr/>
          <a:lstStyle/>
          <a:p>
            <a:pPr eaLnBrk="1" hangingPunct="1">
              <a:defRPr/>
            </a:pPr>
            <a:r>
              <a:rPr lang="en-US" sz="1600"/>
              <a:t>Verse 9-11</a:t>
            </a:r>
          </a:p>
        </p:txBody>
      </p:sp>
      <p:pic>
        <p:nvPicPr>
          <p:cNvPr id="75780" name="Picture 7" descr="Jesus Praying over Bread.jpg">
            <a:extLst>
              <a:ext uri="{FF2B5EF4-FFF2-40B4-BE49-F238E27FC236}">
                <a16:creationId xmlns:a16="http://schemas.microsoft.com/office/drawing/2014/main" id="{2AC4ADD7-86D0-41C6-A56D-5D8A88C21F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3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a:extLst>
              <a:ext uri="{FF2B5EF4-FFF2-40B4-BE49-F238E27FC236}">
                <a16:creationId xmlns:a16="http://schemas.microsoft.com/office/drawing/2014/main" id="{4B8E37CC-1FF6-4EDF-9298-9E9F0A678B6E}"/>
              </a:ext>
            </a:extLst>
          </p:cNvPr>
          <p:cNvSpPr>
            <a:spLocks noChangeArrowheads="1"/>
          </p:cNvSpPr>
          <p:nvPr/>
        </p:nvSpPr>
        <p:spPr bwMode="auto">
          <a:xfrm>
            <a:off x="228600" y="0"/>
            <a:ext cx="876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then took the loaves, gave thanks, and distributed to those who were seated as much as they wanted...</a:t>
            </a:r>
          </a:p>
        </p:txBody>
      </p:sp>
      <p:sp>
        <p:nvSpPr>
          <p:cNvPr id="45062" name="Rectangle 12">
            <a:extLst>
              <a:ext uri="{FF2B5EF4-FFF2-40B4-BE49-F238E27FC236}">
                <a16:creationId xmlns:a16="http://schemas.microsoft.com/office/drawing/2014/main" id="{12C05BC9-37CA-47CA-BFBB-0D9F17437189}"/>
              </a:ext>
            </a:extLst>
          </p:cNvPr>
          <p:cNvSpPr>
            <a:spLocks noGrp="1" noChangeArrowheads="1"/>
          </p:cNvSpPr>
          <p:nvPr>
            <p:ph type="title"/>
          </p:nvPr>
        </p:nvSpPr>
        <p:spPr>
          <a:xfrm>
            <a:off x="0" y="6858000"/>
            <a:ext cx="1981200" cy="838200"/>
          </a:xfrm>
        </p:spPr>
        <p:txBody>
          <a:bodyPr/>
          <a:lstStyle/>
          <a:p>
            <a:pPr eaLnBrk="1" hangingPunct="1">
              <a:defRPr/>
            </a:pPr>
            <a:r>
              <a:rPr lang="en-US" sz="1600"/>
              <a:t>Verse 9-11</a:t>
            </a:r>
          </a:p>
        </p:txBody>
      </p:sp>
      <p:pic>
        <p:nvPicPr>
          <p:cNvPr id="77828" name="Picture 8" descr="5 loaves &amp; 2 fish.jpg">
            <a:extLst>
              <a:ext uri="{FF2B5EF4-FFF2-40B4-BE49-F238E27FC236}">
                <a16:creationId xmlns:a16="http://schemas.microsoft.com/office/drawing/2014/main" id="{6E1BB532-336C-4ACD-9B83-F777A070E1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81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330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BF14-52F3-42C4-AA5D-2D08A662BCE5}"/>
              </a:ext>
            </a:extLst>
          </p:cNvPr>
          <p:cNvSpPr>
            <a:spLocks noGrp="1"/>
          </p:cNvSpPr>
          <p:nvPr>
            <p:ph type="title"/>
          </p:nvPr>
        </p:nvSpPr>
        <p:spPr>
          <a:xfrm>
            <a:off x="0" y="0"/>
            <a:ext cx="9144000" cy="990600"/>
          </a:xfrm>
        </p:spPr>
        <p:txBody>
          <a:bodyPr/>
          <a:lstStyle/>
          <a:p>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Bread Multiplied!</a:t>
            </a:r>
          </a:p>
        </p:txBody>
      </p:sp>
      <p:pic>
        <p:nvPicPr>
          <p:cNvPr id="79875" name="Picture 3" descr="Bread Multiplied.jpg">
            <a:extLst>
              <a:ext uri="{FF2B5EF4-FFF2-40B4-BE49-F238E27FC236}">
                <a16:creationId xmlns:a16="http://schemas.microsoft.com/office/drawing/2014/main" id="{7F1703AB-858E-48DB-8AF2-BDEE960F6749}"/>
              </a:ext>
            </a:extLst>
          </p:cNvPr>
          <p:cNvPicPr>
            <a:picLocks noChangeAspect="1"/>
          </p:cNvPicPr>
          <p:nvPr/>
        </p:nvPicPr>
        <p:blipFill>
          <a:blip r:embed="rId2">
            <a:extLst>
              <a:ext uri="{28A0092B-C50C-407E-A947-70E740481C1C}">
                <a14:useLocalDpi xmlns:a14="http://schemas.microsoft.com/office/drawing/2010/main" val="0"/>
              </a:ext>
            </a:extLst>
          </a:blip>
          <a:srcRect l="12122"/>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95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Controversy over the King</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51483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l"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Rejection</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489398" y="2188213"/>
            <a:ext cx="3799268" cy="4413166"/>
          </a:xfrm>
          <a:prstGeom prst="rect">
            <a:avLst/>
          </a:prstGeom>
          <a:noFill/>
          <a:ln w="9525">
            <a:noFill/>
            <a:miter lim="800000"/>
            <a:headEnd/>
            <a:tailEnd/>
          </a:ln>
          <a:effectLst/>
        </p:spPr>
        <p:txBody>
          <a:bodyPr anchor="t"/>
          <a:lstStyle/>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Herod Antipas</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Galilee Cities</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Pharisees</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Nation of Israel</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Nazareth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1D35ED2E-9861-59A0-D85A-C322CE8A69D0}"/>
              </a:ext>
            </a:extLst>
          </p:cNvPr>
          <p:cNvSpPr>
            <a:spLocks noChangeArrowheads="1"/>
          </p:cNvSpPr>
          <p:nvPr/>
        </p:nvSpPr>
        <p:spPr bwMode="auto">
          <a:xfrm>
            <a:off x="4533042" y="1368756"/>
            <a:ext cx="3271557" cy="703831"/>
          </a:xfrm>
          <a:prstGeom prst="rect">
            <a:avLst/>
          </a:prstGeom>
          <a:gradFill flip="none" rotWithShape="1">
            <a:gsLst>
              <a:gs pos="0">
                <a:schemeClr val="tx1"/>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l"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Acceptance</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288665" y="2188213"/>
            <a:ext cx="4687910" cy="4413166"/>
          </a:xfrm>
          <a:prstGeom prst="rect">
            <a:avLst/>
          </a:prstGeom>
          <a:noFill/>
          <a:ln w="9525">
            <a:noFill/>
            <a:miter lim="800000"/>
            <a:headEnd/>
            <a:tailEnd/>
          </a:ln>
          <a:effectLst/>
        </p:spPr>
        <p:txBody>
          <a:bodyPr anchor="t"/>
          <a:lstStyle/>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Woman at Simon's home</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Wealthy women supporting Jesus</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Is</a:t>
            </a:r>
            <a:r>
              <a:rPr kumimoji="0" lang="en-GB" sz="3200" b="1" i="0" u="none" strike="noStrike" kern="0" cap="none" spc="0" normalizeH="0" baseline="0" noProof="0" dirty="0" err="1">
                <a:ln>
                  <a:noFill/>
                </a:ln>
                <a:solidFill>
                  <a:srgbClr val="FFFFFF"/>
                </a:solidFill>
                <a:effectLst>
                  <a:glow rad="228600">
                    <a:srgbClr val="220011"/>
                  </a:glow>
                </a:effectLst>
                <a:uLnTx/>
                <a:uFillTx/>
                <a:latin typeface="Arial"/>
                <a:ea typeface="ＭＳ Ｐゴシック" charset="0"/>
                <a:cs typeface="Arial"/>
              </a:rPr>
              <a:t>rael</a:t>
            </a: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after the Interadvent Age</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World, Sea, disease, death, &amp; blindness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21513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5000 close-up.jpg">
            <a:extLst>
              <a:ext uri="{FF2B5EF4-FFF2-40B4-BE49-F238E27FC236}">
                <a16:creationId xmlns:a16="http://schemas.microsoft.com/office/drawing/2014/main" id="{683FDCED-6424-4651-9CCA-27E6030853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D4D677-EFEC-4AA7-BFBE-A0CA65783772}"/>
              </a:ext>
            </a:extLst>
          </p:cNvPr>
          <p:cNvSpPr>
            <a:spLocks noGrp="1"/>
          </p:cNvSpPr>
          <p:nvPr>
            <p:ph type="title"/>
          </p:nvPr>
        </p:nvSpPr>
        <p:spPr>
          <a:xfrm>
            <a:off x="0" y="0"/>
            <a:ext cx="9144000" cy="16764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What’s the Point?  </a:t>
            </a:r>
            <a:b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crowd is the key!</a:t>
            </a:r>
          </a:p>
        </p:txBody>
      </p:sp>
    </p:spTree>
    <p:extLst>
      <p:ext uri="{BB962C8B-B14F-4D97-AF65-F5344CB8AC3E}">
        <p14:creationId xmlns:p14="http://schemas.microsoft.com/office/powerpoint/2010/main" val="2477465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5308-C606-4D47-8247-4E19C82076F0}"/>
              </a:ext>
            </a:extLst>
          </p:cNvPr>
          <p:cNvSpPr>
            <a:spLocks noGrp="1"/>
          </p:cNvSpPr>
          <p:nvPr>
            <p:ph type="title"/>
          </p:nvPr>
        </p:nvSpPr>
        <p:spPr>
          <a:xfrm>
            <a:off x="0" y="0"/>
            <a:ext cx="9144000" cy="1752600"/>
          </a:xfrm>
        </p:spPr>
        <p:txBody>
          <a:bodyPr/>
          <a:lstStyle/>
          <a:p>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When the people saw him do this miraculous sign, they exclaimed,</a:t>
            </a:r>
          </a:p>
        </p:txBody>
      </p:sp>
      <p:pic>
        <p:nvPicPr>
          <p:cNvPr id="81923" name="Picture 3" descr="5000 say be our king.jpg">
            <a:extLst>
              <a:ext uri="{FF2B5EF4-FFF2-40B4-BE49-F238E27FC236}">
                <a16:creationId xmlns:a16="http://schemas.microsoft.com/office/drawing/2014/main" id="{E2639463-7496-4555-AF78-D07B8C8352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4F2FC613-C0D8-4DF0-B032-BFAE3445982A}"/>
              </a:ext>
            </a:extLst>
          </p:cNvPr>
          <p:cNvSpPr>
            <a:spLocks noChangeArrowheads="1"/>
          </p:cNvSpPr>
          <p:nvPr/>
        </p:nvSpPr>
        <p:spPr bwMode="auto">
          <a:xfrm>
            <a:off x="5562600" y="1524000"/>
            <a:ext cx="3581400" cy="3124200"/>
          </a:xfrm>
          <a:prstGeom prst="wedgeRoundRectCallout">
            <a:avLst>
              <a:gd name="adj1" fmla="val -65889"/>
              <a:gd name="adj2" fmla="val 8369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“Surely, he is the Prophet we have been expecting!” </a:t>
            </a:r>
            <a:b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(6:24 NLT)</a:t>
            </a:r>
          </a:p>
        </p:txBody>
      </p:sp>
    </p:spTree>
    <p:extLst>
      <p:ext uri="{BB962C8B-B14F-4D97-AF65-F5344CB8AC3E}">
        <p14:creationId xmlns:p14="http://schemas.microsoft.com/office/powerpoint/2010/main" val="184370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5">
            <a:extLst>
              <a:ext uri="{FF2B5EF4-FFF2-40B4-BE49-F238E27FC236}">
                <a16:creationId xmlns:a16="http://schemas.microsoft.com/office/drawing/2014/main" id="{6F95158C-89BB-4FFC-BEAE-7D8A79BA7CB7}"/>
              </a:ext>
            </a:extLst>
          </p:cNvPr>
          <p:cNvGrpSpPr>
            <a:grpSpLocks/>
          </p:cNvGrpSpPr>
          <p:nvPr/>
        </p:nvGrpSpPr>
        <p:grpSpPr bwMode="auto">
          <a:xfrm>
            <a:off x="152400" y="304800"/>
            <a:ext cx="4514850" cy="4572000"/>
            <a:chOff x="96" y="192"/>
            <a:chExt cx="2844" cy="2880"/>
          </a:xfrm>
        </p:grpSpPr>
        <p:pic>
          <p:nvPicPr>
            <p:cNvPr id="82949" name="Picture 2">
              <a:extLst>
                <a:ext uri="{FF2B5EF4-FFF2-40B4-BE49-F238E27FC236}">
                  <a16:creationId xmlns:a16="http://schemas.microsoft.com/office/drawing/2014/main" id="{894B83F9-B61D-4539-90F9-0770973CB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4">
              <a:extLst>
                <a:ext uri="{FF2B5EF4-FFF2-40B4-BE49-F238E27FC236}">
                  <a16:creationId xmlns:a16="http://schemas.microsoft.com/office/drawing/2014/main" id="{2D508237-B7FB-4037-8167-A96C2F926A7F}"/>
                </a:ext>
              </a:extLst>
            </p:cNvPr>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82947" name="Rectangle 3">
            <a:extLst>
              <a:ext uri="{FF2B5EF4-FFF2-40B4-BE49-F238E27FC236}">
                <a16:creationId xmlns:a16="http://schemas.microsoft.com/office/drawing/2014/main" id="{F129F9DC-00B1-480D-B719-B079185CDF9D}"/>
              </a:ext>
            </a:extLst>
          </p:cNvPr>
          <p:cNvSpPr>
            <a:spLocks noGrp="1" noChangeArrowheads="1"/>
          </p:cNvSpPr>
          <p:nvPr>
            <p:ph type="ctrTitle"/>
          </p:nvPr>
        </p:nvSpPr>
        <p:spPr>
          <a:xfrm>
            <a:off x="3200400" y="0"/>
            <a:ext cx="5943600" cy="1708150"/>
          </a:xfrm>
        </p:spPr>
        <p:txBody>
          <a:bodyPr/>
          <a:lstStyle/>
          <a:p>
            <a:pPr eaLnBrk="1" hangingPunct="1"/>
            <a:r>
              <a:rPr lang="en-US" altLang="en-US" sz="3500" b="1" dirty="0">
                <a:ea typeface="ＭＳ Ｐゴシック" panose="020B0600070205080204" pitchFamily="34" charset="-128"/>
              </a:rPr>
              <a:t>Prophecy of a Prophet given through Moses </a:t>
            </a:r>
            <a:br>
              <a:rPr lang="en-US" altLang="en-US" sz="3500" b="1" dirty="0">
                <a:ea typeface="ＭＳ Ｐゴシック" panose="020B0600070205080204" pitchFamily="34" charset="-128"/>
              </a:rPr>
            </a:br>
            <a:r>
              <a:rPr lang="en-US" altLang="en-US" sz="3500" b="1" dirty="0">
                <a:ea typeface="ＭＳ Ｐゴシック" panose="020B0600070205080204" pitchFamily="34" charset="-128"/>
              </a:rPr>
              <a:t>(Deut. 18:15)</a:t>
            </a:r>
            <a:endParaRPr lang="en-US" altLang="en-US" sz="3500" dirty="0">
              <a:ea typeface="ＭＳ Ｐゴシック" panose="020B0600070205080204" pitchFamily="34" charset="-128"/>
            </a:endParaRPr>
          </a:p>
        </p:txBody>
      </p:sp>
      <p:sp>
        <p:nvSpPr>
          <p:cNvPr id="89094" name="Text Box 6">
            <a:extLst>
              <a:ext uri="{FF2B5EF4-FFF2-40B4-BE49-F238E27FC236}">
                <a16:creationId xmlns:a16="http://schemas.microsoft.com/office/drawing/2014/main" id="{4731E5EC-9964-470F-85A8-F1A853D2E324}"/>
              </a:ext>
            </a:extLst>
          </p:cNvPr>
          <p:cNvSpPr txBox="1">
            <a:spLocks noChangeArrowheads="1"/>
          </p:cNvSpPr>
          <p:nvPr/>
        </p:nvSpPr>
        <p:spPr bwMode="auto">
          <a:xfrm>
            <a:off x="5165725" y="1828800"/>
            <a:ext cx="3597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 will raise up a Prophet like you from among their fellow Israelites. I will put my words in his mouth, and he will tell the people everything I command him.”</a:t>
            </a:r>
          </a:p>
        </p:txBody>
      </p:sp>
    </p:spTree>
    <p:extLst>
      <p:ext uri="{BB962C8B-B14F-4D97-AF65-F5344CB8AC3E}">
        <p14:creationId xmlns:p14="http://schemas.microsoft.com/office/powerpoint/2010/main" val="9943975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111</a:t>
            </a: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0"/>
            <a:ext cx="7772400" cy="838200"/>
          </a:xfrm>
        </p:spPr>
        <p:txBody>
          <a:bodyPr/>
          <a:lstStyle/>
          <a:p>
            <a:r>
              <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Signs in John’s Gospel</a:t>
            </a: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Signs unique to John's Gospel in yellow (6 of the 9 miracles)</a:t>
            </a: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WATER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TO WINE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2:1-11</a:t>
            </a: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HEALING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OFFICIAL’S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SON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4:46-54</a:t>
            </a: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HEALING</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PARALYTIC</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5:1-18</a:t>
            </a: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FEEDING</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5000</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6:1-15</a:t>
            </a: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WALKING</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ON WATER</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6:16-24</a:t>
            </a: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HEALING</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BLIND MAN</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9:1-7</a:t>
            </a: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RAISING</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LAZARUS</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11:1-45</a:t>
            </a: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CHRIST’S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RESURRECTION</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20:1-31</a:t>
            </a: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FISH</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CATCH</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21:1-3</a:t>
            </a: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7" descr="Synagogue eat my flesh.jpg">
            <a:extLst>
              <a:ext uri="{FF2B5EF4-FFF2-40B4-BE49-F238E27FC236}">
                <a16:creationId xmlns:a16="http://schemas.microsoft.com/office/drawing/2014/main" id="{0892B070-8CDC-41E3-BC68-8BA174CA14E9}"/>
              </a:ext>
            </a:extLst>
          </p:cNvPr>
          <p:cNvPicPr>
            <a:picLocks noChangeAspect="1"/>
          </p:cNvPicPr>
          <p:nvPr/>
        </p:nvPicPr>
        <p:blipFill>
          <a:blip r:embed="rId3">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a:extLst>
              <a:ext uri="{FF2B5EF4-FFF2-40B4-BE49-F238E27FC236}">
                <a16:creationId xmlns:a16="http://schemas.microsoft.com/office/drawing/2014/main" id="{D3CAB9AE-2FCB-44DA-BF97-D094B1606855}"/>
              </a:ext>
            </a:extLst>
          </p:cNvPr>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John</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9462" name="Text Box 6">
            <a:extLst>
              <a:ext uri="{FF2B5EF4-FFF2-40B4-BE49-F238E27FC236}">
                <a16:creationId xmlns:a16="http://schemas.microsoft.com/office/drawing/2014/main" id="{E55A87E9-ACB7-46D6-9ACC-6D22239EA8A4}"/>
              </a:ext>
            </a:extLst>
          </p:cNvPr>
          <p:cNvSpPr txBox="1">
            <a:spLocks noChangeArrowheads="1"/>
          </p:cNvSpPr>
          <p:nvPr/>
        </p:nvSpPr>
        <p:spPr bwMode="auto">
          <a:xfrm>
            <a:off x="0" y="3352800"/>
            <a:ext cx="9144000" cy="3540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Key Verse</a:t>
            </a:r>
            <a:endParaRPr kumimoji="0" lang="en-US" altLang="zh-CN"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“Jesus did many other miraculous </a:t>
            </a:r>
            <a:r>
              <a:rPr kumimoji="0" lang="en-US" altLang="zh-CN"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signs </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in the presence of his disciples, which are not recorded in this book.  But these are written </a:t>
            </a:r>
            <a:r>
              <a:rPr kumimoji="0" lang="en-US" altLang="zh-CN"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that you may believe </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that Jesus is the Christ, the Son of God, and that by believing </a:t>
            </a:r>
            <a:b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you may have life in his name” (20:30-31).</a:t>
            </a:r>
            <a:endParaRPr kumimoji="0" lang="en-US"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7765" name="Rectangle 1031">
            <a:extLst>
              <a:ext uri="{FF2B5EF4-FFF2-40B4-BE49-F238E27FC236}">
                <a16:creationId xmlns:a16="http://schemas.microsoft.com/office/drawing/2014/main" id="{95ED56F0-9E1E-418C-ABDE-40D8368762DC}"/>
              </a:ext>
            </a:extLst>
          </p:cNvPr>
          <p:cNvSpPr>
            <a:spLocks noGrp="1" noChangeArrowheads="1"/>
          </p:cNvSpPr>
          <p:nvPr>
            <p:ph type="title" idx="4294967295"/>
          </p:nvPr>
        </p:nvSpPr>
        <p:spPr>
          <a:xfrm>
            <a:off x="2805113" y="533400"/>
            <a:ext cx="3533775" cy="1190625"/>
          </a:xfrm>
        </p:spPr>
        <p:txBody>
          <a:bodyPr lIns="91440" tIns="45720" rIns="91440" bIns="45720" anchor="t">
            <a:spAutoFit/>
          </a:bodyPr>
          <a:lstStyle/>
          <a:p>
            <a:pPr eaLnBrk="1" hangingPunct="1"/>
            <a:r>
              <a:rPr lang="en-US" altLang="zh-CN" sz="3600" b="1" u="sng">
                <a:solidFill>
                  <a:srgbClr val="FFFF00"/>
                </a:solidFill>
                <a:ea typeface="ＭＳ Ｐゴシック" panose="020B0600070205080204" pitchFamily="34" charset="-128"/>
                <a:cs typeface="Arial" panose="020B0604020202020204" pitchFamily="34" charset="0"/>
              </a:rPr>
              <a:t>Key Word</a:t>
            </a:r>
            <a:r>
              <a:rPr lang="en-US" altLang="zh-CN" sz="3600" b="1">
                <a:solidFill>
                  <a:srgbClr val="FFFF00"/>
                </a:solidFill>
                <a:ea typeface="ＭＳ Ｐゴシック" panose="020B0600070205080204" pitchFamily="34" charset="-128"/>
                <a:cs typeface="Arial" panose="020B0604020202020204" pitchFamily="34" charset="0"/>
              </a:rPr>
              <a:t> </a:t>
            </a:r>
            <a:r>
              <a:rPr lang="en-US" altLang="zh-CN" sz="3600" b="1">
                <a:solidFill>
                  <a:schemeClr val="tx1"/>
                </a:solidFill>
                <a:ea typeface="ＭＳ Ｐゴシック" panose="020B0600070205080204" pitchFamily="34" charset="-128"/>
                <a:cs typeface="Arial" panose="020B0604020202020204" pitchFamily="34" charset="0"/>
              </a:rPr>
              <a:t>Believe</a:t>
            </a:r>
            <a:endParaRPr lang="en-US" altLang="en-US" sz="3600" b="1" u="sng">
              <a:solidFill>
                <a:schemeClr val="tx1"/>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78801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descr="5000_crowd1">
            <a:extLst>
              <a:ext uri="{FF2B5EF4-FFF2-40B4-BE49-F238E27FC236}">
                <a16:creationId xmlns:a16="http://schemas.microsoft.com/office/drawing/2014/main" id="{0B1B2295-2221-428B-853A-8D389A6EB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AutoShape 10">
            <a:extLst>
              <a:ext uri="{FF2B5EF4-FFF2-40B4-BE49-F238E27FC236}">
                <a16:creationId xmlns:a16="http://schemas.microsoft.com/office/drawing/2014/main" id="{4380070C-5249-461C-B85D-37B71DBC56E9}"/>
              </a:ext>
            </a:extLst>
          </p:cNvPr>
          <p:cNvSpPr>
            <a:spLocks noChangeArrowheads="1"/>
          </p:cNvSpPr>
          <p:nvPr/>
        </p:nvSpPr>
        <p:spPr bwMode="auto">
          <a:xfrm>
            <a:off x="2286000" y="0"/>
            <a:ext cx="4648200" cy="3657600"/>
          </a:xfrm>
          <a:prstGeom prst="cloudCallout">
            <a:avLst>
              <a:gd name="adj1" fmla="val -39889"/>
              <a:gd name="adj2" fmla="val 67667"/>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281608" name="Picture 8" descr="King">
            <a:extLst>
              <a:ext uri="{FF2B5EF4-FFF2-40B4-BE49-F238E27FC236}">
                <a16:creationId xmlns:a16="http://schemas.microsoft.com/office/drawing/2014/main" id="{E6AA5286-F593-44A2-BCEB-DDEBA8DD6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33400"/>
            <a:ext cx="3657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12">
            <a:extLst>
              <a:ext uri="{FF2B5EF4-FFF2-40B4-BE49-F238E27FC236}">
                <a16:creationId xmlns:a16="http://schemas.microsoft.com/office/drawing/2014/main" id="{97CE4D0E-63C5-4618-83BC-0450B726CB71}"/>
              </a:ext>
            </a:extLst>
          </p:cNvPr>
          <p:cNvSpPr>
            <a:spLocks noChangeArrowheads="1"/>
          </p:cNvSpPr>
          <p:nvPr/>
        </p:nvSpPr>
        <p:spPr bwMode="auto">
          <a:xfrm>
            <a:off x="5257800" y="32004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4" name="Oval 13">
            <a:extLst>
              <a:ext uri="{FF2B5EF4-FFF2-40B4-BE49-F238E27FC236}">
                <a16:creationId xmlns:a16="http://schemas.microsoft.com/office/drawing/2014/main" id="{2464EC13-6FC4-4ED9-B9F4-74811689EDB4}"/>
              </a:ext>
            </a:extLst>
          </p:cNvPr>
          <p:cNvSpPr>
            <a:spLocks noChangeArrowheads="1"/>
          </p:cNvSpPr>
          <p:nvPr/>
        </p:nvSpPr>
        <p:spPr bwMode="auto">
          <a:xfrm>
            <a:off x="5715000" y="35052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5" name="Oval 14">
            <a:extLst>
              <a:ext uri="{FF2B5EF4-FFF2-40B4-BE49-F238E27FC236}">
                <a16:creationId xmlns:a16="http://schemas.microsoft.com/office/drawing/2014/main" id="{6179D53B-6757-47B9-975D-A32DC9ABDEF0}"/>
              </a:ext>
            </a:extLst>
          </p:cNvPr>
          <p:cNvSpPr>
            <a:spLocks noChangeArrowheads="1"/>
          </p:cNvSpPr>
          <p:nvPr/>
        </p:nvSpPr>
        <p:spPr bwMode="auto">
          <a:xfrm>
            <a:off x="6705600" y="29718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6" name="Oval 15">
            <a:extLst>
              <a:ext uri="{FF2B5EF4-FFF2-40B4-BE49-F238E27FC236}">
                <a16:creationId xmlns:a16="http://schemas.microsoft.com/office/drawing/2014/main" id="{96C459D3-753F-4F5B-99F2-C7CDA1998B7D}"/>
              </a:ext>
            </a:extLst>
          </p:cNvPr>
          <p:cNvSpPr>
            <a:spLocks noChangeArrowheads="1"/>
          </p:cNvSpPr>
          <p:nvPr/>
        </p:nvSpPr>
        <p:spPr bwMode="auto">
          <a:xfrm>
            <a:off x="7162800" y="32766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7" name="Oval 17">
            <a:extLst>
              <a:ext uri="{FF2B5EF4-FFF2-40B4-BE49-F238E27FC236}">
                <a16:creationId xmlns:a16="http://schemas.microsoft.com/office/drawing/2014/main" id="{12A6AADA-9B4A-4470-840E-B3E299AFF0BA}"/>
              </a:ext>
            </a:extLst>
          </p:cNvPr>
          <p:cNvSpPr>
            <a:spLocks noChangeArrowheads="1"/>
          </p:cNvSpPr>
          <p:nvPr/>
        </p:nvSpPr>
        <p:spPr bwMode="auto">
          <a:xfrm>
            <a:off x="6172200" y="2667000"/>
            <a:ext cx="685800" cy="6096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7114" name="Rectangle 18">
            <a:extLst>
              <a:ext uri="{FF2B5EF4-FFF2-40B4-BE49-F238E27FC236}">
                <a16:creationId xmlns:a16="http://schemas.microsoft.com/office/drawing/2014/main" id="{10C1C47F-7C56-42AD-983C-4ED394B30539}"/>
              </a:ext>
            </a:extLst>
          </p:cNvPr>
          <p:cNvSpPr>
            <a:spLocks noGrp="1" noChangeArrowheads="1"/>
          </p:cNvSpPr>
          <p:nvPr>
            <p:ph type="title"/>
          </p:nvPr>
        </p:nvSpPr>
        <p:spPr>
          <a:xfrm>
            <a:off x="0" y="6858000"/>
            <a:ext cx="2209800" cy="914400"/>
          </a:xfrm>
        </p:spPr>
        <p:txBody>
          <a:bodyPr/>
          <a:lstStyle/>
          <a:p>
            <a:pPr eaLnBrk="1" hangingPunct="1">
              <a:defRPr/>
            </a:pPr>
            <a:r>
              <a:rPr lang="en-US" sz="1600"/>
              <a:t>Verse 15</a:t>
            </a:r>
          </a:p>
        </p:txBody>
      </p:sp>
    </p:spTree>
    <p:extLst>
      <p:ext uri="{BB962C8B-B14F-4D97-AF65-F5344CB8AC3E}">
        <p14:creationId xmlns:p14="http://schemas.microsoft.com/office/powerpoint/2010/main" val="256295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81608"/>
                                        </p:tgtEl>
                                        <p:attrNameLst>
                                          <p:attrName>style.visibility</p:attrName>
                                        </p:attrNameLst>
                                      </p:cBhvr>
                                      <p:to>
                                        <p:strVal val="visible"/>
                                      </p:to>
                                    </p:set>
                                    <p:animEffect transition="in" filter="fade">
                                      <p:cBhvr>
                                        <p:cTn id="7" dur="2000"/>
                                        <p:tgtEl>
                                          <p:spTgt spid="281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I am the bread of life.jpg">
            <a:extLst>
              <a:ext uri="{FF2B5EF4-FFF2-40B4-BE49-F238E27FC236}">
                <a16:creationId xmlns:a16="http://schemas.microsoft.com/office/drawing/2014/main" id="{982D3CBC-219E-4D00-A5E7-7CF5A527EC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923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0A4C194-C2BA-4D9A-8DC3-427E5B66D582}"/>
              </a:ext>
            </a:extLst>
          </p:cNvPr>
          <p:cNvSpPr>
            <a:spLocks noGrp="1"/>
          </p:cNvSpPr>
          <p:nvPr>
            <p:ph type="title"/>
          </p:nvPr>
        </p:nvSpPr>
        <p:spPr>
          <a:xfrm>
            <a:off x="0" y="-152400"/>
            <a:ext cx="9144000" cy="1143000"/>
          </a:xfrm>
        </p:spPr>
        <p:txBody>
          <a:bodyPr/>
          <a:lstStyle/>
          <a:p>
            <a:pPr algn="l"/>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What’s the Point?</a:t>
            </a:r>
          </a:p>
        </p:txBody>
      </p:sp>
      <p:sp>
        <p:nvSpPr>
          <p:cNvPr id="8" name="Content Placeholder 7">
            <a:extLst>
              <a:ext uri="{FF2B5EF4-FFF2-40B4-BE49-F238E27FC236}">
                <a16:creationId xmlns:a16="http://schemas.microsoft.com/office/drawing/2014/main" id="{625EA02A-2508-4E6E-AFB9-200144D1DB25}"/>
              </a:ext>
            </a:extLst>
          </p:cNvPr>
          <p:cNvSpPr>
            <a:spLocks noGrp="1"/>
          </p:cNvSpPr>
          <p:nvPr>
            <p:ph sz="half" idx="1"/>
          </p:nvPr>
        </p:nvSpPr>
        <p:spPr>
          <a:xfrm>
            <a:off x="76200" y="1981200"/>
            <a:ext cx="4267200" cy="5257800"/>
          </a:xfrm>
        </p:spPr>
        <p:txBody>
          <a:bodyPr/>
          <a:lstStyle/>
          <a:p>
            <a:pPr>
              <a:buFontTx/>
              <a:buNone/>
            </a:pPr>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MOSES</a:t>
            </a:r>
          </a:p>
          <a:p>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Predicted a Prophet</a:t>
            </a:r>
          </a:p>
          <a:p>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Gave manna from God</a:t>
            </a:r>
          </a:p>
          <a:p>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Sustained physical life</a:t>
            </a:r>
          </a:p>
          <a:p>
            <a:endPar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endParaRPr>
          </a:p>
        </p:txBody>
      </p:sp>
      <p:sp>
        <p:nvSpPr>
          <p:cNvPr id="9" name="Content Placeholder 8">
            <a:extLst>
              <a:ext uri="{FF2B5EF4-FFF2-40B4-BE49-F238E27FC236}">
                <a16:creationId xmlns:a16="http://schemas.microsoft.com/office/drawing/2014/main" id="{08EB9AFD-98A6-41AC-9B80-E80552C99C8A}"/>
              </a:ext>
            </a:extLst>
          </p:cNvPr>
          <p:cNvSpPr>
            <a:spLocks noGrp="1"/>
          </p:cNvSpPr>
          <p:nvPr>
            <p:ph sz="half" idx="2"/>
          </p:nvPr>
        </p:nvSpPr>
        <p:spPr>
          <a:xfrm>
            <a:off x="4800600" y="1981200"/>
            <a:ext cx="4267200" cy="5105400"/>
          </a:xfrm>
        </p:spPr>
        <p:txBody>
          <a:bodyPr/>
          <a:lstStyle/>
          <a:p>
            <a:pPr>
              <a:buFontTx/>
              <a:buNone/>
            </a:pPr>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JESUS</a:t>
            </a:r>
          </a:p>
          <a:p>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Fulfilled the prediction</a:t>
            </a:r>
          </a:p>
          <a:p>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Is manna who IS God</a:t>
            </a:r>
          </a:p>
          <a:p>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Gives eternal life</a:t>
            </a:r>
          </a:p>
          <a:p>
            <a:endPar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endParaRPr>
          </a:p>
        </p:txBody>
      </p:sp>
      <p:sp>
        <p:nvSpPr>
          <p:cNvPr id="6" name="Content Placeholder 2">
            <a:extLst>
              <a:ext uri="{FF2B5EF4-FFF2-40B4-BE49-F238E27FC236}">
                <a16:creationId xmlns:a16="http://schemas.microsoft.com/office/drawing/2014/main" id="{B1BAE2A8-2734-4360-95D6-D00C7BD22637}"/>
              </a:ext>
            </a:extLst>
          </p:cNvPr>
          <p:cNvSpPr txBox="1">
            <a:spLocks/>
          </p:cNvSpPr>
          <p:nvPr/>
        </p:nvSpPr>
        <p:spPr bwMode="auto">
          <a:xfrm>
            <a:off x="685800" y="762000"/>
            <a:ext cx="7772400" cy="11430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Jesus is the New Moses!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Jesus is even better than Moses!</a:t>
            </a:r>
          </a:p>
        </p:txBody>
      </p:sp>
    </p:spTree>
    <p:extLst>
      <p:ext uri="{BB962C8B-B14F-4D97-AF65-F5344CB8AC3E}">
        <p14:creationId xmlns:p14="http://schemas.microsoft.com/office/powerpoint/2010/main" val="17637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Jesus with Head Covering.jpg">
            <a:extLst>
              <a:ext uri="{FF2B5EF4-FFF2-40B4-BE49-F238E27FC236}">
                <a16:creationId xmlns:a16="http://schemas.microsoft.com/office/drawing/2014/main" id="{623C508C-6491-4291-80C9-D4EE1CB3F67F}"/>
              </a:ext>
            </a:extLst>
          </p:cNvPr>
          <p:cNvPicPr>
            <a:picLocks noChangeAspect="1"/>
          </p:cNvPicPr>
          <p:nvPr/>
        </p:nvPicPr>
        <p:blipFill>
          <a:blip r:embed="rId2">
            <a:extLst>
              <a:ext uri="{28A0092B-C50C-407E-A947-70E740481C1C}">
                <a14:useLocalDpi xmlns:a14="http://schemas.microsoft.com/office/drawing/2010/main" val="0"/>
              </a:ext>
            </a:extLst>
          </a:blip>
          <a:srcRect r="24525"/>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997AF8-9EB9-4345-897E-D0EA47069AC1}"/>
              </a:ext>
            </a:extLst>
          </p:cNvPr>
          <p:cNvSpPr>
            <a:spLocks noGrp="1"/>
          </p:cNvSpPr>
          <p:nvPr>
            <p:ph type="title"/>
          </p:nvPr>
        </p:nvSpPr>
        <p:spPr>
          <a:xfrm>
            <a:off x="152400" y="76200"/>
            <a:ext cx="4038600" cy="6629400"/>
          </a:xfrm>
        </p:spPr>
        <p:txBody>
          <a:bodyPr/>
          <a:lstStyle/>
          <a:p>
            <a:r>
              <a:rPr lang="en-US" altLang="en-US" dirty="0">
                <a:effectLst>
                  <a:glow rad="228600">
                    <a:schemeClr val="bg1">
                      <a:alpha val="40000"/>
                    </a:schemeClr>
                  </a:glow>
                </a:effectLst>
                <a:latin typeface="Arial" panose="020B0604020202020204" pitchFamily="34" charset="0"/>
                <a:ea typeface="ＭＳ Ｐゴシック" panose="020B0600070205080204" pitchFamily="34" charset="-128"/>
              </a:rPr>
              <a:t>Jesus proved himself </a:t>
            </a:r>
            <a:r>
              <a:rPr lang="en-US" altLang="en-US" dirty="0">
                <a:solidFill>
                  <a:srgbClr val="FFFF00"/>
                </a:solidFill>
                <a:effectLst>
                  <a:glow rad="228600">
                    <a:schemeClr val="bg1">
                      <a:alpha val="40000"/>
                    </a:schemeClr>
                  </a:glow>
                </a:effectLst>
                <a:latin typeface="Arial" panose="020B0604020202020204" pitchFamily="34" charset="0"/>
                <a:ea typeface="ＭＳ Ｐゴシック" panose="020B0600070205080204" pitchFamily="34" charset="-128"/>
              </a:rPr>
              <a:t>greater than Moses as the giver of eternal life </a:t>
            </a:r>
            <a:r>
              <a:rPr lang="en-US" altLang="en-US" dirty="0">
                <a:effectLst>
                  <a:glow rad="228600">
                    <a:schemeClr val="bg1">
                      <a:alpha val="40000"/>
                    </a:schemeClr>
                  </a:glow>
                </a:effectLst>
                <a:latin typeface="Arial" panose="020B0604020202020204" pitchFamily="34" charset="0"/>
                <a:ea typeface="ＭＳ Ｐゴシック" panose="020B0600070205080204" pitchFamily="34" charset="-128"/>
              </a:rPr>
              <a:t>by miraculously </a:t>
            </a:r>
            <a:r>
              <a:rPr lang="en-US" altLang="en-US" i="1" dirty="0">
                <a:effectLst>
                  <a:glow rad="228600">
                    <a:schemeClr val="bg1">
                      <a:alpha val="40000"/>
                    </a:schemeClr>
                  </a:glow>
                </a:effectLst>
                <a:latin typeface="Arial" panose="020B0604020202020204" pitchFamily="34" charset="0"/>
                <a:ea typeface="ＭＳ Ｐゴシック" panose="020B0600070205080204" pitchFamily="34" charset="-128"/>
              </a:rPr>
              <a:t>feeding 5000 Jews</a:t>
            </a:r>
            <a:r>
              <a:rPr lang="en-US" altLang="en-US" dirty="0">
                <a:effectLst>
                  <a:glow rad="228600">
                    <a:schemeClr val="bg1">
                      <a:alpha val="40000"/>
                    </a:schemeClr>
                  </a:glow>
                </a:effectLst>
                <a:latin typeface="Arial" panose="020B0604020202020204" pitchFamily="34" charset="0"/>
                <a:ea typeface="ＭＳ Ｐゴシック" panose="020B0600070205080204" pitchFamily="34" charset="-128"/>
              </a:rPr>
              <a:t> (6:1-15).</a:t>
            </a:r>
          </a:p>
        </p:txBody>
      </p:sp>
    </p:spTree>
    <p:extLst>
      <p:ext uri="{BB962C8B-B14F-4D97-AF65-F5344CB8AC3E}">
        <p14:creationId xmlns:p14="http://schemas.microsoft.com/office/powerpoint/2010/main" val="599169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F91440-5CBE-4165-BC37-27EC8A470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Rejection of an Offer to Make Christ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1155960"/>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 75</a:t>
            </a:r>
          </a:p>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Matthew 14:22-23; Mark 6:45-46; John 6:14-15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refuses to rule over the 5000 in Galilee as the New Moses of Deuteronomy 18:15 must rule over all Israel, but the leaders disbelieve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341D3-CF06-48C2-87F2-4E1CD8598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Instruction Through the Storm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282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 76</a:t>
            </a:r>
          </a:p>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Matthew 14:24-33; Mark 6:47-52; John 6:16-21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rescues His disciples by walking on stormy water to teach them that they can trust Him to overcome obstacles by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9316" name="WordArt 4">
            <a:extLst>
              <a:ext uri="{FF2B5EF4-FFF2-40B4-BE49-F238E27FC236}">
                <a16:creationId xmlns:a16="http://schemas.microsoft.com/office/drawing/2014/main" id="{259D0B16-63B2-4B15-BDC4-DA7F37C52DFE}"/>
              </a:ext>
            </a:extLst>
          </p:cNvPr>
          <p:cNvSpPr>
            <a:spLocks noChangeArrowheads="1" noChangeShapeType="1" noTextEdit="1"/>
          </p:cNvSpPr>
          <p:nvPr/>
        </p:nvSpPr>
        <p:spPr bwMode="auto">
          <a:xfrm>
            <a:off x="3200400" y="5334000"/>
            <a:ext cx="2895600"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269318" name="Picture 6" descr="jesus_in_distance_slide">
            <a:extLst>
              <a:ext uri="{FF2B5EF4-FFF2-40B4-BE49-F238E27FC236}">
                <a16:creationId xmlns:a16="http://schemas.microsoft.com/office/drawing/2014/main" id="{7EA3582D-C94B-4182-9AC8-046AA5C30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762000"/>
            <a:ext cx="6248400" cy="4419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9321" name="WordArt 9">
            <a:extLst>
              <a:ext uri="{FF2B5EF4-FFF2-40B4-BE49-F238E27FC236}">
                <a16:creationId xmlns:a16="http://schemas.microsoft.com/office/drawing/2014/main" id="{CAB441B3-030A-423F-9149-033594FE8C91}"/>
              </a:ext>
            </a:extLst>
          </p:cNvPr>
          <p:cNvSpPr>
            <a:spLocks noChangeArrowheads="1" noChangeShapeType="1" noTextEdit="1"/>
          </p:cNvSpPr>
          <p:nvPr/>
        </p:nvSpPr>
        <p:spPr bwMode="auto">
          <a:xfrm>
            <a:off x="838200" y="381000"/>
            <a:ext cx="7577138"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WALKING ON WATER</a:t>
            </a:r>
          </a:p>
        </p:txBody>
      </p:sp>
      <p:sp>
        <p:nvSpPr>
          <p:cNvPr id="49157" name="Rectangle 10">
            <a:extLst>
              <a:ext uri="{FF2B5EF4-FFF2-40B4-BE49-F238E27FC236}">
                <a16:creationId xmlns:a16="http://schemas.microsoft.com/office/drawing/2014/main" id="{B40F38CF-2CA4-4716-861D-8021CB674A13}"/>
              </a:ext>
            </a:extLst>
          </p:cNvPr>
          <p:cNvSpPr>
            <a:spLocks noGrp="1" noChangeArrowheads="1"/>
          </p:cNvSpPr>
          <p:nvPr>
            <p:ph type="title"/>
          </p:nvPr>
        </p:nvSpPr>
        <p:spPr>
          <a:xfrm>
            <a:off x="304800" y="7086600"/>
            <a:ext cx="2133600" cy="457200"/>
          </a:xfrm>
        </p:spPr>
        <p:txBody>
          <a:bodyPr/>
          <a:lstStyle/>
          <a:p>
            <a:pPr eaLnBrk="1" hangingPunct="1">
              <a:defRPr/>
            </a:pPr>
            <a:r>
              <a:rPr lang="en-US" sz="1400"/>
              <a:t>Walking on Water (16-24)</a:t>
            </a:r>
          </a:p>
        </p:txBody>
      </p:sp>
    </p:spTree>
    <p:extLst>
      <p:ext uri="{BB962C8B-B14F-4D97-AF65-F5344CB8AC3E}">
        <p14:creationId xmlns:p14="http://schemas.microsoft.com/office/powerpoint/2010/main" val="1397519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69321"/>
                                        </p:tgtEl>
                                        <p:attrNameLst>
                                          <p:attrName>style.visibility</p:attrName>
                                        </p:attrNameLst>
                                      </p:cBhvr>
                                      <p:to>
                                        <p:strVal val="visible"/>
                                      </p:to>
                                    </p:set>
                                    <p:animEffect transition="in" filter="fade">
                                      <p:cBhvr>
                                        <p:cTn id="7" dur="770" decel="100000"/>
                                        <p:tgtEl>
                                          <p:spTgt spid="269321"/>
                                        </p:tgtEl>
                                      </p:cBhvr>
                                    </p:animEffect>
                                    <p:animScale>
                                      <p:cBhvr>
                                        <p:cTn id="8" dur="770" decel="100000"/>
                                        <p:tgtEl>
                                          <p:spTgt spid="269321"/>
                                        </p:tgtEl>
                                      </p:cBhvr>
                                      <p:from x="10000" y="10000"/>
                                      <p:to x="200000" y="450000"/>
                                    </p:animScale>
                                    <p:animScale>
                                      <p:cBhvr>
                                        <p:cTn id="9" dur="1230" accel="100000" fill="hold">
                                          <p:stCondLst>
                                            <p:cond delay="770"/>
                                          </p:stCondLst>
                                        </p:cTn>
                                        <p:tgtEl>
                                          <p:spTgt spid="269321"/>
                                        </p:tgtEl>
                                      </p:cBhvr>
                                      <p:from x="200000" y="450000"/>
                                      <p:to x="100000" y="100000"/>
                                    </p:animScale>
                                    <p:set>
                                      <p:cBhvr>
                                        <p:cTn id="10" dur="770" fill="hold"/>
                                        <p:tgtEl>
                                          <p:spTgt spid="269321"/>
                                        </p:tgtEl>
                                        <p:attrNameLst>
                                          <p:attrName>ppt_x</p:attrName>
                                        </p:attrNameLst>
                                      </p:cBhvr>
                                      <p:to>
                                        <p:strVal val="(0.5)"/>
                                      </p:to>
                                    </p:set>
                                    <p:anim from="(0.5)" to="(#ppt_x)" calcmode="lin" valueType="num">
                                      <p:cBhvr>
                                        <p:cTn id="11" dur="1230" accel="100000" fill="hold">
                                          <p:stCondLst>
                                            <p:cond delay="770"/>
                                          </p:stCondLst>
                                        </p:cTn>
                                        <p:tgtEl>
                                          <p:spTgt spid="269321"/>
                                        </p:tgtEl>
                                        <p:attrNameLst>
                                          <p:attrName>ppt_x</p:attrName>
                                        </p:attrNameLst>
                                      </p:cBhvr>
                                    </p:anim>
                                    <p:set>
                                      <p:cBhvr>
                                        <p:cTn id="12" dur="770" fill="hold"/>
                                        <p:tgtEl>
                                          <p:spTgt spid="269321"/>
                                        </p:tgtEl>
                                        <p:attrNameLst>
                                          <p:attrName>ppt_y</p:attrName>
                                        </p:attrNameLst>
                                      </p:cBhvr>
                                      <p:to>
                                        <p:strVal val="(#ppt_y+0.4)"/>
                                      </p:to>
                                    </p:set>
                                    <p:anim from="(#ppt_y+0.4)" to="(#ppt_y)" calcmode="lin" valueType="num">
                                      <p:cBhvr>
                                        <p:cTn id="13" dur="1230" accel="100000" fill="hold">
                                          <p:stCondLst>
                                            <p:cond delay="770"/>
                                          </p:stCondLst>
                                        </p:cTn>
                                        <p:tgtEl>
                                          <p:spTgt spid="269321"/>
                                        </p:tgtEl>
                                        <p:attrNameLst>
                                          <p:attrName>ppt_y</p:attrName>
                                        </p:attrNameLst>
                                      </p:cBhvr>
                                    </p:anim>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269318"/>
                                        </p:tgtEl>
                                        <p:attrNameLst>
                                          <p:attrName>style.visibility</p:attrName>
                                        </p:attrNameLst>
                                      </p:cBhvr>
                                      <p:to>
                                        <p:strVal val="visible"/>
                                      </p:to>
                                    </p:set>
                                    <p:animEffect transition="in" filter="fade">
                                      <p:cBhvr>
                                        <p:cTn id="17" dur="2000"/>
                                        <p:tgtEl>
                                          <p:spTgt spid="269318"/>
                                        </p:tgtEl>
                                      </p:cBhvr>
                                    </p:animEffect>
                                  </p:childTnLst>
                                </p:cTn>
                              </p:par>
                            </p:childTnLst>
                          </p:cTn>
                        </p:par>
                        <p:par>
                          <p:cTn id="18" fill="hold" nodeType="afterGroup">
                            <p:stCondLst>
                              <p:cond delay="4000"/>
                            </p:stCondLst>
                            <p:childTnLst>
                              <p:par>
                                <p:cTn id="19" presetID="47" presetClass="entr" presetSubtype="0" fill="hold" nodeType="afterEffect">
                                  <p:stCondLst>
                                    <p:cond delay="0"/>
                                  </p:stCondLst>
                                  <p:childTnLst>
                                    <p:set>
                                      <p:cBhvr>
                                        <p:cTn id="20" dur="1" fill="hold">
                                          <p:stCondLst>
                                            <p:cond delay="0"/>
                                          </p:stCondLst>
                                        </p:cTn>
                                        <p:tgtEl>
                                          <p:spTgt spid="269316"/>
                                        </p:tgtEl>
                                        <p:attrNameLst>
                                          <p:attrName>style.visibility</p:attrName>
                                        </p:attrNameLst>
                                      </p:cBhvr>
                                      <p:to>
                                        <p:strVal val="visible"/>
                                      </p:to>
                                    </p:set>
                                    <p:animEffect transition="in" filter="fade">
                                      <p:cBhvr>
                                        <p:cTn id="21" dur="1000"/>
                                        <p:tgtEl>
                                          <p:spTgt spid="269316"/>
                                        </p:tgtEl>
                                      </p:cBhvr>
                                    </p:animEffect>
                                    <p:anim calcmode="lin" valueType="num">
                                      <p:cBhvr>
                                        <p:cTn id="22" dur="1000" fill="hold"/>
                                        <p:tgtEl>
                                          <p:spTgt spid="269316"/>
                                        </p:tgtEl>
                                        <p:attrNameLst>
                                          <p:attrName>ppt_x</p:attrName>
                                        </p:attrNameLst>
                                      </p:cBhvr>
                                      <p:tavLst>
                                        <p:tav tm="0">
                                          <p:val>
                                            <p:strVal val="#ppt_x"/>
                                          </p:val>
                                        </p:tav>
                                        <p:tav tm="100000">
                                          <p:val>
                                            <p:strVal val="#ppt_x"/>
                                          </p:val>
                                        </p:tav>
                                      </p:tavLst>
                                    </p:anim>
                                    <p:anim calcmode="lin" valueType="num">
                                      <p:cBhvr>
                                        <p:cTn id="23" dur="1000" fill="hold"/>
                                        <p:tgtEl>
                                          <p:spTgt spid="269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moses-parting-the-red-sea.jpg">
            <a:extLst>
              <a:ext uri="{FF2B5EF4-FFF2-40B4-BE49-F238E27FC236}">
                <a16:creationId xmlns:a16="http://schemas.microsoft.com/office/drawing/2014/main" id="{8AB3052E-50AA-4966-8C1E-FA13485E4635}"/>
              </a:ext>
            </a:extLst>
          </p:cNvPr>
          <p:cNvPicPr>
            <a:picLocks noChangeAspect="1"/>
          </p:cNvPicPr>
          <p:nvPr/>
        </p:nvPicPr>
        <p:blipFill>
          <a:blip r:embed="rId2">
            <a:extLst>
              <a:ext uri="{28A0092B-C50C-407E-A947-70E740481C1C}">
                <a14:useLocalDpi xmlns:a14="http://schemas.microsoft.com/office/drawing/2010/main" val="0"/>
              </a:ext>
            </a:extLst>
          </a:blip>
          <a:srcRect l="466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descr="Moses exodus.jpg">
            <a:extLst>
              <a:ext uri="{FF2B5EF4-FFF2-40B4-BE49-F238E27FC236}">
                <a16:creationId xmlns:a16="http://schemas.microsoft.com/office/drawing/2014/main" id="{E411123B-663C-475C-9B45-C2D4512529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B68E7F-DF5D-4CE7-9734-7EDE17C0A354}"/>
              </a:ext>
            </a:extLst>
          </p:cNvPr>
          <p:cNvSpPr>
            <a:spLocks noGrp="1"/>
          </p:cNvSpPr>
          <p:nvPr>
            <p:ph type="title"/>
          </p:nvPr>
        </p:nvSpPr>
        <p:spPr>
          <a:xfrm>
            <a:off x="0" y="0"/>
            <a:ext cx="8991600" cy="838200"/>
          </a:xfrm>
        </p:spPr>
        <p:txBody>
          <a:bodyPr/>
          <a:lstStyle/>
          <a:p>
            <a:pPr algn="r"/>
            <a:r>
              <a:rPr lang="en-US" altLang="en-US">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Moses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Parting the Sea</a:t>
            </a:r>
          </a:p>
        </p:txBody>
      </p:sp>
    </p:spTree>
    <p:extLst>
      <p:ext uri="{BB962C8B-B14F-4D97-AF65-F5344CB8AC3E}">
        <p14:creationId xmlns:p14="http://schemas.microsoft.com/office/powerpoint/2010/main" val="4042961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DEAE-FFB4-48BB-AB79-AC85416523BD}"/>
              </a:ext>
            </a:extLst>
          </p:cNvPr>
          <p:cNvSpPr>
            <a:spLocks noGrp="1"/>
          </p:cNvSpPr>
          <p:nvPr>
            <p:ph type="title"/>
          </p:nvPr>
        </p:nvSpPr>
        <p:spPr>
          <a:xfrm>
            <a:off x="0" y="0"/>
            <a:ext cx="9144000" cy="13716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Jesus Walked on the Sea</a:t>
            </a:r>
          </a:p>
        </p:txBody>
      </p:sp>
      <p:pic>
        <p:nvPicPr>
          <p:cNvPr id="96259" name="Picture 4" descr="Walking on water closer.jpg">
            <a:extLst>
              <a:ext uri="{FF2B5EF4-FFF2-40B4-BE49-F238E27FC236}">
                <a16:creationId xmlns:a16="http://schemas.microsoft.com/office/drawing/2014/main" id="{1D2B1B02-E7E8-4839-9E39-965613C09F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2750"/>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210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Matt 14 Walk on water.jpg">
            <a:extLst>
              <a:ext uri="{FF2B5EF4-FFF2-40B4-BE49-F238E27FC236}">
                <a16:creationId xmlns:a16="http://schemas.microsoft.com/office/drawing/2014/main" id="{AFC1C6E4-4D88-430B-95BE-7BA90FDFD2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741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542BD2-119D-4B04-9EE0-A9D5C54FE3F3}"/>
              </a:ext>
            </a:extLst>
          </p:cNvPr>
          <p:cNvSpPr>
            <a:spLocks noGrp="1"/>
          </p:cNvSpPr>
          <p:nvPr>
            <p:ph type="title"/>
          </p:nvPr>
        </p:nvSpPr>
        <p:spPr>
          <a:xfrm>
            <a:off x="0" y="435429"/>
            <a:ext cx="6066971" cy="1473200"/>
          </a:xfrm>
          <a:solidFill>
            <a:schemeClr val="bg1"/>
          </a:solidFill>
        </p:spPr>
        <p:txBody>
          <a:bodyPr/>
          <a:lstStyle/>
          <a:p>
            <a:r>
              <a:rPr lang="en-US" altLang="en-US" sz="2400" dirty="0">
                <a:effectLst>
                  <a:outerShdw blurRad="38100" dist="38100" dir="2700000" algn="tl">
                    <a:srgbClr val="000000"/>
                  </a:outerShdw>
                </a:effectLst>
                <a:latin typeface="Arial" panose="020B0604020202020204" pitchFamily="34" charset="0"/>
                <a:ea typeface="ＭＳ Ｐゴシック" panose="020B0600070205080204" pitchFamily="34" charset="-128"/>
              </a:rPr>
              <a:t>ALTHOUGH LATER DISQUALIFIED, JESUS IS SPECTACULAR IN WINNING HIS FIRST SCHOOL SWIM RACE.</a:t>
            </a:r>
          </a:p>
        </p:txBody>
      </p:sp>
    </p:spTree>
    <p:extLst>
      <p:ext uri="{BB962C8B-B14F-4D97-AF65-F5344CB8AC3E}">
        <p14:creationId xmlns:p14="http://schemas.microsoft.com/office/powerpoint/2010/main" val="3258849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B224-AD24-4BF4-8057-82D5A80D443B}"/>
              </a:ext>
            </a:extLst>
          </p:cNvPr>
          <p:cNvSpPr>
            <a:spLocks noGrp="1"/>
          </p:cNvSpPr>
          <p:nvPr>
            <p:ph type="title"/>
          </p:nvPr>
        </p:nvSpPr>
        <p:spPr>
          <a:xfrm>
            <a:off x="0" y="0"/>
            <a:ext cx="9144000" cy="1371600"/>
          </a:xfrm>
        </p:spPr>
        <p:txBody>
          <a:bodyPr/>
          <a:lstStyle/>
          <a:p>
            <a:r>
              <a:rPr lang="en-US" altLang="en-US" sz="4000" dirty="0">
                <a:effectLst/>
                <a:latin typeface="Arial" panose="020B0604020202020204" pitchFamily="34" charset="0"/>
                <a:ea typeface="ＭＳ Ｐゴシック" panose="020B0600070205080204" pitchFamily="34" charset="-128"/>
              </a:rPr>
              <a:t>Jesus: “Don’t be afraid!  </a:t>
            </a:r>
            <a:r>
              <a:rPr lang="en-US" altLang="en-US" sz="4000" dirty="0">
                <a:solidFill>
                  <a:srgbClr val="FFFF00"/>
                </a:solidFill>
                <a:effectLst/>
                <a:latin typeface="Arial" panose="020B0604020202020204" pitchFamily="34" charset="0"/>
                <a:ea typeface="ＭＳ Ｐゴシック" panose="020B0600070205080204" pitchFamily="34" charset="-128"/>
              </a:rPr>
              <a:t>It is I</a:t>
            </a:r>
            <a:r>
              <a:rPr lang="en-US" altLang="en-US" sz="4000" dirty="0">
                <a:effectLst/>
                <a:latin typeface="Arial" panose="020B0604020202020204" pitchFamily="34" charset="0"/>
                <a:ea typeface="ＭＳ Ｐゴシック" panose="020B0600070205080204" pitchFamily="34" charset="-128"/>
              </a:rPr>
              <a:t>” (6:20)</a:t>
            </a:r>
          </a:p>
        </p:txBody>
      </p:sp>
      <p:pic>
        <p:nvPicPr>
          <p:cNvPr id="98307" name="Picture 3" descr="Walking on water I AM close-up.jpg">
            <a:extLst>
              <a:ext uri="{FF2B5EF4-FFF2-40B4-BE49-F238E27FC236}">
                <a16:creationId xmlns:a16="http://schemas.microsoft.com/office/drawing/2014/main" id="{4864E109-AEED-4127-8E83-258191EC94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CCE1B92-0103-46A6-A634-6F5F76A25712}"/>
              </a:ext>
            </a:extLst>
          </p:cNvPr>
          <p:cNvSpPr txBox="1">
            <a:spLocks/>
          </p:cNvSpPr>
          <p:nvPr/>
        </p:nvSpPr>
        <p:spPr bwMode="auto">
          <a:xfrm>
            <a:off x="6248400" y="1447800"/>
            <a:ext cx="2895600" cy="5181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NCV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NIV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NRSV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40913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C4FA-5CBB-4D5C-91F4-0CEDB65354F9}"/>
              </a:ext>
            </a:extLst>
          </p:cNvPr>
          <p:cNvSpPr>
            <a:spLocks noGrp="1"/>
          </p:cNvSpPr>
          <p:nvPr>
            <p:ph type="title"/>
          </p:nvPr>
        </p:nvSpPr>
        <p:spPr>
          <a:xfrm>
            <a:off x="0" y="0"/>
            <a:ext cx="9144000" cy="1371600"/>
          </a:xfrm>
        </p:spPr>
        <p:txBody>
          <a:bodyPr/>
          <a:lstStyle/>
          <a:p>
            <a:r>
              <a:rPr lang="en-US" altLang="en-US" sz="4000" dirty="0">
                <a:effectLst/>
                <a:latin typeface="Arial" panose="020B0604020202020204" pitchFamily="34" charset="0"/>
                <a:ea typeface="ＭＳ Ｐゴシック" panose="020B0600070205080204" pitchFamily="34" charset="-128"/>
              </a:rPr>
              <a:t>“Don’t be afraid!  </a:t>
            </a:r>
            <a:r>
              <a:rPr lang="en-US" altLang="en-US" sz="4000" dirty="0">
                <a:solidFill>
                  <a:srgbClr val="FFFF00"/>
                </a:solidFill>
                <a:effectLst/>
                <a:latin typeface="Arial" panose="020B0604020202020204" pitchFamily="34" charset="0"/>
                <a:ea typeface="ＭＳ Ｐゴシック" panose="020B0600070205080204" pitchFamily="34" charset="-128"/>
              </a:rPr>
              <a:t>I am here</a:t>
            </a:r>
            <a:r>
              <a:rPr lang="en-US" altLang="en-US" sz="4000" dirty="0">
                <a:effectLst/>
                <a:latin typeface="Arial" panose="020B0604020202020204" pitchFamily="34" charset="0"/>
                <a:ea typeface="ＭＳ Ｐゴシック" panose="020B0600070205080204" pitchFamily="34" charset="-128"/>
              </a:rPr>
              <a:t>” (6:20)</a:t>
            </a:r>
          </a:p>
        </p:txBody>
      </p:sp>
      <p:pic>
        <p:nvPicPr>
          <p:cNvPr id="99331" name="Picture 3" descr="Walking on water I AM close-up.jpg">
            <a:extLst>
              <a:ext uri="{FF2B5EF4-FFF2-40B4-BE49-F238E27FC236}">
                <a16:creationId xmlns:a16="http://schemas.microsoft.com/office/drawing/2014/main" id="{9BADB33E-CD4D-4596-94FE-12B0D2AF7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57B2B9D-5AA4-458B-A406-C206B0A752D8}"/>
              </a:ext>
            </a:extLst>
          </p:cNvPr>
          <p:cNvSpPr txBox="1">
            <a:spLocks/>
          </p:cNvSpPr>
          <p:nvPr/>
        </p:nvSpPr>
        <p:spPr bwMode="auto">
          <a:xfrm>
            <a:off x="6248400" y="1447800"/>
            <a:ext cx="2895600" cy="1295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NLT</a:t>
            </a:r>
          </a:p>
        </p:txBody>
      </p:sp>
    </p:spTree>
    <p:extLst>
      <p:ext uri="{BB962C8B-B14F-4D97-AF65-F5344CB8AC3E}">
        <p14:creationId xmlns:p14="http://schemas.microsoft.com/office/powerpoint/2010/main" val="96585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EB9B-5A2F-4B0E-94F9-B12EDA6052A2}"/>
              </a:ext>
            </a:extLst>
          </p:cNvPr>
          <p:cNvSpPr>
            <a:spLocks noGrp="1"/>
          </p:cNvSpPr>
          <p:nvPr>
            <p:ph type="title"/>
          </p:nvPr>
        </p:nvSpPr>
        <p:spPr>
          <a:xfrm>
            <a:off x="0" y="0"/>
            <a:ext cx="9144000" cy="1371600"/>
          </a:xfrm>
          <a:effectLst/>
        </p:spPr>
        <p:txBody>
          <a:bodyPr/>
          <a:lstStyle/>
          <a:p>
            <a:r>
              <a:rPr lang="en-US" altLang="en-US" sz="4000" dirty="0">
                <a:effectLst/>
                <a:latin typeface="Arial" panose="020B0604020202020204" pitchFamily="34" charset="0"/>
                <a:ea typeface="ＭＳ Ｐゴシック" panose="020B0600070205080204" pitchFamily="34" charset="-128"/>
              </a:rPr>
              <a:t>“Don’t be afraid!  </a:t>
            </a:r>
            <a:r>
              <a:rPr lang="en-US" altLang="en-US" sz="4000" dirty="0">
                <a:solidFill>
                  <a:srgbClr val="FFFF00"/>
                </a:solidFill>
                <a:effectLst/>
                <a:latin typeface="Arial" panose="020B0604020202020204" pitchFamily="34" charset="0"/>
                <a:ea typeface="ＭＳ Ｐゴシック" panose="020B0600070205080204" pitchFamily="34" charset="-128"/>
              </a:rPr>
              <a:t>I Am!</a:t>
            </a:r>
            <a:r>
              <a:rPr lang="en-US" altLang="en-US" sz="4000" dirty="0">
                <a:effectLst/>
                <a:latin typeface="Arial" panose="020B0604020202020204" pitchFamily="34" charset="0"/>
                <a:ea typeface="ＭＳ Ｐゴシック" panose="020B0600070205080204" pitchFamily="34" charset="-128"/>
              </a:rPr>
              <a:t>” (6:20)</a:t>
            </a:r>
          </a:p>
        </p:txBody>
      </p:sp>
      <p:pic>
        <p:nvPicPr>
          <p:cNvPr id="100355" name="Picture 3" descr="Walking on water I AM close-up.jpg">
            <a:extLst>
              <a:ext uri="{FF2B5EF4-FFF2-40B4-BE49-F238E27FC236}">
                <a16:creationId xmlns:a16="http://schemas.microsoft.com/office/drawing/2014/main" id="{4FFC210F-B094-4A28-B8D0-44CD714498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00B4B38-94B5-4EFC-978E-26AC1B75D33B}"/>
              </a:ext>
            </a:extLst>
          </p:cNvPr>
          <p:cNvSpPr txBox="1">
            <a:spLocks/>
          </p:cNvSpPr>
          <p:nvPr/>
        </p:nvSpPr>
        <p:spPr bwMode="auto">
          <a:xfrm>
            <a:off x="5638800" y="1609725"/>
            <a:ext cx="3505200" cy="682625"/>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Greek:</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wgrki" charset="0"/>
              <a:ea typeface="ＭＳ Ｐゴシック" panose="020B0600070205080204" pitchFamily="34" charset="-128"/>
              <a:cs typeface="Bwgrki" charset="0"/>
            </a:endParaRPr>
          </a:p>
        </p:txBody>
      </p:sp>
      <p:pic>
        <p:nvPicPr>
          <p:cNvPr id="4" name="Picture 3">
            <a:extLst>
              <a:ext uri="{FF2B5EF4-FFF2-40B4-BE49-F238E27FC236}">
                <a16:creationId xmlns:a16="http://schemas.microsoft.com/office/drawing/2014/main" id="{87F37C6C-C551-2340-65A5-F7D9CDDA5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173" y="2210005"/>
            <a:ext cx="3913239" cy="2615348"/>
          </a:xfrm>
          <a:prstGeom prst="rect">
            <a:avLst/>
          </a:prstGeom>
        </p:spPr>
      </p:pic>
    </p:spTree>
    <p:extLst>
      <p:ext uri="{BB962C8B-B14F-4D97-AF65-F5344CB8AC3E}">
        <p14:creationId xmlns:p14="http://schemas.microsoft.com/office/powerpoint/2010/main" val="3560854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3C33C76A-3D96-4C97-B316-EFFE10030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1379" name="Rectangle 2">
            <a:extLst>
              <a:ext uri="{FF2B5EF4-FFF2-40B4-BE49-F238E27FC236}">
                <a16:creationId xmlns:a16="http://schemas.microsoft.com/office/drawing/2014/main" id="{F601D9E0-DCE3-4374-9DAF-B026DA14D722}"/>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101380" name="Rectangle 3">
            <a:extLst>
              <a:ext uri="{FF2B5EF4-FFF2-40B4-BE49-F238E27FC236}">
                <a16:creationId xmlns:a16="http://schemas.microsoft.com/office/drawing/2014/main" id="{FC3C3EE3-40CA-4370-9EBD-401E9F011488}"/>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0" name="AutoShape 4">
            <a:extLst>
              <a:ext uri="{FF2B5EF4-FFF2-40B4-BE49-F238E27FC236}">
                <a16:creationId xmlns:a16="http://schemas.microsoft.com/office/drawing/2014/main" id="{2FC093B2-41AF-4724-9DF4-F2A8E14C6A47}"/>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1" name="AutoShape 5">
            <a:extLst>
              <a:ext uri="{FF2B5EF4-FFF2-40B4-BE49-F238E27FC236}">
                <a16:creationId xmlns:a16="http://schemas.microsoft.com/office/drawing/2014/main" id="{FD272E32-666A-488C-84C2-F66756C945AC}"/>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3" name="AutoShape 7">
            <a:extLst>
              <a:ext uri="{FF2B5EF4-FFF2-40B4-BE49-F238E27FC236}">
                <a16:creationId xmlns:a16="http://schemas.microsoft.com/office/drawing/2014/main" id="{B3AB7BB9-191E-4D1A-B008-7A2A6514895D}"/>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101384" name="Rectangle 8">
            <a:extLst>
              <a:ext uri="{FF2B5EF4-FFF2-40B4-BE49-F238E27FC236}">
                <a16:creationId xmlns:a16="http://schemas.microsoft.com/office/drawing/2014/main" id="{31AC3944-D121-4B90-AD6A-40B3F8597A23}"/>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2</a:t>
            </a:r>
          </a:p>
        </p:txBody>
      </p:sp>
      <p:sp>
        <p:nvSpPr>
          <p:cNvPr id="101385" name="Rectangle 9">
            <a:extLst>
              <a:ext uri="{FF2B5EF4-FFF2-40B4-BE49-F238E27FC236}">
                <a16:creationId xmlns:a16="http://schemas.microsoft.com/office/drawing/2014/main" id="{48B9A3EA-46A9-4A99-917E-FC9E373E958C}"/>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3</a:t>
            </a:r>
          </a:p>
        </p:txBody>
      </p:sp>
      <p:sp>
        <p:nvSpPr>
          <p:cNvPr id="101386" name="Rectangle 11">
            <a:extLst>
              <a:ext uri="{FF2B5EF4-FFF2-40B4-BE49-F238E27FC236}">
                <a16:creationId xmlns:a16="http://schemas.microsoft.com/office/drawing/2014/main" id="{C834DEF9-DC3E-4650-A3CF-E77B89D4C80A}"/>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1</a:t>
            </a:r>
          </a:p>
        </p:txBody>
      </p:sp>
      <p:grpSp>
        <p:nvGrpSpPr>
          <p:cNvPr id="101387" name="Group 12">
            <a:extLst>
              <a:ext uri="{FF2B5EF4-FFF2-40B4-BE49-F238E27FC236}">
                <a16:creationId xmlns:a16="http://schemas.microsoft.com/office/drawing/2014/main" id="{D502E1A3-827C-48ED-86C2-758F0B500634}"/>
              </a:ext>
            </a:extLst>
          </p:cNvPr>
          <p:cNvGrpSpPr>
            <a:grpSpLocks/>
          </p:cNvGrpSpPr>
          <p:nvPr/>
        </p:nvGrpSpPr>
        <p:grpSpPr bwMode="auto">
          <a:xfrm>
            <a:off x="1652588" y="1647825"/>
            <a:ext cx="890587" cy="1346200"/>
            <a:chOff x="1145" y="1176"/>
            <a:chExt cx="617" cy="962"/>
          </a:xfrm>
        </p:grpSpPr>
        <p:sp>
          <p:nvSpPr>
            <p:cNvPr id="101413" name="Rectangle 13">
              <a:extLst>
                <a:ext uri="{FF2B5EF4-FFF2-40B4-BE49-F238E27FC236}">
                  <a16:creationId xmlns:a16="http://schemas.microsoft.com/office/drawing/2014/main" id="{3D403DA6-EA3F-40CC-A668-20297A3E83FE}"/>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14" name="Rectangle 14">
              <a:extLst>
                <a:ext uri="{FF2B5EF4-FFF2-40B4-BE49-F238E27FC236}">
                  <a16:creationId xmlns:a16="http://schemas.microsoft.com/office/drawing/2014/main" id="{AD088B35-F6E0-4738-9099-65D3775A6AF5}"/>
                </a:ext>
              </a:extLst>
            </p:cNvPr>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15" name="Rectangle 15">
              <a:extLst>
                <a:ext uri="{FF2B5EF4-FFF2-40B4-BE49-F238E27FC236}">
                  <a16:creationId xmlns:a16="http://schemas.microsoft.com/office/drawing/2014/main" id="{114B37FD-51E8-4A23-9059-F315EF6ACA1E}"/>
                </a:ext>
              </a:extLst>
            </p:cNvPr>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grpSp>
        <p:nvGrpSpPr>
          <p:cNvPr id="101388" name="Group 16">
            <a:extLst>
              <a:ext uri="{FF2B5EF4-FFF2-40B4-BE49-F238E27FC236}">
                <a16:creationId xmlns:a16="http://schemas.microsoft.com/office/drawing/2014/main" id="{461C2709-4939-4914-AF02-7ADEE0E805EA}"/>
              </a:ext>
            </a:extLst>
          </p:cNvPr>
          <p:cNvGrpSpPr>
            <a:grpSpLocks/>
          </p:cNvGrpSpPr>
          <p:nvPr/>
        </p:nvGrpSpPr>
        <p:grpSpPr bwMode="auto">
          <a:xfrm>
            <a:off x="5070475" y="1658938"/>
            <a:ext cx="890588" cy="1346200"/>
            <a:chOff x="3513" y="1184"/>
            <a:chExt cx="617" cy="962"/>
          </a:xfrm>
        </p:grpSpPr>
        <p:sp>
          <p:nvSpPr>
            <p:cNvPr id="101410" name="Rectangle 17">
              <a:extLst>
                <a:ext uri="{FF2B5EF4-FFF2-40B4-BE49-F238E27FC236}">
                  <a16:creationId xmlns:a16="http://schemas.microsoft.com/office/drawing/2014/main" id="{DA13DBD0-C7D2-4E58-B0FF-97C318B1B3AF}"/>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11" name="Rectangle 18">
              <a:extLst>
                <a:ext uri="{FF2B5EF4-FFF2-40B4-BE49-F238E27FC236}">
                  <a16:creationId xmlns:a16="http://schemas.microsoft.com/office/drawing/2014/main" id="{19D8C9D7-66D1-4AFF-A1F5-EBC868F93BAC}"/>
                </a:ext>
              </a:extLst>
            </p:cNvPr>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12" name="Rectangle 19">
              <a:extLst>
                <a:ext uri="{FF2B5EF4-FFF2-40B4-BE49-F238E27FC236}">
                  <a16:creationId xmlns:a16="http://schemas.microsoft.com/office/drawing/2014/main" id="{F0387305-5F32-4BE6-B315-8C03AF597B62}"/>
                </a:ext>
              </a:extLst>
            </p:cNvPr>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grpSp>
        <p:nvGrpSpPr>
          <p:cNvPr id="101389" name="Group 20">
            <a:extLst>
              <a:ext uri="{FF2B5EF4-FFF2-40B4-BE49-F238E27FC236}">
                <a16:creationId xmlns:a16="http://schemas.microsoft.com/office/drawing/2014/main" id="{EA16BF34-711E-4380-A293-39C9180F4002}"/>
              </a:ext>
            </a:extLst>
          </p:cNvPr>
          <p:cNvGrpSpPr>
            <a:grpSpLocks/>
          </p:cNvGrpSpPr>
          <p:nvPr/>
        </p:nvGrpSpPr>
        <p:grpSpPr bwMode="auto">
          <a:xfrm>
            <a:off x="1674813" y="4325938"/>
            <a:ext cx="890587" cy="1346200"/>
            <a:chOff x="1161" y="3088"/>
            <a:chExt cx="617" cy="962"/>
          </a:xfrm>
        </p:grpSpPr>
        <p:sp>
          <p:nvSpPr>
            <p:cNvPr id="101407" name="Rectangle 21">
              <a:extLst>
                <a:ext uri="{FF2B5EF4-FFF2-40B4-BE49-F238E27FC236}">
                  <a16:creationId xmlns:a16="http://schemas.microsoft.com/office/drawing/2014/main" id="{CB3A8D36-35FD-41F0-901C-7B17E8D85C48}"/>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08" name="Rectangle 22">
              <a:extLst>
                <a:ext uri="{FF2B5EF4-FFF2-40B4-BE49-F238E27FC236}">
                  <a16:creationId xmlns:a16="http://schemas.microsoft.com/office/drawing/2014/main" id="{FCC3F492-3F23-4067-996E-357DA51C5E60}"/>
                </a:ext>
              </a:extLst>
            </p:cNvPr>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09" name="Rectangle 23">
              <a:extLst>
                <a:ext uri="{FF2B5EF4-FFF2-40B4-BE49-F238E27FC236}">
                  <a16:creationId xmlns:a16="http://schemas.microsoft.com/office/drawing/2014/main" id="{559BBB3D-2424-43A0-B5F5-5758FF007803}"/>
                </a:ext>
              </a:extLst>
            </p:cNvPr>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sp>
        <p:nvSpPr>
          <p:cNvPr id="101390" name="Rectangle 28">
            <a:extLst>
              <a:ext uri="{FF2B5EF4-FFF2-40B4-BE49-F238E27FC236}">
                <a16:creationId xmlns:a16="http://schemas.microsoft.com/office/drawing/2014/main" id="{867CB7AB-B24E-4896-A1FD-E6663943A789}"/>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MATTHEW</a:t>
            </a:r>
          </a:p>
        </p:txBody>
      </p:sp>
      <p:sp>
        <p:nvSpPr>
          <p:cNvPr id="101391" name="Rectangle 29">
            <a:extLst>
              <a:ext uri="{FF2B5EF4-FFF2-40B4-BE49-F238E27FC236}">
                <a16:creationId xmlns:a16="http://schemas.microsoft.com/office/drawing/2014/main" id="{AA4D1259-E4EB-46EF-8B8B-F4A39BF18C0B}"/>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MARK</a:t>
            </a:r>
          </a:p>
        </p:txBody>
      </p:sp>
      <p:sp>
        <p:nvSpPr>
          <p:cNvPr id="101392" name="Rectangle 30">
            <a:extLst>
              <a:ext uri="{FF2B5EF4-FFF2-40B4-BE49-F238E27FC236}">
                <a16:creationId xmlns:a16="http://schemas.microsoft.com/office/drawing/2014/main" id="{BB745314-7D4E-477E-89CF-EE385E00804D}"/>
              </a:ext>
            </a:extLst>
          </p:cNvPr>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LUKE</a:t>
            </a:r>
          </a:p>
        </p:txBody>
      </p:sp>
      <p:sp>
        <p:nvSpPr>
          <p:cNvPr id="101393" name="Rectangle 32">
            <a:extLst>
              <a:ext uri="{FF2B5EF4-FFF2-40B4-BE49-F238E27FC236}">
                <a16:creationId xmlns:a16="http://schemas.microsoft.com/office/drawing/2014/main" id="{6195CDB6-867A-4D42-986F-F64D71C80CEE}"/>
              </a:ext>
            </a:extLst>
          </p:cNvPr>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   JEWS</a:t>
            </a:r>
          </a:p>
        </p:txBody>
      </p:sp>
      <p:sp>
        <p:nvSpPr>
          <p:cNvPr id="101394" name="Rectangle 33">
            <a:extLst>
              <a:ext uri="{FF2B5EF4-FFF2-40B4-BE49-F238E27FC236}">
                <a16:creationId xmlns:a16="http://schemas.microsoft.com/office/drawing/2014/main" id="{DA8FFBCD-79D1-4177-A70B-7C77F95FCEB6}"/>
              </a:ext>
            </a:extLst>
          </p:cNvPr>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ROMANS</a:t>
            </a:r>
          </a:p>
        </p:txBody>
      </p:sp>
      <p:sp>
        <p:nvSpPr>
          <p:cNvPr id="101395" name="Rectangle 34">
            <a:extLst>
              <a:ext uri="{FF2B5EF4-FFF2-40B4-BE49-F238E27FC236}">
                <a16:creationId xmlns:a16="http://schemas.microsoft.com/office/drawing/2014/main" id="{09850E03-563D-480E-8116-BB134FD35120}"/>
              </a:ext>
            </a:extLst>
          </p:cNvPr>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GREEKS</a:t>
            </a:r>
          </a:p>
        </p:txBody>
      </p:sp>
      <p:sp>
        <p:nvSpPr>
          <p:cNvPr id="101396" name="Rectangle 36">
            <a:extLst>
              <a:ext uri="{FF2B5EF4-FFF2-40B4-BE49-F238E27FC236}">
                <a16:creationId xmlns:a16="http://schemas.microsoft.com/office/drawing/2014/main" id="{A99A10E9-A664-4A40-A761-ABC2072F0E18}"/>
              </a:ext>
            </a:extLst>
          </p:cNvPr>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KING</a:t>
            </a:r>
          </a:p>
        </p:txBody>
      </p:sp>
      <p:sp>
        <p:nvSpPr>
          <p:cNvPr id="101397" name="Rectangle 37">
            <a:extLst>
              <a:ext uri="{FF2B5EF4-FFF2-40B4-BE49-F238E27FC236}">
                <a16:creationId xmlns:a16="http://schemas.microsoft.com/office/drawing/2014/main" id="{33B30EF8-2D8F-493F-983A-2798C88559E2}"/>
              </a:ext>
            </a:extLst>
          </p:cNvPr>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SERVANT</a:t>
            </a:r>
          </a:p>
        </p:txBody>
      </p:sp>
      <p:sp>
        <p:nvSpPr>
          <p:cNvPr id="101398" name="Rectangle 38">
            <a:extLst>
              <a:ext uri="{FF2B5EF4-FFF2-40B4-BE49-F238E27FC236}">
                <a16:creationId xmlns:a16="http://schemas.microsoft.com/office/drawing/2014/main" id="{1FA961D0-C520-4218-A0C7-9B4EE27C1744}"/>
              </a:ext>
            </a:extLst>
          </p:cNvPr>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GOD/MAN</a:t>
            </a:r>
          </a:p>
        </p:txBody>
      </p:sp>
      <p:sp>
        <p:nvSpPr>
          <p:cNvPr id="101399" name="Rectangle 40">
            <a:extLst>
              <a:ext uri="{FF2B5EF4-FFF2-40B4-BE49-F238E27FC236}">
                <a16:creationId xmlns:a16="http://schemas.microsoft.com/office/drawing/2014/main" id="{79F5CBD8-97D5-4998-9199-42D2D9596003}"/>
              </a:ext>
            </a:extLst>
          </p:cNvPr>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SAID</a:t>
            </a:r>
          </a:p>
        </p:txBody>
      </p:sp>
      <p:sp>
        <p:nvSpPr>
          <p:cNvPr id="101400" name="Rectangle 41">
            <a:extLst>
              <a:ext uri="{FF2B5EF4-FFF2-40B4-BE49-F238E27FC236}">
                <a16:creationId xmlns:a16="http://schemas.microsoft.com/office/drawing/2014/main" id="{B1C4E3A9-0FAA-49FB-B6E8-5636596AF6DE}"/>
              </a:ext>
            </a:extLst>
          </p:cNvPr>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DID</a:t>
            </a:r>
          </a:p>
        </p:txBody>
      </p:sp>
      <p:sp>
        <p:nvSpPr>
          <p:cNvPr id="101401" name="Rectangle 43">
            <a:extLst>
              <a:ext uri="{FF2B5EF4-FFF2-40B4-BE49-F238E27FC236}">
                <a16:creationId xmlns:a16="http://schemas.microsoft.com/office/drawing/2014/main" id="{7E830C70-83B7-45E2-A322-99714D21D7EB}"/>
              </a:ext>
            </a:extLst>
          </p:cNvPr>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FELT</a:t>
            </a:r>
          </a:p>
        </p:txBody>
      </p:sp>
      <p:sp>
        <p:nvSpPr>
          <p:cNvPr id="101402" name="Text Box 45">
            <a:extLst>
              <a:ext uri="{FF2B5EF4-FFF2-40B4-BE49-F238E27FC236}">
                <a16:creationId xmlns:a16="http://schemas.microsoft.com/office/drawing/2014/main" id="{CF53750E-83D5-4BF8-934A-2D1D73204BB6}"/>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0" i="0" u="none" strike="noStrike" kern="1200" cap="none" spc="0" normalizeH="0" baseline="0" noProof="0">
                <a:ln>
                  <a:noFill/>
                </a:ln>
                <a:solidFill>
                  <a:srgbClr val="FFA27C"/>
                </a:solidFill>
                <a:effectLst/>
                <a:uLnTx/>
                <a:uFillTx/>
                <a:latin typeface="Comic Sans MS" panose="030F0702030302020204" pitchFamily="66" charset="0"/>
                <a:ea typeface="MS Gothic" panose="020B0609070205080204" pitchFamily="49" charset="-128"/>
              </a:rPr>
              <a:t> </a:t>
            </a:r>
          </a:p>
        </p:txBody>
      </p:sp>
      <p:sp>
        <p:nvSpPr>
          <p:cNvPr id="24582" name="AutoShape 6">
            <a:extLst>
              <a:ext uri="{FF2B5EF4-FFF2-40B4-BE49-F238E27FC236}">
                <a16:creationId xmlns:a16="http://schemas.microsoft.com/office/drawing/2014/main" id="{6D9CCB8E-4E1B-4A7E-9122-F2E13BDD570F}"/>
              </a:ext>
            </a:extLst>
          </p:cNvPr>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41" name="TextBox 40">
            <a:extLst>
              <a:ext uri="{FF2B5EF4-FFF2-40B4-BE49-F238E27FC236}">
                <a16:creationId xmlns:a16="http://schemas.microsoft.com/office/drawing/2014/main" id="{7EF38EDC-5D20-4AB3-8090-F2630FC1F269}"/>
              </a:ext>
            </a:extLst>
          </p:cNvPr>
          <p:cNvSpPr txBox="1"/>
          <p:nvPr/>
        </p:nvSpPr>
        <p:spPr>
          <a:xfrm>
            <a:off x="8458200" y="0"/>
            <a:ext cx="663575" cy="4619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Gothic"/>
                <a:cs typeface="Arial"/>
              </a:rPr>
              <a:t>111</a:t>
            </a:r>
          </a:p>
        </p:txBody>
      </p:sp>
      <p:sp>
        <p:nvSpPr>
          <p:cNvPr id="50" name="Title 49">
            <a:extLst>
              <a:ext uri="{FF2B5EF4-FFF2-40B4-BE49-F238E27FC236}">
                <a16:creationId xmlns:a16="http://schemas.microsoft.com/office/drawing/2014/main" id="{72B93A41-E7B5-44E7-80A7-CED01BE77D66}"/>
              </a:ext>
            </a:extLst>
          </p:cNvPr>
          <p:cNvSpPr>
            <a:spLocks noGrp="1"/>
          </p:cNvSpPr>
          <p:nvPr>
            <p:ph type="title" idx="4294967295"/>
          </p:nvPr>
        </p:nvSpPr>
        <p:spPr>
          <a:xfrm>
            <a:off x="381000" y="1023938"/>
            <a:ext cx="8153400" cy="609600"/>
          </a:xfrm>
          <a:prstGeom prst="rect">
            <a:avLst/>
          </a:prstGeom>
        </p:spPr>
        <p:txBody>
          <a:bodyPr/>
          <a:lstStyle/>
          <a:p>
            <a:r>
              <a:rPr lang="en-US" altLang="en-US" sz="2900" b="1">
                <a:solidFill>
                  <a:srgbClr val="FAFD00"/>
                </a:solidFill>
                <a:effectLst>
                  <a:outerShdw blurRad="38100" dist="38100" dir="2700000" algn="tl">
                    <a:schemeClr val="tx1"/>
                  </a:outerShdw>
                </a:effectLst>
                <a:latin typeface="Comic Sans MS" panose="030F0702030302020204" pitchFamily="66" charset="0"/>
              </a:rPr>
              <a:t>JOHN’S “I AM” STATEMENTS</a:t>
            </a:r>
            <a:endParaRPr lang="en-US" altLang="en-US">
              <a:effectLst>
                <a:outerShdw blurRad="38100" dist="38100" dir="2700000" algn="tl">
                  <a:schemeClr val="tx1"/>
                </a:outerShdw>
              </a:effectLst>
            </a:endParaRPr>
          </a:p>
        </p:txBody>
      </p:sp>
      <p:sp>
        <p:nvSpPr>
          <p:cNvPr id="223243" name="Rectangle 10">
            <a:extLst>
              <a:ext uri="{FF2B5EF4-FFF2-40B4-BE49-F238E27FC236}">
                <a16:creationId xmlns:a16="http://schemas.microsoft.com/office/drawing/2014/main" id="{0BD5D09D-CEDA-498B-BBA9-5369616A74A8}"/>
              </a:ext>
            </a:extLst>
          </p:cNvPr>
          <p:cNvSpPr>
            <a:spLocks noChangeArrowheads="1"/>
          </p:cNvSpPr>
          <p:nvPr/>
        </p:nvSpPr>
        <p:spPr bwMode="auto">
          <a:xfrm>
            <a:off x="1066800" y="1636713"/>
            <a:ext cx="7467600" cy="3773487"/>
          </a:xfrm>
          <a:prstGeom prst="rect">
            <a:avLst/>
          </a:prstGeom>
          <a:noFill/>
          <a:ln w="9525">
            <a:noFill/>
            <a:round/>
            <a:headEnd/>
            <a:tailEnd/>
          </a:ln>
        </p:spPr>
        <p:txBody>
          <a:bodyPr lIns="81079" tIns="39732" rIns="81079" bIns="39732">
            <a:spAutoFit/>
          </a:bodyPr>
          <a:lstStyle>
            <a:lvl1pPr marL="514350" indent="-514350"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514350" marR="0" lvl="0" indent="-514350" algn="l" defTabSz="914400" rtl="0" eaLnBrk="1" fontAlgn="base" latinLnBrk="0" hangingPunct="1">
              <a:lnSpc>
                <a:spcPct val="100000"/>
              </a:lnSpc>
              <a:spcBef>
                <a:spcPts val="2250"/>
              </a:spcBef>
              <a:spcAft>
                <a:spcPct val="0"/>
              </a:spcAft>
              <a:buClr>
                <a:srgbClr val="FAFD00"/>
              </a:buClr>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the Messiah</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(4:26)</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Don’t be afraid.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(6:20)</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bread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of life” (6:35)</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light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of the world” (8:12)</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Before Abraham</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was, I am” (8:58)</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door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[of the sheep]” (10:7)</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good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shepherd</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(10:11, 14)</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resurrection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and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life</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(11:25)</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way</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truth</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and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life</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(14:6)</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true vine</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(15:1)</a:t>
            </a:r>
          </a:p>
        </p:txBody>
      </p:sp>
    </p:spTree>
    <p:extLst>
      <p:ext uri="{BB962C8B-B14F-4D97-AF65-F5344CB8AC3E}">
        <p14:creationId xmlns:p14="http://schemas.microsoft.com/office/powerpoint/2010/main" val="1171358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4358F3-080F-1174-DDB4-33D2A864371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Text Box 5">
            <a:extLst>
              <a:ext uri="{FF2B5EF4-FFF2-40B4-BE49-F238E27FC236}">
                <a16:creationId xmlns:a16="http://schemas.microsoft.com/office/drawing/2014/main" id="{0D69E75C-36A0-417B-A921-502C4E237EBF}"/>
              </a:ext>
            </a:extLst>
          </p:cNvPr>
          <p:cNvSpPr txBox="1">
            <a:spLocks noChangeArrowheads="1"/>
          </p:cNvSpPr>
          <p:nvPr/>
        </p:nvSpPr>
        <p:spPr bwMode="auto">
          <a:xfrm>
            <a:off x="5334000" y="1554163"/>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a:ea typeface="ＭＳ Ｐゴシック" panose="020B0600070205080204" pitchFamily="34" charset="-128"/>
                <a:cs typeface="Arial"/>
              </a:rPr>
              <a:t>Exodus 3:1–4:17</a:t>
            </a:r>
          </a:p>
        </p:txBody>
      </p:sp>
      <p:sp>
        <p:nvSpPr>
          <p:cNvPr id="181254" name="Rectangle 6">
            <a:extLst>
              <a:ext uri="{FF2B5EF4-FFF2-40B4-BE49-F238E27FC236}">
                <a16:creationId xmlns:a16="http://schemas.microsoft.com/office/drawing/2014/main" id="{650E132E-594D-4941-9D80-8FAC9B3E7571}"/>
              </a:ext>
            </a:extLst>
          </p:cNvPr>
          <p:cNvSpPr>
            <a:spLocks noGrp="1" noChangeArrowheads="1"/>
          </p:cNvSpPr>
          <p:nvPr>
            <p:ph type="title" idx="4294967295"/>
          </p:nvPr>
        </p:nvSpPr>
        <p:spPr>
          <a:xfrm>
            <a:off x="5334000" y="304800"/>
            <a:ext cx="3810000" cy="120015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kumimoji="0" lang="en-US" altLang="en-US" sz="3600">
                <a:solidFill>
                  <a:schemeClr val="bg1"/>
                </a:solidFill>
                <a:effectLst/>
                <a:latin typeface="Arial" panose="020B0604020202020204" pitchFamily="34" charset="0"/>
                <a:ea typeface="ＭＳ Ｐゴシック" panose="020B0600070205080204" pitchFamily="34" charset="-128"/>
              </a:rPr>
              <a:t>The Burning Bush</a:t>
            </a:r>
            <a:endParaRPr kumimoji="0" lang="en-US" altLang="en-US" sz="4000">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431160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a:noFill/>
          <a:ln>
            <a:noFill/>
          </a:ln>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413587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descr="Brown marble">
            <a:extLst>
              <a:ext uri="{FF2B5EF4-FFF2-40B4-BE49-F238E27FC236}">
                <a16:creationId xmlns:a16="http://schemas.microsoft.com/office/drawing/2014/main" id="{EA44E8F4-845B-42BA-B166-B8AFBA03B381}"/>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33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05475" name="Picture 3" descr="OMSSO085">
            <a:extLst>
              <a:ext uri="{FF2B5EF4-FFF2-40B4-BE49-F238E27FC236}">
                <a16:creationId xmlns:a16="http://schemas.microsoft.com/office/drawing/2014/main" id="{02ADC67A-7578-4A5E-A2C4-8F46A9E16BDD}"/>
              </a:ext>
            </a:extLst>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F20B1BC-9833-4628-91C3-86CD8C5F4A2D}"/>
              </a:ext>
            </a:extLst>
          </p:cNvPr>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1.  Who am I (3:11)?</a:t>
            </a:r>
          </a:p>
        </p:txBody>
      </p:sp>
      <p:sp>
        <p:nvSpPr>
          <p:cNvPr id="182277" name="Text Box 5">
            <a:extLst>
              <a:ext uri="{FF2B5EF4-FFF2-40B4-BE49-F238E27FC236}">
                <a16:creationId xmlns:a16="http://schemas.microsoft.com/office/drawing/2014/main" id="{E882B4A1-5842-401F-B003-13117C110260}"/>
              </a:ext>
            </a:extLst>
          </p:cNvPr>
          <p:cNvSpPr txBox="1">
            <a:spLocks noChangeArrowheads="1"/>
          </p:cNvSpPr>
          <p:nvPr/>
        </p:nvSpPr>
        <p:spPr bwMode="auto">
          <a:xfrm>
            <a:off x="76200" y="2262188"/>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2.  Who are You (3:13)?</a:t>
            </a:r>
          </a:p>
        </p:txBody>
      </p:sp>
      <p:sp>
        <p:nvSpPr>
          <p:cNvPr id="182278" name="Text Box 6">
            <a:extLst>
              <a:ext uri="{FF2B5EF4-FFF2-40B4-BE49-F238E27FC236}">
                <a16:creationId xmlns:a16="http://schemas.microsoft.com/office/drawing/2014/main" id="{CA462AEB-B3F0-4531-8E08-81443A9C7695}"/>
              </a:ext>
            </a:extLst>
          </p:cNvPr>
          <p:cNvSpPr txBox="1">
            <a:spLocks noChangeArrowheads="1"/>
          </p:cNvSpPr>
          <p:nvPr/>
        </p:nvSpPr>
        <p:spPr bwMode="auto">
          <a:xfrm>
            <a:off x="76200" y="31543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3.  What if I fail (4:1)?</a:t>
            </a:r>
          </a:p>
        </p:txBody>
      </p:sp>
      <p:sp>
        <p:nvSpPr>
          <p:cNvPr id="182279" name="Text Box 7">
            <a:extLst>
              <a:ext uri="{FF2B5EF4-FFF2-40B4-BE49-F238E27FC236}">
                <a16:creationId xmlns:a16="http://schemas.microsoft.com/office/drawing/2014/main" id="{7792284E-76B4-4B50-95DB-5EEC90773E94}"/>
              </a:ext>
            </a:extLst>
          </p:cNvPr>
          <p:cNvSpPr txBox="1">
            <a:spLocks noChangeArrowheads="1"/>
          </p:cNvSpPr>
          <p:nvPr/>
        </p:nvSpPr>
        <p:spPr bwMode="auto">
          <a:xfrm>
            <a:off x="76200" y="404495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4.  I’m not gifted (4:10)</a:t>
            </a:r>
          </a:p>
        </p:txBody>
      </p:sp>
      <p:sp>
        <p:nvSpPr>
          <p:cNvPr id="182280" name="Text Box 8">
            <a:extLst>
              <a:ext uri="{FF2B5EF4-FFF2-40B4-BE49-F238E27FC236}">
                <a16:creationId xmlns:a16="http://schemas.microsoft.com/office/drawing/2014/main" id="{E22B1213-2493-437B-814D-315C9E84ACA5}"/>
              </a:ext>
            </a:extLst>
          </p:cNvPr>
          <p:cNvSpPr txBox="1">
            <a:spLocks noChangeArrowheads="1"/>
          </p:cNvSpPr>
          <p:nvPr/>
        </p:nvSpPr>
        <p:spPr bwMode="auto">
          <a:xfrm>
            <a:off x="76200" y="4937125"/>
            <a:ext cx="9144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23925" indent="-9239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923925" marR="0" lvl="0" indent="-923925"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5.  I don’t want to get involved (4:13)</a:t>
            </a:r>
          </a:p>
        </p:txBody>
      </p:sp>
      <p:sp>
        <p:nvSpPr>
          <p:cNvPr id="182285" name="Rectangle 13">
            <a:extLst>
              <a:ext uri="{FF2B5EF4-FFF2-40B4-BE49-F238E27FC236}">
                <a16:creationId xmlns:a16="http://schemas.microsoft.com/office/drawing/2014/main" id="{4FBB68C8-058B-4944-B53F-2D0839F40C3B}"/>
              </a:ext>
            </a:extLst>
          </p:cNvPr>
          <p:cNvSpPr>
            <a:spLocks noGrp="1" noChangeArrowheads="1"/>
          </p:cNvSpPr>
          <p:nvPr>
            <p:ph type="title" idx="4294967295"/>
          </p:nvPr>
        </p:nvSpPr>
        <p:spPr>
          <a:xfrm>
            <a:off x="-152400" y="304800"/>
            <a:ext cx="8636000" cy="7620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rPr>
              <a:t>EXCUSES</a:t>
            </a:r>
          </a:p>
        </p:txBody>
      </p:sp>
      <p:sp>
        <p:nvSpPr>
          <p:cNvPr id="10" name="TextBox 9">
            <a:extLst>
              <a:ext uri="{FF2B5EF4-FFF2-40B4-BE49-F238E27FC236}">
                <a16:creationId xmlns:a16="http://schemas.microsoft.com/office/drawing/2014/main" id="{30708DC0-6EFF-4399-9E4A-7EAD294E2E2B}"/>
              </a:ext>
            </a:extLst>
          </p:cNvPr>
          <p:cNvSpPr txBox="1">
            <a:spLocks noChangeArrowheads="1"/>
          </p:cNvSpPr>
          <p:nvPr/>
        </p:nvSpPr>
        <p:spPr bwMode="auto">
          <a:xfrm rot="-717050">
            <a:off x="165100" y="1116013"/>
            <a:ext cx="8977313" cy="3170237"/>
          </a:xfrm>
          <a:prstGeom prst="rect">
            <a:avLst/>
          </a:prstGeom>
          <a:solidFill>
            <a:srgbClr val="02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God replied to Moses, “</a:t>
            </a:r>
            <a:r>
              <a:rPr kumimoji="0" lang="en-US" altLang="en-US" sz="4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I Am Who I Am</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Say this to the people of Israel: </a:t>
            </a:r>
            <a:r>
              <a:rPr kumimoji="0" lang="en-US" altLang="en-US" sz="4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I Am </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has sent me to you” </a:t>
            </a:r>
            <a:b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(Exodus 3:14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NLT</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99771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accel="50000" decel="5000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1286AF-785A-4CE5-9C3B-57558B438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Reception in Gennesaret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77</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14:34-36; Mark 6:53-56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through physical healings that He can do the same in the spiritual realm if they trust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19A3C8-F2D4-4B13-BEA4-97C65B113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Instruction Concerning the Bread of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 78</a:t>
            </a:r>
          </a:p>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John 6:22-71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As the true bread from heaven, Jesus teaches that He came not to give physical bread but the new heavenly bread of eternal life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7522" name="Picture 6" descr="Jesus Very CLose Up.jpg">
            <a:extLst>
              <a:ext uri="{FF2B5EF4-FFF2-40B4-BE49-F238E27FC236}">
                <a16:creationId xmlns:a16="http://schemas.microsoft.com/office/drawing/2014/main" id="{BDAFBCEB-7546-4DEC-B6C6-6824EC7F918F}"/>
              </a:ext>
            </a:extLst>
          </p:cNvPr>
          <p:cNvPicPr>
            <a:picLocks noChangeAspect="1"/>
          </p:cNvPicPr>
          <p:nvPr/>
        </p:nvPicPr>
        <p:blipFill>
          <a:blip r:embed="rId4">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2045225D-B6B7-4635-854F-26C8AAD347C2}"/>
              </a:ext>
            </a:extLst>
          </p:cNvPr>
          <p:cNvGrpSpPr>
            <a:grpSpLocks/>
          </p:cNvGrpSpPr>
          <p:nvPr/>
        </p:nvGrpSpPr>
        <p:grpSpPr bwMode="auto">
          <a:xfrm>
            <a:off x="381000" y="1676400"/>
            <a:ext cx="3810000" cy="4953000"/>
            <a:chOff x="381000" y="1676400"/>
            <a:chExt cx="3810000" cy="4953000"/>
          </a:xfrm>
        </p:grpSpPr>
        <p:pic>
          <p:nvPicPr>
            <p:cNvPr id="107528" name="Picture 6" descr="5000_loaves_fish_432x432">
              <a:extLst>
                <a:ext uri="{FF2B5EF4-FFF2-40B4-BE49-F238E27FC236}">
                  <a16:creationId xmlns:a16="http://schemas.microsoft.com/office/drawing/2014/main" id="{C8211F2C-53F1-4389-BBDA-45D8E203E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7529" name="WordArt 8">
              <a:extLst>
                <a:ext uri="{FF2B5EF4-FFF2-40B4-BE49-F238E27FC236}">
                  <a16:creationId xmlns:a16="http://schemas.microsoft.com/office/drawing/2014/main" id="{6BD3ADF4-EC3E-467F-BFD3-F0BAA92B53F4}"/>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grpSp>
      <p:sp>
        <p:nvSpPr>
          <p:cNvPr id="6" name="Title 5">
            <a:extLst>
              <a:ext uri="{FF2B5EF4-FFF2-40B4-BE49-F238E27FC236}">
                <a16:creationId xmlns:a16="http://schemas.microsoft.com/office/drawing/2014/main" id="{0FA71652-DDC8-459C-80F2-5D92BA0F1E3D}"/>
              </a:ext>
            </a:extLst>
          </p:cNvPr>
          <p:cNvSpPr>
            <a:spLocks noGrp="1"/>
          </p:cNvSpPr>
          <p:nvPr>
            <p:ph type="title"/>
          </p:nvPr>
        </p:nvSpPr>
        <p:spPr>
          <a:xfrm>
            <a:off x="0" y="152400"/>
            <a:ext cx="9144000" cy="11430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I. Jesus showed His authority over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Moses</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and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creation</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(6:1-21).</a:t>
            </a:r>
          </a:p>
        </p:txBody>
      </p:sp>
      <p:grpSp>
        <p:nvGrpSpPr>
          <p:cNvPr id="3" name="Group 9">
            <a:extLst>
              <a:ext uri="{FF2B5EF4-FFF2-40B4-BE49-F238E27FC236}">
                <a16:creationId xmlns:a16="http://schemas.microsoft.com/office/drawing/2014/main" id="{0E6923FE-B0E2-44AF-967E-B263D95E73B6}"/>
              </a:ext>
            </a:extLst>
          </p:cNvPr>
          <p:cNvGrpSpPr>
            <a:grpSpLocks/>
          </p:cNvGrpSpPr>
          <p:nvPr/>
        </p:nvGrpSpPr>
        <p:grpSpPr bwMode="auto">
          <a:xfrm>
            <a:off x="4800600" y="1600200"/>
            <a:ext cx="3886200" cy="5029200"/>
            <a:chOff x="4800600" y="1600200"/>
            <a:chExt cx="3886200" cy="5029200"/>
          </a:xfrm>
        </p:grpSpPr>
        <p:sp>
          <p:nvSpPr>
            <p:cNvPr id="107526" name="WordArt 4">
              <a:extLst>
                <a:ext uri="{FF2B5EF4-FFF2-40B4-BE49-F238E27FC236}">
                  <a16:creationId xmlns:a16="http://schemas.microsoft.com/office/drawing/2014/main" id="{5EF343BE-1356-40BF-8F65-1AEF695801BA}"/>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107527" name="Picture 6" descr="jesus_in_distance_slide">
              <a:extLst>
                <a:ext uri="{FF2B5EF4-FFF2-40B4-BE49-F238E27FC236}">
                  <a16:creationId xmlns:a16="http://schemas.microsoft.com/office/drawing/2014/main" id="{FC5F54B5-CCAC-47D5-893B-6E9130E95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903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20" name="Picture 4" descr="bread_of_life">
            <a:extLst>
              <a:ext uri="{FF2B5EF4-FFF2-40B4-BE49-F238E27FC236}">
                <a16:creationId xmlns:a16="http://schemas.microsoft.com/office/drawing/2014/main" id="{99A67B40-86DA-484D-A04D-060EEB026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86000"/>
            <a:ext cx="3654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Rectangle 2">
            <a:extLst>
              <a:ext uri="{FF2B5EF4-FFF2-40B4-BE49-F238E27FC236}">
                <a16:creationId xmlns:a16="http://schemas.microsoft.com/office/drawing/2014/main" id="{AC9DDD90-ED44-4B89-AAC8-233AD70A235B}"/>
              </a:ext>
            </a:extLst>
          </p:cNvPr>
          <p:cNvSpPr>
            <a:spLocks noGrp="1" noChangeArrowheads="1"/>
          </p:cNvSpPr>
          <p:nvPr>
            <p:ph type="title"/>
          </p:nvPr>
        </p:nvSpPr>
        <p:spPr>
          <a:xfrm>
            <a:off x="-152400" y="0"/>
            <a:ext cx="9296400" cy="1981200"/>
          </a:xfrm>
        </p:spPr>
        <p:txBody>
          <a:bodyPr/>
          <a:lstStyle/>
          <a:p>
            <a:pPr eaLnBrk="1" hangingPunct="1"/>
            <a:r>
              <a:rPr lang="en-US" altLang="en-US" sz="4000" b="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II. Jesus satisfies our </a:t>
            </a:r>
            <a:r>
              <a:rPr lang="en-US" altLang="en-US" sz="4000" b="0">
                <a:solidFill>
                  <a:srgbClr val="00009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spiritual </a:t>
            </a:r>
            <a:r>
              <a:rPr lang="en-US" altLang="en-US" sz="4000" b="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hunger by giving us eternal life (6:22-59). </a:t>
            </a:r>
          </a:p>
        </p:txBody>
      </p:sp>
    </p:spTree>
    <p:extLst>
      <p:ext uri="{BB962C8B-B14F-4D97-AF65-F5344CB8AC3E}">
        <p14:creationId xmlns:p14="http://schemas.microsoft.com/office/powerpoint/2010/main" val="25032672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90818"/>
                                        </p:tgtEl>
                                        <p:attrNameLst>
                                          <p:attrName>style.visibility</p:attrName>
                                        </p:attrNameLst>
                                      </p:cBhvr>
                                      <p:to>
                                        <p:strVal val="visible"/>
                                      </p:to>
                                    </p:set>
                                    <p:animEffect transition="in" filter="fade">
                                      <p:cBhvr>
                                        <p:cTn id="7" dur="1000"/>
                                        <p:tgtEl>
                                          <p:spTgt spid="290818"/>
                                        </p:tgtEl>
                                      </p:cBhvr>
                                    </p:animEffect>
                                    <p:anim calcmode="lin" valueType="num">
                                      <p:cBhvr>
                                        <p:cTn id="8" dur="1000" fill="hold"/>
                                        <p:tgtEl>
                                          <p:spTgt spid="290818"/>
                                        </p:tgtEl>
                                        <p:attrNameLst>
                                          <p:attrName>ppt_w</p:attrName>
                                        </p:attrNameLst>
                                      </p:cBhvr>
                                      <p:tavLst>
                                        <p:tav tm="0" fmla="#ppt_w*sin(2.5*pi*$)">
                                          <p:val>
                                            <p:fltVal val="0"/>
                                          </p:val>
                                        </p:tav>
                                        <p:tav tm="100000">
                                          <p:val>
                                            <p:fltVal val="1"/>
                                          </p:val>
                                        </p:tav>
                                      </p:tavLst>
                                    </p:anim>
                                    <p:anim calcmode="lin" valueType="num">
                                      <p:cBhvr>
                                        <p:cTn id="9" dur="1000" fill="hold"/>
                                        <p:tgtEl>
                                          <p:spTgt spid="290818"/>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7500"/>
                            </p:stCondLst>
                            <p:childTnLst>
                              <p:par>
                                <p:cTn id="11" presetID="42" presetClass="entr" presetSubtype="0" fill="hold" nodeType="afterEffect">
                                  <p:stCondLst>
                                    <p:cond delay="0"/>
                                  </p:stCondLst>
                                  <p:childTnLst>
                                    <p:set>
                                      <p:cBhvr>
                                        <p:cTn id="12" dur="1" fill="hold">
                                          <p:stCondLst>
                                            <p:cond delay="0"/>
                                          </p:stCondLst>
                                        </p:cTn>
                                        <p:tgtEl>
                                          <p:spTgt spid="290820"/>
                                        </p:tgtEl>
                                        <p:attrNameLst>
                                          <p:attrName>style.visibility</p:attrName>
                                        </p:attrNameLst>
                                      </p:cBhvr>
                                      <p:to>
                                        <p:strVal val="visible"/>
                                      </p:to>
                                    </p:set>
                                    <p:animEffect transition="in" filter="fade">
                                      <p:cBhvr>
                                        <p:cTn id="13" dur="1000"/>
                                        <p:tgtEl>
                                          <p:spTgt spid="290820"/>
                                        </p:tgtEl>
                                      </p:cBhvr>
                                    </p:animEffect>
                                    <p:anim calcmode="lin" valueType="num">
                                      <p:cBhvr>
                                        <p:cTn id="14" dur="1000" fill="hold"/>
                                        <p:tgtEl>
                                          <p:spTgt spid="290820"/>
                                        </p:tgtEl>
                                        <p:attrNameLst>
                                          <p:attrName>ppt_x</p:attrName>
                                        </p:attrNameLst>
                                      </p:cBhvr>
                                      <p:tavLst>
                                        <p:tav tm="0">
                                          <p:val>
                                            <p:strVal val="#ppt_x"/>
                                          </p:val>
                                        </p:tav>
                                        <p:tav tm="100000">
                                          <p:val>
                                            <p:strVal val="#ppt_x"/>
                                          </p:val>
                                        </p:tav>
                                      </p:tavLst>
                                    </p:anim>
                                    <p:anim calcmode="lin" valueType="num">
                                      <p:cBhvr>
                                        <p:cTn id="15" dur="1000" fill="hold"/>
                                        <p:tgtEl>
                                          <p:spTgt spid="290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You only want bread.jpg">
            <a:extLst>
              <a:ext uri="{FF2B5EF4-FFF2-40B4-BE49-F238E27FC236}">
                <a16:creationId xmlns:a16="http://schemas.microsoft.com/office/drawing/2014/main" id="{9286E8E2-E1CA-4EC2-ABB0-439FA50D1F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52625"/>
            <a:ext cx="9144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8060F9-4A91-4F86-B37F-75810B1BFB97}"/>
              </a:ext>
            </a:extLst>
          </p:cNvPr>
          <p:cNvSpPr>
            <a:spLocks noGrp="1"/>
          </p:cNvSpPr>
          <p:nvPr>
            <p:ph type="title"/>
          </p:nvPr>
        </p:nvSpPr>
        <p:spPr>
          <a:xfrm>
            <a:off x="0" y="0"/>
            <a:ext cx="9144000" cy="838200"/>
          </a:xfrm>
          <a:gradFill flip="none" rotWithShape="1">
            <a:gsLst>
              <a:gs pos="0">
                <a:srgbClr val="000090"/>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Foods </a:t>
            </a:r>
          </a:p>
        </p:txBody>
      </p:sp>
      <p:sp>
        <p:nvSpPr>
          <p:cNvPr id="4" name="Content Placeholder 2">
            <a:extLst>
              <a:ext uri="{FF2B5EF4-FFF2-40B4-BE49-F238E27FC236}">
                <a16:creationId xmlns:a16="http://schemas.microsoft.com/office/drawing/2014/main" id="{22E50D2A-1A9C-42A3-BB21-A3068CC6EC95}"/>
              </a:ext>
            </a:extLst>
          </p:cNvPr>
          <p:cNvSpPr txBox="1">
            <a:spLocks/>
          </p:cNvSpPr>
          <p:nvPr/>
        </p:nvSpPr>
        <p:spPr bwMode="auto">
          <a:xfrm>
            <a:off x="685800" y="838200"/>
            <a:ext cx="7772400" cy="11430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t>Unlike food that spoils, </a:t>
            </a:r>
            <a:b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b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t>Jesus gives eternal life (6:22-27).</a:t>
            </a:r>
          </a:p>
        </p:txBody>
      </p:sp>
    </p:spTree>
    <p:extLst>
      <p:ext uri="{BB962C8B-B14F-4D97-AF65-F5344CB8AC3E}">
        <p14:creationId xmlns:p14="http://schemas.microsoft.com/office/powerpoint/2010/main" val="9680616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4197" name="Rectangle 5">
            <a:extLst>
              <a:ext uri="{FF2B5EF4-FFF2-40B4-BE49-F238E27FC236}">
                <a16:creationId xmlns:a16="http://schemas.microsoft.com/office/drawing/2014/main" id="{AEB0D575-1CF8-4191-A6E0-171F65B809F3}"/>
              </a:ext>
            </a:extLst>
          </p:cNvPr>
          <p:cNvSpPr>
            <a:spLocks noChangeArrowheads="1"/>
          </p:cNvSpPr>
          <p:nvPr/>
        </p:nvSpPr>
        <p:spPr bwMode="auto">
          <a:xfrm>
            <a:off x="304800" y="4539520"/>
            <a:ext cx="8458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answered, “I tell you the truth, you are looking for me, not because you saw miraculous signs but because you ate the loaves and had your fill” (John 6:26)</a:t>
            </a:r>
          </a:p>
        </p:txBody>
      </p:sp>
      <p:pic>
        <p:nvPicPr>
          <p:cNvPr id="264198" name="Picture 6" descr="5000_full_up">
            <a:extLst>
              <a:ext uri="{FF2B5EF4-FFF2-40B4-BE49-F238E27FC236}">
                <a16:creationId xmlns:a16="http://schemas.microsoft.com/office/drawing/2014/main" id="{FD196A81-F0FC-4596-B466-CF55445FF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2400"/>
            <a:ext cx="5638800" cy="42291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492" name="Rectangle 7">
            <a:extLst>
              <a:ext uri="{FF2B5EF4-FFF2-40B4-BE49-F238E27FC236}">
                <a16:creationId xmlns:a16="http://schemas.microsoft.com/office/drawing/2014/main" id="{005ED8D7-C901-4229-82A9-E1AE1E2C629F}"/>
              </a:ext>
            </a:extLst>
          </p:cNvPr>
          <p:cNvSpPr>
            <a:spLocks noGrp="1" noChangeArrowheads="1"/>
          </p:cNvSpPr>
          <p:nvPr>
            <p:ph type="title"/>
          </p:nvPr>
        </p:nvSpPr>
        <p:spPr>
          <a:xfrm>
            <a:off x="381000" y="6858000"/>
            <a:ext cx="1981200" cy="533400"/>
          </a:xfrm>
        </p:spPr>
        <p:txBody>
          <a:bodyPr/>
          <a:lstStyle/>
          <a:p>
            <a:pPr eaLnBrk="1" hangingPunct="1">
              <a:defRPr/>
            </a:pPr>
            <a:r>
              <a:rPr lang="en-US" sz="1600" dirty="0"/>
              <a:t>Verse 26</a:t>
            </a:r>
          </a:p>
        </p:txBody>
      </p:sp>
    </p:spTree>
    <p:extLst>
      <p:ext uri="{BB962C8B-B14F-4D97-AF65-F5344CB8AC3E}">
        <p14:creationId xmlns:p14="http://schemas.microsoft.com/office/powerpoint/2010/main" val="3827526154"/>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64197"/>
                                        </p:tgtEl>
                                        <p:attrNameLst>
                                          <p:attrName>style.visibility</p:attrName>
                                        </p:attrNameLst>
                                      </p:cBhvr>
                                      <p:to>
                                        <p:strVal val="visible"/>
                                      </p:to>
                                    </p:set>
                                    <p:animEffect transition="in" filter="fade">
                                      <p:cBhvr>
                                        <p:cTn id="7" dur="1000"/>
                                        <p:tgtEl>
                                          <p:spTgt spid="264197"/>
                                        </p:tgtEl>
                                      </p:cBhvr>
                                    </p:animEffect>
                                    <p:anim calcmode="lin" valueType="num">
                                      <p:cBhvr>
                                        <p:cTn id="8" dur="1000" fill="hold"/>
                                        <p:tgtEl>
                                          <p:spTgt spid="264197"/>
                                        </p:tgtEl>
                                        <p:attrNameLst>
                                          <p:attrName>ppt_x</p:attrName>
                                        </p:attrNameLst>
                                      </p:cBhvr>
                                      <p:tavLst>
                                        <p:tav tm="0">
                                          <p:val>
                                            <p:strVal val="#ppt_x"/>
                                          </p:val>
                                        </p:tav>
                                        <p:tav tm="100000">
                                          <p:val>
                                            <p:strVal val="#ppt_x"/>
                                          </p:val>
                                        </p:tav>
                                      </p:tavLst>
                                    </p:anim>
                                    <p:anim calcmode="lin" valueType="num">
                                      <p:cBhvr>
                                        <p:cTn id="9" dur="1000" fill="hold"/>
                                        <p:tgtEl>
                                          <p:spTgt spid="2641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4800"/>
                            </p:stCondLst>
                            <p:childTnLst>
                              <p:par>
                                <p:cTn id="11" presetID="51" presetClass="entr" presetSubtype="0" fill="hold" nodeType="afterEffect">
                                  <p:stCondLst>
                                    <p:cond delay="0"/>
                                  </p:stCondLst>
                                  <p:childTnLst>
                                    <p:set>
                                      <p:cBhvr>
                                        <p:cTn id="12" dur="1" fill="hold">
                                          <p:stCondLst>
                                            <p:cond delay="0"/>
                                          </p:stCondLst>
                                        </p:cTn>
                                        <p:tgtEl>
                                          <p:spTgt spid="264198"/>
                                        </p:tgtEl>
                                        <p:attrNameLst>
                                          <p:attrName>style.visibility</p:attrName>
                                        </p:attrNameLst>
                                      </p:cBhvr>
                                      <p:to>
                                        <p:strVal val="visible"/>
                                      </p:to>
                                    </p:set>
                                    <p:animEffect transition="in" filter="fade">
                                      <p:cBhvr>
                                        <p:cTn id="13" dur="770" decel="100000"/>
                                        <p:tgtEl>
                                          <p:spTgt spid="264198"/>
                                        </p:tgtEl>
                                      </p:cBhvr>
                                    </p:animEffect>
                                    <p:animScale>
                                      <p:cBhvr>
                                        <p:cTn id="14" dur="770" decel="100000"/>
                                        <p:tgtEl>
                                          <p:spTgt spid="264198"/>
                                        </p:tgtEl>
                                      </p:cBhvr>
                                      <p:from x="10000" y="10000"/>
                                      <p:to x="200000" y="450000"/>
                                    </p:animScale>
                                    <p:animScale>
                                      <p:cBhvr>
                                        <p:cTn id="15" dur="1230" accel="100000" fill="hold">
                                          <p:stCondLst>
                                            <p:cond delay="770"/>
                                          </p:stCondLst>
                                        </p:cTn>
                                        <p:tgtEl>
                                          <p:spTgt spid="264198"/>
                                        </p:tgtEl>
                                      </p:cBhvr>
                                      <p:from x="200000" y="450000"/>
                                      <p:to x="100000" y="100000"/>
                                    </p:animScale>
                                    <p:set>
                                      <p:cBhvr>
                                        <p:cTn id="16" dur="770" fill="hold"/>
                                        <p:tgtEl>
                                          <p:spTgt spid="264198"/>
                                        </p:tgtEl>
                                        <p:attrNameLst>
                                          <p:attrName>ppt_x</p:attrName>
                                        </p:attrNameLst>
                                      </p:cBhvr>
                                      <p:to>
                                        <p:strVal val="(0.5)"/>
                                      </p:to>
                                    </p:set>
                                    <p:anim from="(0.5)" to="(#ppt_x)" calcmode="lin" valueType="num">
                                      <p:cBhvr>
                                        <p:cTn id="17" dur="1230" accel="100000" fill="hold">
                                          <p:stCondLst>
                                            <p:cond delay="770"/>
                                          </p:stCondLst>
                                        </p:cTn>
                                        <p:tgtEl>
                                          <p:spTgt spid="264198"/>
                                        </p:tgtEl>
                                        <p:attrNameLst>
                                          <p:attrName>ppt_x</p:attrName>
                                        </p:attrNameLst>
                                      </p:cBhvr>
                                    </p:anim>
                                    <p:set>
                                      <p:cBhvr>
                                        <p:cTn id="18" dur="770" fill="hold"/>
                                        <p:tgtEl>
                                          <p:spTgt spid="264198"/>
                                        </p:tgtEl>
                                        <p:attrNameLst>
                                          <p:attrName>ppt_y</p:attrName>
                                        </p:attrNameLst>
                                      </p:cBhvr>
                                      <p:to>
                                        <p:strVal val="(#ppt_y+0.4)"/>
                                      </p:to>
                                    </p:set>
                                    <p:anim from="(#ppt_y+0.4)" to="(#ppt_y)" calcmode="lin" valueType="num">
                                      <p:cBhvr>
                                        <p:cTn id="19" dur="1230" accel="100000" fill="hold">
                                          <p:stCondLst>
                                            <p:cond delay="770"/>
                                          </p:stCondLst>
                                        </p:cTn>
                                        <p:tgtEl>
                                          <p:spTgt spid="2641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6">
            <a:extLst>
              <a:ext uri="{FF2B5EF4-FFF2-40B4-BE49-F238E27FC236}">
                <a16:creationId xmlns:a16="http://schemas.microsoft.com/office/drawing/2014/main" id="{DFE569BE-72C5-4673-A213-39B5894ADFCB}"/>
              </a:ext>
            </a:extLst>
          </p:cNvPr>
          <p:cNvSpPr>
            <a:spLocks noChangeArrowheads="1"/>
          </p:cNvSpPr>
          <p:nvPr/>
        </p:nvSpPr>
        <p:spPr bwMode="auto">
          <a:xfrm>
            <a:off x="304800" y="304800"/>
            <a:ext cx="7610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Do not work for food that spoils, </a:t>
            </a:r>
            <a:endPar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91847" name="Rectangle 7">
            <a:extLst>
              <a:ext uri="{FF2B5EF4-FFF2-40B4-BE49-F238E27FC236}">
                <a16:creationId xmlns:a16="http://schemas.microsoft.com/office/drawing/2014/main" id="{3AAF5F5A-9166-4A7C-9B1D-FC893A3B0EEA}"/>
              </a:ext>
            </a:extLst>
          </p:cNvPr>
          <p:cNvSpPr>
            <a:spLocks noChangeArrowheads="1"/>
          </p:cNvSpPr>
          <p:nvPr/>
        </p:nvSpPr>
        <p:spPr bwMode="auto">
          <a:xfrm>
            <a:off x="685800" y="30480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Do not work for food that spoils, </a:t>
            </a: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but for food that endures to eternal life, which the Son of Man will give you. </a:t>
            </a:r>
          </a:p>
        </p:txBody>
      </p:sp>
      <p:pic>
        <p:nvPicPr>
          <p:cNvPr id="291848" name="Picture 8" descr="breadoflife">
            <a:extLst>
              <a:ext uri="{FF2B5EF4-FFF2-40B4-BE49-F238E27FC236}">
                <a16:creationId xmlns:a16="http://schemas.microsoft.com/office/drawing/2014/main" id="{41727A91-698E-44A8-B964-56B3F7B91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62200"/>
            <a:ext cx="72390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9">
            <a:extLst>
              <a:ext uri="{FF2B5EF4-FFF2-40B4-BE49-F238E27FC236}">
                <a16:creationId xmlns:a16="http://schemas.microsoft.com/office/drawing/2014/main" id="{7C79B308-014A-4C58-AC1D-9F4B8368C917}"/>
              </a:ext>
            </a:extLst>
          </p:cNvPr>
          <p:cNvSpPr>
            <a:spLocks noGrp="1" noChangeArrowheads="1"/>
          </p:cNvSpPr>
          <p:nvPr>
            <p:ph type="title"/>
          </p:nvPr>
        </p:nvSpPr>
        <p:spPr>
          <a:xfrm>
            <a:off x="685800" y="6858000"/>
            <a:ext cx="7772400" cy="1143000"/>
          </a:xfrm>
        </p:spPr>
        <p:txBody>
          <a:bodyPr/>
          <a:lstStyle/>
          <a:p>
            <a:pPr eaLnBrk="1" hangingPunct="1">
              <a:defRPr/>
            </a:pPr>
            <a:r>
              <a:rPr lang="en-US" sz="1600"/>
              <a:t>Verse 27</a:t>
            </a:r>
          </a:p>
        </p:txBody>
      </p:sp>
    </p:spTree>
    <p:extLst>
      <p:ext uri="{BB962C8B-B14F-4D97-AF65-F5344CB8AC3E}">
        <p14:creationId xmlns:p14="http://schemas.microsoft.com/office/powerpoint/2010/main" val="288833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1847"/>
                                        </p:tgtEl>
                                        <p:attrNameLst>
                                          <p:attrName>style.visibility</p:attrName>
                                        </p:attrNameLst>
                                      </p:cBhvr>
                                      <p:to>
                                        <p:strVal val="visible"/>
                                      </p:to>
                                    </p:set>
                                    <p:animEffect transition="in" filter="fade">
                                      <p:cBhvr>
                                        <p:cTn id="7" dur="2000"/>
                                        <p:tgtEl>
                                          <p:spTgt spid="291847"/>
                                        </p:tgtEl>
                                      </p:cBhvr>
                                    </p:animEffect>
                                  </p:childTnLst>
                                </p:cTn>
                              </p:par>
                            </p:childTnLst>
                          </p:cTn>
                        </p:par>
                        <p:par>
                          <p:cTn id="8" fill="hold" nodeType="afterGroup">
                            <p:stCondLst>
                              <p:cond delay="2000"/>
                            </p:stCondLst>
                            <p:childTnLst>
                              <p:par>
                                <p:cTn id="9" presetID="30" presetClass="entr" presetSubtype="0" fill="hold" nodeType="afterEffect">
                                  <p:stCondLst>
                                    <p:cond delay="0"/>
                                  </p:stCondLst>
                                  <p:childTnLst>
                                    <p:set>
                                      <p:cBhvr>
                                        <p:cTn id="10" dur="1" fill="hold">
                                          <p:stCondLst>
                                            <p:cond delay="0"/>
                                          </p:stCondLst>
                                        </p:cTn>
                                        <p:tgtEl>
                                          <p:spTgt spid="291848"/>
                                        </p:tgtEl>
                                        <p:attrNameLst>
                                          <p:attrName>style.visibility</p:attrName>
                                        </p:attrNameLst>
                                      </p:cBhvr>
                                      <p:to>
                                        <p:strVal val="visible"/>
                                      </p:to>
                                    </p:set>
                                    <p:animEffect transition="in" filter="fade">
                                      <p:cBhvr>
                                        <p:cTn id="11" dur="800" decel="100000"/>
                                        <p:tgtEl>
                                          <p:spTgt spid="291848"/>
                                        </p:tgtEl>
                                      </p:cBhvr>
                                    </p:animEffect>
                                    <p:anim calcmode="lin" valueType="num">
                                      <p:cBhvr>
                                        <p:cTn id="12" dur="800" decel="100000" fill="hold"/>
                                        <p:tgtEl>
                                          <p:spTgt spid="291848"/>
                                        </p:tgtEl>
                                        <p:attrNameLst>
                                          <p:attrName>style.rotation</p:attrName>
                                        </p:attrNameLst>
                                      </p:cBhvr>
                                      <p:tavLst>
                                        <p:tav tm="0">
                                          <p:val>
                                            <p:fltVal val="-90"/>
                                          </p:val>
                                        </p:tav>
                                        <p:tav tm="100000">
                                          <p:val>
                                            <p:fltVal val="0"/>
                                          </p:val>
                                        </p:tav>
                                      </p:tavLst>
                                    </p:anim>
                                    <p:anim calcmode="lin" valueType="num">
                                      <p:cBhvr>
                                        <p:cTn id="13" dur="800" decel="100000" fill="hold"/>
                                        <p:tgtEl>
                                          <p:spTgt spid="291848"/>
                                        </p:tgtEl>
                                        <p:attrNameLst>
                                          <p:attrName>ppt_x</p:attrName>
                                        </p:attrNameLst>
                                      </p:cBhvr>
                                      <p:tavLst>
                                        <p:tav tm="0">
                                          <p:val>
                                            <p:strVal val="#ppt_x+0.4"/>
                                          </p:val>
                                        </p:tav>
                                        <p:tav tm="100000">
                                          <p:val>
                                            <p:strVal val="#ppt_x-0.05"/>
                                          </p:val>
                                        </p:tav>
                                      </p:tavLst>
                                    </p:anim>
                                    <p:anim calcmode="lin" valueType="num">
                                      <p:cBhvr>
                                        <p:cTn id="14" dur="800" decel="100000" fill="hold"/>
                                        <p:tgtEl>
                                          <p:spTgt spid="291848"/>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91848"/>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9184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2328-95EA-4ACE-BDF5-13BA26825BAE}"/>
              </a:ext>
            </a:extLst>
          </p:cNvPr>
          <p:cNvSpPr>
            <a:spLocks noGrp="1"/>
          </p:cNvSpPr>
          <p:nvPr>
            <p:ph type="title"/>
          </p:nvPr>
        </p:nvSpPr>
        <p:spPr>
          <a:xfrm>
            <a:off x="0" y="304800"/>
            <a:ext cx="9144000" cy="1143000"/>
          </a:xfrm>
          <a:gradFill flip="none" rotWithShape="1">
            <a:gsLst>
              <a:gs pos="0">
                <a:srgbClr val="008000"/>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Works</a:t>
            </a:r>
          </a:p>
        </p:txBody>
      </p:sp>
      <p:sp>
        <p:nvSpPr>
          <p:cNvPr id="5" name="Title 1">
            <a:extLst>
              <a:ext uri="{FF2B5EF4-FFF2-40B4-BE49-F238E27FC236}">
                <a16:creationId xmlns:a16="http://schemas.microsoft.com/office/drawing/2014/main" id="{A4817E64-1DF0-40E6-A832-F2285B2E47A1}"/>
              </a:ext>
            </a:extLst>
          </p:cNvPr>
          <p:cNvSpPr txBox="1">
            <a:spLocks/>
          </p:cNvSpPr>
          <p:nvPr/>
        </p:nvSpPr>
        <p:spPr bwMode="auto">
          <a:xfrm>
            <a:off x="2590800" y="1219200"/>
            <a:ext cx="6553200" cy="3657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Unlike human effort, </a:t>
            </a:r>
            <a:b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enables us to do God’s work by believing in Him (6:28-29). </a:t>
            </a:r>
          </a:p>
        </p:txBody>
      </p:sp>
      <p:pic>
        <p:nvPicPr>
          <p:cNvPr id="116740" name="Picture 3" descr="Good Works.jpg">
            <a:extLst>
              <a:ext uri="{FF2B5EF4-FFF2-40B4-BE49-F238E27FC236}">
                <a16:creationId xmlns:a16="http://schemas.microsoft.com/office/drawing/2014/main" id="{9E13998E-260D-473A-B9A8-47B6E6D331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19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1571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4519-5792-4088-997F-BEE2B0FFD9B0}"/>
              </a:ext>
            </a:extLst>
          </p:cNvPr>
          <p:cNvSpPr>
            <a:spLocks noGrp="1"/>
          </p:cNvSpPr>
          <p:nvPr>
            <p:ph type="title"/>
          </p:nvPr>
        </p:nvSpPr>
        <p:spPr>
          <a:xfrm>
            <a:off x="0" y="304800"/>
            <a:ext cx="9144000" cy="1143000"/>
          </a:xfrm>
          <a:gradFill flip="none" rotWithShape="1">
            <a:gsLst>
              <a:gs pos="0">
                <a:schemeClr val="tx2">
                  <a:lumMod val="50000"/>
                </a:schemeClr>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Breads</a:t>
            </a:r>
          </a:p>
        </p:txBody>
      </p:sp>
      <p:pic>
        <p:nvPicPr>
          <p:cNvPr id="118787" name="Picture 6" descr="bread loaf.jpg">
            <a:extLst>
              <a:ext uri="{FF2B5EF4-FFF2-40B4-BE49-F238E27FC236}">
                <a16:creationId xmlns:a16="http://schemas.microsoft.com/office/drawing/2014/main" id="{45642203-4117-4DF2-915E-806423A4A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251321">
            <a:off x="-165100" y="242888"/>
            <a:ext cx="289083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7" descr="I am the bread of life.jpg">
            <a:extLst>
              <a:ext uri="{FF2B5EF4-FFF2-40B4-BE49-F238E27FC236}">
                <a16:creationId xmlns:a16="http://schemas.microsoft.com/office/drawing/2014/main" id="{08014D7C-A2C7-439A-B606-EB40B7D369C9}"/>
              </a:ext>
            </a:extLst>
          </p:cNvPr>
          <p:cNvPicPr>
            <a:picLocks noChangeAspect="1"/>
          </p:cNvPicPr>
          <p:nvPr/>
        </p:nvPicPr>
        <p:blipFill>
          <a:blip r:embed="rId3">
            <a:extLst>
              <a:ext uri="{28A0092B-C50C-407E-A947-70E740481C1C}">
                <a14:useLocalDpi xmlns:a14="http://schemas.microsoft.com/office/drawing/2010/main" val="0"/>
              </a:ext>
            </a:extLst>
          </a:blip>
          <a:srcRect l="29167" r="25000"/>
          <a:stretch>
            <a:fillRect/>
          </a:stretch>
        </p:blipFill>
        <p:spPr bwMode="auto">
          <a:xfrm>
            <a:off x="6691313" y="0"/>
            <a:ext cx="2224087"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659B00F-8E48-4298-BE43-26799F4E2AA4}"/>
              </a:ext>
            </a:extLst>
          </p:cNvPr>
          <p:cNvSpPr txBox="1">
            <a:spLocks/>
          </p:cNvSpPr>
          <p:nvPr/>
        </p:nvSpPr>
        <p:spPr bwMode="auto">
          <a:xfrm>
            <a:off x="0" y="1676400"/>
            <a:ext cx="8758238" cy="30480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Unlike manna God gave via Moses, Jesus is the true “Bread” from heaven that gives eternal life </a:t>
            </a:r>
            <a:b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(6:30-33). </a:t>
            </a:r>
          </a:p>
        </p:txBody>
      </p:sp>
    </p:spTree>
    <p:extLst>
      <p:ext uri="{BB962C8B-B14F-4D97-AF65-F5344CB8AC3E}">
        <p14:creationId xmlns:p14="http://schemas.microsoft.com/office/powerpoint/2010/main" val="2467022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3" name="Picture 1">
            <a:extLst>
              <a:ext uri="{FF2B5EF4-FFF2-40B4-BE49-F238E27FC236}">
                <a16:creationId xmlns:a16="http://schemas.microsoft.com/office/drawing/2014/main" id="{5DD3D59B-2AD4-3A5B-8814-E152B1373B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0" y="1022"/>
            <a:ext cx="9144000" cy="792088"/>
          </a:xfrm>
          <a:gradFill flip="none" rotWithShape="1">
            <a:gsLst>
              <a:gs pos="0">
                <a:srgbClr val="000000"/>
              </a:gs>
              <a:gs pos="100000">
                <a:srgbClr val="002060"/>
              </a:gs>
            </a:gsLst>
            <a:path path="circle">
              <a:fillToRect l="50000" t="50000" r="50000" b="50000"/>
            </a:path>
            <a:tileRect/>
          </a:gra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a:ln>
                  <a:noFill/>
                </a:ln>
                <a:solidFill>
                  <a:srgbClr val="FFFFFF"/>
                </a:solidFill>
                <a:effectLst>
                  <a:glow rad="228600">
                    <a:srgbClr val="000000"/>
                  </a:glow>
                </a:effectLst>
                <a:uLnTx/>
                <a:uFillTx/>
                <a:latin typeface="Arial"/>
                <a:ea typeface="+mj-ea"/>
                <a:cs typeface="Arial"/>
              </a:rPr>
              <a:t>Instruction of the Twelve by the King</a:t>
            </a:r>
            <a:endParaRPr kumimoji="0" lang="en-US" sz="4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89520" y="1624321"/>
            <a:ext cx="2053074"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FFFFFF"/>
                </a:solidFill>
                <a:effectLst>
                  <a:glow rad="228600">
                    <a:srgbClr val="220011"/>
                  </a:glow>
                </a:effectLst>
                <a:latin typeface="Arial"/>
                <a:ea typeface="ＭＳ Ｐゴシック" charset="0"/>
                <a:cs typeface="Arial"/>
              </a:rPr>
              <a:t>Defilement</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0" y="4925347"/>
            <a:ext cx="168884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6" y="5066801"/>
            <a:ext cx="1996806"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Gentiles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4502727" y="5967533"/>
            <a:ext cx="1413164"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Healing</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3105442" y="864068"/>
            <a:ext cx="2127739"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Sufficiency</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761999" y="5937538"/>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Forgiveness</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24180"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Journey</a:t>
            </a: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1694046" y="2136808"/>
            <a:ext cx="774013" cy="70676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3370693" y="1443789"/>
            <a:ext cx="200280" cy="13567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4114800" y="1360170"/>
            <a:ext cx="3211830" cy="146304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1355271" y="3314700"/>
            <a:ext cx="1102179" cy="1698171"/>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759893"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3833947" y="3360420"/>
            <a:ext cx="1585076" cy="2645744"/>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4206240" y="3360420"/>
            <a:ext cx="3542097" cy="252061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9" name="Title 1">
            <a:extLst>
              <a:ext uri="{FF2B5EF4-FFF2-40B4-BE49-F238E27FC236}">
                <a16:creationId xmlns:a16="http://schemas.microsoft.com/office/drawing/2014/main" id="{6F34A54C-0C99-D672-9C33-2750F1203D3B}"/>
              </a:ext>
            </a:extLst>
          </p:cNvPr>
          <p:cNvSpPr txBox="1">
            <a:spLocks/>
          </p:cNvSpPr>
          <p:nvPr/>
        </p:nvSpPr>
        <p:spPr bwMode="auto">
          <a:xfrm>
            <a:off x="9669" y="3241156"/>
            <a:ext cx="169164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Hypocrisy</a:t>
            </a:r>
          </a:p>
        </p:txBody>
      </p:sp>
      <p:cxnSp>
        <p:nvCxnSpPr>
          <p:cNvPr id="33" name="Straight Arrow Connector 32">
            <a:extLst>
              <a:ext uri="{FF2B5EF4-FFF2-40B4-BE49-F238E27FC236}">
                <a16:creationId xmlns:a16="http://schemas.microsoft.com/office/drawing/2014/main" id="{37B9F686-5239-148C-2048-F65CD078A107}"/>
              </a:ext>
            </a:extLst>
          </p:cNvPr>
          <p:cNvCxnSpPr>
            <a:cxnSpLocks/>
          </p:cNvCxnSpPr>
          <p:nvPr/>
        </p:nvCxnSpPr>
        <p:spPr bwMode="auto">
          <a:xfrm flipH="1">
            <a:off x="1511166" y="3118585"/>
            <a:ext cx="654518" cy="21175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7" name="Title 1">
            <a:extLst>
              <a:ext uri="{FF2B5EF4-FFF2-40B4-BE49-F238E27FC236}">
                <a16:creationId xmlns:a16="http://schemas.microsoft.com/office/drawing/2014/main" id="{95FC69CF-3B26-C6B9-D7E8-2AC7D9BBA6AF}"/>
              </a:ext>
            </a:extLst>
          </p:cNvPr>
          <p:cNvSpPr txBox="1">
            <a:spLocks/>
          </p:cNvSpPr>
          <p:nvPr/>
        </p:nvSpPr>
        <p:spPr bwMode="auto">
          <a:xfrm>
            <a:off x="6730710" y="5107073"/>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Dependance</a:t>
            </a:r>
          </a:p>
        </p:txBody>
      </p:sp>
      <p:cxnSp>
        <p:nvCxnSpPr>
          <p:cNvPr id="38" name="Straight Arrow Connector 37">
            <a:extLst>
              <a:ext uri="{FF2B5EF4-FFF2-40B4-BE49-F238E27FC236}">
                <a16:creationId xmlns:a16="http://schemas.microsoft.com/office/drawing/2014/main" id="{BDCA4E2C-1EE8-1677-3E19-D3E6214BA475}"/>
              </a:ext>
            </a:extLst>
          </p:cNvPr>
          <p:cNvCxnSpPr>
            <a:cxnSpLocks/>
          </p:cNvCxnSpPr>
          <p:nvPr/>
        </p:nvCxnSpPr>
        <p:spPr bwMode="auto">
          <a:xfrm>
            <a:off x="4377690" y="3280410"/>
            <a:ext cx="3245518" cy="1792104"/>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3" name="Title 1">
            <a:extLst>
              <a:ext uri="{FF2B5EF4-FFF2-40B4-BE49-F238E27FC236}">
                <a16:creationId xmlns:a16="http://schemas.microsoft.com/office/drawing/2014/main" id="{67EE2CAA-E1F6-0A5B-BE2B-FE9498A18B41}"/>
              </a:ext>
            </a:extLst>
          </p:cNvPr>
          <p:cNvSpPr txBox="1">
            <a:spLocks/>
          </p:cNvSpPr>
          <p:nvPr/>
        </p:nvSpPr>
        <p:spPr bwMode="auto">
          <a:xfrm>
            <a:off x="7135318" y="3423975"/>
            <a:ext cx="1977393"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Decapolis</a:t>
            </a:r>
          </a:p>
        </p:txBody>
      </p:sp>
      <p:cxnSp>
        <p:nvCxnSpPr>
          <p:cNvPr id="44" name="Straight Arrow Connector 43">
            <a:extLst>
              <a:ext uri="{FF2B5EF4-FFF2-40B4-BE49-F238E27FC236}">
                <a16:creationId xmlns:a16="http://schemas.microsoft.com/office/drawing/2014/main" id="{A00533D2-CF68-76C2-E72D-6B167D260440}"/>
              </a:ext>
            </a:extLst>
          </p:cNvPr>
          <p:cNvCxnSpPr>
            <a:cxnSpLocks/>
          </p:cNvCxnSpPr>
          <p:nvPr/>
        </p:nvCxnSpPr>
        <p:spPr bwMode="auto">
          <a:xfrm>
            <a:off x="4423410" y="3154680"/>
            <a:ext cx="2836554" cy="42847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7" name="Title 1">
            <a:extLst>
              <a:ext uri="{FF2B5EF4-FFF2-40B4-BE49-F238E27FC236}">
                <a16:creationId xmlns:a16="http://schemas.microsoft.com/office/drawing/2014/main" id="{6EEA8D8E-E630-7107-7543-683D5302101F}"/>
              </a:ext>
            </a:extLst>
          </p:cNvPr>
          <p:cNvSpPr txBox="1">
            <a:spLocks/>
          </p:cNvSpPr>
          <p:nvPr/>
        </p:nvSpPr>
        <p:spPr bwMode="auto">
          <a:xfrm>
            <a:off x="7079673" y="4315718"/>
            <a:ext cx="220287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Discipleship</a:t>
            </a:r>
          </a:p>
        </p:txBody>
      </p:sp>
      <p:cxnSp>
        <p:nvCxnSpPr>
          <p:cNvPr id="48" name="Straight Arrow Connector 47">
            <a:extLst>
              <a:ext uri="{FF2B5EF4-FFF2-40B4-BE49-F238E27FC236}">
                <a16:creationId xmlns:a16="http://schemas.microsoft.com/office/drawing/2014/main" id="{57DE05F6-B186-F4ED-8717-1C3FD43BB53B}"/>
              </a:ext>
            </a:extLst>
          </p:cNvPr>
          <p:cNvCxnSpPr>
            <a:cxnSpLocks/>
          </p:cNvCxnSpPr>
          <p:nvPr/>
        </p:nvCxnSpPr>
        <p:spPr bwMode="auto">
          <a:xfrm>
            <a:off x="4434840" y="3257550"/>
            <a:ext cx="3130617" cy="109306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1" name="Title 1">
            <a:extLst>
              <a:ext uri="{FF2B5EF4-FFF2-40B4-BE49-F238E27FC236}">
                <a16:creationId xmlns:a16="http://schemas.microsoft.com/office/drawing/2014/main" id="{C7E98CCC-5398-A903-9C32-B9FE7DBC0FA5}"/>
              </a:ext>
            </a:extLst>
          </p:cNvPr>
          <p:cNvSpPr txBox="1">
            <a:spLocks/>
          </p:cNvSpPr>
          <p:nvPr/>
        </p:nvSpPr>
        <p:spPr bwMode="auto">
          <a:xfrm>
            <a:off x="7118252" y="2649882"/>
            <a:ext cx="1994459"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Trust</a:t>
            </a:r>
          </a:p>
        </p:txBody>
      </p:sp>
      <p:cxnSp>
        <p:nvCxnSpPr>
          <p:cNvPr id="52" name="Straight Arrow Connector 51">
            <a:extLst>
              <a:ext uri="{FF2B5EF4-FFF2-40B4-BE49-F238E27FC236}">
                <a16:creationId xmlns:a16="http://schemas.microsoft.com/office/drawing/2014/main" id="{692062C8-61AF-6946-C5D8-12FA8D67E9C3}"/>
              </a:ext>
            </a:extLst>
          </p:cNvPr>
          <p:cNvCxnSpPr>
            <a:cxnSpLocks/>
          </p:cNvCxnSpPr>
          <p:nvPr/>
        </p:nvCxnSpPr>
        <p:spPr bwMode="auto">
          <a:xfrm flipV="1">
            <a:off x="4469130" y="2863075"/>
            <a:ext cx="2790834" cy="17730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4" name="Title 1">
            <a:extLst>
              <a:ext uri="{FF2B5EF4-FFF2-40B4-BE49-F238E27FC236}">
                <a16:creationId xmlns:a16="http://schemas.microsoft.com/office/drawing/2014/main" id="{A364CA2B-2DC7-CC76-2235-1555CAD0A6E5}"/>
              </a:ext>
            </a:extLst>
          </p:cNvPr>
          <p:cNvSpPr txBox="1">
            <a:spLocks/>
          </p:cNvSpPr>
          <p:nvPr/>
        </p:nvSpPr>
        <p:spPr bwMode="auto">
          <a:xfrm>
            <a:off x="7090347" y="1830819"/>
            <a:ext cx="2112304"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Brothers</a:t>
            </a:r>
          </a:p>
        </p:txBody>
      </p:sp>
      <p:cxnSp>
        <p:nvCxnSpPr>
          <p:cNvPr id="55" name="Straight Arrow Connector 54">
            <a:extLst>
              <a:ext uri="{FF2B5EF4-FFF2-40B4-BE49-F238E27FC236}">
                <a16:creationId xmlns:a16="http://schemas.microsoft.com/office/drawing/2014/main" id="{257D4379-76CC-9D4A-0C14-8F6919A7702E}"/>
              </a:ext>
            </a:extLst>
          </p:cNvPr>
          <p:cNvCxnSpPr>
            <a:cxnSpLocks/>
          </p:cNvCxnSpPr>
          <p:nvPr/>
        </p:nvCxnSpPr>
        <p:spPr bwMode="auto">
          <a:xfrm flipV="1">
            <a:off x="4503420" y="2205990"/>
            <a:ext cx="2720340" cy="66294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8" name="Title 1">
            <a:extLst>
              <a:ext uri="{FF2B5EF4-FFF2-40B4-BE49-F238E27FC236}">
                <a16:creationId xmlns:a16="http://schemas.microsoft.com/office/drawing/2014/main" id="{462A3C1E-FD5A-7BFD-038C-914D7093190D}"/>
              </a:ext>
            </a:extLst>
          </p:cNvPr>
          <p:cNvSpPr txBox="1">
            <a:spLocks/>
          </p:cNvSpPr>
          <p:nvPr/>
        </p:nvSpPr>
        <p:spPr bwMode="auto">
          <a:xfrm>
            <a:off x="2729343" y="6285010"/>
            <a:ext cx="1987239"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Kingdom</a:t>
            </a:r>
          </a:p>
        </p:txBody>
      </p:sp>
      <p:cxnSp>
        <p:nvCxnSpPr>
          <p:cNvPr id="59" name="Straight Arrow Connector 58">
            <a:extLst>
              <a:ext uri="{FF2B5EF4-FFF2-40B4-BE49-F238E27FC236}">
                <a16:creationId xmlns:a16="http://schemas.microsoft.com/office/drawing/2014/main" id="{988A66D4-51B2-9A2F-6CEA-2D92352845ED}"/>
              </a:ext>
            </a:extLst>
          </p:cNvPr>
          <p:cNvCxnSpPr>
            <a:cxnSpLocks/>
          </p:cNvCxnSpPr>
          <p:nvPr/>
        </p:nvCxnSpPr>
        <p:spPr bwMode="auto">
          <a:xfrm>
            <a:off x="3566160" y="3474720"/>
            <a:ext cx="0" cy="278753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2" name="Title 1">
            <a:extLst>
              <a:ext uri="{FF2B5EF4-FFF2-40B4-BE49-F238E27FC236}">
                <a16:creationId xmlns:a16="http://schemas.microsoft.com/office/drawing/2014/main" id="{8EC1E446-66B6-448C-860D-21D756F41C4E}"/>
              </a:ext>
            </a:extLst>
          </p:cNvPr>
          <p:cNvSpPr txBox="1">
            <a:spLocks/>
          </p:cNvSpPr>
          <p:nvPr/>
        </p:nvSpPr>
        <p:spPr bwMode="auto">
          <a:xfrm>
            <a:off x="2105891" y="5252050"/>
            <a:ext cx="1565564"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Elijah</a:t>
            </a:r>
          </a:p>
        </p:txBody>
      </p:sp>
      <p:cxnSp>
        <p:nvCxnSpPr>
          <p:cNvPr id="63" name="Straight Arrow Connector 62">
            <a:extLst>
              <a:ext uri="{FF2B5EF4-FFF2-40B4-BE49-F238E27FC236}">
                <a16:creationId xmlns:a16="http://schemas.microsoft.com/office/drawing/2014/main" id="{6D8E308E-652F-C8AD-4F4A-1049B250983A}"/>
              </a:ext>
            </a:extLst>
          </p:cNvPr>
          <p:cNvCxnSpPr>
            <a:cxnSpLocks/>
          </p:cNvCxnSpPr>
          <p:nvPr/>
        </p:nvCxnSpPr>
        <p:spPr bwMode="auto">
          <a:xfrm flipH="1">
            <a:off x="2948940" y="3429000"/>
            <a:ext cx="320040" cy="17145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6" name="Title 1">
            <a:extLst>
              <a:ext uri="{FF2B5EF4-FFF2-40B4-BE49-F238E27FC236}">
                <a16:creationId xmlns:a16="http://schemas.microsoft.com/office/drawing/2014/main" id="{B8605516-87CB-B277-F752-40AAA0F8B219}"/>
              </a:ext>
            </a:extLst>
          </p:cNvPr>
          <p:cNvSpPr txBox="1">
            <a:spLocks/>
          </p:cNvSpPr>
          <p:nvPr/>
        </p:nvSpPr>
        <p:spPr bwMode="auto">
          <a:xfrm>
            <a:off x="-1" y="6256732"/>
            <a:ext cx="2186609"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Church</a:t>
            </a:r>
          </a:p>
        </p:txBody>
      </p:sp>
      <p:cxnSp>
        <p:nvCxnSpPr>
          <p:cNvPr id="67" name="Straight Arrow Connector 66">
            <a:extLst>
              <a:ext uri="{FF2B5EF4-FFF2-40B4-BE49-F238E27FC236}">
                <a16:creationId xmlns:a16="http://schemas.microsoft.com/office/drawing/2014/main" id="{4CA4E767-8371-C7CF-B69A-3B3BAB5E8116}"/>
              </a:ext>
            </a:extLst>
          </p:cNvPr>
          <p:cNvCxnSpPr>
            <a:cxnSpLocks/>
            <a:endCxn id="66" idx="0"/>
          </p:cNvCxnSpPr>
          <p:nvPr/>
        </p:nvCxnSpPr>
        <p:spPr bwMode="auto">
          <a:xfrm flipH="1">
            <a:off x="1093304" y="3509010"/>
            <a:ext cx="1556819" cy="2747722"/>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70" name="Title 1">
            <a:extLst>
              <a:ext uri="{FF2B5EF4-FFF2-40B4-BE49-F238E27FC236}">
                <a16:creationId xmlns:a16="http://schemas.microsoft.com/office/drawing/2014/main" id="{6994C557-47C4-6E4C-3A88-BC910094C519}"/>
              </a:ext>
            </a:extLst>
          </p:cNvPr>
          <p:cNvSpPr txBox="1">
            <a:spLocks/>
          </p:cNvSpPr>
          <p:nvPr/>
        </p:nvSpPr>
        <p:spPr bwMode="auto">
          <a:xfrm>
            <a:off x="5375564" y="918302"/>
            <a:ext cx="2081843"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Bread</a:t>
            </a:r>
          </a:p>
        </p:txBody>
      </p:sp>
      <p:cxnSp>
        <p:nvCxnSpPr>
          <p:cNvPr id="71" name="Straight Arrow Connector 70">
            <a:extLst>
              <a:ext uri="{FF2B5EF4-FFF2-40B4-BE49-F238E27FC236}">
                <a16:creationId xmlns:a16="http://schemas.microsoft.com/office/drawing/2014/main" id="{E89709CF-AD4F-B242-20FE-56B20B5A93C9}"/>
              </a:ext>
            </a:extLst>
          </p:cNvPr>
          <p:cNvCxnSpPr>
            <a:cxnSpLocks/>
          </p:cNvCxnSpPr>
          <p:nvPr/>
        </p:nvCxnSpPr>
        <p:spPr bwMode="auto">
          <a:xfrm flipV="1">
            <a:off x="3724062" y="1414914"/>
            <a:ext cx="2445732" cy="142032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75" name="Title 1">
            <a:extLst>
              <a:ext uri="{FF2B5EF4-FFF2-40B4-BE49-F238E27FC236}">
                <a16:creationId xmlns:a16="http://schemas.microsoft.com/office/drawing/2014/main" id="{776D30A2-9CA4-D884-5F55-9AF22A935561}"/>
              </a:ext>
            </a:extLst>
          </p:cNvPr>
          <p:cNvSpPr txBox="1">
            <a:spLocks/>
          </p:cNvSpPr>
          <p:nvPr/>
        </p:nvSpPr>
        <p:spPr bwMode="auto">
          <a:xfrm>
            <a:off x="1776049" y="908720"/>
            <a:ext cx="1705708"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Sonship</a:t>
            </a:r>
          </a:p>
        </p:txBody>
      </p:sp>
      <p:cxnSp>
        <p:nvCxnSpPr>
          <p:cNvPr id="76" name="Straight Arrow Connector 75">
            <a:extLst>
              <a:ext uri="{FF2B5EF4-FFF2-40B4-BE49-F238E27FC236}">
                <a16:creationId xmlns:a16="http://schemas.microsoft.com/office/drawing/2014/main" id="{71A2351A-F837-6E83-0973-A750B2FDB7A6}"/>
              </a:ext>
            </a:extLst>
          </p:cNvPr>
          <p:cNvCxnSpPr>
            <a:cxnSpLocks/>
          </p:cNvCxnSpPr>
          <p:nvPr/>
        </p:nvCxnSpPr>
        <p:spPr bwMode="auto">
          <a:xfrm flipH="1" flipV="1">
            <a:off x="2777578" y="1375459"/>
            <a:ext cx="399962" cy="1402031"/>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78" name="Title 1">
            <a:extLst>
              <a:ext uri="{FF2B5EF4-FFF2-40B4-BE49-F238E27FC236}">
                <a16:creationId xmlns:a16="http://schemas.microsoft.com/office/drawing/2014/main" id="{B7779B3C-5E91-2ECD-50BA-2E692629A92C}"/>
              </a:ext>
            </a:extLst>
          </p:cNvPr>
          <p:cNvSpPr txBox="1">
            <a:spLocks/>
          </p:cNvSpPr>
          <p:nvPr/>
        </p:nvSpPr>
        <p:spPr bwMode="auto">
          <a:xfrm>
            <a:off x="153266" y="897290"/>
            <a:ext cx="2090494"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Humility</a:t>
            </a:r>
          </a:p>
        </p:txBody>
      </p:sp>
      <p:cxnSp>
        <p:nvCxnSpPr>
          <p:cNvPr id="79" name="Straight Arrow Connector 78">
            <a:extLst>
              <a:ext uri="{FF2B5EF4-FFF2-40B4-BE49-F238E27FC236}">
                <a16:creationId xmlns:a16="http://schemas.microsoft.com/office/drawing/2014/main" id="{2E5116C7-EB8B-EE1D-0A77-5E9AEAC206F5}"/>
              </a:ext>
            </a:extLst>
          </p:cNvPr>
          <p:cNvCxnSpPr>
            <a:cxnSpLocks/>
          </p:cNvCxnSpPr>
          <p:nvPr/>
        </p:nvCxnSpPr>
        <p:spPr bwMode="auto">
          <a:xfrm flipH="1" flipV="1">
            <a:off x="1665171" y="1395663"/>
            <a:ext cx="1147459" cy="138182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2" name="Title 1">
            <a:extLst>
              <a:ext uri="{FF2B5EF4-FFF2-40B4-BE49-F238E27FC236}">
                <a16:creationId xmlns:a16="http://schemas.microsoft.com/office/drawing/2014/main" id="{1448F6D8-3AFB-2C4F-0394-C98D197CAFBA}"/>
              </a:ext>
            </a:extLst>
          </p:cNvPr>
          <p:cNvSpPr txBox="1">
            <a:spLocks/>
          </p:cNvSpPr>
          <p:nvPr/>
        </p:nvSpPr>
        <p:spPr bwMode="auto">
          <a:xfrm>
            <a:off x="-1" y="4079023"/>
            <a:ext cx="146304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Death</a:t>
            </a:r>
          </a:p>
        </p:txBody>
      </p:sp>
      <p:cxnSp>
        <p:nvCxnSpPr>
          <p:cNvPr id="83" name="Straight Arrow Connector 82">
            <a:extLst>
              <a:ext uri="{FF2B5EF4-FFF2-40B4-BE49-F238E27FC236}">
                <a16:creationId xmlns:a16="http://schemas.microsoft.com/office/drawing/2014/main" id="{84DCEF92-769A-73F2-50B3-51BD310A1D48}"/>
              </a:ext>
            </a:extLst>
          </p:cNvPr>
          <p:cNvCxnSpPr>
            <a:cxnSpLocks/>
          </p:cNvCxnSpPr>
          <p:nvPr/>
        </p:nvCxnSpPr>
        <p:spPr bwMode="auto">
          <a:xfrm flipH="1">
            <a:off x="994410" y="3314700"/>
            <a:ext cx="1165860" cy="78867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6" name="Title 1">
            <a:extLst>
              <a:ext uri="{FF2B5EF4-FFF2-40B4-BE49-F238E27FC236}">
                <a16:creationId xmlns:a16="http://schemas.microsoft.com/office/drawing/2014/main" id="{E714E587-60A1-1C81-9B3E-D7FD6CFA01F1}"/>
              </a:ext>
            </a:extLst>
          </p:cNvPr>
          <p:cNvSpPr txBox="1">
            <a:spLocks/>
          </p:cNvSpPr>
          <p:nvPr/>
        </p:nvSpPr>
        <p:spPr bwMode="auto">
          <a:xfrm>
            <a:off x="-105878" y="2315860"/>
            <a:ext cx="2126974"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Pride</a:t>
            </a:r>
          </a:p>
        </p:txBody>
      </p:sp>
      <p:cxnSp>
        <p:nvCxnSpPr>
          <p:cNvPr id="87" name="Straight Arrow Connector 86">
            <a:extLst>
              <a:ext uri="{FF2B5EF4-FFF2-40B4-BE49-F238E27FC236}">
                <a16:creationId xmlns:a16="http://schemas.microsoft.com/office/drawing/2014/main" id="{11CCF6EF-F22E-9FB1-390E-8AFE13FA6576}"/>
              </a:ext>
            </a:extLst>
          </p:cNvPr>
          <p:cNvCxnSpPr>
            <a:cxnSpLocks/>
          </p:cNvCxnSpPr>
          <p:nvPr/>
        </p:nvCxnSpPr>
        <p:spPr bwMode="auto">
          <a:xfrm flipH="1" flipV="1">
            <a:off x="933651" y="2743200"/>
            <a:ext cx="1232033" cy="21175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90" name="Title 1">
            <a:extLst>
              <a:ext uri="{FF2B5EF4-FFF2-40B4-BE49-F238E27FC236}">
                <a16:creationId xmlns:a16="http://schemas.microsoft.com/office/drawing/2014/main" id="{60CC4044-D2D7-0667-7367-80D23F406992}"/>
              </a:ext>
            </a:extLst>
          </p:cNvPr>
          <p:cNvSpPr txBox="1">
            <a:spLocks/>
          </p:cNvSpPr>
          <p:nvPr/>
        </p:nvSpPr>
        <p:spPr bwMode="auto">
          <a:xfrm>
            <a:off x="3221189" y="1467260"/>
            <a:ext cx="2592470"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91" name="Straight Arrow Connector 90">
            <a:extLst>
              <a:ext uri="{FF2B5EF4-FFF2-40B4-BE49-F238E27FC236}">
                <a16:creationId xmlns:a16="http://schemas.microsoft.com/office/drawing/2014/main" id="{86619F10-505A-B55B-D9EF-01D31E2F6BEA}"/>
              </a:ext>
            </a:extLst>
          </p:cNvPr>
          <p:cNvCxnSpPr>
            <a:cxnSpLocks/>
          </p:cNvCxnSpPr>
          <p:nvPr/>
        </p:nvCxnSpPr>
        <p:spPr bwMode="auto">
          <a:xfrm flipV="1">
            <a:off x="3629441" y="1911927"/>
            <a:ext cx="669427" cy="8603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93" name="Title 1">
            <a:extLst>
              <a:ext uri="{FF2B5EF4-FFF2-40B4-BE49-F238E27FC236}">
                <a16:creationId xmlns:a16="http://schemas.microsoft.com/office/drawing/2014/main" id="{0D22D658-C670-D6FC-2251-D598EFFC2525}"/>
              </a:ext>
            </a:extLst>
          </p:cNvPr>
          <p:cNvSpPr txBox="1">
            <a:spLocks/>
          </p:cNvSpPr>
          <p:nvPr/>
        </p:nvSpPr>
        <p:spPr bwMode="auto">
          <a:xfrm>
            <a:off x="1274615" y="5735174"/>
            <a:ext cx="1458177"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Signs</a:t>
            </a:r>
          </a:p>
        </p:txBody>
      </p:sp>
      <p:cxnSp>
        <p:nvCxnSpPr>
          <p:cNvPr id="94" name="Straight Arrow Connector 93">
            <a:extLst>
              <a:ext uri="{FF2B5EF4-FFF2-40B4-BE49-F238E27FC236}">
                <a16:creationId xmlns:a16="http://schemas.microsoft.com/office/drawing/2014/main" id="{79C351C5-A1C7-5407-0C88-DE13834C6BAB}"/>
              </a:ext>
            </a:extLst>
          </p:cNvPr>
          <p:cNvCxnSpPr>
            <a:cxnSpLocks/>
          </p:cNvCxnSpPr>
          <p:nvPr/>
        </p:nvCxnSpPr>
        <p:spPr bwMode="auto">
          <a:xfrm flipH="1">
            <a:off x="1979712" y="3429000"/>
            <a:ext cx="1010374" cy="226587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97" name="Title 1">
            <a:extLst>
              <a:ext uri="{FF2B5EF4-FFF2-40B4-BE49-F238E27FC236}">
                <a16:creationId xmlns:a16="http://schemas.microsoft.com/office/drawing/2014/main" id="{4EB8E0F8-BC2B-A670-2914-BE5E076E00AD}"/>
              </a:ext>
            </a:extLst>
          </p:cNvPr>
          <p:cNvSpPr txBox="1">
            <a:spLocks/>
          </p:cNvSpPr>
          <p:nvPr/>
        </p:nvSpPr>
        <p:spPr bwMode="auto">
          <a:xfrm>
            <a:off x="5331582" y="5507028"/>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Discipleship</a:t>
            </a:r>
          </a:p>
        </p:txBody>
      </p:sp>
      <p:cxnSp>
        <p:nvCxnSpPr>
          <p:cNvPr id="98" name="Straight Arrow Connector 97">
            <a:extLst>
              <a:ext uri="{FF2B5EF4-FFF2-40B4-BE49-F238E27FC236}">
                <a16:creationId xmlns:a16="http://schemas.microsoft.com/office/drawing/2014/main" id="{483DEDBD-118D-98A2-B29D-E5A602932D6F}"/>
              </a:ext>
            </a:extLst>
          </p:cNvPr>
          <p:cNvCxnSpPr>
            <a:cxnSpLocks/>
          </p:cNvCxnSpPr>
          <p:nvPr/>
        </p:nvCxnSpPr>
        <p:spPr bwMode="auto">
          <a:xfrm>
            <a:off x="4033157" y="3396343"/>
            <a:ext cx="2077711" cy="2123511"/>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57" name="Group 56">
            <a:extLst>
              <a:ext uri="{FF2B5EF4-FFF2-40B4-BE49-F238E27FC236}">
                <a16:creationId xmlns:a16="http://schemas.microsoft.com/office/drawing/2014/main" id="{3D45B61C-1958-576B-B0D9-30B6530A3F38}"/>
              </a:ext>
            </a:extLst>
          </p:cNvPr>
          <p:cNvGrpSpPr/>
          <p:nvPr/>
        </p:nvGrpSpPr>
        <p:grpSpPr>
          <a:xfrm>
            <a:off x="-278781" y="146367"/>
            <a:ext cx="3869003" cy="3856921"/>
            <a:chOff x="-450165" y="146367"/>
            <a:chExt cx="4040388" cy="3581571"/>
          </a:xfrm>
        </p:grpSpPr>
        <p:sp>
          <p:nvSpPr>
            <p:cNvPr id="39" name="Oval 38">
              <a:extLst>
                <a:ext uri="{FF2B5EF4-FFF2-40B4-BE49-F238E27FC236}">
                  <a16:creationId xmlns:a16="http://schemas.microsoft.com/office/drawing/2014/main" id="{6C5B5C91-2B48-7DBF-1D9C-67CFBD4E472C}"/>
                </a:ext>
              </a:extLst>
            </p:cNvPr>
            <p:cNvSpPr/>
            <p:nvPr/>
          </p:nvSpPr>
          <p:spPr bwMode="auto">
            <a:xfrm>
              <a:off x="-450165" y="548640"/>
              <a:ext cx="4040388" cy="3179298"/>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highlight>
                  <a:srgbClr val="FFFF00"/>
                </a:highlight>
                <a:latin typeface="Times New Roman" charset="0"/>
                <a:ea typeface="ＭＳ Ｐゴシック" charset="0"/>
              </a:endParaRPr>
            </a:p>
          </p:txBody>
        </p:sp>
        <p:sp>
          <p:nvSpPr>
            <p:cNvPr id="40" name="Title 1">
              <a:extLst>
                <a:ext uri="{FF2B5EF4-FFF2-40B4-BE49-F238E27FC236}">
                  <a16:creationId xmlns:a16="http://schemas.microsoft.com/office/drawing/2014/main" id="{59A004FD-37A7-7C3A-4FEB-E8ED8300FB43}"/>
                </a:ext>
              </a:extLst>
            </p:cNvPr>
            <p:cNvSpPr txBox="1">
              <a:spLocks/>
            </p:cNvSpPr>
            <p:nvPr/>
          </p:nvSpPr>
          <p:spPr bwMode="auto">
            <a:xfrm>
              <a:off x="-265014" y="14636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Character </a:t>
              </a:r>
              <a:b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(Who to Be)</a:t>
              </a:r>
            </a:p>
          </p:txBody>
        </p:sp>
      </p:grpSp>
      <p:grpSp>
        <p:nvGrpSpPr>
          <p:cNvPr id="60" name="Group 59">
            <a:extLst>
              <a:ext uri="{FF2B5EF4-FFF2-40B4-BE49-F238E27FC236}">
                <a16:creationId xmlns:a16="http://schemas.microsoft.com/office/drawing/2014/main" id="{2074B107-DECE-D06F-44A1-A3A642DEFD9E}"/>
              </a:ext>
            </a:extLst>
          </p:cNvPr>
          <p:cNvGrpSpPr/>
          <p:nvPr/>
        </p:nvGrpSpPr>
        <p:grpSpPr>
          <a:xfrm>
            <a:off x="3137094" y="404665"/>
            <a:ext cx="6006905" cy="2141588"/>
            <a:chOff x="3754841" y="404664"/>
            <a:chExt cx="3966072" cy="2618071"/>
          </a:xfrm>
        </p:grpSpPr>
        <p:sp>
          <p:nvSpPr>
            <p:cNvPr id="41" name="Oval 40">
              <a:extLst>
                <a:ext uri="{FF2B5EF4-FFF2-40B4-BE49-F238E27FC236}">
                  <a16:creationId xmlns:a16="http://schemas.microsoft.com/office/drawing/2014/main" id="{C0548410-993C-8157-B61B-4CAE3FEBDC5C}"/>
                </a:ext>
              </a:extLst>
            </p:cNvPr>
            <p:cNvSpPr/>
            <p:nvPr/>
          </p:nvSpPr>
          <p:spPr bwMode="auto">
            <a:xfrm>
              <a:off x="3995936" y="404664"/>
              <a:ext cx="3724977" cy="2618071"/>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highlight>
                  <a:srgbClr val="FFFF00"/>
                </a:highlight>
                <a:latin typeface="Times New Roman" charset="0"/>
                <a:ea typeface="ＭＳ Ｐゴシック" charset="0"/>
              </a:endParaRPr>
            </a:p>
          </p:txBody>
        </p:sp>
        <p:sp>
          <p:nvSpPr>
            <p:cNvPr id="42" name="Title 1">
              <a:extLst>
                <a:ext uri="{FF2B5EF4-FFF2-40B4-BE49-F238E27FC236}">
                  <a16:creationId xmlns:a16="http://schemas.microsoft.com/office/drawing/2014/main" id="{758A6A50-081A-DB2E-CA08-CB929DA0095F}"/>
                </a:ext>
              </a:extLst>
            </p:cNvPr>
            <p:cNvSpPr txBox="1">
              <a:spLocks/>
            </p:cNvSpPr>
            <p:nvPr/>
          </p:nvSpPr>
          <p:spPr bwMode="auto">
            <a:xfrm>
              <a:off x="3754841" y="47344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noProof="0" dirty="0">
                  <a:solidFill>
                    <a:srgbClr val="FFFF00"/>
                  </a:solidFill>
                  <a:effectLst>
                    <a:glow rad="228600">
                      <a:srgbClr val="000000">
                        <a:alpha val="79000"/>
                      </a:srgbClr>
                    </a:glow>
                  </a:effectLst>
                  <a:latin typeface="Arial" panose="020B0604020202020204" pitchFamily="34" charset="0"/>
                  <a:ea typeface="ＭＳ Ｐゴシック"/>
                  <a:cs typeface="Arial" panose="020B0604020202020204" pitchFamily="34" charset="0"/>
                </a:rPr>
                <a:t>Jesus Identity</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grpSp>
      <p:grpSp>
        <p:nvGrpSpPr>
          <p:cNvPr id="56" name="Group 55">
            <a:extLst>
              <a:ext uri="{FF2B5EF4-FFF2-40B4-BE49-F238E27FC236}">
                <a16:creationId xmlns:a16="http://schemas.microsoft.com/office/drawing/2014/main" id="{7796D92E-34F9-D6C3-EC8E-B2C3DD1F7255}"/>
              </a:ext>
            </a:extLst>
          </p:cNvPr>
          <p:cNvGrpSpPr/>
          <p:nvPr/>
        </p:nvGrpSpPr>
        <p:grpSpPr>
          <a:xfrm>
            <a:off x="-602166" y="3543707"/>
            <a:ext cx="6565800" cy="3438988"/>
            <a:chOff x="-407167" y="3735535"/>
            <a:chExt cx="3966072" cy="2618071"/>
          </a:xfrm>
        </p:grpSpPr>
        <p:sp>
          <p:nvSpPr>
            <p:cNvPr id="45" name="Oval 44">
              <a:extLst>
                <a:ext uri="{FF2B5EF4-FFF2-40B4-BE49-F238E27FC236}">
                  <a16:creationId xmlns:a16="http://schemas.microsoft.com/office/drawing/2014/main" id="{0D5BB1F6-2CFB-FEC9-24A4-B1A60DF56131}"/>
                </a:ext>
              </a:extLst>
            </p:cNvPr>
            <p:cNvSpPr/>
            <p:nvPr/>
          </p:nvSpPr>
          <p:spPr bwMode="auto">
            <a:xfrm>
              <a:off x="-166072" y="3735535"/>
              <a:ext cx="3724977" cy="2618071"/>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highlight>
                  <a:srgbClr val="FFFF00"/>
                </a:highlight>
                <a:latin typeface="Times New Roman" charset="0"/>
                <a:ea typeface="ＭＳ Ｐゴシック" charset="0"/>
              </a:endParaRPr>
            </a:p>
          </p:txBody>
        </p:sp>
        <p:sp>
          <p:nvSpPr>
            <p:cNvPr id="46" name="Title 1">
              <a:extLst>
                <a:ext uri="{FF2B5EF4-FFF2-40B4-BE49-F238E27FC236}">
                  <a16:creationId xmlns:a16="http://schemas.microsoft.com/office/drawing/2014/main" id="{27EEAF4D-0840-2E8A-0A0D-FFE983BFEEE7}"/>
                </a:ext>
              </a:extLst>
            </p:cNvPr>
            <p:cNvSpPr txBox="1">
              <a:spLocks/>
            </p:cNvSpPr>
            <p:nvPr/>
          </p:nvSpPr>
          <p:spPr bwMode="auto">
            <a:xfrm>
              <a:off x="-407167" y="380431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a:solidFill>
                    <a:srgbClr val="FFFF00"/>
                  </a:solidFill>
                  <a:effectLst>
                    <a:glow rad="228600">
                      <a:srgbClr val="000000">
                        <a:alpha val="79000"/>
                      </a:srgbClr>
                    </a:glow>
                  </a:effectLst>
                  <a:latin typeface="Arial" panose="020B0604020202020204" pitchFamily="34" charset="0"/>
                  <a:ea typeface="ＭＳ Ｐゴシック"/>
                  <a:cs typeface="Arial" panose="020B0604020202020204" pitchFamily="34" charset="0"/>
                </a:rPr>
                <a:t>Kingdom Plan</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grpSp>
      <p:grpSp>
        <p:nvGrpSpPr>
          <p:cNvPr id="53" name="Group 52">
            <a:extLst>
              <a:ext uri="{FF2B5EF4-FFF2-40B4-BE49-F238E27FC236}">
                <a16:creationId xmlns:a16="http://schemas.microsoft.com/office/drawing/2014/main" id="{53BFC9F0-035B-65DE-C944-228637F5055F}"/>
              </a:ext>
            </a:extLst>
          </p:cNvPr>
          <p:cNvGrpSpPr/>
          <p:nvPr/>
        </p:nvGrpSpPr>
        <p:grpSpPr>
          <a:xfrm>
            <a:off x="4896575" y="2482295"/>
            <a:ext cx="4247425" cy="4537489"/>
            <a:chOff x="4218639" y="4059071"/>
            <a:chExt cx="4247425" cy="2639298"/>
          </a:xfrm>
        </p:grpSpPr>
        <p:sp>
          <p:nvSpPr>
            <p:cNvPr id="49" name="Oval 48">
              <a:extLst>
                <a:ext uri="{FF2B5EF4-FFF2-40B4-BE49-F238E27FC236}">
                  <a16:creationId xmlns:a16="http://schemas.microsoft.com/office/drawing/2014/main" id="{6A86D17C-D288-6953-7A76-89A6599F9B8C}"/>
                </a:ext>
              </a:extLst>
            </p:cNvPr>
            <p:cNvSpPr/>
            <p:nvPr/>
          </p:nvSpPr>
          <p:spPr bwMode="auto">
            <a:xfrm>
              <a:off x="4741087" y="4080298"/>
              <a:ext cx="3724977" cy="2618071"/>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highlight>
                  <a:srgbClr val="FFFF00"/>
                </a:highlight>
                <a:latin typeface="Times New Roman" charset="0"/>
                <a:ea typeface="ＭＳ Ｐゴシック" charset="0"/>
              </a:endParaRPr>
            </a:p>
          </p:txBody>
        </p:sp>
        <p:sp>
          <p:nvSpPr>
            <p:cNvPr id="50" name="Title 1">
              <a:extLst>
                <a:ext uri="{FF2B5EF4-FFF2-40B4-BE49-F238E27FC236}">
                  <a16:creationId xmlns:a16="http://schemas.microsoft.com/office/drawing/2014/main" id="{8289AE52-C673-AAB5-B077-4F038176B3F0}"/>
                </a:ext>
              </a:extLst>
            </p:cNvPr>
            <p:cNvSpPr txBox="1">
              <a:spLocks/>
            </p:cNvSpPr>
            <p:nvPr/>
          </p:nvSpPr>
          <p:spPr bwMode="auto">
            <a:xfrm>
              <a:off x="4218639" y="40590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a:solidFill>
                    <a:srgbClr val="FFFF00"/>
                  </a:solidFill>
                  <a:effectLst>
                    <a:glow rad="228600">
                      <a:srgbClr val="000000">
                        <a:alpha val="79000"/>
                      </a:srgbClr>
                    </a:glow>
                  </a:effectLst>
                  <a:latin typeface="Arial" panose="020B0604020202020204" pitchFamily="34" charset="0"/>
                  <a:ea typeface="ＭＳ Ｐゴシック"/>
                  <a:cs typeface="Arial" panose="020B0604020202020204" pitchFamily="34" charset="0"/>
                </a:rPr>
                <a:t>Marching Orders (What to Do)</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grpSp>
    </p:spTree>
    <p:extLst>
      <p:ext uri="{BB962C8B-B14F-4D97-AF65-F5344CB8AC3E}">
        <p14:creationId xmlns:p14="http://schemas.microsoft.com/office/powerpoint/2010/main" val="35549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down)">
                                      <p:cBhvr>
                                        <p:cTn id="39" dur="500"/>
                                        <p:tgtEl>
                                          <p:spTgt spid="71"/>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up)">
                                      <p:cBhvr>
                                        <p:cTn id="55" dur="500"/>
                                        <p:tgtEl>
                                          <p:spTgt spid="30"/>
                                        </p:tgtEl>
                                      </p:cBhvr>
                                    </p:animEffec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up)">
                                      <p:cBhvr>
                                        <p:cTn id="63" dur="500"/>
                                        <p:tgtEl>
                                          <p:spTgt spid="44"/>
                                        </p:tgtEl>
                                      </p:cBhvr>
                                    </p:animEffect>
                                  </p:childTnLst>
                                </p:cTn>
                              </p:par>
                            </p:childTnLst>
                          </p:cTn>
                        </p:par>
                        <p:par>
                          <p:cTn id="64" fill="hold">
                            <p:stCondLst>
                              <p:cond delay="500"/>
                            </p:stCondLst>
                            <p:childTnLst>
                              <p:par>
                                <p:cTn id="65" presetID="1" presetClass="entr" presetSubtype="0" fill="hold" nodeType="afterEffect">
                                  <p:stCondLst>
                                    <p:cond delay="0"/>
                                  </p:stCondLst>
                                  <p:childTnLst>
                                    <p:set>
                                      <p:cBhvr>
                                        <p:cTn id="6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94"/>
                                        </p:tgtEl>
                                        <p:attrNameLst>
                                          <p:attrName>style.visibility</p:attrName>
                                        </p:attrNameLst>
                                      </p:cBhvr>
                                      <p:to>
                                        <p:strVal val="visible"/>
                                      </p:to>
                                    </p:set>
                                    <p:animEffect transition="in" filter="wipe(up)">
                                      <p:cBhvr>
                                        <p:cTn id="71" dur="500"/>
                                        <p:tgtEl>
                                          <p:spTgt spid="94"/>
                                        </p:tgtEl>
                                      </p:cBhvr>
                                    </p:animEffect>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93">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right)">
                                      <p:cBhvr>
                                        <p:cTn id="79" dur="500"/>
                                        <p:tgtEl>
                                          <p:spTgt spid="33"/>
                                        </p:tgtEl>
                                      </p:cBhvr>
                                    </p:animEffect>
                                  </p:childTnLst>
                                </p:cTn>
                              </p:par>
                            </p:childTnLst>
                          </p:cTn>
                        </p:par>
                        <p:par>
                          <p:cTn id="80" fill="hold">
                            <p:stCondLst>
                              <p:cond delay="500"/>
                            </p:stCondLst>
                            <p:childTnLst>
                              <p:par>
                                <p:cTn id="81" presetID="1" presetClass="entr" presetSubtype="0" fill="hold" nodeType="afterEffect">
                                  <p:stCondLst>
                                    <p:cond delay="0"/>
                                  </p:stCondLst>
                                  <p:childTnLst>
                                    <p:set>
                                      <p:cBhvr>
                                        <p:cTn id="8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wipe(up)">
                                      <p:cBhvr>
                                        <p:cTn id="87" dur="500"/>
                                        <p:tgtEl>
                                          <p:spTgt spid="67"/>
                                        </p:tgtEl>
                                      </p:cBhvr>
                                    </p:animEffect>
                                  </p:childTnLst>
                                </p:cTn>
                              </p:par>
                            </p:childTnLst>
                          </p:cTn>
                        </p:par>
                        <p:par>
                          <p:cTn id="88" fill="hold">
                            <p:stCondLst>
                              <p:cond delay="500"/>
                            </p:stCondLst>
                            <p:childTnLst>
                              <p:par>
                                <p:cTn id="89" presetID="1" presetClass="entr" presetSubtype="0" fill="hold" nodeType="afterEffect">
                                  <p:stCondLst>
                                    <p:cond delay="0"/>
                                  </p:stCondLst>
                                  <p:childTnLst>
                                    <p:set>
                                      <p:cBhvr>
                                        <p:cTn id="90"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wipe(up)">
                                      <p:cBhvr>
                                        <p:cTn id="95" dur="500"/>
                                        <p:tgtEl>
                                          <p:spTgt spid="83"/>
                                        </p:tgtEl>
                                      </p:cBhvr>
                                    </p:animEffect>
                                  </p:childTnLst>
                                </p:cTn>
                              </p:par>
                            </p:childTnLst>
                          </p:cTn>
                        </p:par>
                        <p:par>
                          <p:cTn id="96" fill="hold">
                            <p:stCondLst>
                              <p:cond delay="500"/>
                            </p:stCondLst>
                            <p:childTnLst>
                              <p:par>
                                <p:cTn id="97" presetID="1" presetClass="entr" presetSubtype="0" fill="hold" nodeType="afterEffect">
                                  <p:stCondLst>
                                    <p:cond delay="0"/>
                                  </p:stCondLst>
                                  <p:childTnLst>
                                    <p:set>
                                      <p:cBhvr>
                                        <p:cTn id="98"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up)">
                                      <p:cBhvr>
                                        <p:cTn id="103" dur="500"/>
                                        <p:tgtEl>
                                          <p:spTgt spid="48"/>
                                        </p:tgtEl>
                                      </p:cBhvr>
                                    </p:animEffect>
                                  </p:childTnLst>
                                </p:cTn>
                              </p:par>
                            </p:childTnLst>
                          </p:cTn>
                        </p:par>
                        <p:par>
                          <p:cTn id="104" fill="hold">
                            <p:stCondLst>
                              <p:cond delay="500"/>
                            </p:stCondLst>
                            <p:childTnLst>
                              <p:par>
                                <p:cTn id="105" presetID="1" presetClass="entr" presetSubtype="0" fill="hold" nodeType="afterEffect">
                                  <p:stCondLst>
                                    <p:cond delay="0"/>
                                  </p:stCondLst>
                                  <p:childTnLst>
                                    <p:set>
                                      <p:cBhvr>
                                        <p:cTn id="10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59"/>
                                        </p:tgtEl>
                                        <p:attrNameLst>
                                          <p:attrName>style.visibility</p:attrName>
                                        </p:attrNameLst>
                                      </p:cBhvr>
                                      <p:to>
                                        <p:strVal val="visible"/>
                                      </p:to>
                                    </p:set>
                                    <p:animEffect transition="in" filter="wipe(up)">
                                      <p:cBhvr>
                                        <p:cTn id="111" dur="500"/>
                                        <p:tgtEl>
                                          <p:spTgt spid="59"/>
                                        </p:tgtEl>
                                      </p:cBhvr>
                                    </p:animEffect>
                                  </p:childTnLst>
                                </p:cTn>
                              </p:par>
                            </p:childTnLst>
                          </p:cTn>
                        </p:par>
                        <p:par>
                          <p:cTn id="112" fill="hold">
                            <p:stCondLst>
                              <p:cond delay="500"/>
                            </p:stCondLst>
                            <p:childTnLst>
                              <p:par>
                                <p:cTn id="113" presetID="1" presetClass="entr" presetSubtype="0" fill="hold" nodeType="afterEffect">
                                  <p:stCondLst>
                                    <p:cond delay="0"/>
                                  </p:stCondLst>
                                  <p:childTnLst>
                                    <p:set>
                                      <p:cBhvr>
                                        <p:cTn id="114"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wipe(up)">
                                      <p:cBhvr>
                                        <p:cTn id="119" dur="500"/>
                                        <p:tgtEl>
                                          <p:spTgt spid="63"/>
                                        </p:tgtEl>
                                      </p:cBhvr>
                                    </p:animEffect>
                                  </p:childTnLst>
                                </p:cTn>
                              </p:par>
                            </p:childTnLst>
                          </p:cTn>
                        </p:par>
                        <p:par>
                          <p:cTn id="120" fill="hold">
                            <p:stCondLst>
                              <p:cond delay="500"/>
                            </p:stCondLst>
                            <p:childTnLst>
                              <p:par>
                                <p:cTn id="121" presetID="1" presetClass="entr" presetSubtype="0" fill="hold" nodeType="afterEffect">
                                  <p:stCondLst>
                                    <p:cond delay="0"/>
                                  </p:stCondLst>
                                  <p:childTnLst>
                                    <p:set>
                                      <p:cBhvr>
                                        <p:cTn id="122"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wipe(up)">
                                      <p:cBhvr>
                                        <p:cTn id="127" dur="500"/>
                                        <p:tgtEl>
                                          <p:spTgt spid="38"/>
                                        </p:tgtEl>
                                      </p:cBhvr>
                                    </p:animEffect>
                                  </p:childTnLst>
                                </p:cTn>
                              </p:par>
                            </p:childTnLst>
                          </p:cTn>
                        </p:par>
                        <p:par>
                          <p:cTn id="128" fill="hold">
                            <p:stCondLst>
                              <p:cond delay="500"/>
                            </p:stCondLst>
                            <p:childTnLst>
                              <p:par>
                                <p:cTn id="129" presetID="1" presetClass="entr" presetSubtype="0" fill="hold" nodeType="afterEffect">
                                  <p:stCondLst>
                                    <p:cond delay="0"/>
                                  </p:stCondLst>
                                  <p:childTnLst>
                                    <p:set>
                                      <p:cBhvr>
                                        <p:cTn id="13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nodeType="clickEffect">
                                  <p:stCondLst>
                                    <p:cond delay="0"/>
                                  </p:stCondLst>
                                  <p:childTnLst>
                                    <p:set>
                                      <p:cBhvr>
                                        <p:cTn id="134" dur="1" fill="hold">
                                          <p:stCondLst>
                                            <p:cond delay="0"/>
                                          </p:stCondLst>
                                        </p:cTn>
                                        <p:tgtEl>
                                          <p:spTgt spid="91"/>
                                        </p:tgtEl>
                                        <p:attrNameLst>
                                          <p:attrName>style.visibility</p:attrName>
                                        </p:attrNameLst>
                                      </p:cBhvr>
                                      <p:to>
                                        <p:strVal val="visible"/>
                                      </p:to>
                                    </p:set>
                                    <p:animEffect transition="in" filter="wipe(down)">
                                      <p:cBhvr>
                                        <p:cTn id="135" dur="500"/>
                                        <p:tgtEl>
                                          <p:spTgt spid="91"/>
                                        </p:tgtEl>
                                      </p:cBhvr>
                                    </p:animEffect>
                                  </p:childTnLst>
                                </p:cTn>
                              </p:par>
                            </p:childTnLst>
                          </p:cTn>
                        </p:par>
                        <p:par>
                          <p:cTn id="136" fill="hold">
                            <p:stCondLst>
                              <p:cond delay="500"/>
                            </p:stCondLst>
                            <p:childTnLst>
                              <p:par>
                                <p:cTn id="137" presetID="1" presetClass="entr" presetSubtype="0" fill="hold" nodeType="afterEffect">
                                  <p:stCondLst>
                                    <p:cond delay="0"/>
                                  </p:stCondLst>
                                  <p:childTnLst>
                                    <p:set>
                                      <p:cBhvr>
                                        <p:cTn id="138"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nodeType="click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wipe(down)">
                                      <p:cBhvr>
                                        <p:cTn id="143" dur="500"/>
                                        <p:tgtEl>
                                          <p:spTgt spid="76"/>
                                        </p:tgtEl>
                                      </p:cBhvr>
                                    </p:animEffect>
                                  </p:childTnLst>
                                </p:cTn>
                              </p:par>
                            </p:childTnLst>
                          </p:cTn>
                        </p:par>
                        <p:par>
                          <p:cTn id="144" fill="hold">
                            <p:stCondLst>
                              <p:cond delay="500"/>
                            </p:stCondLst>
                            <p:childTnLst>
                              <p:par>
                                <p:cTn id="145" presetID="1" presetClass="entr" presetSubtype="0" fill="hold" nodeType="afterEffect">
                                  <p:stCondLst>
                                    <p:cond delay="0"/>
                                  </p:stCondLst>
                                  <p:childTnLst>
                                    <p:set>
                                      <p:cBhvr>
                                        <p:cTn id="146"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nodeType="clickEffect">
                                  <p:stCondLst>
                                    <p:cond delay="0"/>
                                  </p:stCondLst>
                                  <p:childTnLst>
                                    <p:set>
                                      <p:cBhvr>
                                        <p:cTn id="150" dur="1" fill="hold">
                                          <p:stCondLst>
                                            <p:cond delay="0"/>
                                          </p:stCondLst>
                                        </p:cTn>
                                        <p:tgtEl>
                                          <p:spTgt spid="79"/>
                                        </p:tgtEl>
                                        <p:attrNameLst>
                                          <p:attrName>style.visibility</p:attrName>
                                        </p:attrNameLst>
                                      </p:cBhvr>
                                      <p:to>
                                        <p:strVal val="visible"/>
                                      </p:to>
                                    </p:set>
                                    <p:animEffect transition="in" filter="wipe(down)">
                                      <p:cBhvr>
                                        <p:cTn id="151" dur="500"/>
                                        <p:tgtEl>
                                          <p:spTgt spid="79"/>
                                        </p:tgtEl>
                                      </p:cBhvr>
                                    </p:animEffect>
                                  </p:childTnLst>
                                </p:cTn>
                              </p:par>
                            </p:childTnLst>
                          </p:cTn>
                        </p:par>
                        <p:par>
                          <p:cTn id="152" fill="hold">
                            <p:stCondLst>
                              <p:cond delay="500"/>
                            </p:stCondLst>
                            <p:childTnLst>
                              <p:par>
                                <p:cTn id="153" presetID="1" presetClass="entr" presetSubtype="0" fill="hold" nodeType="afterEffect">
                                  <p:stCondLst>
                                    <p:cond delay="0"/>
                                  </p:stCondLst>
                                  <p:childTnLst>
                                    <p:set>
                                      <p:cBhvr>
                                        <p:cTn id="154"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22" presetClass="entr" presetSubtype="4" fill="hold" nodeType="clickEffect">
                                  <p:stCondLst>
                                    <p:cond delay="0"/>
                                  </p:stCondLst>
                                  <p:childTnLst>
                                    <p:set>
                                      <p:cBhvr>
                                        <p:cTn id="158" dur="1" fill="hold">
                                          <p:stCondLst>
                                            <p:cond delay="0"/>
                                          </p:stCondLst>
                                        </p:cTn>
                                        <p:tgtEl>
                                          <p:spTgt spid="87"/>
                                        </p:tgtEl>
                                        <p:attrNameLst>
                                          <p:attrName>style.visibility</p:attrName>
                                        </p:attrNameLst>
                                      </p:cBhvr>
                                      <p:to>
                                        <p:strVal val="visible"/>
                                      </p:to>
                                    </p:set>
                                    <p:animEffect transition="in" filter="wipe(down)">
                                      <p:cBhvr>
                                        <p:cTn id="159" dur="500"/>
                                        <p:tgtEl>
                                          <p:spTgt spid="87"/>
                                        </p:tgtEl>
                                      </p:cBhvr>
                                    </p:animEffect>
                                  </p:childTnLst>
                                </p:cTn>
                              </p:par>
                            </p:childTnLst>
                          </p:cTn>
                        </p:par>
                        <p:par>
                          <p:cTn id="160" fill="hold">
                            <p:stCondLst>
                              <p:cond delay="500"/>
                            </p:stCondLst>
                            <p:childTnLst>
                              <p:par>
                                <p:cTn id="161" presetID="1" presetClass="entr" presetSubtype="0" fill="hold" nodeType="afterEffect">
                                  <p:stCondLst>
                                    <p:cond delay="0"/>
                                  </p:stCondLst>
                                  <p:childTnLst>
                                    <p:set>
                                      <p:cBhvr>
                                        <p:cTn id="16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nodeType="clickEffect">
                                  <p:stCondLst>
                                    <p:cond delay="0"/>
                                  </p:stCondLst>
                                  <p:childTnLst>
                                    <p:set>
                                      <p:cBhvr>
                                        <p:cTn id="166" dur="1" fill="hold">
                                          <p:stCondLst>
                                            <p:cond delay="0"/>
                                          </p:stCondLst>
                                        </p:cTn>
                                        <p:tgtEl>
                                          <p:spTgt spid="32"/>
                                        </p:tgtEl>
                                        <p:attrNameLst>
                                          <p:attrName>style.visibility</p:attrName>
                                        </p:attrNameLst>
                                      </p:cBhvr>
                                      <p:to>
                                        <p:strVal val="visible"/>
                                      </p:to>
                                    </p:set>
                                    <p:animEffect transition="in" filter="wipe(up)">
                                      <p:cBhvr>
                                        <p:cTn id="167" dur="500"/>
                                        <p:tgtEl>
                                          <p:spTgt spid="32"/>
                                        </p:tgtEl>
                                      </p:cBhvr>
                                    </p:animEffect>
                                  </p:childTnLst>
                                </p:cTn>
                              </p:par>
                            </p:childTnLst>
                          </p:cTn>
                        </p:par>
                        <p:par>
                          <p:cTn id="168" fill="hold">
                            <p:stCondLst>
                              <p:cond delay="500"/>
                            </p:stCondLst>
                            <p:childTnLst>
                              <p:par>
                                <p:cTn id="169" presetID="1" presetClass="entr" presetSubtype="0" fill="hold" nodeType="afterEffect">
                                  <p:stCondLst>
                                    <p:cond delay="0"/>
                                  </p:stCondLst>
                                  <p:childTnLst>
                                    <p:set>
                                      <p:cBhvr>
                                        <p:cTn id="1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22" presetClass="entr" presetSubtype="1" fill="hold" nodeType="clickEffect">
                                  <p:stCondLst>
                                    <p:cond delay="0"/>
                                  </p:stCondLst>
                                  <p:childTnLst>
                                    <p:set>
                                      <p:cBhvr>
                                        <p:cTn id="174" dur="1" fill="hold">
                                          <p:stCondLst>
                                            <p:cond delay="0"/>
                                          </p:stCondLst>
                                        </p:cTn>
                                        <p:tgtEl>
                                          <p:spTgt spid="98"/>
                                        </p:tgtEl>
                                        <p:attrNameLst>
                                          <p:attrName>style.visibility</p:attrName>
                                        </p:attrNameLst>
                                      </p:cBhvr>
                                      <p:to>
                                        <p:strVal val="visible"/>
                                      </p:to>
                                    </p:set>
                                    <p:animEffect transition="in" filter="wipe(up)">
                                      <p:cBhvr>
                                        <p:cTn id="175" dur="500"/>
                                        <p:tgtEl>
                                          <p:spTgt spid="98"/>
                                        </p:tgtEl>
                                      </p:cBhvr>
                                    </p:animEffect>
                                  </p:childTnLst>
                                </p:cTn>
                              </p:par>
                            </p:childTnLst>
                          </p:cTn>
                        </p:par>
                        <p:par>
                          <p:cTn id="176" fill="hold">
                            <p:stCondLst>
                              <p:cond delay="500"/>
                            </p:stCondLst>
                            <p:childTnLst>
                              <p:par>
                                <p:cTn id="177" presetID="1" presetClass="entr" presetSubtype="0" fill="hold" nodeType="afterEffect">
                                  <p:stCondLst>
                                    <p:cond delay="0"/>
                                  </p:stCondLst>
                                  <p:childTnLst>
                                    <p:set>
                                      <p:cBhvr>
                                        <p:cTn id="178" dur="1" fill="hold">
                                          <p:stCondLst>
                                            <p:cond delay="0"/>
                                          </p:stCondLst>
                                        </p:cTn>
                                        <p:tgtEl>
                                          <p:spTgt spid="97">
                                            <p:txEl>
                                              <p:pRg st="0" end="0"/>
                                            </p:tx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nodeType="clickEffect">
                                  <p:stCondLst>
                                    <p:cond delay="0"/>
                                  </p:stCondLst>
                                  <p:childTnLst>
                                    <p:set>
                                      <p:cBhvr>
                                        <p:cTn id="182" dur="1" fill="hold">
                                          <p:stCondLst>
                                            <p:cond delay="0"/>
                                          </p:stCondLst>
                                        </p:cTn>
                                        <p:tgtEl>
                                          <p:spTgt spid="55"/>
                                        </p:tgtEl>
                                        <p:attrNameLst>
                                          <p:attrName>style.visibility</p:attrName>
                                        </p:attrNameLst>
                                      </p:cBhvr>
                                      <p:to>
                                        <p:strVal val="visible"/>
                                      </p:to>
                                    </p:set>
                                    <p:animEffect transition="in" filter="wipe(down)">
                                      <p:cBhvr>
                                        <p:cTn id="183" dur="500"/>
                                        <p:tgtEl>
                                          <p:spTgt spid="55"/>
                                        </p:tgtEl>
                                      </p:cBhvr>
                                    </p:animEffect>
                                  </p:childTnLst>
                                </p:cTn>
                              </p:par>
                            </p:childTnLst>
                          </p:cTn>
                        </p:par>
                        <p:par>
                          <p:cTn id="184" fill="hold">
                            <p:stCondLst>
                              <p:cond delay="500"/>
                            </p:stCondLst>
                            <p:childTnLst>
                              <p:par>
                                <p:cTn id="185" presetID="1" presetClass="entr" presetSubtype="0" fill="hold" nodeType="afterEffect">
                                  <p:stCondLst>
                                    <p:cond delay="0"/>
                                  </p:stCondLst>
                                  <p:childTnLst>
                                    <p:set>
                                      <p:cBhvr>
                                        <p:cTn id="18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22" presetClass="entr" presetSubtype="4" fill="hold" nodeType="clickEffect">
                                  <p:stCondLst>
                                    <p:cond delay="0"/>
                                  </p:stCondLst>
                                  <p:childTnLst>
                                    <p:set>
                                      <p:cBhvr>
                                        <p:cTn id="190" dur="1" fill="hold">
                                          <p:stCondLst>
                                            <p:cond delay="0"/>
                                          </p:stCondLst>
                                        </p:cTn>
                                        <p:tgtEl>
                                          <p:spTgt spid="27"/>
                                        </p:tgtEl>
                                        <p:attrNameLst>
                                          <p:attrName>style.visibility</p:attrName>
                                        </p:attrNameLst>
                                      </p:cBhvr>
                                      <p:to>
                                        <p:strVal val="visible"/>
                                      </p:to>
                                    </p:set>
                                    <p:animEffect transition="in" filter="wipe(down)">
                                      <p:cBhvr>
                                        <p:cTn id="191" dur="500"/>
                                        <p:tgtEl>
                                          <p:spTgt spid="27"/>
                                        </p:tgtEl>
                                      </p:cBhvr>
                                    </p:animEffect>
                                  </p:childTnLst>
                                </p:cTn>
                              </p:par>
                            </p:childTnLst>
                          </p:cTn>
                        </p:par>
                        <p:par>
                          <p:cTn id="192" fill="hold">
                            <p:stCondLst>
                              <p:cond delay="500"/>
                            </p:stCondLst>
                            <p:childTnLst>
                              <p:par>
                                <p:cTn id="193" presetID="1" presetClass="entr" presetSubtype="0" fill="hold" nodeType="afterEffect">
                                  <p:stCondLst>
                                    <p:cond delay="0"/>
                                  </p:stCondLst>
                                  <p:childTnLst>
                                    <p:set>
                                      <p:cBhvr>
                                        <p:cTn id="19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53" presetClass="entr" presetSubtype="16" fill="hold" nodeType="clickEffect">
                                  <p:stCondLst>
                                    <p:cond delay="0"/>
                                  </p:stCondLst>
                                  <p:childTnLst>
                                    <p:set>
                                      <p:cBhvr>
                                        <p:cTn id="198" dur="1" fill="hold">
                                          <p:stCondLst>
                                            <p:cond delay="0"/>
                                          </p:stCondLst>
                                        </p:cTn>
                                        <p:tgtEl>
                                          <p:spTgt spid="57"/>
                                        </p:tgtEl>
                                        <p:attrNameLst>
                                          <p:attrName>style.visibility</p:attrName>
                                        </p:attrNameLst>
                                      </p:cBhvr>
                                      <p:to>
                                        <p:strVal val="visible"/>
                                      </p:to>
                                    </p:set>
                                    <p:anim calcmode="lin" valueType="num">
                                      <p:cBhvr>
                                        <p:cTn id="199" dur="500" fill="hold"/>
                                        <p:tgtEl>
                                          <p:spTgt spid="57"/>
                                        </p:tgtEl>
                                        <p:attrNameLst>
                                          <p:attrName>ppt_w</p:attrName>
                                        </p:attrNameLst>
                                      </p:cBhvr>
                                      <p:tavLst>
                                        <p:tav tm="0">
                                          <p:val>
                                            <p:fltVal val="0"/>
                                          </p:val>
                                        </p:tav>
                                        <p:tav tm="100000">
                                          <p:val>
                                            <p:strVal val="#ppt_w"/>
                                          </p:val>
                                        </p:tav>
                                      </p:tavLst>
                                    </p:anim>
                                    <p:anim calcmode="lin" valueType="num">
                                      <p:cBhvr>
                                        <p:cTn id="200" dur="500" fill="hold"/>
                                        <p:tgtEl>
                                          <p:spTgt spid="57"/>
                                        </p:tgtEl>
                                        <p:attrNameLst>
                                          <p:attrName>ppt_h</p:attrName>
                                        </p:attrNameLst>
                                      </p:cBhvr>
                                      <p:tavLst>
                                        <p:tav tm="0">
                                          <p:val>
                                            <p:fltVal val="0"/>
                                          </p:val>
                                        </p:tav>
                                        <p:tav tm="100000">
                                          <p:val>
                                            <p:strVal val="#ppt_h"/>
                                          </p:val>
                                        </p:tav>
                                      </p:tavLst>
                                    </p:anim>
                                    <p:animEffect transition="in" filter="fade">
                                      <p:cBhvr>
                                        <p:cTn id="201" dur="500"/>
                                        <p:tgtEl>
                                          <p:spTgt spid="57"/>
                                        </p:tgtEl>
                                      </p:cBhvr>
                                    </p:animEffect>
                                  </p:childTnLst>
                                </p:cTn>
                              </p:par>
                            </p:childTnLst>
                          </p:cTn>
                        </p:par>
                      </p:childTnLst>
                    </p:cTn>
                  </p:par>
                  <p:par>
                    <p:cTn id="202" fill="hold">
                      <p:stCondLst>
                        <p:cond delay="indefinite"/>
                      </p:stCondLst>
                      <p:childTnLst>
                        <p:par>
                          <p:cTn id="203" fill="hold">
                            <p:stCondLst>
                              <p:cond delay="0"/>
                            </p:stCondLst>
                            <p:childTnLst>
                              <p:par>
                                <p:cTn id="204" presetID="53" presetClass="entr" presetSubtype="16" fill="hold" nodeType="clickEffect">
                                  <p:stCondLst>
                                    <p:cond delay="0"/>
                                  </p:stCondLst>
                                  <p:childTnLst>
                                    <p:set>
                                      <p:cBhvr>
                                        <p:cTn id="205" dur="1" fill="hold">
                                          <p:stCondLst>
                                            <p:cond delay="0"/>
                                          </p:stCondLst>
                                        </p:cTn>
                                        <p:tgtEl>
                                          <p:spTgt spid="60"/>
                                        </p:tgtEl>
                                        <p:attrNameLst>
                                          <p:attrName>style.visibility</p:attrName>
                                        </p:attrNameLst>
                                      </p:cBhvr>
                                      <p:to>
                                        <p:strVal val="visible"/>
                                      </p:to>
                                    </p:set>
                                    <p:anim calcmode="lin" valueType="num">
                                      <p:cBhvr>
                                        <p:cTn id="206" dur="500" fill="hold"/>
                                        <p:tgtEl>
                                          <p:spTgt spid="60"/>
                                        </p:tgtEl>
                                        <p:attrNameLst>
                                          <p:attrName>ppt_w</p:attrName>
                                        </p:attrNameLst>
                                      </p:cBhvr>
                                      <p:tavLst>
                                        <p:tav tm="0">
                                          <p:val>
                                            <p:fltVal val="0"/>
                                          </p:val>
                                        </p:tav>
                                        <p:tav tm="100000">
                                          <p:val>
                                            <p:strVal val="#ppt_w"/>
                                          </p:val>
                                        </p:tav>
                                      </p:tavLst>
                                    </p:anim>
                                    <p:anim calcmode="lin" valueType="num">
                                      <p:cBhvr>
                                        <p:cTn id="207" dur="500" fill="hold"/>
                                        <p:tgtEl>
                                          <p:spTgt spid="60"/>
                                        </p:tgtEl>
                                        <p:attrNameLst>
                                          <p:attrName>ppt_h</p:attrName>
                                        </p:attrNameLst>
                                      </p:cBhvr>
                                      <p:tavLst>
                                        <p:tav tm="0">
                                          <p:val>
                                            <p:fltVal val="0"/>
                                          </p:val>
                                        </p:tav>
                                        <p:tav tm="100000">
                                          <p:val>
                                            <p:strVal val="#ppt_h"/>
                                          </p:val>
                                        </p:tav>
                                      </p:tavLst>
                                    </p:anim>
                                    <p:animEffect transition="in" filter="fade">
                                      <p:cBhvr>
                                        <p:cTn id="208" dur="500"/>
                                        <p:tgtEl>
                                          <p:spTgt spid="60"/>
                                        </p:tgtEl>
                                      </p:cBhvr>
                                    </p:animEffect>
                                  </p:childTnLst>
                                </p:cTn>
                              </p:par>
                            </p:childTnLst>
                          </p:cTn>
                        </p:par>
                      </p:childTnLst>
                    </p:cTn>
                  </p:par>
                  <p:par>
                    <p:cTn id="209" fill="hold">
                      <p:stCondLst>
                        <p:cond delay="indefinite"/>
                      </p:stCondLst>
                      <p:childTnLst>
                        <p:par>
                          <p:cTn id="210" fill="hold">
                            <p:stCondLst>
                              <p:cond delay="0"/>
                            </p:stCondLst>
                            <p:childTnLst>
                              <p:par>
                                <p:cTn id="211" presetID="53" presetClass="entr" presetSubtype="16" fill="hold" nodeType="clickEffect">
                                  <p:stCondLst>
                                    <p:cond delay="0"/>
                                  </p:stCondLst>
                                  <p:childTnLst>
                                    <p:set>
                                      <p:cBhvr>
                                        <p:cTn id="212" dur="1" fill="hold">
                                          <p:stCondLst>
                                            <p:cond delay="0"/>
                                          </p:stCondLst>
                                        </p:cTn>
                                        <p:tgtEl>
                                          <p:spTgt spid="56"/>
                                        </p:tgtEl>
                                        <p:attrNameLst>
                                          <p:attrName>style.visibility</p:attrName>
                                        </p:attrNameLst>
                                      </p:cBhvr>
                                      <p:to>
                                        <p:strVal val="visible"/>
                                      </p:to>
                                    </p:set>
                                    <p:anim calcmode="lin" valueType="num">
                                      <p:cBhvr>
                                        <p:cTn id="213" dur="500" fill="hold"/>
                                        <p:tgtEl>
                                          <p:spTgt spid="56"/>
                                        </p:tgtEl>
                                        <p:attrNameLst>
                                          <p:attrName>ppt_w</p:attrName>
                                        </p:attrNameLst>
                                      </p:cBhvr>
                                      <p:tavLst>
                                        <p:tav tm="0">
                                          <p:val>
                                            <p:fltVal val="0"/>
                                          </p:val>
                                        </p:tav>
                                        <p:tav tm="100000">
                                          <p:val>
                                            <p:strVal val="#ppt_w"/>
                                          </p:val>
                                        </p:tav>
                                      </p:tavLst>
                                    </p:anim>
                                    <p:anim calcmode="lin" valueType="num">
                                      <p:cBhvr>
                                        <p:cTn id="214" dur="500" fill="hold"/>
                                        <p:tgtEl>
                                          <p:spTgt spid="56"/>
                                        </p:tgtEl>
                                        <p:attrNameLst>
                                          <p:attrName>ppt_h</p:attrName>
                                        </p:attrNameLst>
                                      </p:cBhvr>
                                      <p:tavLst>
                                        <p:tav tm="0">
                                          <p:val>
                                            <p:fltVal val="0"/>
                                          </p:val>
                                        </p:tav>
                                        <p:tav tm="100000">
                                          <p:val>
                                            <p:strVal val="#ppt_h"/>
                                          </p:val>
                                        </p:tav>
                                      </p:tavLst>
                                    </p:anim>
                                    <p:animEffect transition="in" filter="fade">
                                      <p:cBhvr>
                                        <p:cTn id="215" dur="500"/>
                                        <p:tgtEl>
                                          <p:spTgt spid="56"/>
                                        </p:tgtEl>
                                      </p:cBhvr>
                                    </p:animEffect>
                                  </p:childTnLst>
                                </p:cTn>
                              </p:par>
                            </p:childTnLst>
                          </p:cTn>
                        </p:par>
                      </p:childTnLst>
                    </p:cTn>
                  </p:par>
                  <p:par>
                    <p:cTn id="216" fill="hold">
                      <p:stCondLst>
                        <p:cond delay="indefinite"/>
                      </p:stCondLst>
                      <p:childTnLst>
                        <p:par>
                          <p:cTn id="217" fill="hold">
                            <p:stCondLst>
                              <p:cond delay="0"/>
                            </p:stCondLst>
                            <p:childTnLst>
                              <p:par>
                                <p:cTn id="218" presetID="53" presetClass="entr" presetSubtype="16" fill="hold" nodeType="clickEffect">
                                  <p:stCondLst>
                                    <p:cond delay="0"/>
                                  </p:stCondLst>
                                  <p:childTnLst>
                                    <p:set>
                                      <p:cBhvr>
                                        <p:cTn id="219" dur="1" fill="hold">
                                          <p:stCondLst>
                                            <p:cond delay="0"/>
                                          </p:stCondLst>
                                        </p:cTn>
                                        <p:tgtEl>
                                          <p:spTgt spid="53"/>
                                        </p:tgtEl>
                                        <p:attrNameLst>
                                          <p:attrName>style.visibility</p:attrName>
                                        </p:attrNameLst>
                                      </p:cBhvr>
                                      <p:to>
                                        <p:strVal val="visible"/>
                                      </p:to>
                                    </p:set>
                                    <p:anim calcmode="lin" valueType="num">
                                      <p:cBhvr>
                                        <p:cTn id="220" dur="500" fill="hold"/>
                                        <p:tgtEl>
                                          <p:spTgt spid="53"/>
                                        </p:tgtEl>
                                        <p:attrNameLst>
                                          <p:attrName>ppt_w</p:attrName>
                                        </p:attrNameLst>
                                      </p:cBhvr>
                                      <p:tavLst>
                                        <p:tav tm="0">
                                          <p:val>
                                            <p:fltVal val="0"/>
                                          </p:val>
                                        </p:tav>
                                        <p:tav tm="100000">
                                          <p:val>
                                            <p:strVal val="#ppt_w"/>
                                          </p:val>
                                        </p:tav>
                                      </p:tavLst>
                                    </p:anim>
                                    <p:anim calcmode="lin" valueType="num">
                                      <p:cBhvr>
                                        <p:cTn id="221" dur="500" fill="hold"/>
                                        <p:tgtEl>
                                          <p:spTgt spid="53"/>
                                        </p:tgtEl>
                                        <p:attrNameLst>
                                          <p:attrName>ppt_h</p:attrName>
                                        </p:attrNameLst>
                                      </p:cBhvr>
                                      <p:tavLst>
                                        <p:tav tm="0">
                                          <p:val>
                                            <p:fltVal val="0"/>
                                          </p:val>
                                        </p:tav>
                                        <p:tav tm="100000">
                                          <p:val>
                                            <p:strVal val="#ppt_h"/>
                                          </p:val>
                                        </p:tav>
                                      </p:tavLst>
                                    </p:anim>
                                    <p:animEffect transition="in" filter="fade">
                                      <p:cBhvr>
                                        <p:cTn id="2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Jesus in Synagogue.jpg">
            <a:extLst>
              <a:ext uri="{FF2B5EF4-FFF2-40B4-BE49-F238E27FC236}">
                <a16:creationId xmlns:a16="http://schemas.microsoft.com/office/drawing/2014/main" id="{229ACF85-541D-4FF2-8FAC-31BAEF9B9D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C5161E-46AC-4B97-A879-DF5C30003A0B}"/>
              </a:ext>
            </a:extLst>
          </p:cNvPr>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Results</a:t>
            </a:r>
          </a:p>
        </p:txBody>
      </p:sp>
      <p:sp>
        <p:nvSpPr>
          <p:cNvPr id="5" name="Title 1">
            <a:extLst>
              <a:ext uri="{FF2B5EF4-FFF2-40B4-BE49-F238E27FC236}">
                <a16:creationId xmlns:a16="http://schemas.microsoft.com/office/drawing/2014/main" id="{7D73E505-E80A-4BD2-85DC-477F00C7955E}"/>
              </a:ext>
            </a:extLst>
          </p:cNvPr>
          <p:cNvSpPr txBox="1">
            <a:spLocks/>
          </p:cNvSpPr>
          <p:nvPr/>
        </p:nvSpPr>
        <p:spPr bwMode="auto">
          <a:xfrm>
            <a:off x="0" y="3962400"/>
            <a:ext cx="9144000" cy="1828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Unlike bread that only sustains physical life, belief in Christ gives eternal life (6:34-59). </a:t>
            </a:r>
          </a:p>
        </p:txBody>
      </p:sp>
    </p:spTree>
    <p:extLst>
      <p:ext uri="{BB962C8B-B14F-4D97-AF65-F5344CB8AC3E}">
        <p14:creationId xmlns:p14="http://schemas.microsoft.com/office/powerpoint/2010/main" val="30804598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descr="I am the bread of life in synagogue.jpg">
            <a:extLst>
              <a:ext uri="{FF2B5EF4-FFF2-40B4-BE49-F238E27FC236}">
                <a16:creationId xmlns:a16="http://schemas.microsoft.com/office/drawing/2014/main" id="{C2BF3449-7626-43E2-99A4-B272790B3467}"/>
              </a:ext>
            </a:extLst>
          </p:cNvPr>
          <p:cNvPicPr>
            <a:picLocks noChangeAspect="1"/>
          </p:cNvPicPr>
          <p:nvPr/>
        </p:nvPicPr>
        <p:blipFill>
          <a:blip r:embed="rId2">
            <a:extLst>
              <a:ext uri="{28A0092B-C50C-407E-A947-70E740481C1C}">
                <a14:useLocalDpi xmlns:a14="http://schemas.microsoft.com/office/drawing/2010/main" val="0"/>
              </a:ext>
            </a:extLst>
          </a:blip>
          <a:srcRect l="24028"/>
          <a:stretch>
            <a:fillRect/>
          </a:stretch>
        </p:blipFill>
        <p:spPr bwMode="auto">
          <a:xfrm>
            <a:off x="0" y="0"/>
            <a:ext cx="9212826" cy="69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53A0C5-C3EC-45CA-B5F2-C63F1C5BCD99}"/>
              </a:ext>
            </a:extLst>
          </p:cNvPr>
          <p:cNvSpPr>
            <a:spLocks noGrp="1"/>
          </p:cNvSpPr>
          <p:nvPr>
            <p:ph type="title"/>
          </p:nvPr>
        </p:nvSpPr>
        <p:spPr>
          <a:xfrm>
            <a:off x="0" y="0"/>
            <a:ext cx="9144000" cy="1981200"/>
          </a:xfrm>
          <a:effectLst/>
        </p:spPr>
        <p:txBody>
          <a:bodyPr/>
          <a:lstStyle/>
          <a:p>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rPr>
              <a:t>III. Jesus’ claim to be the only source of life forces a </a:t>
            </a:r>
            <a:r>
              <a:rPr lang="en-US" altLang="en-US" u="sng" dirty="0">
                <a:solidFill>
                  <a:srgbClr val="FFFF00"/>
                </a:solidFill>
                <a:effectLst/>
                <a:latin typeface="Arial" panose="020B0604020202020204" pitchFamily="34" charset="0"/>
                <a:ea typeface="ＭＳ Ｐゴシック" panose="020B0600070205080204" pitchFamily="34" charset="-128"/>
              </a:rPr>
              <a:t>decision</a:t>
            </a:r>
            <a:r>
              <a:rPr lang="en-US" altLang="en-US" dirty="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rPr>
              <a:t>(6:60-71). </a:t>
            </a:r>
          </a:p>
        </p:txBody>
      </p:sp>
    </p:spTree>
    <p:extLst>
      <p:ext uri="{BB962C8B-B14F-4D97-AF65-F5344CB8AC3E}">
        <p14:creationId xmlns:p14="http://schemas.microsoft.com/office/powerpoint/2010/main" val="27756788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8293" name="Rectangle 5">
            <a:extLst>
              <a:ext uri="{FF2B5EF4-FFF2-40B4-BE49-F238E27FC236}">
                <a16:creationId xmlns:a16="http://schemas.microsoft.com/office/drawing/2014/main" id="{8705B255-C826-4DBC-9890-BC1488A02369}"/>
              </a:ext>
            </a:extLst>
          </p:cNvPr>
          <p:cNvSpPr>
            <a:spLocks noChangeArrowheads="1"/>
          </p:cNvSpPr>
          <p:nvPr/>
        </p:nvSpPr>
        <p:spPr bwMode="auto">
          <a:xfrm>
            <a:off x="0" y="152400"/>
            <a:ext cx="9156700" cy="7699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Apple Butter" pitchFamily="2" charset="0"/>
                <a:ea typeface="ＭＳ Ｐゴシック" panose="020B0600070205080204" pitchFamily="34" charset="-128"/>
                <a:cs typeface="+mn-cs"/>
              </a:rPr>
              <a:t>Disciples desert Jesus (61-71) </a:t>
            </a:r>
          </a:p>
        </p:txBody>
      </p:sp>
      <p:sp>
        <p:nvSpPr>
          <p:cNvPr id="81924" name="Rectangle 7">
            <a:extLst>
              <a:ext uri="{FF2B5EF4-FFF2-40B4-BE49-F238E27FC236}">
                <a16:creationId xmlns:a16="http://schemas.microsoft.com/office/drawing/2014/main" id="{DEA8538F-A28B-4545-B516-EA2C04A87999}"/>
              </a:ext>
            </a:extLst>
          </p:cNvPr>
          <p:cNvSpPr>
            <a:spLocks noGrp="1" noChangeArrowheads="1"/>
          </p:cNvSpPr>
          <p:nvPr>
            <p:ph type="title"/>
          </p:nvPr>
        </p:nvSpPr>
        <p:spPr>
          <a:xfrm>
            <a:off x="381000" y="7162800"/>
            <a:ext cx="3048000" cy="381000"/>
          </a:xfrm>
        </p:spPr>
        <p:txBody>
          <a:bodyPr/>
          <a:lstStyle/>
          <a:p>
            <a:pPr eaLnBrk="1" hangingPunct="1">
              <a:defRPr/>
            </a:pPr>
            <a:r>
              <a:rPr lang="en-US" sz="1600">
                <a:solidFill>
                  <a:srgbClr val="FFFF00"/>
                </a:solidFill>
              </a:rPr>
              <a:t>Disciples desert Jesus (60-71)</a:t>
            </a:r>
          </a:p>
        </p:txBody>
      </p:sp>
      <p:pic>
        <p:nvPicPr>
          <p:cNvPr id="121860" name="Picture 4" descr="Disciples desert Jesus.jpg">
            <a:extLst>
              <a:ext uri="{FF2B5EF4-FFF2-40B4-BE49-F238E27FC236}">
                <a16:creationId xmlns:a16="http://schemas.microsoft.com/office/drawing/2014/main" id="{A5AC877E-B3A9-411A-8A35-1B88D402EB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30300"/>
            <a:ext cx="9144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3A243F7-E61A-448D-BE76-022827BC4B57}"/>
              </a:ext>
            </a:extLst>
          </p:cNvPr>
          <p:cNvSpPr txBox="1"/>
          <p:nvPr/>
        </p:nvSpPr>
        <p:spPr>
          <a:xfrm>
            <a:off x="1524000" y="4038600"/>
            <a:ext cx="6172200" cy="2554288"/>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this point many of his disciples turned away and deserted him” </a:t>
            </a:r>
            <a:b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(John 6:66).</a:t>
            </a:r>
          </a:p>
        </p:txBody>
      </p:sp>
    </p:spTree>
    <p:extLst>
      <p:ext uri="{BB962C8B-B14F-4D97-AF65-F5344CB8AC3E}">
        <p14:creationId xmlns:p14="http://schemas.microsoft.com/office/powerpoint/2010/main" val="91537489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8293"/>
                                        </p:tgtEl>
                                        <p:attrNameLst>
                                          <p:attrName>style.visibility</p:attrName>
                                        </p:attrNameLst>
                                      </p:cBhvr>
                                      <p:to>
                                        <p:strVal val="visible"/>
                                      </p:to>
                                    </p:set>
                                    <p:anim calcmode="discrete" valueType="clr">
                                      <p:cBhvr override="childStyle">
                                        <p:cTn id="7" dur="80"/>
                                        <p:tgtEl>
                                          <p:spTgt spid="26829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8293"/>
                                        </p:tgtEl>
                                        <p:attrNameLst>
                                          <p:attrName>fillcolor</p:attrName>
                                        </p:attrNameLst>
                                      </p:cBhvr>
                                      <p:tavLst>
                                        <p:tav tm="0">
                                          <p:val>
                                            <p:clrVal>
                                              <a:schemeClr val="accent2"/>
                                            </p:clrVal>
                                          </p:val>
                                        </p:tav>
                                        <p:tav tm="50000">
                                          <p:val>
                                            <p:clrVal>
                                              <a:schemeClr val="hlink"/>
                                            </p:clrVal>
                                          </p:val>
                                        </p:tav>
                                      </p:tavLst>
                                    </p:anim>
                                    <p:set>
                                      <p:cBhvr>
                                        <p:cTn id="9" dur="80"/>
                                        <p:tgtEl>
                                          <p:spTgt spid="268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38DA-0295-45DD-B11A-285FD0FE246A}"/>
              </a:ext>
            </a:extLst>
          </p:cNvPr>
          <p:cNvSpPr>
            <a:spLocks noGrp="1"/>
          </p:cNvSpPr>
          <p:nvPr>
            <p:ph type="title"/>
          </p:nvPr>
        </p:nvSpPr>
        <p:spPr>
          <a:xfrm>
            <a:off x="0" y="0"/>
            <a:ext cx="9144000" cy="1679575"/>
          </a:xfrm>
        </p:spPr>
        <p:txBody>
          <a:bodyPr/>
          <a:lstStyle/>
          <a:p>
            <a:r>
              <a:rPr lang="en-US" altLang="en-US" sz="3600" dirty="0">
                <a:effectLst>
                  <a:outerShdw blurRad="38100" dist="38100" dir="2700000" algn="tl">
                    <a:srgbClr val="000000"/>
                  </a:outerShdw>
                </a:effectLst>
                <a:latin typeface="Arial" panose="020B0604020202020204" pitchFamily="34" charset="0"/>
                <a:ea typeface="ＭＳ Ｐゴシック" panose="020B0600070205080204" pitchFamily="34" charset="-128"/>
              </a:rPr>
              <a:t>The Twelve stayed because 11 of them believed He was God’s Son (6:67-71).</a:t>
            </a:r>
          </a:p>
        </p:txBody>
      </p:sp>
      <p:pic>
        <p:nvPicPr>
          <p:cNvPr id="123907" name="Picture 3" descr="To Whom Would We Go?.jpg">
            <a:extLst>
              <a:ext uri="{FF2B5EF4-FFF2-40B4-BE49-F238E27FC236}">
                <a16:creationId xmlns:a16="http://schemas.microsoft.com/office/drawing/2014/main" id="{BD6F8BB1-39C3-4FF0-AE4F-02954F032F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871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Jesus walking away.jpg">
            <a:extLst>
              <a:ext uri="{FF2B5EF4-FFF2-40B4-BE49-F238E27FC236}">
                <a16:creationId xmlns:a16="http://schemas.microsoft.com/office/drawing/2014/main" id="{8321361B-F784-46CE-A4AF-36FCAC4E4D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6F8F39-B334-4342-AEC3-7011F8A100AE}"/>
              </a:ext>
            </a:extLst>
          </p:cNvPr>
          <p:cNvSpPr>
            <a:spLocks noGrp="1"/>
          </p:cNvSpPr>
          <p:nvPr>
            <p:ph type="title"/>
          </p:nvPr>
        </p:nvSpPr>
        <p:spPr>
          <a:xfrm>
            <a:off x="0" y="5486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Main Idea of John 6</a:t>
            </a:r>
          </a:p>
        </p:txBody>
      </p:sp>
      <p:sp>
        <p:nvSpPr>
          <p:cNvPr id="3" name="Content Placeholder 2">
            <a:extLst>
              <a:ext uri="{FF2B5EF4-FFF2-40B4-BE49-F238E27FC236}">
                <a16:creationId xmlns:a16="http://schemas.microsoft.com/office/drawing/2014/main" id="{67D57719-D564-4BB2-ADD7-3AC25BA832B6}"/>
              </a:ext>
            </a:extLst>
          </p:cNvPr>
          <p:cNvSpPr>
            <a:spLocks noGrp="1"/>
          </p:cNvSpPr>
          <p:nvPr>
            <p:ph idx="1"/>
          </p:nvPr>
        </p:nvSpPr>
        <p:spPr>
          <a:xfrm>
            <a:off x="4953000" y="457200"/>
            <a:ext cx="3962400" cy="4114800"/>
          </a:xfrm>
          <a:effectLst/>
        </p:spPr>
        <p:txBody>
          <a:bodyPr/>
          <a:lstStyle/>
          <a:p>
            <a:pPr marL="93663" indent="-93663" algn="r">
              <a:buFontTx/>
              <a:buNone/>
            </a:pPr>
            <a:r>
              <a:rPr lang="en-US" altLang="en-US" sz="4400" dirty="0">
                <a:effectLst>
                  <a:outerShdw blurRad="38100" dist="38100" dir="2700000" algn="tl">
                    <a:srgbClr val="000000"/>
                  </a:outerShdw>
                </a:effectLst>
                <a:latin typeface="Arial" panose="020B0604020202020204" pitchFamily="34" charset="0"/>
                <a:ea typeface="ＭＳ Ｐゴシック" panose="020B0600070205080204" pitchFamily="34" charset="-128"/>
              </a:rPr>
              <a:t>Since Christ has </a:t>
            </a:r>
            <a:r>
              <a:rPr lang="en-US" altLang="en-US" sz="4400" u="sng" dirty="0">
                <a:solidFill>
                  <a:srgbClr val="FFFF00"/>
                </a:solidFill>
                <a:latin typeface="Arial" panose="020B0604020202020204" pitchFamily="34" charset="0"/>
                <a:ea typeface="ＭＳ Ｐゴシック" panose="020B0600070205080204" pitchFamily="34" charset="-128"/>
              </a:rPr>
              <a:t>authority over</a:t>
            </a:r>
            <a:r>
              <a:rPr lang="en-US" altLang="en-US" sz="4400" dirty="0">
                <a:solidFill>
                  <a:srgbClr val="FFFF00"/>
                </a:solidFill>
                <a:latin typeface="Arial" panose="020B0604020202020204" pitchFamily="34" charset="0"/>
                <a:ea typeface="ＭＳ Ｐゴシック" panose="020B0600070205080204" pitchFamily="34" charset="-128"/>
              </a:rPr>
              <a:t> </a:t>
            </a:r>
            <a:r>
              <a:rPr lang="en-US" altLang="en-US" sz="4400" u="sng" dirty="0">
                <a:solidFill>
                  <a:srgbClr val="FFFF00"/>
                </a:solidFill>
                <a:latin typeface="Arial" panose="020B0604020202020204" pitchFamily="34" charset="0"/>
                <a:ea typeface="ＭＳ Ｐゴシック" panose="020B0600070205080204" pitchFamily="34" charset="-128"/>
              </a:rPr>
              <a:t>creation</a:t>
            </a:r>
            <a:r>
              <a:rPr lang="en-US" altLang="en-US" sz="4400" dirty="0">
                <a:effectLst>
                  <a:outerShdw blurRad="38100" dist="38100" dir="2700000" algn="tl">
                    <a:srgbClr val="000000"/>
                  </a:outerShdw>
                </a:effectLst>
                <a:latin typeface="Arial" panose="020B0604020202020204" pitchFamily="34" charset="0"/>
                <a:ea typeface="ＭＳ Ｐゴシック" panose="020B0600070205080204" pitchFamily="34" charset="-128"/>
              </a:rPr>
              <a:t>, trust Him to give you eternal life!</a:t>
            </a:r>
          </a:p>
        </p:txBody>
      </p:sp>
    </p:spTree>
    <p:extLst>
      <p:ext uri="{BB962C8B-B14F-4D97-AF65-F5344CB8AC3E}">
        <p14:creationId xmlns:p14="http://schemas.microsoft.com/office/powerpoint/2010/main" val="35501587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9FD6-5980-4311-9A50-93175A61F1C5}"/>
              </a:ext>
            </a:extLst>
          </p:cNvPr>
          <p:cNvSpPr>
            <a:spLocks noGrp="1"/>
          </p:cNvSpPr>
          <p:nvPr>
            <p:ph type="title"/>
          </p:nvPr>
        </p:nvSpPr>
        <p:spPr>
          <a:xfrm>
            <a:off x="0" y="152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Disbelief?  </a:t>
            </a:r>
          </a:p>
        </p:txBody>
      </p:sp>
      <p:pic>
        <p:nvPicPr>
          <p:cNvPr id="125955" name="Picture 3" descr="Synagogue men.jpg">
            <a:extLst>
              <a:ext uri="{FF2B5EF4-FFF2-40B4-BE49-F238E27FC236}">
                <a16:creationId xmlns:a16="http://schemas.microsoft.com/office/drawing/2014/main" id="{0A99663F-E543-415E-9FBF-4D2B7BEE2A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56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7000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B0E9-59BD-4BB0-ACC1-C60DD4E396E3}"/>
              </a:ext>
            </a:extLst>
          </p:cNvPr>
          <p:cNvSpPr>
            <a:spLocks noGrp="1"/>
          </p:cNvSpPr>
          <p:nvPr>
            <p:ph type="title"/>
          </p:nvPr>
        </p:nvSpPr>
        <p:spPr>
          <a:xfrm>
            <a:off x="0" y="2286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Or Belief?</a:t>
            </a:r>
            <a:b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“You are the holy one of God!”</a:t>
            </a:r>
          </a:p>
        </p:txBody>
      </p:sp>
      <p:pic>
        <p:nvPicPr>
          <p:cNvPr id="126979" name="Picture 4" descr="You are the holy one.jpg">
            <a:extLst>
              <a:ext uri="{FF2B5EF4-FFF2-40B4-BE49-F238E27FC236}">
                <a16:creationId xmlns:a16="http://schemas.microsoft.com/office/drawing/2014/main" id="{78C7DF15-FD78-4D20-BF48-4005F6F8D2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7553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C73350-43FF-4DBC-80C0-0521C8363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Instruction Concerning Defilement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 79</a:t>
            </a:r>
          </a:p>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Matthew 15:1-20; Mark 7:1-23; John 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that defilement is internal to show that Pharisees violate the law with their traditions in the uncleanness of their heart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845389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15498-7555-4B1E-8534-AD723A82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G. Reception in Tyre and Sidon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80</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15:21-28; Mark 7:24-30</a:t>
            </a:r>
            <a:endParaRPr lang="de-DE" sz="2800" b="1" i="1" kern="0" dirty="0">
              <a:solidFill>
                <a:srgbClr val="FFFFFF"/>
              </a:solidFill>
              <a:effectLst>
                <a:glow rad="228600">
                  <a:srgbClr val="220011"/>
                </a:glo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a Canaanite woman's demon-possessed daughter to teach individual Gentile salvation now before Israel repents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5305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39C7B06F-05FE-DC44-B11F-9EE83F05A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00102" y="4437112"/>
            <a:ext cx="8943898" cy="1200191"/>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 SYROPHOENICIAN WOMAN </a:t>
            </a:r>
            <a:b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BEGS JESUS FOR HELP</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00101" y="5517232"/>
            <a:ext cx="5284995" cy="56924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7:24-30</a:t>
            </a:r>
          </a:p>
        </p:txBody>
      </p:sp>
      <p:grpSp>
        <p:nvGrpSpPr>
          <p:cNvPr id="7" name="Group 6"/>
          <p:cNvGrpSpPr/>
          <p:nvPr/>
        </p:nvGrpSpPr>
        <p:grpSpPr>
          <a:xfrm>
            <a:off x="251520" y="159143"/>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684222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B38B-DBF5-494B-9DDE-C1905F79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A. Feeding the Five Thousand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23111"/>
            <a:ext cx="9144000" cy="1451610"/>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 74</a:t>
            </a:r>
          </a:p>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Matthew 14:13-21; Mark 6:30-44; Luke 9:10-17; </a:t>
            </a:r>
            <a:br>
              <a:rPr lang="en-GB" sz="2800" b="1" i="1" kern="0">
                <a:solidFill>
                  <a:srgbClr val="FFFFFF"/>
                </a:solidFill>
                <a:effectLst>
                  <a:glow rad="228600">
                    <a:srgbClr val="220011"/>
                  </a:glow>
                </a:effectLst>
                <a:latin typeface="Arial"/>
                <a:ea typeface="ＭＳ Ｐゴシック" charset="0"/>
                <a:cs typeface="Arial"/>
              </a:rPr>
            </a:br>
            <a:r>
              <a:rPr lang="en-GB" sz="2800" b="1" i="1" kern="0">
                <a:solidFill>
                  <a:srgbClr val="FFFFFF"/>
                </a:solidFill>
                <a:effectLst>
                  <a:glow rad="228600">
                    <a:srgbClr val="220011"/>
                  </a:glow>
                </a:effectLst>
                <a:latin typeface="Arial"/>
                <a:ea typeface="ＭＳ Ｐゴシック" charset="0"/>
                <a:cs typeface="Arial"/>
              </a:rPr>
              <a:t>John 6:1-13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473012"/>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feeds 5000 as the New Moses of Deut 18:15, teaching the believers sufficiency in Him and unbelievers their spiritual blindness</a:t>
            </a:r>
          </a:p>
        </p:txBody>
      </p:sp>
    </p:spTree>
    <p:extLst>
      <p:ext uri="{BB962C8B-B14F-4D97-AF65-F5344CB8AC3E}">
        <p14:creationId xmlns:p14="http://schemas.microsoft.com/office/powerpoint/2010/main" val="2021544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1">
            <a:extLst>
              <a:ext uri="{FF2B5EF4-FFF2-40B4-BE49-F238E27FC236}">
                <a16:creationId xmlns:a16="http://schemas.microsoft.com/office/drawing/2014/main" id="{36A14B3C-930F-C9DB-65FB-0B5FA3E047AF}"/>
              </a:ext>
            </a:extLst>
          </p:cNvPr>
          <p:cNvSpPr txBox="1">
            <a:spLocks/>
          </p:cNvSpPr>
          <p:nvPr/>
        </p:nvSpPr>
        <p:spPr bwMode="auto">
          <a:xfrm>
            <a:off x="5082384" y="5877899"/>
            <a:ext cx="1449945"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800" b="1" dirty="0">
                <a:solidFill>
                  <a:schemeClr val="accent3"/>
                </a:solidFill>
              </a:rPr>
              <a:t>Galilee</a:t>
            </a:r>
          </a:p>
        </p:txBody>
      </p:sp>
      <p:sp>
        <p:nvSpPr>
          <p:cNvPr id="4" name="Title 1">
            <a:extLst>
              <a:ext uri="{FF2B5EF4-FFF2-40B4-BE49-F238E27FC236}">
                <a16:creationId xmlns:a16="http://schemas.microsoft.com/office/drawing/2014/main" id="{B975A721-27A1-572B-143F-0131D52EE66B}"/>
              </a:ext>
            </a:extLst>
          </p:cNvPr>
          <p:cNvSpPr txBox="1">
            <a:spLocks/>
          </p:cNvSpPr>
          <p:nvPr/>
        </p:nvSpPr>
        <p:spPr bwMode="auto">
          <a:xfrm>
            <a:off x="7185772" y="6112700"/>
            <a:ext cx="1945703"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800" b="1" dirty="0">
                <a:solidFill>
                  <a:schemeClr val="accent3"/>
                </a:solidFill>
              </a:rPr>
              <a:t>Decapolis</a:t>
            </a:r>
          </a:p>
        </p:txBody>
      </p:sp>
      <p:sp>
        <p:nvSpPr>
          <p:cNvPr id="5" name="Title 1">
            <a:extLst>
              <a:ext uri="{FF2B5EF4-FFF2-40B4-BE49-F238E27FC236}">
                <a16:creationId xmlns:a16="http://schemas.microsoft.com/office/drawing/2014/main" id="{52DB7E50-B62E-1728-982A-968A7183CBF5}"/>
              </a:ext>
            </a:extLst>
          </p:cNvPr>
          <p:cNvSpPr txBox="1">
            <a:spLocks/>
          </p:cNvSpPr>
          <p:nvPr/>
        </p:nvSpPr>
        <p:spPr bwMode="auto">
          <a:xfrm>
            <a:off x="7515616" y="989555"/>
            <a:ext cx="1578280"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800" b="1" dirty="0">
                <a:solidFill>
                  <a:schemeClr val="accent3"/>
                </a:solidFill>
              </a:rPr>
              <a:t>Syria</a:t>
            </a:r>
          </a:p>
        </p:txBody>
      </p:sp>
      <p:sp>
        <p:nvSpPr>
          <p:cNvPr id="6" name="Title 1">
            <a:extLst>
              <a:ext uri="{FF2B5EF4-FFF2-40B4-BE49-F238E27FC236}">
                <a16:creationId xmlns:a16="http://schemas.microsoft.com/office/drawing/2014/main" id="{BE572763-CCA7-BA82-3289-D6BEAB8C9997}"/>
              </a:ext>
            </a:extLst>
          </p:cNvPr>
          <p:cNvSpPr txBox="1">
            <a:spLocks/>
          </p:cNvSpPr>
          <p:nvPr/>
        </p:nvSpPr>
        <p:spPr bwMode="auto">
          <a:xfrm rot="17435879">
            <a:off x="4158640" y="3169084"/>
            <a:ext cx="2313148"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800" b="1" dirty="0">
                <a:solidFill>
                  <a:schemeClr val="accent3"/>
                </a:solidFill>
              </a:rPr>
              <a:t>Phoenicia</a:t>
            </a:r>
          </a:p>
        </p:txBody>
      </p:sp>
      <p:sp>
        <p:nvSpPr>
          <p:cNvPr id="8" name="Title 1">
            <a:extLst>
              <a:ext uri="{FF2B5EF4-FFF2-40B4-BE49-F238E27FC236}">
                <a16:creationId xmlns:a16="http://schemas.microsoft.com/office/drawing/2014/main" id="{F5CAA41E-34D8-BB0F-32C3-C9C3448AB985}"/>
              </a:ext>
            </a:extLst>
          </p:cNvPr>
          <p:cNvSpPr txBox="1">
            <a:spLocks/>
          </p:cNvSpPr>
          <p:nvPr/>
        </p:nvSpPr>
        <p:spPr bwMode="auto">
          <a:xfrm>
            <a:off x="5711879" y="4537805"/>
            <a:ext cx="1640900" cy="347596"/>
          </a:xfrm>
          <a:prstGeom prst="rect">
            <a:avLst/>
          </a:prstGeom>
          <a:solidFill>
            <a:srgbClr val="D6D7D2"/>
          </a:solidFill>
          <a:ln>
            <a:noFill/>
          </a:ln>
          <a:effec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000" b="1" dirty="0">
                <a:solidFill>
                  <a:schemeClr val="tx1"/>
                </a:solidFill>
              </a:rPr>
              <a:t>Capernaum</a:t>
            </a:r>
          </a:p>
        </p:txBody>
      </p:sp>
      <p:sp>
        <p:nvSpPr>
          <p:cNvPr id="9" name="Triangle 8">
            <a:extLst>
              <a:ext uri="{FF2B5EF4-FFF2-40B4-BE49-F238E27FC236}">
                <a16:creationId xmlns:a16="http://schemas.microsoft.com/office/drawing/2014/main" id="{0BFD3008-33E6-5894-085C-4166D603DDBD}"/>
              </a:ext>
            </a:extLst>
          </p:cNvPr>
          <p:cNvSpPr/>
          <p:nvPr/>
        </p:nvSpPr>
        <p:spPr bwMode="auto">
          <a:xfrm rot="10800000">
            <a:off x="5018779" y="94134"/>
            <a:ext cx="1114817" cy="773481"/>
          </a:xfrm>
          <a:prstGeom prst="triangle">
            <a:avLst/>
          </a:prstGeom>
          <a:solidFill>
            <a:srgbClr val="449FD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ndParaRPr>
          </a:p>
        </p:txBody>
      </p:sp>
      <p:sp>
        <p:nvSpPr>
          <p:cNvPr id="10" name="Triangle 9">
            <a:extLst>
              <a:ext uri="{FF2B5EF4-FFF2-40B4-BE49-F238E27FC236}">
                <a16:creationId xmlns:a16="http://schemas.microsoft.com/office/drawing/2014/main" id="{C1B93934-AEE2-4D9D-D1CE-978C639BC58C}"/>
              </a:ext>
            </a:extLst>
          </p:cNvPr>
          <p:cNvSpPr/>
          <p:nvPr/>
        </p:nvSpPr>
        <p:spPr bwMode="auto">
          <a:xfrm rot="10800000">
            <a:off x="4156800" y="1484522"/>
            <a:ext cx="1300389" cy="983104"/>
          </a:xfrm>
          <a:prstGeom prst="triangle">
            <a:avLst/>
          </a:prstGeom>
          <a:solidFill>
            <a:srgbClr val="49A5E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ndParaRPr>
          </a:p>
        </p:txBody>
      </p:sp>
      <p:sp>
        <p:nvSpPr>
          <p:cNvPr id="2" name="Title 1">
            <a:extLst>
              <a:ext uri="{FF2B5EF4-FFF2-40B4-BE49-F238E27FC236}">
                <a16:creationId xmlns:a16="http://schemas.microsoft.com/office/drawing/2014/main" id="{881AA75C-DB9D-7D49-27A1-B3CD3387BDC7}"/>
              </a:ext>
            </a:extLst>
          </p:cNvPr>
          <p:cNvSpPr>
            <a:spLocks noGrp="1"/>
          </p:cNvSpPr>
          <p:nvPr>
            <p:ph type="title" idx="4294967295"/>
          </p:nvPr>
        </p:nvSpPr>
        <p:spPr>
          <a:xfrm>
            <a:off x="3692168" y="1426637"/>
            <a:ext cx="1945703" cy="519833"/>
          </a:xfrm>
          <a:noFill/>
        </p:spPr>
        <p:txBody>
          <a:bodyPr/>
          <a:lstStyle/>
          <a:p>
            <a:r>
              <a:rPr lang="en-US" sz="4000" b="1" dirty="0">
                <a:solidFill>
                  <a:schemeClr val="accent3"/>
                </a:solidFill>
              </a:rPr>
              <a:t>Tyre</a:t>
            </a:r>
          </a:p>
        </p:txBody>
      </p:sp>
      <p:sp>
        <p:nvSpPr>
          <p:cNvPr id="7" name="Title 1">
            <a:extLst>
              <a:ext uri="{FF2B5EF4-FFF2-40B4-BE49-F238E27FC236}">
                <a16:creationId xmlns:a16="http://schemas.microsoft.com/office/drawing/2014/main" id="{B9C36D25-4374-78B1-058B-F12BB350D6CF}"/>
              </a:ext>
            </a:extLst>
          </p:cNvPr>
          <p:cNvSpPr txBox="1">
            <a:spLocks/>
          </p:cNvSpPr>
          <p:nvPr/>
        </p:nvSpPr>
        <p:spPr bwMode="auto">
          <a:xfrm>
            <a:off x="4059610" y="-6318"/>
            <a:ext cx="1945703" cy="519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algn="r"/>
            <a:r>
              <a:rPr lang="en-US" sz="2800" b="1" dirty="0">
                <a:solidFill>
                  <a:schemeClr val="accent3"/>
                </a:solidFill>
              </a:rPr>
              <a:t>Sidon</a:t>
            </a:r>
          </a:p>
        </p:txBody>
      </p:sp>
    </p:spTree>
    <p:extLst>
      <p:ext uri="{BB962C8B-B14F-4D97-AF65-F5344CB8AC3E}">
        <p14:creationId xmlns:p14="http://schemas.microsoft.com/office/powerpoint/2010/main" val="151743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8293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2288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440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9159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4354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6764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8725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0938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5862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5006</TotalTime>
  <Words>9281</Words>
  <Application>Microsoft Macintosh PowerPoint</Application>
  <PresentationFormat>On-screen Show (4:3)</PresentationFormat>
  <Paragraphs>1093</Paragraphs>
  <Slides>167</Slides>
  <Notes>110</Notes>
  <HiddenSlides>0</HiddenSlides>
  <MMClips>0</MMClips>
  <ScaleCrop>false</ScaleCrop>
  <HeadingPairs>
    <vt:vector size="6" baseType="variant">
      <vt:variant>
        <vt:lpstr>Fonts Used</vt:lpstr>
      </vt:variant>
      <vt:variant>
        <vt:i4>25</vt:i4>
      </vt:variant>
      <vt:variant>
        <vt:lpstr>Theme</vt:lpstr>
      </vt:variant>
      <vt:variant>
        <vt:i4>38</vt:i4>
      </vt:variant>
      <vt:variant>
        <vt:lpstr>Slide Titles</vt:lpstr>
      </vt:variant>
      <vt:variant>
        <vt:i4>167</vt:i4>
      </vt:variant>
    </vt:vector>
  </HeadingPairs>
  <TitlesOfParts>
    <vt:vector size="230" baseType="lpstr">
      <vt:lpstr>Adventure</vt:lpstr>
      <vt:lpstr>African</vt:lpstr>
      <vt:lpstr>Apple Butter</vt:lpstr>
      <vt:lpstr>Gregs Other Hand</vt:lpstr>
      <vt:lpstr>IronMan</vt:lpstr>
      <vt:lpstr>j.d.</vt:lpstr>
      <vt:lpstr>ＭＳ Ｐゴシック</vt:lpstr>
      <vt:lpstr>system-ui</vt:lpstr>
      <vt:lpstr>TEXT</vt:lpstr>
      <vt:lpstr>Times</vt:lpstr>
      <vt:lpstr>Arial</vt:lpstr>
      <vt:lpstr>Arial Black</vt:lpstr>
      <vt:lpstr>Avenir Black</vt:lpstr>
      <vt:lpstr>Bwgrki</vt:lpstr>
      <vt:lpstr>Calibri</vt:lpstr>
      <vt:lpstr>Calibri Light</vt:lpstr>
      <vt:lpstr>Chalkduster</vt:lpstr>
      <vt:lpstr>Comic Sans MS</vt:lpstr>
      <vt:lpstr>Gill Sans Ultra Bold</vt:lpstr>
      <vt:lpstr>Helvetica</vt:lpstr>
      <vt:lpstr>Helvetica Neue</vt:lpstr>
      <vt:lpstr>Lucida Grande</vt:lpstr>
      <vt:lpstr>Tahoma</vt:lpstr>
      <vt:lpstr>Times New Roman</vt:lpstr>
      <vt:lpstr>Wingdings</vt:lpstr>
      <vt:lpstr>Office Theme</vt:lpstr>
      <vt:lpstr>1_Office Theme</vt:lpstr>
      <vt:lpstr>5_Office Theme</vt:lpstr>
      <vt:lpstr>10_Blank Presentation</vt:lpstr>
      <vt:lpstr>2_Schmooze</vt:lpstr>
      <vt:lpstr>Expedition</vt:lpstr>
      <vt:lpstr>Blends</vt:lpstr>
      <vt:lpstr>Schmooze</vt:lpstr>
      <vt:lpstr>11_Default Design</vt:lpstr>
      <vt:lpstr>3_Orbit</vt:lpstr>
      <vt:lpstr>1_Default Design</vt:lpstr>
      <vt:lpstr>2_Default Design</vt:lpstr>
      <vt:lpstr>Default Design</vt:lpstr>
      <vt:lpstr>3_Default Design</vt:lpstr>
      <vt:lpstr>4_Default Design</vt:lpstr>
      <vt:lpstr>Gesture</vt:lpstr>
      <vt:lpstr>Soaring</vt:lpstr>
      <vt:lpstr>1_Soaring</vt:lpstr>
      <vt:lpstr>Blank Presentation</vt:lpstr>
      <vt:lpstr>MEADOW</vt:lpstr>
      <vt:lpstr>5_Default Design</vt:lpstr>
      <vt:lpstr>1_Ribbons</vt:lpstr>
      <vt:lpstr>2_Office Theme</vt:lpstr>
      <vt:lpstr>11_Office Theme</vt:lpstr>
      <vt:lpstr>6_Default Design</vt:lpstr>
      <vt:lpstr>7_Office Theme</vt:lpstr>
      <vt:lpstr>7_Default Design</vt:lpstr>
      <vt:lpstr>3_Office Theme</vt:lpstr>
      <vt:lpstr>10_Office Theme</vt:lpstr>
      <vt:lpstr>4_Blank Presentation</vt:lpstr>
      <vt:lpstr>Shimmer</vt:lpstr>
      <vt:lpstr>17_Default Design</vt:lpstr>
      <vt:lpstr>Azure</vt:lpstr>
      <vt:lpstr>1_Azure</vt:lpstr>
      <vt:lpstr>Balance</vt:lpstr>
      <vt:lpstr>Ribbons</vt:lpstr>
      <vt:lpstr>Fireball</vt:lpstr>
      <vt:lpstr>Warp</vt:lpstr>
      <vt:lpstr>PowerPoint Presentation</vt:lpstr>
      <vt:lpstr>Great Periods in the Life of Christ</vt:lpstr>
      <vt:lpstr>Introduction  of the King</vt:lpstr>
      <vt:lpstr>PowerPoint Presentation</vt:lpstr>
      <vt:lpstr>PowerPoint Presentation</vt:lpstr>
      <vt:lpstr>Pentecost Outline</vt:lpstr>
      <vt:lpstr>Increasing Polarization</vt:lpstr>
      <vt:lpstr>Instruction of the Twelve by the 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Can Jesus Prove It?</vt:lpstr>
      <vt:lpstr>DNA Breakthrough!</vt:lpstr>
      <vt:lpstr>Howtoliveforever.net</vt:lpstr>
      <vt:lpstr>An Astonishing Claim! </vt:lpstr>
      <vt:lpstr>Subject</vt:lpstr>
      <vt:lpstr>3 MOVEMENTS:</vt:lpstr>
      <vt:lpstr>I. Jesus showed His authority over Moses and creation (6:1-21).</vt:lpstr>
      <vt:lpstr>Feeding the 5000</vt:lpstr>
      <vt:lpstr>The Setting</vt:lpstr>
      <vt:lpstr>Verse 5-7</vt:lpstr>
      <vt:lpstr>A huge crowd in a remote place</vt:lpstr>
      <vt:lpstr>Verse 5-7</vt:lpstr>
      <vt:lpstr>Verse 5-7</vt:lpstr>
      <vt:lpstr>Andrew being helpful</vt:lpstr>
      <vt:lpstr>Verse 5-7</vt:lpstr>
      <vt:lpstr>Verse 9-11</vt:lpstr>
      <vt:lpstr>Verse 9-11</vt:lpstr>
      <vt:lpstr>Bread Multiplied!</vt:lpstr>
      <vt:lpstr>What’s the Point?   The crowd is the key!</vt:lpstr>
      <vt:lpstr>When the people saw him do this miraculous sign, they exclaimed,</vt:lpstr>
      <vt:lpstr>Prophecy of a Prophet given through Moses  (Deut. 18:15)</vt:lpstr>
      <vt:lpstr>Signs in John’s Gospel</vt:lpstr>
      <vt:lpstr>Key Word Believe</vt:lpstr>
      <vt:lpstr>Verse 15</vt:lpstr>
      <vt:lpstr>What’s the Point?</vt:lpstr>
      <vt:lpstr>Jesus proved himself greater than Moses as the giver of eternal life by miraculously feeding 5000 Jews (6:1-15).</vt:lpstr>
      <vt:lpstr>PowerPoint Presentation</vt:lpstr>
      <vt:lpstr>PowerPoint Presentation</vt:lpstr>
      <vt:lpstr>PowerPoint Presentation</vt:lpstr>
      <vt:lpstr>Walking on Water (16-24)</vt:lpstr>
      <vt:lpstr>Moses Parting the Sea</vt:lpstr>
      <vt:lpstr>Jesus Walked on the Sea</vt:lpstr>
      <vt:lpstr>ALTHOUGH LATER DISQUALIFIED, JESUS IS SPECTACULAR IN WINNING HIS FIRST SCHOOL SWIM RACE.</vt:lpstr>
      <vt:lpstr>Jesus: “Don’t be afraid!  It is I” (6:20)</vt:lpstr>
      <vt:lpstr>“Don’t be afraid!  I am here” (6:20)</vt:lpstr>
      <vt:lpstr>“Don’t be afraid!  I Am!” (6:20)</vt:lpstr>
      <vt:lpstr>JOHN’S “I AM” STATEMENTS</vt:lpstr>
      <vt:lpstr>The Burning Bush</vt:lpstr>
      <vt:lpstr>EXCUSES</vt:lpstr>
      <vt:lpstr>PowerPoint Presentation</vt:lpstr>
      <vt:lpstr>PowerPoint Presentation</vt:lpstr>
      <vt:lpstr>I. Jesus showed His authority over Moses and creation (6:1-21).</vt:lpstr>
      <vt:lpstr>II. Jesus satisfies our spiritual hunger by giving us eternal life (6:22-59). </vt:lpstr>
      <vt:lpstr>Two Foods </vt:lpstr>
      <vt:lpstr>Verse 26</vt:lpstr>
      <vt:lpstr>Verse 27</vt:lpstr>
      <vt:lpstr>Two Works</vt:lpstr>
      <vt:lpstr>Two Breads</vt:lpstr>
      <vt:lpstr>Two Results</vt:lpstr>
      <vt:lpstr>III. Jesus’ claim to be the only source of life forces a decision (6:60-71). </vt:lpstr>
      <vt:lpstr>Disciples desert Jesus (60-71)</vt:lpstr>
      <vt:lpstr>The Twelve stayed because 11 of them believed He was God’s Son (6:67-71).</vt:lpstr>
      <vt:lpstr>The Main Idea of John 6</vt:lpstr>
      <vt:lpstr>Disbelief?  </vt:lpstr>
      <vt:lpstr>Or Belief? “You are the holy one of God!”</vt:lpstr>
      <vt:lpstr>PowerPoint Presentation</vt:lpstr>
      <vt:lpstr>PowerPoint Presentation</vt:lpstr>
      <vt:lpstr>PowerPoint Presentation</vt:lpstr>
      <vt:lpstr>Tyre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Northern Israel: • Caesarea • Galilee • Decapolis</vt:lpstr>
      <vt:lpstr>Greek Cities in Israel</vt:lpstr>
      <vt:lpstr>PowerPoint Presentation</vt:lpstr>
      <vt:lpstr>Tiberias on the Sea of Galilee</vt:lpstr>
      <vt:lpstr>PowerPoint Presentation</vt:lpstr>
      <vt:lpstr>PowerPoint Presentation</vt:lpstr>
      <vt:lpstr>PowerPoint Presentation</vt:lpstr>
      <vt:lpstr>PowerPoint Presentation</vt:lpstr>
      <vt:lpstr>Q: How did God overcome the prejudice in the Church at Jerusalem?</vt:lpstr>
      <vt:lpstr>PowerPoint Presentation</vt:lpstr>
      <vt:lpstr>PowerPoint Presentation</vt:lpstr>
      <vt:lpstr>Matthew 16:13–20:34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The Expectation: Elijah, Messiah,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Restore Relationships</vt:lpstr>
      <vt:lpstr>I. (15-17) The manner in which the church should correctly restore a sinning Christian is by keeping the matter as private as possible.   </vt:lpstr>
      <vt:lpstr>II. (18-20) The reason the church can restore or continue to seek to restore errant believers is because it extends the authority of God Himself.   </vt:lpstr>
      <vt:lpstr>Exegetical Idea: The reason the church should restore a sinning Christian correctly is because it extends God's authority.</vt:lpstr>
      <vt:lpstr>The Point of Verses 15-17</vt:lpstr>
      <vt:lpstr>God's 4-step restoring process…</vt:lpstr>
      <vt:lpstr>Step 1 to Restoration  Talk to the person by yourself</vt:lpstr>
      <vt:lpstr>Matthew's Relational Pillars</vt:lpstr>
      <vt:lpstr>Matthew's Relational Pillars</vt:lpstr>
      <vt:lpstr>Step 2 to Restoration   Take 1-2 others along</vt:lpstr>
      <vt:lpstr>Step 3 to Restoration   Expose the sin to the entire church</vt:lpstr>
      <vt:lpstr>Step 4 to Restoration  Treat the person as an unbeliever</vt:lpstr>
      <vt:lpstr>Sins Worthy of Discipline</vt:lpstr>
      <vt:lpstr>Our 2nd question is answered in verses 18-20: Why do we restore sinning Christians properly?</vt:lpstr>
      <vt:lpstr>The Point of Verses 18-20</vt:lpstr>
      <vt:lpstr>Why discipline?   When we seek to restore someone…</vt:lpstr>
      <vt:lpstr>PowerPoint Presentation</vt:lpstr>
      <vt:lpstr>PowerPoint Presentation</vt:lpstr>
      <vt:lpstr>A Controversial Figure in John 1–6</vt:lpstr>
      <vt:lpstr>Jesus' Family Persecuted Him</vt:lpstr>
      <vt:lpstr>Jesus' Family Persecuted Him</vt:lpstr>
      <vt:lpstr>PowerPoint Presentation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132</cp:revision>
  <dcterms:created xsi:type="dcterms:W3CDTF">2018-02-05T03:13:19Z</dcterms:created>
  <dcterms:modified xsi:type="dcterms:W3CDTF">2025-02-21T09:36:02Z</dcterms:modified>
</cp:coreProperties>
</file>