
<file path=[Content_Types].xml><?xml version="1.0" encoding="utf-8"?>
<Types xmlns="http://schemas.openxmlformats.org/package/2006/content-types">
  <Default Extension="emf" ContentType="image/x-em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7.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8.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0.xml" ContentType="application/vnd.openxmlformats-officedocument.theme+xml"/>
  <Override PartName="/ppt/slideLayouts/slideLayout226.xml" ContentType="application/vnd.openxmlformats-officedocument.presentationml.slideLayout+xml"/>
  <Override PartName="/ppt/theme/theme21.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3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3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3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20" r:id="rId6"/>
    <p:sldMasterId id="2147483732" r:id="rId7"/>
    <p:sldMasterId id="2147483744" r:id="rId8"/>
    <p:sldMasterId id="2147483756" r:id="rId9"/>
    <p:sldMasterId id="2147483780" r:id="rId10"/>
    <p:sldMasterId id="2147483793" r:id="rId11"/>
    <p:sldMasterId id="2147483805" r:id="rId12"/>
    <p:sldMasterId id="2147483817" r:id="rId13"/>
    <p:sldMasterId id="2147483829" r:id="rId14"/>
    <p:sldMasterId id="2147483841" r:id="rId15"/>
    <p:sldMasterId id="2147483853" r:id="rId16"/>
    <p:sldMasterId id="2147483866" r:id="rId17"/>
    <p:sldMasterId id="2147483879" r:id="rId18"/>
    <p:sldMasterId id="2147483892" r:id="rId19"/>
    <p:sldMasterId id="2147483904" r:id="rId20"/>
    <p:sldMasterId id="2147483917" r:id="rId21"/>
    <p:sldMasterId id="2147483919" r:id="rId22"/>
  </p:sldMasterIdLst>
  <p:notesMasterIdLst>
    <p:notesMasterId r:id="rId214"/>
  </p:notesMasterIdLst>
  <p:sldIdLst>
    <p:sldId id="256" r:id="rId23"/>
    <p:sldId id="5406" r:id="rId24"/>
    <p:sldId id="5398" r:id="rId25"/>
    <p:sldId id="5399" r:id="rId26"/>
    <p:sldId id="5338" r:id="rId27"/>
    <p:sldId id="5407" r:id="rId28"/>
    <p:sldId id="5408" r:id="rId29"/>
    <p:sldId id="257" r:id="rId30"/>
    <p:sldId id="5525" r:id="rId31"/>
    <p:sldId id="5526" r:id="rId32"/>
    <p:sldId id="5527" r:id="rId33"/>
    <p:sldId id="5528" r:id="rId34"/>
    <p:sldId id="5529" r:id="rId35"/>
    <p:sldId id="5530" r:id="rId36"/>
    <p:sldId id="5531" r:id="rId37"/>
    <p:sldId id="5532" r:id="rId38"/>
    <p:sldId id="5533" r:id="rId39"/>
    <p:sldId id="5534" r:id="rId40"/>
    <p:sldId id="5535" r:id="rId41"/>
    <p:sldId id="5536" r:id="rId42"/>
    <p:sldId id="5537" r:id="rId43"/>
    <p:sldId id="5538" r:id="rId44"/>
    <p:sldId id="5539" r:id="rId45"/>
    <p:sldId id="258" r:id="rId46"/>
    <p:sldId id="276" r:id="rId47"/>
    <p:sldId id="268" r:id="rId48"/>
    <p:sldId id="269" r:id="rId49"/>
    <p:sldId id="270" r:id="rId50"/>
    <p:sldId id="259" r:id="rId51"/>
    <p:sldId id="4646" r:id="rId52"/>
    <p:sldId id="490" r:id="rId53"/>
    <p:sldId id="5522" r:id="rId54"/>
    <p:sldId id="5523" r:id="rId55"/>
    <p:sldId id="260" r:id="rId56"/>
    <p:sldId id="261" r:id="rId57"/>
    <p:sldId id="654" r:id="rId58"/>
    <p:sldId id="655" r:id="rId59"/>
    <p:sldId id="656" r:id="rId60"/>
    <p:sldId id="657" r:id="rId61"/>
    <p:sldId id="658" r:id="rId62"/>
    <p:sldId id="659" r:id="rId63"/>
    <p:sldId id="660" r:id="rId64"/>
    <p:sldId id="661" r:id="rId65"/>
    <p:sldId id="662" r:id="rId66"/>
    <p:sldId id="663" r:id="rId67"/>
    <p:sldId id="664" r:id="rId68"/>
    <p:sldId id="262" r:id="rId69"/>
    <p:sldId id="2432" r:id="rId70"/>
    <p:sldId id="2433" r:id="rId71"/>
    <p:sldId id="731" r:id="rId72"/>
    <p:sldId id="263" r:id="rId73"/>
    <p:sldId id="5372" r:id="rId74"/>
    <p:sldId id="5377" r:id="rId75"/>
    <p:sldId id="5521" r:id="rId76"/>
    <p:sldId id="264" r:id="rId77"/>
    <p:sldId id="271" r:id="rId78"/>
    <p:sldId id="835" r:id="rId79"/>
    <p:sldId id="836" r:id="rId80"/>
    <p:sldId id="837" r:id="rId81"/>
    <p:sldId id="838" r:id="rId82"/>
    <p:sldId id="839" r:id="rId83"/>
    <p:sldId id="840" r:id="rId84"/>
    <p:sldId id="841" r:id="rId85"/>
    <p:sldId id="842" r:id="rId86"/>
    <p:sldId id="843" r:id="rId87"/>
    <p:sldId id="844" r:id="rId88"/>
    <p:sldId id="845" r:id="rId89"/>
    <p:sldId id="846" r:id="rId90"/>
    <p:sldId id="847" r:id="rId91"/>
    <p:sldId id="848" r:id="rId92"/>
    <p:sldId id="849" r:id="rId93"/>
    <p:sldId id="850" r:id="rId94"/>
    <p:sldId id="851" r:id="rId95"/>
    <p:sldId id="852" r:id="rId96"/>
    <p:sldId id="879" r:id="rId97"/>
    <p:sldId id="1286" r:id="rId98"/>
    <p:sldId id="1267" r:id="rId99"/>
    <p:sldId id="1268" r:id="rId100"/>
    <p:sldId id="1269" r:id="rId101"/>
    <p:sldId id="1270" r:id="rId102"/>
    <p:sldId id="1271" r:id="rId103"/>
    <p:sldId id="1272" r:id="rId104"/>
    <p:sldId id="1273" r:id="rId105"/>
    <p:sldId id="1274" r:id="rId106"/>
    <p:sldId id="1275" r:id="rId107"/>
    <p:sldId id="1276" r:id="rId108"/>
    <p:sldId id="1277" r:id="rId109"/>
    <p:sldId id="1278" r:id="rId110"/>
    <p:sldId id="1279" r:id="rId111"/>
    <p:sldId id="5339" r:id="rId112"/>
    <p:sldId id="1280" r:id="rId113"/>
    <p:sldId id="1281" r:id="rId114"/>
    <p:sldId id="1282" r:id="rId115"/>
    <p:sldId id="1283" r:id="rId116"/>
    <p:sldId id="5340" r:id="rId117"/>
    <p:sldId id="1284" r:id="rId118"/>
    <p:sldId id="1285" r:id="rId119"/>
    <p:sldId id="5341" r:id="rId120"/>
    <p:sldId id="333" r:id="rId121"/>
    <p:sldId id="272" r:id="rId122"/>
    <p:sldId id="277" r:id="rId123"/>
    <p:sldId id="278" r:id="rId124"/>
    <p:sldId id="279" r:id="rId125"/>
    <p:sldId id="280" r:id="rId126"/>
    <p:sldId id="281" r:id="rId127"/>
    <p:sldId id="282" r:id="rId128"/>
    <p:sldId id="283" r:id="rId129"/>
    <p:sldId id="284" r:id="rId130"/>
    <p:sldId id="285" r:id="rId131"/>
    <p:sldId id="286" r:id="rId132"/>
    <p:sldId id="287" r:id="rId133"/>
    <p:sldId id="288" r:id="rId134"/>
    <p:sldId id="289" r:id="rId135"/>
    <p:sldId id="290" r:id="rId136"/>
    <p:sldId id="273" r:id="rId137"/>
    <p:sldId id="5524" r:id="rId138"/>
    <p:sldId id="5342" r:id="rId139"/>
    <p:sldId id="5343" r:id="rId140"/>
    <p:sldId id="5344" r:id="rId141"/>
    <p:sldId id="5345" r:id="rId142"/>
    <p:sldId id="3369" r:id="rId143"/>
    <p:sldId id="3370" r:id="rId144"/>
    <p:sldId id="3371" r:id="rId145"/>
    <p:sldId id="5346" r:id="rId146"/>
    <p:sldId id="1353" r:id="rId147"/>
    <p:sldId id="1354" r:id="rId148"/>
    <p:sldId id="1355" r:id="rId149"/>
    <p:sldId id="1356" r:id="rId150"/>
    <p:sldId id="3372" r:id="rId151"/>
    <p:sldId id="3373" r:id="rId152"/>
    <p:sldId id="1357" r:id="rId153"/>
    <p:sldId id="3374" r:id="rId154"/>
    <p:sldId id="3375" r:id="rId155"/>
    <p:sldId id="3376" r:id="rId156"/>
    <p:sldId id="5347" r:id="rId157"/>
    <p:sldId id="1358" r:id="rId158"/>
    <p:sldId id="274" r:id="rId159"/>
    <p:sldId id="275" r:id="rId160"/>
    <p:sldId id="868" r:id="rId161"/>
    <p:sldId id="856" r:id="rId162"/>
    <p:sldId id="857" r:id="rId163"/>
    <p:sldId id="858" r:id="rId164"/>
    <p:sldId id="859" r:id="rId165"/>
    <p:sldId id="860" r:id="rId166"/>
    <p:sldId id="861" r:id="rId167"/>
    <p:sldId id="862" r:id="rId168"/>
    <p:sldId id="863" r:id="rId169"/>
    <p:sldId id="864" r:id="rId170"/>
    <p:sldId id="865" r:id="rId171"/>
    <p:sldId id="866" r:id="rId172"/>
    <p:sldId id="878" r:id="rId173"/>
    <p:sldId id="265" r:id="rId174"/>
    <p:sldId id="291" r:id="rId175"/>
    <p:sldId id="266" r:id="rId176"/>
    <p:sldId id="5209" r:id="rId177"/>
    <p:sldId id="5210" r:id="rId178"/>
    <p:sldId id="5211" r:id="rId179"/>
    <p:sldId id="5212" r:id="rId180"/>
    <p:sldId id="305" r:id="rId181"/>
    <p:sldId id="5215" r:id="rId182"/>
    <p:sldId id="5216" r:id="rId183"/>
    <p:sldId id="292" r:id="rId184"/>
    <p:sldId id="1387" r:id="rId185"/>
    <p:sldId id="684" r:id="rId186"/>
    <p:sldId id="685" r:id="rId187"/>
    <p:sldId id="686" r:id="rId188"/>
    <p:sldId id="687" r:id="rId189"/>
    <p:sldId id="688" r:id="rId190"/>
    <p:sldId id="689" r:id="rId191"/>
    <p:sldId id="690" r:id="rId192"/>
    <p:sldId id="691" r:id="rId193"/>
    <p:sldId id="692" r:id="rId194"/>
    <p:sldId id="693" r:id="rId195"/>
    <p:sldId id="694" r:id="rId196"/>
    <p:sldId id="695" r:id="rId197"/>
    <p:sldId id="696" r:id="rId198"/>
    <p:sldId id="697" r:id="rId199"/>
    <p:sldId id="698" r:id="rId200"/>
    <p:sldId id="699" r:id="rId201"/>
    <p:sldId id="700" r:id="rId202"/>
    <p:sldId id="5401" r:id="rId203"/>
    <p:sldId id="5403" r:id="rId204"/>
    <p:sldId id="5404" r:id="rId205"/>
    <p:sldId id="5402" r:id="rId206"/>
    <p:sldId id="701" r:id="rId207"/>
    <p:sldId id="702" r:id="rId208"/>
    <p:sldId id="5405" r:id="rId209"/>
    <p:sldId id="313" r:id="rId210"/>
    <p:sldId id="314" r:id="rId211"/>
    <p:sldId id="315" r:id="rId212"/>
    <p:sldId id="316" r:id="rId2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7FCF25D-C9CB-4C72-B517-F71F6255AB6E}">
          <p14:sldIdLst>
            <p14:sldId id="256"/>
            <p14:sldId id="5406"/>
            <p14:sldId id="5398"/>
            <p14:sldId id="5399"/>
            <p14:sldId id="5338"/>
            <p14:sldId id="5407"/>
            <p14:sldId id="5408"/>
          </p14:sldIdLst>
        </p14:section>
        <p14:section name="A. Rejection of the Herald" id="{F1AA6A16-E880-4638-BA09-2E0380D173CA}">
          <p14:sldIdLst>
            <p14:sldId id="257"/>
            <p14:sldId id="5525"/>
            <p14:sldId id="5526"/>
            <p14:sldId id="5527"/>
            <p14:sldId id="5528"/>
            <p14:sldId id="5529"/>
            <p14:sldId id="5530"/>
            <p14:sldId id="5531"/>
            <p14:sldId id="5532"/>
            <p14:sldId id="5533"/>
            <p14:sldId id="5534"/>
            <p14:sldId id="5535"/>
            <p14:sldId id="5536"/>
            <p14:sldId id="5537"/>
            <p14:sldId id="5538"/>
            <p14:sldId id="5539"/>
          </p14:sldIdLst>
        </p14:section>
        <p14:section name="B. Curse of the Cities of Galilee" id="{9DCEF328-E399-417A-8F7C-51EF7A899762}">
          <p14:sldIdLst>
            <p14:sldId id="258"/>
            <p14:sldId id="276"/>
            <p14:sldId id="268"/>
            <p14:sldId id="269"/>
            <p14:sldId id="270"/>
          </p14:sldIdLst>
        </p14:section>
        <p14:section name="C. Reception by a Sinner" id="{EFBD9E1E-2F65-4EF2-895C-441F8CCB7240}">
          <p14:sldIdLst>
            <p14:sldId id="259"/>
            <p14:sldId id="4646"/>
            <p14:sldId id="490"/>
            <p14:sldId id="5522"/>
            <p14:sldId id="5523"/>
          </p14:sldIdLst>
        </p14:section>
        <p14:section name="D. Witness to the King" id="{9ACD1E15-B623-470B-A733-CD46FD77700F}">
          <p14:sldIdLst>
            <p14:sldId id="260"/>
          </p14:sldIdLst>
        </p14:section>
        <p14:section name="E. Rejection of Christ by the Leaders" id="{A40E9D65-C7E4-47BB-9C31-7A7E97662C07}">
          <p14:sldIdLst>
            <p14:sldId id="261"/>
            <p14:sldId id="654"/>
            <p14:sldId id="655"/>
            <p14:sldId id="656"/>
            <p14:sldId id="657"/>
            <p14:sldId id="658"/>
            <p14:sldId id="659"/>
            <p14:sldId id="660"/>
            <p14:sldId id="661"/>
            <p14:sldId id="662"/>
            <p14:sldId id="663"/>
            <p14:sldId id="664"/>
          </p14:sldIdLst>
        </p14:section>
        <p14:section name="F. Request for a Sign by the Leaders" id="{F150A6A6-5C9D-4A5C-A7F7-0FA38D053C2E}">
          <p14:sldIdLst>
            <p14:sldId id="262"/>
            <p14:sldId id="2432"/>
            <p14:sldId id="2433"/>
            <p14:sldId id="731"/>
          </p14:sldIdLst>
        </p14:section>
        <p14:section name="G. Rejection of the Nation by Christ" id="{C9F480EB-5F6D-4905-9BE6-1C7212394DCB}">
          <p14:sldIdLst>
            <p14:sldId id="263"/>
            <p14:sldId id="5372"/>
            <p14:sldId id="5377"/>
            <p14:sldId id="5521"/>
          </p14:sldIdLst>
        </p14:section>
        <p14:section name="H. Revelation in View of Rejection" id="{F2B99191-5AC4-4E3E-B4AA-F327E23E1C1A}">
          <p14:sldIdLst>
            <p14:sldId id="264"/>
            <p14:sldId id="271"/>
            <p14:sldId id="835"/>
            <p14:sldId id="836"/>
            <p14:sldId id="837"/>
            <p14:sldId id="838"/>
            <p14:sldId id="839"/>
            <p14:sldId id="840"/>
            <p14:sldId id="841"/>
            <p14:sldId id="842"/>
            <p14:sldId id="843"/>
            <p14:sldId id="844"/>
            <p14:sldId id="845"/>
            <p14:sldId id="846"/>
            <p14:sldId id="847"/>
            <p14:sldId id="848"/>
            <p14:sldId id="849"/>
            <p14:sldId id="850"/>
            <p14:sldId id="851"/>
            <p14:sldId id="852"/>
            <p14:sldId id="879"/>
            <p14:sldId id="1286"/>
            <p14:sldId id="1267"/>
            <p14:sldId id="1268"/>
            <p14:sldId id="1269"/>
            <p14:sldId id="1270"/>
            <p14:sldId id="1271"/>
            <p14:sldId id="1272"/>
            <p14:sldId id="1273"/>
            <p14:sldId id="1274"/>
            <p14:sldId id="1275"/>
            <p14:sldId id="1276"/>
            <p14:sldId id="1277"/>
            <p14:sldId id="1278"/>
            <p14:sldId id="1279"/>
            <p14:sldId id="5339"/>
            <p14:sldId id="1280"/>
            <p14:sldId id="1281"/>
            <p14:sldId id="1282"/>
            <p14:sldId id="1283"/>
            <p14:sldId id="5340"/>
            <p14:sldId id="1284"/>
            <p14:sldId id="1285"/>
            <p14:sldId id="5341"/>
            <p14:sldId id="333"/>
            <p14:sldId id="272"/>
            <p14:sldId id="277"/>
            <p14:sldId id="278"/>
            <p14:sldId id="279"/>
            <p14:sldId id="280"/>
            <p14:sldId id="281"/>
            <p14:sldId id="282"/>
            <p14:sldId id="283"/>
            <p14:sldId id="284"/>
            <p14:sldId id="285"/>
            <p14:sldId id="286"/>
            <p14:sldId id="287"/>
            <p14:sldId id="288"/>
            <p14:sldId id="289"/>
            <p14:sldId id="290"/>
            <p14:sldId id="273"/>
            <p14:sldId id="5524"/>
            <p14:sldId id="5342"/>
            <p14:sldId id="5343"/>
            <p14:sldId id="5344"/>
            <p14:sldId id="5345"/>
            <p14:sldId id="3369"/>
            <p14:sldId id="3370"/>
            <p14:sldId id="3371"/>
            <p14:sldId id="5346"/>
            <p14:sldId id="1353"/>
            <p14:sldId id="1354"/>
            <p14:sldId id="1355"/>
            <p14:sldId id="1356"/>
            <p14:sldId id="3372"/>
            <p14:sldId id="3373"/>
            <p14:sldId id="1357"/>
            <p14:sldId id="3374"/>
            <p14:sldId id="3375"/>
            <p14:sldId id="3376"/>
            <p14:sldId id="5347"/>
            <p14:sldId id="1358"/>
            <p14:sldId id="274"/>
            <p14:sldId id="275"/>
            <p14:sldId id="868"/>
            <p14:sldId id="856"/>
            <p14:sldId id="857"/>
            <p14:sldId id="858"/>
            <p14:sldId id="859"/>
            <p14:sldId id="860"/>
            <p14:sldId id="861"/>
            <p14:sldId id="862"/>
            <p14:sldId id="863"/>
            <p14:sldId id="864"/>
            <p14:sldId id="865"/>
            <p14:sldId id="866"/>
            <p14:sldId id="878"/>
          </p14:sldIdLst>
        </p14:section>
        <p14:section name="I. Rejection in Nazareth" id="{F91E8D1C-1633-4CC5-9D8D-5BE32CDC8340}">
          <p14:sldIdLst>
            <p14:sldId id="265"/>
            <p14:sldId id="291"/>
          </p14:sldIdLst>
        </p14:section>
        <p14:section name="J. Death of the Herald" id="{37ADE75D-3FDA-4AF2-AFC4-8ADFA7BDC80E}">
          <p14:sldIdLst>
            <p14:sldId id="266"/>
            <p14:sldId id="5209"/>
            <p14:sldId id="5210"/>
            <p14:sldId id="5211"/>
            <p14:sldId id="5212"/>
            <p14:sldId id="305"/>
            <p14:sldId id="5215"/>
            <p14:sldId id="5216"/>
            <p14:sldId id="292"/>
            <p14:sldId id="1387"/>
            <p14:sldId id="684"/>
            <p14:sldId id="685"/>
            <p14:sldId id="686"/>
            <p14:sldId id="687"/>
            <p14:sldId id="688"/>
            <p14:sldId id="689"/>
            <p14:sldId id="690"/>
            <p14:sldId id="691"/>
            <p14:sldId id="692"/>
            <p14:sldId id="693"/>
            <p14:sldId id="694"/>
            <p14:sldId id="695"/>
            <p14:sldId id="696"/>
            <p14:sldId id="697"/>
            <p14:sldId id="698"/>
            <p14:sldId id="699"/>
            <p14:sldId id="700"/>
            <p14:sldId id="5401"/>
            <p14:sldId id="5403"/>
            <p14:sldId id="5404"/>
            <p14:sldId id="5402"/>
            <p14:sldId id="701"/>
            <p14:sldId id="702"/>
            <p14:sldId id="5405"/>
            <p14:sldId id="313"/>
            <p14:sldId id="314"/>
            <p14:sldId id="315"/>
            <p14:sldId id="31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3323" autoAdjust="0"/>
    <p:restoredTop sz="69796"/>
  </p:normalViewPr>
  <p:slideViewPr>
    <p:cSldViewPr snapToGrid="0">
      <p:cViewPr varScale="1">
        <p:scale>
          <a:sx n="87" d="100"/>
          <a:sy n="87" d="100"/>
        </p:scale>
        <p:origin x="2408" y="19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5.xml"/><Relationship Id="rId21" Type="http://schemas.openxmlformats.org/officeDocument/2006/relationships/slideMaster" Target="slideMasters/slideMaster21.xml"/><Relationship Id="rId42" Type="http://schemas.openxmlformats.org/officeDocument/2006/relationships/slide" Target="slides/slide20.xml"/><Relationship Id="rId63" Type="http://schemas.openxmlformats.org/officeDocument/2006/relationships/slide" Target="slides/slide41.xml"/><Relationship Id="rId84" Type="http://schemas.openxmlformats.org/officeDocument/2006/relationships/slide" Target="slides/slide62.xml"/><Relationship Id="rId138" Type="http://schemas.openxmlformats.org/officeDocument/2006/relationships/slide" Target="slides/slide116.xml"/><Relationship Id="rId159" Type="http://schemas.openxmlformats.org/officeDocument/2006/relationships/slide" Target="slides/slide137.xml"/><Relationship Id="rId170" Type="http://schemas.openxmlformats.org/officeDocument/2006/relationships/slide" Target="slides/slide148.xml"/><Relationship Id="rId191" Type="http://schemas.openxmlformats.org/officeDocument/2006/relationships/slide" Target="slides/slide169.xml"/><Relationship Id="rId205" Type="http://schemas.openxmlformats.org/officeDocument/2006/relationships/slide" Target="slides/slide183.xml"/><Relationship Id="rId107" Type="http://schemas.openxmlformats.org/officeDocument/2006/relationships/slide" Target="slides/slide85.xml"/><Relationship Id="rId11" Type="http://schemas.openxmlformats.org/officeDocument/2006/relationships/slideMaster" Target="slideMasters/slideMaster11.xml"/><Relationship Id="rId32" Type="http://schemas.openxmlformats.org/officeDocument/2006/relationships/slide" Target="slides/slide10.xml"/><Relationship Id="rId53" Type="http://schemas.openxmlformats.org/officeDocument/2006/relationships/slide" Target="slides/slide31.xml"/><Relationship Id="rId74" Type="http://schemas.openxmlformats.org/officeDocument/2006/relationships/slide" Target="slides/slide52.xml"/><Relationship Id="rId128" Type="http://schemas.openxmlformats.org/officeDocument/2006/relationships/slide" Target="slides/slide106.xml"/><Relationship Id="rId149" Type="http://schemas.openxmlformats.org/officeDocument/2006/relationships/slide" Target="slides/slide127.xml"/><Relationship Id="rId5" Type="http://schemas.openxmlformats.org/officeDocument/2006/relationships/slideMaster" Target="slideMasters/slideMaster5.xml"/><Relationship Id="rId95" Type="http://schemas.openxmlformats.org/officeDocument/2006/relationships/slide" Target="slides/slide73.xml"/><Relationship Id="rId160" Type="http://schemas.openxmlformats.org/officeDocument/2006/relationships/slide" Target="slides/slide138.xml"/><Relationship Id="rId181" Type="http://schemas.openxmlformats.org/officeDocument/2006/relationships/slide" Target="slides/slide159.xml"/><Relationship Id="rId216"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 Target="slides/slide21.xml"/><Relationship Id="rId64" Type="http://schemas.openxmlformats.org/officeDocument/2006/relationships/slide" Target="slides/slide42.xml"/><Relationship Id="rId118" Type="http://schemas.openxmlformats.org/officeDocument/2006/relationships/slide" Target="slides/slide96.xml"/><Relationship Id="rId139" Type="http://schemas.openxmlformats.org/officeDocument/2006/relationships/slide" Target="slides/slide117.xml"/><Relationship Id="rId85" Type="http://schemas.openxmlformats.org/officeDocument/2006/relationships/slide" Target="slides/slide63.xml"/><Relationship Id="rId150" Type="http://schemas.openxmlformats.org/officeDocument/2006/relationships/slide" Target="slides/slide128.xml"/><Relationship Id="rId171" Type="http://schemas.openxmlformats.org/officeDocument/2006/relationships/slide" Target="slides/slide149.xml"/><Relationship Id="rId192" Type="http://schemas.openxmlformats.org/officeDocument/2006/relationships/slide" Target="slides/slide170.xml"/><Relationship Id="rId206" Type="http://schemas.openxmlformats.org/officeDocument/2006/relationships/slide" Target="slides/slide184.xml"/><Relationship Id="rId12" Type="http://schemas.openxmlformats.org/officeDocument/2006/relationships/slideMaster" Target="slideMasters/slideMaster12.xml"/><Relationship Id="rId33" Type="http://schemas.openxmlformats.org/officeDocument/2006/relationships/slide" Target="slides/slide11.xml"/><Relationship Id="rId108" Type="http://schemas.openxmlformats.org/officeDocument/2006/relationships/slide" Target="slides/slide86.xml"/><Relationship Id="rId129" Type="http://schemas.openxmlformats.org/officeDocument/2006/relationships/slide" Target="slides/slide107.xml"/><Relationship Id="rId54" Type="http://schemas.openxmlformats.org/officeDocument/2006/relationships/slide" Target="slides/slide32.xml"/><Relationship Id="rId75" Type="http://schemas.openxmlformats.org/officeDocument/2006/relationships/slide" Target="slides/slide53.xml"/><Relationship Id="rId96" Type="http://schemas.openxmlformats.org/officeDocument/2006/relationships/slide" Target="slides/slide74.xml"/><Relationship Id="rId140" Type="http://schemas.openxmlformats.org/officeDocument/2006/relationships/slide" Target="slides/slide118.xml"/><Relationship Id="rId161" Type="http://schemas.openxmlformats.org/officeDocument/2006/relationships/slide" Target="slides/slide139.xml"/><Relationship Id="rId182" Type="http://schemas.openxmlformats.org/officeDocument/2006/relationships/slide" Target="slides/slide160.xml"/><Relationship Id="rId217" Type="http://schemas.openxmlformats.org/officeDocument/2006/relationships/theme" Target="theme/theme1.xml"/><Relationship Id="rId6" Type="http://schemas.openxmlformats.org/officeDocument/2006/relationships/slideMaster" Target="slideMasters/slideMaster6.xml"/><Relationship Id="rId23" Type="http://schemas.openxmlformats.org/officeDocument/2006/relationships/slide" Target="slides/slide1.xml"/><Relationship Id="rId119" Type="http://schemas.openxmlformats.org/officeDocument/2006/relationships/slide" Target="slides/slide97.xml"/><Relationship Id="rId44" Type="http://schemas.openxmlformats.org/officeDocument/2006/relationships/slide" Target="slides/slide22.xml"/><Relationship Id="rId65" Type="http://schemas.openxmlformats.org/officeDocument/2006/relationships/slide" Target="slides/slide43.xml"/><Relationship Id="rId86" Type="http://schemas.openxmlformats.org/officeDocument/2006/relationships/slide" Target="slides/slide64.xml"/><Relationship Id="rId130" Type="http://schemas.openxmlformats.org/officeDocument/2006/relationships/slide" Target="slides/slide108.xml"/><Relationship Id="rId151" Type="http://schemas.openxmlformats.org/officeDocument/2006/relationships/slide" Target="slides/slide129.xml"/><Relationship Id="rId172" Type="http://schemas.openxmlformats.org/officeDocument/2006/relationships/slide" Target="slides/slide150.xml"/><Relationship Id="rId193" Type="http://schemas.openxmlformats.org/officeDocument/2006/relationships/slide" Target="slides/slide171.xml"/><Relationship Id="rId207" Type="http://schemas.openxmlformats.org/officeDocument/2006/relationships/slide" Target="slides/slide185.xml"/><Relationship Id="rId13" Type="http://schemas.openxmlformats.org/officeDocument/2006/relationships/slideMaster" Target="slideMasters/slideMaster13.xml"/><Relationship Id="rId109" Type="http://schemas.openxmlformats.org/officeDocument/2006/relationships/slide" Target="slides/slide87.xml"/><Relationship Id="rId34" Type="http://schemas.openxmlformats.org/officeDocument/2006/relationships/slide" Target="slides/slide12.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20" Type="http://schemas.openxmlformats.org/officeDocument/2006/relationships/slide" Target="slides/slide98.xml"/><Relationship Id="rId141" Type="http://schemas.openxmlformats.org/officeDocument/2006/relationships/slide" Target="slides/slide119.xml"/><Relationship Id="rId7" Type="http://schemas.openxmlformats.org/officeDocument/2006/relationships/slideMaster" Target="slideMasters/slideMaster7.xml"/><Relationship Id="rId162" Type="http://schemas.openxmlformats.org/officeDocument/2006/relationships/slide" Target="slides/slide140.xml"/><Relationship Id="rId183" Type="http://schemas.openxmlformats.org/officeDocument/2006/relationships/slide" Target="slides/slide161.xml"/><Relationship Id="rId218" Type="http://schemas.openxmlformats.org/officeDocument/2006/relationships/tableStyles" Target="tableStyles.xml"/><Relationship Id="rId24" Type="http://schemas.openxmlformats.org/officeDocument/2006/relationships/slide" Target="slides/slide2.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110" Type="http://schemas.openxmlformats.org/officeDocument/2006/relationships/slide" Target="slides/slide88.xml"/><Relationship Id="rId131" Type="http://schemas.openxmlformats.org/officeDocument/2006/relationships/slide" Target="slides/slide109.xml"/><Relationship Id="rId152" Type="http://schemas.openxmlformats.org/officeDocument/2006/relationships/slide" Target="slides/slide130.xml"/><Relationship Id="rId173" Type="http://schemas.openxmlformats.org/officeDocument/2006/relationships/slide" Target="slides/slide151.xml"/><Relationship Id="rId194" Type="http://schemas.openxmlformats.org/officeDocument/2006/relationships/slide" Target="slides/slide172.xml"/><Relationship Id="rId208" Type="http://schemas.openxmlformats.org/officeDocument/2006/relationships/slide" Target="slides/slide186.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slide" Target="slides/slide78.xml"/><Relationship Id="rId105" Type="http://schemas.openxmlformats.org/officeDocument/2006/relationships/slide" Target="slides/slide83.xml"/><Relationship Id="rId126" Type="http://schemas.openxmlformats.org/officeDocument/2006/relationships/slide" Target="slides/slide104.xml"/><Relationship Id="rId147" Type="http://schemas.openxmlformats.org/officeDocument/2006/relationships/slide" Target="slides/slide125.xml"/><Relationship Id="rId168" Type="http://schemas.openxmlformats.org/officeDocument/2006/relationships/slide" Target="slides/slide146.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121" Type="http://schemas.openxmlformats.org/officeDocument/2006/relationships/slide" Target="slides/slide99.xml"/><Relationship Id="rId142" Type="http://schemas.openxmlformats.org/officeDocument/2006/relationships/slide" Target="slides/slide120.xml"/><Relationship Id="rId163" Type="http://schemas.openxmlformats.org/officeDocument/2006/relationships/slide" Target="slides/slide141.xml"/><Relationship Id="rId184" Type="http://schemas.openxmlformats.org/officeDocument/2006/relationships/slide" Target="slides/slide162.xml"/><Relationship Id="rId189" Type="http://schemas.openxmlformats.org/officeDocument/2006/relationships/slide" Target="slides/slide167.xml"/><Relationship Id="rId3" Type="http://schemas.openxmlformats.org/officeDocument/2006/relationships/slideMaster" Target="slideMasters/slideMaster3.xml"/><Relationship Id="rId214" Type="http://schemas.openxmlformats.org/officeDocument/2006/relationships/notesMaster" Target="notesMasters/notesMaster1.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 Id="rId116" Type="http://schemas.openxmlformats.org/officeDocument/2006/relationships/slide" Target="slides/slide94.xml"/><Relationship Id="rId137" Type="http://schemas.openxmlformats.org/officeDocument/2006/relationships/slide" Target="slides/slide115.xml"/><Relationship Id="rId158" Type="http://schemas.openxmlformats.org/officeDocument/2006/relationships/slide" Target="slides/slide136.xml"/><Relationship Id="rId20" Type="http://schemas.openxmlformats.org/officeDocument/2006/relationships/slideMaster" Target="slideMasters/slideMaster20.xml"/><Relationship Id="rId41" Type="http://schemas.openxmlformats.org/officeDocument/2006/relationships/slide" Target="slides/slide19.xml"/><Relationship Id="rId62" Type="http://schemas.openxmlformats.org/officeDocument/2006/relationships/slide" Target="slides/slide40.xml"/><Relationship Id="rId83" Type="http://schemas.openxmlformats.org/officeDocument/2006/relationships/slide" Target="slides/slide61.xml"/><Relationship Id="rId88" Type="http://schemas.openxmlformats.org/officeDocument/2006/relationships/slide" Target="slides/slide66.xml"/><Relationship Id="rId111" Type="http://schemas.openxmlformats.org/officeDocument/2006/relationships/slide" Target="slides/slide89.xml"/><Relationship Id="rId132" Type="http://schemas.openxmlformats.org/officeDocument/2006/relationships/slide" Target="slides/slide110.xml"/><Relationship Id="rId153" Type="http://schemas.openxmlformats.org/officeDocument/2006/relationships/slide" Target="slides/slide131.xml"/><Relationship Id="rId174" Type="http://schemas.openxmlformats.org/officeDocument/2006/relationships/slide" Target="slides/slide152.xml"/><Relationship Id="rId179" Type="http://schemas.openxmlformats.org/officeDocument/2006/relationships/slide" Target="slides/slide157.xml"/><Relationship Id="rId195" Type="http://schemas.openxmlformats.org/officeDocument/2006/relationships/slide" Target="slides/slide173.xml"/><Relationship Id="rId209" Type="http://schemas.openxmlformats.org/officeDocument/2006/relationships/slide" Target="slides/slide187.xml"/><Relationship Id="rId190" Type="http://schemas.openxmlformats.org/officeDocument/2006/relationships/slide" Target="slides/slide168.xml"/><Relationship Id="rId204" Type="http://schemas.openxmlformats.org/officeDocument/2006/relationships/slide" Target="slides/slide182.xml"/><Relationship Id="rId15" Type="http://schemas.openxmlformats.org/officeDocument/2006/relationships/slideMaster" Target="slideMasters/slideMaster15.xml"/><Relationship Id="rId36" Type="http://schemas.openxmlformats.org/officeDocument/2006/relationships/slide" Target="slides/slide14.xml"/><Relationship Id="rId57" Type="http://schemas.openxmlformats.org/officeDocument/2006/relationships/slide" Target="slides/slide35.xml"/><Relationship Id="rId106" Type="http://schemas.openxmlformats.org/officeDocument/2006/relationships/slide" Target="slides/slide84.xml"/><Relationship Id="rId127" Type="http://schemas.openxmlformats.org/officeDocument/2006/relationships/slide" Target="slides/slide105.xml"/><Relationship Id="rId10" Type="http://schemas.openxmlformats.org/officeDocument/2006/relationships/slideMaster" Target="slideMasters/slideMaster10.xml"/><Relationship Id="rId31" Type="http://schemas.openxmlformats.org/officeDocument/2006/relationships/slide" Target="slides/slide9.xml"/><Relationship Id="rId52" Type="http://schemas.openxmlformats.org/officeDocument/2006/relationships/slide" Target="slides/slide30.xml"/><Relationship Id="rId73" Type="http://schemas.openxmlformats.org/officeDocument/2006/relationships/slide" Target="slides/slide51.xml"/><Relationship Id="rId78" Type="http://schemas.openxmlformats.org/officeDocument/2006/relationships/slide" Target="slides/slide56.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slide" Target="slides/slide79.xml"/><Relationship Id="rId122" Type="http://schemas.openxmlformats.org/officeDocument/2006/relationships/slide" Target="slides/slide100.xml"/><Relationship Id="rId143" Type="http://schemas.openxmlformats.org/officeDocument/2006/relationships/slide" Target="slides/slide121.xml"/><Relationship Id="rId148" Type="http://schemas.openxmlformats.org/officeDocument/2006/relationships/slide" Target="slides/slide126.xml"/><Relationship Id="rId164" Type="http://schemas.openxmlformats.org/officeDocument/2006/relationships/slide" Target="slides/slide142.xml"/><Relationship Id="rId169" Type="http://schemas.openxmlformats.org/officeDocument/2006/relationships/slide" Target="slides/slide147.xml"/><Relationship Id="rId185" Type="http://schemas.openxmlformats.org/officeDocument/2006/relationships/slide" Target="slides/slide163.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8.xml"/><Relationship Id="rId210" Type="http://schemas.openxmlformats.org/officeDocument/2006/relationships/slide" Target="slides/slide188.xml"/><Relationship Id="rId215" Type="http://schemas.openxmlformats.org/officeDocument/2006/relationships/presProps" Target="presProps.xml"/><Relationship Id="rId26" Type="http://schemas.openxmlformats.org/officeDocument/2006/relationships/slide" Target="slides/slide4.xml"/><Relationship Id="rId47" Type="http://schemas.openxmlformats.org/officeDocument/2006/relationships/slide" Target="slides/slide25.xml"/><Relationship Id="rId68" Type="http://schemas.openxmlformats.org/officeDocument/2006/relationships/slide" Target="slides/slide46.xml"/><Relationship Id="rId89" Type="http://schemas.openxmlformats.org/officeDocument/2006/relationships/slide" Target="slides/slide67.xml"/><Relationship Id="rId112" Type="http://schemas.openxmlformats.org/officeDocument/2006/relationships/slide" Target="slides/slide90.xml"/><Relationship Id="rId133" Type="http://schemas.openxmlformats.org/officeDocument/2006/relationships/slide" Target="slides/slide111.xml"/><Relationship Id="rId154" Type="http://schemas.openxmlformats.org/officeDocument/2006/relationships/slide" Target="slides/slide132.xml"/><Relationship Id="rId175" Type="http://schemas.openxmlformats.org/officeDocument/2006/relationships/slide" Target="slides/slide153.xml"/><Relationship Id="rId196" Type="http://schemas.openxmlformats.org/officeDocument/2006/relationships/slide" Target="slides/slide174.xml"/><Relationship Id="rId200" Type="http://schemas.openxmlformats.org/officeDocument/2006/relationships/slide" Target="slides/slide178.xml"/><Relationship Id="rId16" Type="http://schemas.openxmlformats.org/officeDocument/2006/relationships/slideMaster" Target="slideMasters/slideMaster16.xml"/><Relationship Id="rId37" Type="http://schemas.openxmlformats.org/officeDocument/2006/relationships/slide" Target="slides/slide15.xml"/><Relationship Id="rId58" Type="http://schemas.openxmlformats.org/officeDocument/2006/relationships/slide" Target="slides/slide36.xml"/><Relationship Id="rId79" Type="http://schemas.openxmlformats.org/officeDocument/2006/relationships/slide" Target="slides/slide57.xml"/><Relationship Id="rId102" Type="http://schemas.openxmlformats.org/officeDocument/2006/relationships/slide" Target="slides/slide80.xml"/><Relationship Id="rId123" Type="http://schemas.openxmlformats.org/officeDocument/2006/relationships/slide" Target="slides/slide101.xml"/><Relationship Id="rId144" Type="http://schemas.openxmlformats.org/officeDocument/2006/relationships/slide" Target="slides/slide122.xml"/><Relationship Id="rId90" Type="http://schemas.openxmlformats.org/officeDocument/2006/relationships/slide" Target="slides/slide68.xml"/><Relationship Id="rId165" Type="http://schemas.openxmlformats.org/officeDocument/2006/relationships/slide" Target="slides/slide143.xml"/><Relationship Id="rId186" Type="http://schemas.openxmlformats.org/officeDocument/2006/relationships/slide" Target="slides/slide164.xml"/><Relationship Id="rId211" Type="http://schemas.openxmlformats.org/officeDocument/2006/relationships/slide" Target="slides/slide189.xml"/><Relationship Id="rId27" Type="http://schemas.openxmlformats.org/officeDocument/2006/relationships/slide" Target="slides/slide5.xml"/><Relationship Id="rId48" Type="http://schemas.openxmlformats.org/officeDocument/2006/relationships/slide" Target="slides/slide26.xml"/><Relationship Id="rId69" Type="http://schemas.openxmlformats.org/officeDocument/2006/relationships/slide" Target="slides/slide47.xml"/><Relationship Id="rId113" Type="http://schemas.openxmlformats.org/officeDocument/2006/relationships/slide" Target="slides/slide91.xml"/><Relationship Id="rId134" Type="http://schemas.openxmlformats.org/officeDocument/2006/relationships/slide" Target="slides/slide112.xml"/><Relationship Id="rId80" Type="http://schemas.openxmlformats.org/officeDocument/2006/relationships/slide" Target="slides/slide58.xml"/><Relationship Id="rId155" Type="http://schemas.openxmlformats.org/officeDocument/2006/relationships/slide" Target="slides/slide133.xml"/><Relationship Id="rId176" Type="http://schemas.openxmlformats.org/officeDocument/2006/relationships/slide" Target="slides/slide154.xml"/><Relationship Id="rId197" Type="http://schemas.openxmlformats.org/officeDocument/2006/relationships/slide" Target="slides/slide175.xml"/><Relationship Id="rId201" Type="http://schemas.openxmlformats.org/officeDocument/2006/relationships/slide" Target="slides/slide179.xml"/><Relationship Id="rId17" Type="http://schemas.openxmlformats.org/officeDocument/2006/relationships/slideMaster" Target="slideMasters/slideMaster17.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slide" Target="slides/slide81.xml"/><Relationship Id="rId124" Type="http://schemas.openxmlformats.org/officeDocument/2006/relationships/slide" Target="slides/slide102.xml"/><Relationship Id="rId70" Type="http://schemas.openxmlformats.org/officeDocument/2006/relationships/slide" Target="slides/slide48.xml"/><Relationship Id="rId91" Type="http://schemas.openxmlformats.org/officeDocument/2006/relationships/slide" Target="slides/slide69.xml"/><Relationship Id="rId145" Type="http://schemas.openxmlformats.org/officeDocument/2006/relationships/slide" Target="slides/slide123.xml"/><Relationship Id="rId166" Type="http://schemas.openxmlformats.org/officeDocument/2006/relationships/slide" Target="slides/slide144.xml"/><Relationship Id="rId187" Type="http://schemas.openxmlformats.org/officeDocument/2006/relationships/slide" Target="slides/slide165.xml"/><Relationship Id="rId1" Type="http://schemas.openxmlformats.org/officeDocument/2006/relationships/slideMaster" Target="slideMasters/slideMaster1.xml"/><Relationship Id="rId212" Type="http://schemas.openxmlformats.org/officeDocument/2006/relationships/slide" Target="slides/slide190.xml"/><Relationship Id="rId28" Type="http://schemas.openxmlformats.org/officeDocument/2006/relationships/slide" Target="slides/slide6.xml"/><Relationship Id="rId49" Type="http://schemas.openxmlformats.org/officeDocument/2006/relationships/slide" Target="slides/slide27.xml"/><Relationship Id="rId114" Type="http://schemas.openxmlformats.org/officeDocument/2006/relationships/slide" Target="slides/slide92.xml"/><Relationship Id="rId60" Type="http://schemas.openxmlformats.org/officeDocument/2006/relationships/slide" Target="slides/slide38.xml"/><Relationship Id="rId81" Type="http://schemas.openxmlformats.org/officeDocument/2006/relationships/slide" Target="slides/slide59.xml"/><Relationship Id="rId135" Type="http://schemas.openxmlformats.org/officeDocument/2006/relationships/slide" Target="slides/slide113.xml"/><Relationship Id="rId156" Type="http://schemas.openxmlformats.org/officeDocument/2006/relationships/slide" Target="slides/slide134.xml"/><Relationship Id="rId177" Type="http://schemas.openxmlformats.org/officeDocument/2006/relationships/slide" Target="slides/slide155.xml"/><Relationship Id="rId198" Type="http://schemas.openxmlformats.org/officeDocument/2006/relationships/slide" Target="slides/slide176.xml"/><Relationship Id="rId202" Type="http://schemas.openxmlformats.org/officeDocument/2006/relationships/slide" Target="slides/slide180.xml"/><Relationship Id="rId18" Type="http://schemas.openxmlformats.org/officeDocument/2006/relationships/slideMaster" Target="slideMasters/slideMaster18.xml"/><Relationship Id="rId39" Type="http://schemas.openxmlformats.org/officeDocument/2006/relationships/slide" Target="slides/slide17.xml"/><Relationship Id="rId50" Type="http://schemas.openxmlformats.org/officeDocument/2006/relationships/slide" Target="slides/slide28.xml"/><Relationship Id="rId104" Type="http://schemas.openxmlformats.org/officeDocument/2006/relationships/slide" Target="slides/slide82.xml"/><Relationship Id="rId125" Type="http://schemas.openxmlformats.org/officeDocument/2006/relationships/slide" Target="slides/slide103.xml"/><Relationship Id="rId146" Type="http://schemas.openxmlformats.org/officeDocument/2006/relationships/slide" Target="slides/slide124.xml"/><Relationship Id="rId167" Type="http://schemas.openxmlformats.org/officeDocument/2006/relationships/slide" Target="slides/slide145.xml"/><Relationship Id="rId188" Type="http://schemas.openxmlformats.org/officeDocument/2006/relationships/slide" Target="slides/slide166.xml"/><Relationship Id="rId71" Type="http://schemas.openxmlformats.org/officeDocument/2006/relationships/slide" Target="slides/slide49.xml"/><Relationship Id="rId92" Type="http://schemas.openxmlformats.org/officeDocument/2006/relationships/slide" Target="slides/slide70.xml"/><Relationship Id="rId213" Type="http://schemas.openxmlformats.org/officeDocument/2006/relationships/slide" Target="slides/slide191.xml"/><Relationship Id="rId2" Type="http://schemas.openxmlformats.org/officeDocument/2006/relationships/slideMaster" Target="slideMasters/slideMaster2.xml"/><Relationship Id="rId29" Type="http://schemas.openxmlformats.org/officeDocument/2006/relationships/slide" Target="slides/slide7.xml"/><Relationship Id="rId40" Type="http://schemas.openxmlformats.org/officeDocument/2006/relationships/slide" Target="slides/slide18.xml"/><Relationship Id="rId115" Type="http://schemas.openxmlformats.org/officeDocument/2006/relationships/slide" Target="slides/slide93.xml"/><Relationship Id="rId136" Type="http://schemas.openxmlformats.org/officeDocument/2006/relationships/slide" Target="slides/slide114.xml"/><Relationship Id="rId157" Type="http://schemas.openxmlformats.org/officeDocument/2006/relationships/slide" Target="slides/slide135.xml"/><Relationship Id="rId178" Type="http://schemas.openxmlformats.org/officeDocument/2006/relationships/slide" Target="slides/slide156.xml"/><Relationship Id="rId61" Type="http://schemas.openxmlformats.org/officeDocument/2006/relationships/slide" Target="slides/slide39.xml"/><Relationship Id="rId82" Type="http://schemas.openxmlformats.org/officeDocument/2006/relationships/slide" Target="slides/slide60.xml"/><Relationship Id="rId199" Type="http://schemas.openxmlformats.org/officeDocument/2006/relationships/slide" Target="slides/slide177.xml"/><Relationship Id="rId203" Type="http://schemas.openxmlformats.org/officeDocument/2006/relationships/slide" Target="slides/slide181.xml"/><Relationship Id="rId19" Type="http://schemas.openxmlformats.org/officeDocument/2006/relationships/slideMaster" Target="slideMasters/slideMaster19.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0.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1.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5.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a:solidFill>
          <a:schemeClr val="bg1"/>
        </a:solidFill>
      </dgm:spPr>
      <dgm:t>
        <a:bodyPr/>
        <a:lstStyle/>
        <a:p>
          <a:r>
            <a:rPr lang="en-US" sz="2800" dirty="0"/>
            <a:t>Aristobulus IV</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5E7F7819-C79C-42D8-A2CB-A9FD3842A501}">
      <dgm:prSet custT="1"/>
      <dgm:spPr/>
      <dgm:t>
        <a:bodyPr/>
        <a:lstStyle/>
        <a:p>
          <a:r>
            <a:rPr lang="en-US" sz="2800" dirty="0"/>
            <a:t>Herod Archelaus </a:t>
          </a:r>
        </a:p>
      </dgm:t>
    </dgm:pt>
    <dgm:pt modelId="{98ECF0C3-88E5-4D84-AEE4-D765BCD7CA11}" type="parTrans" cxnId="{7883B224-31A0-4448-A993-8C934B7CFDEF}">
      <dgm:prSet/>
      <dgm:spPr/>
      <dgm:t>
        <a:bodyPr/>
        <a:lstStyle/>
        <a:p>
          <a:endParaRPr lang="en-US"/>
        </a:p>
      </dgm:t>
    </dgm:pt>
    <dgm:pt modelId="{15C90B2A-7933-440D-A1D6-086B2EA08288}" type="sibTrans" cxnId="{7883B224-31A0-4448-A993-8C934B7CFDEF}">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74721" custLinFactNeighborY="-23408">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4"/>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4">
        <dgm:presLayoutVars>
          <dgm:chPref val="3"/>
        </dgm:presLayoutVars>
      </dgm:prSet>
      <dgm:spPr/>
    </dgm:pt>
    <dgm:pt modelId="{3BB2C1C2-CB6E-467C-9C99-2B5F99F3D7D8}" type="pres">
      <dgm:prSet presAssocID="{584DA72E-3487-4726-A5F1-320F92B628F7}" presName="rootConnector" presStyleLbl="node2" presStyleIdx="0" presStyleCnt="4"/>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2F542194-ABE0-4B46-8E17-440B1D8DB17A}" type="pres">
      <dgm:prSet presAssocID="{98ECF0C3-88E5-4D84-AEE4-D765BCD7CA11}" presName="Name37" presStyleLbl="parChTrans1D2" presStyleIdx="1" presStyleCnt="4"/>
      <dgm:spPr/>
    </dgm:pt>
    <dgm:pt modelId="{AA5DFFCE-43E5-49B6-8D1B-09EF6D72BBC7}" type="pres">
      <dgm:prSet presAssocID="{5E7F7819-C79C-42D8-A2CB-A9FD3842A501}" presName="hierRoot2" presStyleCnt="0">
        <dgm:presLayoutVars>
          <dgm:hierBranch val="init"/>
        </dgm:presLayoutVars>
      </dgm:prSet>
      <dgm:spPr/>
    </dgm:pt>
    <dgm:pt modelId="{BBB0D759-70F6-4FD6-945D-863087CC5F9A}" type="pres">
      <dgm:prSet presAssocID="{5E7F7819-C79C-42D8-A2CB-A9FD3842A501}" presName="rootComposite" presStyleCnt="0"/>
      <dgm:spPr/>
    </dgm:pt>
    <dgm:pt modelId="{FC5E6854-ECCA-49DF-841A-C00599F7F769}" type="pres">
      <dgm:prSet presAssocID="{5E7F7819-C79C-42D8-A2CB-A9FD3842A501}" presName="rootText" presStyleLbl="node2" presStyleIdx="1" presStyleCnt="4">
        <dgm:presLayoutVars>
          <dgm:chPref val="3"/>
        </dgm:presLayoutVars>
      </dgm:prSet>
      <dgm:spPr/>
    </dgm:pt>
    <dgm:pt modelId="{F76808EB-94E6-431F-82D2-E4DA32FEBC2B}" type="pres">
      <dgm:prSet presAssocID="{5E7F7819-C79C-42D8-A2CB-A9FD3842A501}" presName="rootConnector" presStyleLbl="node2" presStyleIdx="1" presStyleCnt="4"/>
      <dgm:spPr/>
    </dgm:pt>
    <dgm:pt modelId="{FF4F7C39-6E50-4235-8E59-3A2856C3EA77}" type="pres">
      <dgm:prSet presAssocID="{5E7F7819-C79C-42D8-A2CB-A9FD3842A501}" presName="hierChild4" presStyleCnt="0"/>
      <dgm:spPr/>
    </dgm:pt>
    <dgm:pt modelId="{9B020165-D396-4F1D-9C77-963C5DF9309F}" type="pres">
      <dgm:prSet presAssocID="{5E7F7819-C79C-42D8-A2CB-A9FD3842A501}" presName="hierChild5" presStyleCnt="0"/>
      <dgm:spPr/>
    </dgm:pt>
    <dgm:pt modelId="{41389741-7D45-44E1-83AB-E498535C92C5}" type="pres">
      <dgm:prSet presAssocID="{0F9BE313-8A6C-4A10-B4C5-93CF9B26AD24}" presName="Name37" presStyleLbl="parChTrans1D2" presStyleIdx="2" presStyleCnt="4"/>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2" presStyleCnt="4">
        <dgm:presLayoutVars>
          <dgm:chPref val="3"/>
        </dgm:presLayoutVars>
      </dgm:prSet>
      <dgm:spPr/>
    </dgm:pt>
    <dgm:pt modelId="{76E7596F-AA3C-48AD-A6B6-BC6B4C7DCDA9}" type="pres">
      <dgm:prSet presAssocID="{BBC05A4F-D02E-4167-9EB2-F3BFB9AB0E2D}" presName="rootConnector" presStyleLbl="node2" presStyleIdx="2" presStyleCnt="4"/>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3" presStyleCnt="4"/>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3" presStyleCnt="4" custLinFactNeighborX="-8927">
        <dgm:presLayoutVars>
          <dgm:chPref val="3"/>
        </dgm:presLayoutVars>
      </dgm:prSet>
      <dgm:spPr/>
    </dgm:pt>
    <dgm:pt modelId="{07F2576E-E490-4484-BE9C-679BFBD4C057}" type="pres">
      <dgm:prSet presAssocID="{ED4091D1-27D4-4C21-8BA8-ADD39597B5B3}" presName="rootConnector" presStyleLbl="node2" presStyleIdx="3" presStyleCnt="4"/>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34867507-9914-46CC-AE4D-67EC971173BE}" type="presOf" srcId="{98ECF0C3-88E5-4D84-AEE4-D765BCD7CA11}" destId="{2F542194-ABE0-4B46-8E17-440B1D8DB17A}" srcOrd="0"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7883B224-31A0-4448-A993-8C934B7CFDEF}" srcId="{0C3F9389-1E0B-4313-B134-445595BEC8DE}" destId="{5E7F7819-C79C-42D8-A2CB-A9FD3842A501}" srcOrd="1" destOrd="0" parTransId="{98ECF0C3-88E5-4D84-AEE4-D765BCD7CA11}" sibTransId="{15C90B2A-7933-440D-A1D6-086B2EA08288}"/>
    <dgm:cxn modelId="{DBF4C72B-17F8-4AAA-82B7-097F1A086D75}" type="presOf" srcId="{138CEFF5-E51A-490E-AE8C-097FA1233B73}" destId="{B8BEAF1A-F2D8-4219-852F-2D86D779A809}" srcOrd="0" destOrd="0" presId="urn:microsoft.com/office/officeart/2005/8/layout/orgChart1"/>
    <dgm:cxn modelId="{1E80AA45-7E52-42AC-B718-1FA8E187D350}" type="presOf" srcId="{5E7F7819-C79C-42D8-A2CB-A9FD3842A501}" destId="{F76808EB-94E6-431F-82D2-E4DA32FEBC2B}" srcOrd="1"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7C5B677C-C8A2-4754-9D97-3BA0CDF8179D}" type="presOf" srcId="{5E7F7819-C79C-42D8-A2CB-A9FD3842A501}" destId="{FC5E6854-ECCA-49DF-841A-C00599F7F769}"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3" destOrd="0" parTransId="{C8BE05E2-A3A1-45B8-972C-32E3023C50F4}" sibTransId="{687D067B-BD2E-42B3-8A09-6A3E2C1E84E7}"/>
    <dgm:cxn modelId="{E7933AAA-BABD-410E-B007-6C64F53FF01B}" srcId="{0C3F9389-1E0B-4313-B134-445595BEC8DE}" destId="{BBC05A4F-D02E-4167-9EB2-F3BFB9AB0E2D}" srcOrd="2"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A0ADDA87-876C-4312-B2F8-AE1587116B9A}" type="presParOf" srcId="{C25AC2C6-4553-45A8-A602-F55A2B997825}" destId="{2F542194-ABE0-4B46-8E17-440B1D8DB17A}" srcOrd="2" destOrd="0" presId="urn:microsoft.com/office/officeart/2005/8/layout/orgChart1"/>
    <dgm:cxn modelId="{3356DC3D-82A1-40D2-99C5-3B2E72C22BBF}" type="presParOf" srcId="{C25AC2C6-4553-45A8-A602-F55A2B997825}" destId="{AA5DFFCE-43E5-49B6-8D1B-09EF6D72BBC7}" srcOrd="3" destOrd="0" presId="urn:microsoft.com/office/officeart/2005/8/layout/orgChart1"/>
    <dgm:cxn modelId="{1AE04F80-1853-4AF4-9EB9-158DDE83437C}" type="presParOf" srcId="{AA5DFFCE-43E5-49B6-8D1B-09EF6D72BBC7}" destId="{BBB0D759-70F6-4FD6-945D-863087CC5F9A}" srcOrd="0" destOrd="0" presId="urn:microsoft.com/office/officeart/2005/8/layout/orgChart1"/>
    <dgm:cxn modelId="{1B21956F-D832-4513-A48E-5A7B168CAAF2}" type="presParOf" srcId="{BBB0D759-70F6-4FD6-945D-863087CC5F9A}" destId="{FC5E6854-ECCA-49DF-841A-C00599F7F769}" srcOrd="0" destOrd="0" presId="urn:microsoft.com/office/officeart/2005/8/layout/orgChart1"/>
    <dgm:cxn modelId="{E91C8366-F8EE-4913-9B01-F3E64A5AF485}" type="presParOf" srcId="{BBB0D759-70F6-4FD6-945D-863087CC5F9A}" destId="{F76808EB-94E6-431F-82D2-E4DA32FEBC2B}" srcOrd="1" destOrd="0" presId="urn:microsoft.com/office/officeart/2005/8/layout/orgChart1"/>
    <dgm:cxn modelId="{D871547D-FED2-4B69-BC05-35E167EE3530}" type="presParOf" srcId="{AA5DFFCE-43E5-49B6-8D1B-09EF6D72BBC7}" destId="{FF4F7C39-6E50-4235-8E59-3A2856C3EA77}" srcOrd="1" destOrd="0" presId="urn:microsoft.com/office/officeart/2005/8/layout/orgChart1"/>
    <dgm:cxn modelId="{3F53696C-18EF-4E80-AB37-01DBC167DD78}" type="presParOf" srcId="{AA5DFFCE-43E5-49B6-8D1B-09EF6D72BBC7}" destId="{9B020165-D396-4F1D-9C77-963C5DF9309F}" srcOrd="2" destOrd="0" presId="urn:microsoft.com/office/officeart/2005/8/layout/orgChart1"/>
    <dgm:cxn modelId="{2731BF1C-D3C0-47EA-A14C-28AADFBBFDF5}" type="presParOf" srcId="{C25AC2C6-4553-45A8-A602-F55A2B997825}" destId="{41389741-7D45-44E1-83AB-E498535C92C5}" srcOrd="4" destOrd="0" presId="urn:microsoft.com/office/officeart/2005/8/layout/orgChart1"/>
    <dgm:cxn modelId="{6E676426-FCDD-4304-9D1E-9F2813B81098}" type="presParOf" srcId="{C25AC2C6-4553-45A8-A602-F55A2B997825}" destId="{3F0CD0A5-FE5A-486D-8B3F-CE3F152548F5}" srcOrd="5"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6" destOrd="0" presId="urn:microsoft.com/office/officeart/2005/8/layout/orgChart1"/>
    <dgm:cxn modelId="{27B029F1-D09B-40DE-BABE-7687A6CE94F8}" type="presParOf" srcId="{C25AC2C6-4553-45A8-A602-F55A2B997825}" destId="{CFAE9F74-CC55-4F00-90A5-2D9794300F15}" srcOrd="7"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7.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ScaleY="93046" custLinFactNeighborX="1851" custLinFactNeighborY="-3839">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98CA205-2FDA-400B-93C0-03D7CD56213C}" type="pres">
      <dgm:prSet presAssocID="{0C3F9389-1E0B-4313-B134-445595BEC8DE}" presName="hierChild3" presStyleCnt="0"/>
      <dgm:spPr/>
    </dgm:pt>
  </dgm:ptLst>
  <dgm:cxnLst>
    <dgm:cxn modelId="{CCFB5173-BFA4-4362-8C75-794F65652E1B}" type="presOf" srcId="{0C3F9389-1E0B-4313-B134-445595BEC8DE}" destId="{DE64B33C-887E-43B1-A710-A08740296445}" srcOrd="1"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7F6F78B2-872B-4A52-84FC-90DDDBC72383}" srcId="{976BC362-BA57-4C92-8B44-637C8A98CBC2}" destId="{0C3F9389-1E0B-4313-B134-445595BEC8DE}" srcOrd="0" destOrd="0" parTransId="{FD90B25F-29B7-4505-A207-B6BBBAF2AA34}" sibTransId="{ADC27F6F-FC77-4A6F-BC67-D50BF1FC89E2}"/>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976BC362-BA57-4C92-8B44-637C8A98CBC2}" type="doc">
      <dgm:prSet loTypeId="urn:microsoft.com/office/officeart/2005/8/layout/orgChart1" loCatId="hierarchy" qsTypeId="urn:microsoft.com/office/officeart/2005/8/quickstyle/simple1" qsCatId="simple" csTypeId="urn:microsoft.com/office/officeart/2005/8/colors/accent2_1" csCatId="accent2" phldr="1"/>
      <dgm:spPr/>
      <dgm:t>
        <a:bodyPr/>
        <a:lstStyle/>
        <a:p>
          <a:endParaRPr lang="en-US"/>
        </a:p>
      </dgm:t>
    </dgm:pt>
    <dgm:pt modelId="{0C3F9389-1E0B-4313-B134-445595BEC8DE}">
      <dgm:prSet phldrT="[Text]" custT="1"/>
      <dgm:spPr/>
      <dgm:t>
        <a:bodyPr/>
        <a:lstStyle/>
        <a:p>
          <a:r>
            <a:rPr lang="en-US" sz="3200" dirty="0"/>
            <a:t>Herod (the Great)</a:t>
          </a:r>
        </a:p>
      </dgm:t>
    </dgm:pt>
    <dgm:pt modelId="{FD90B25F-29B7-4505-A207-B6BBBAF2AA34}" type="parTrans" cxnId="{7F6F78B2-872B-4A52-84FC-90DDDBC72383}">
      <dgm:prSet/>
      <dgm:spPr/>
      <dgm:t>
        <a:bodyPr/>
        <a:lstStyle/>
        <a:p>
          <a:endParaRPr lang="en-US"/>
        </a:p>
      </dgm:t>
    </dgm:pt>
    <dgm:pt modelId="{ADC27F6F-FC77-4A6F-BC67-D50BF1FC89E2}" type="sibTrans" cxnId="{7F6F78B2-872B-4A52-84FC-90DDDBC72383}">
      <dgm:prSet/>
      <dgm:spPr/>
      <dgm:t>
        <a:bodyPr/>
        <a:lstStyle/>
        <a:p>
          <a:endParaRPr lang="en-US"/>
        </a:p>
      </dgm:t>
    </dgm:pt>
    <dgm:pt modelId="{ED4091D1-27D4-4C21-8BA8-ADD39597B5B3}">
      <dgm:prSet phldrT="[Text]" custT="1"/>
      <dgm:spPr/>
      <dgm:t>
        <a:bodyPr/>
        <a:lstStyle/>
        <a:p>
          <a:r>
            <a:rPr lang="en-US" sz="2800" dirty="0"/>
            <a:t>Herod Antipas</a:t>
          </a:r>
          <a:endParaRPr lang="en-US" sz="2400" dirty="0"/>
        </a:p>
      </dgm:t>
    </dgm:pt>
    <dgm:pt modelId="{C8BE05E2-A3A1-45B8-972C-32E3023C50F4}" type="parTrans" cxnId="{2C6A51A4-EA7A-4265-ADE1-FBEF01F07603}">
      <dgm:prSet/>
      <dgm:spPr/>
      <dgm:t>
        <a:bodyPr/>
        <a:lstStyle/>
        <a:p>
          <a:endParaRPr lang="en-US"/>
        </a:p>
      </dgm:t>
    </dgm:pt>
    <dgm:pt modelId="{687D067B-BD2E-42B3-8A09-6A3E2C1E84E7}" type="sibTrans" cxnId="{2C6A51A4-EA7A-4265-ADE1-FBEF01F07603}">
      <dgm:prSet/>
      <dgm:spPr/>
      <dgm:t>
        <a:bodyPr/>
        <a:lstStyle/>
        <a:p>
          <a:endParaRPr lang="en-US"/>
        </a:p>
      </dgm:t>
    </dgm:pt>
    <dgm:pt modelId="{584DA72E-3487-4726-A5F1-320F92B628F7}">
      <dgm:prSet custT="1"/>
      <dgm:spPr/>
      <dgm:t>
        <a:bodyPr/>
        <a:lstStyle/>
        <a:p>
          <a:r>
            <a:rPr lang="en-US" sz="2800" dirty="0"/>
            <a:t>Herod Archelaus </a:t>
          </a:r>
        </a:p>
      </dgm:t>
    </dgm:pt>
    <dgm:pt modelId="{138CEFF5-E51A-490E-AE8C-097FA1233B73}" type="parTrans" cxnId="{E5AC2A9D-2C5F-4F84-8E24-73AB06BAA42F}">
      <dgm:prSet/>
      <dgm:spPr/>
      <dgm:t>
        <a:bodyPr/>
        <a:lstStyle/>
        <a:p>
          <a:endParaRPr lang="en-US"/>
        </a:p>
      </dgm:t>
    </dgm:pt>
    <dgm:pt modelId="{D2F3E96B-6AF2-4DD3-94A9-25B66C80A6EB}" type="sibTrans" cxnId="{E5AC2A9D-2C5F-4F84-8E24-73AB06BAA42F}">
      <dgm:prSet/>
      <dgm:spPr/>
      <dgm:t>
        <a:bodyPr/>
        <a:lstStyle/>
        <a:p>
          <a:endParaRPr lang="en-US"/>
        </a:p>
      </dgm:t>
    </dgm:pt>
    <dgm:pt modelId="{BBC05A4F-D02E-4167-9EB2-F3BFB9AB0E2D}">
      <dgm:prSet custT="1"/>
      <dgm:spPr/>
      <dgm:t>
        <a:bodyPr/>
        <a:lstStyle/>
        <a:p>
          <a:r>
            <a:rPr lang="en-US" sz="2800" dirty="0"/>
            <a:t>Herod   Philip</a:t>
          </a:r>
        </a:p>
      </dgm:t>
    </dgm:pt>
    <dgm:pt modelId="{0F9BE313-8A6C-4A10-B4C5-93CF9B26AD24}" type="parTrans" cxnId="{E7933AAA-BABD-410E-B007-6C64F53FF01B}">
      <dgm:prSet/>
      <dgm:spPr/>
      <dgm:t>
        <a:bodyPr/>
        <a:lstStyle/>
        <a:p>
          <a:endParaRPr lang="en-US"/>
        </a:p>
      </dgm:t>
    </dgm:pt>
    <dgm:pt modelId="{2ED308CF-DF02-4E04-863D-43EB347BD07C}" type="sibTrans" cxnId="{E7933AAA-BABD-410E-B007-6C64F53FF01B}">
      <dgm:prSet/>
      <dgm:spPr/>
      <dgm:t>
        <a:bodyPr/>
        <a:lstStyle/>
        <a:p>
          <a:endParaRPr lang="en-US"/>
        </a:p>
      </dgm:t>
    </dgm:pt>
    <dgm:pt modelId="{93332F9B-73FE-47C3-9717-D491FE49778C}" type="pres">
      <dgm:prSet presAssocID="{976BC362-BA57-4C92-8B44-637C8A98CBC2}" presName="hierChild1" presStyleCnt="0">
        <dgm:presLayoutVars>
          <dgm:orgChart val="1"/>
          <dgm:chPref val="1"/>
          <dgm:dir/>
          <dgm:animOne val="branch"/>
          <dgm:animLvl val="lvl"/>
          <dgm:resizeHandles/>
        </dgm:presLayoutVars>
      </dgm:prSet>
      <dgm:spPr/>
    </dgm:pt>
    <dgm:pt modelId="{DD3FA401-39A3-49BB-8460-D1F21E9A0817}" type="pres">
      <dgm:prSet presAssocID="{0C3F9389-1E0B-4313-B134-445595BEC8DE}" presName="hierRoot1" presStyleCnt="0">
        <dgm:presLayoutVars>
          <dgm:hierBranch val="init"/>
        </dgm:presLayoutVars>
      </dgm:prSet>
      <dgm:spPr/>
    </dgm:pt>
    <dgm:pt modelId="{69E97027-EA78-4177-816E-9DBD2D0B7CAF}" type="pres">
      <dgm:prSet presAssocID="{0C3F9389-1E0B-4313-B134-445595BEC8DE}" presName="rootComposite1" presStyleCnt="0"/>
      <dgm:spPr/>
    </dgm:pt>
    <dgm:pt modelId="{A633ACFB-9C70-4F2D-A90F-EE1CD28B908E}" type="pres">
      <dgm:prSet presAssocID="{0C3F9389-1E0B-4313-B134-445595BEC8DE}" presName="rootText1" presStyleLbl="node0" presStyleIdx="0" presStyleCnt="1" custScaleX="222220" custLinFactNeighborX="41096" custLinFactNeighborY="-53606">
        <dgm:presLayoutVars>
          <dgm:chPref val="3"/>
        </dgm:presLayoutVars>
      </dgm:prSet>
      <dgm:spPr/>
    </dgm:pt>
    <dgm:pt modelId="{DE64B33C-887E-43B1-A710-A08740296445}" type="pres">
      <dgm:prSet presAssocID="{0C3F9389-1E0B-4313-B134-445595BEC8DE}" presName="rootConnector1" presStyleLbl="node1" presStyleIdx="0" presStyleCnt="0"/>
      <dgm:spPr/>
    </dgm:pt>
    <dgm:pt modelId="{C25AC2C6-4553-45A8-A602-F55A2B997825}" type="pres">
      <dgm:prSet presAssocID="{0C3F9389-1E0B-4313-B134-445595BEC8DE}" presName="hierChild2" presStyleCnt="0"/>
      <dgm:spPr/>
    </dgm:pt>
    <dgm:pt modelId="{B8BEAF1A-F2D8-4219-852F-2D86D779A809}" type="pres">
      <dgm:prSet presAssocID="{138CEFF5-E51A-490E-AE8C-097FA1233B73}" presName="Name37" presStyleLbl="parChTrans1D2" presStyleIdx="0" presStyleCnt="3"/>
      <dgm:spPr/>
    </dgm:pt>
    <dgm:pt modelId="{392B61A3-1D8C-4DB1-8D2E-319E68A03487}" type="pres">
      <dgm:prSet presAssocID="{584DA72E-3487-4726-A5F1-320F92B628F7}" presName="hierRoot2" presStyleCnt="0">
        <dgm:presLayoutVars>
          <dgm:hierBranch val="init"/>
        </dgm:presLayoutVars>
      </dgm:prSet>
      <dgm:spPr/>
    </dgm:pt>
    <dgm:pt modelId="{83933FAA-45EE-4D4C-9DF3-D6F49C96426B}" type="pres">
      <dgm:prSet presAssocID="{584DA72E-3487-4726-A5F1-320F92B628F7}" presName="rootComposite" presStyleCnt="0"/>
      <dgm:spPr/>
    </dgm:pt>
    <dgm:pt modelId="{8EB20407-4F2E-48BA-B076-3BE6C02B1AE4}" type="pres">
      <dgm:prSet presAssocID="{584DA72E-3487-4726-A5F1-320F92B628F7}" presName="rootText" presStyleLbl="node2" presStyleIdx="0" presStyleCnt="3" custScaleY="96479">
        <dgm:presLayoutVars>
          <dgm:chPref val="3"/>
        </dgm:presLayoutVars>
      </dgm:prSet>
      <dgm:spPr/>
    </dgm:pt>
    <dgm:pt modelId="{3BB2C1C2-CB6E-467C-9C99-2B5F99F3D7D8}" type="pres">
      <dgm:prSet presAssocID="{584DA72E-3487-4726-A5F1-320F92B628F7}" presName="rootConnector" presStyleLbl="node2" presStyleIdx="0" presStyleCnt="3"/>
      <dgm:spPr/>
    </dgm:pt>
    <dgm:pt modelId="{9EE3BE90-6EF6-4353-8DBA-CC9DF355BF74}" type="pres">
      <dgm:prSet presAssocID="{584DA72E-3487-4726-A5F1-320F92B628F7}" presName="hierChild4" presStyleCnt="0"/>
      <dgm:spPr/>
    </dgm:pt>
    <dgm:pt modelId="{8B703AC7-D99E-4B39-9403-C1FD3FF4CE6E}" type="pres">
      <dgm:prSet presAssocID="{584DA72E-3487-4726-A5F1-320F92B628F7}" presName="hierChild5" presStyleCnt="0"/>
      <dgm:spPr/>
    </dgm:pt>
    <dgm:pt modelId="{41389741-7D45-44E1-83AB-E498535C92C5}" type="pres">
      <dgm:prSet presAssocID="{0F9BE313-8A6C-4A10-B4C5-93CF9B26AD24}" presName="Name37" presStyleLbl="parChTrans1D2" presStyleIdx="1" presStyleCnt="3"/>
      <dgm:spPr/>
    </dgm:pt>
    <dgm:pt modelId="{3F0CD0A5-FE5A-486D-8B3F-CE3F152548F5}" type="pres">
      <dgm:prSet presAssocID="{BBC05A4F-D02E-4167-9EB2-F3BFB9AB0E2D}" presName="hierRoot2" presStyleCnt="0">
        <dgm:presLayoutVars>
          <dgm:hierBranch val="init"/>
        </dgm:presLayoutVars>
      </dgm:prSet>
      <dgm:spPr/>
    </dgm:pt>
    <dgm:pt modelId="{0825F4FD-0026-4CF5-AD7B-EDF8CDFA0BE0}" type="pres">
      <dgm:prSet presAssocID="{BBC05A4F-D02E-4167-9EB2-F3BFB9AB0E2D}" presName="rootComposite" presStyleCnt="0"/>
      <dgm:spPr/>
    </dgm:pt>
    <dgm:pt modelId="{EF9DEBC5-ED2A-4C63-A9C9-90AE3D64E5DE}" type="pres">
      <dgm:prSet presAssocID="{BBC05A4F-D02E-4167-9EB2-F3BFB9AB0E2D}" presName="rootText" presStyleLbl="node2" presStyleIdx="1" presStyleCnt="3">
        <dgm:presLayoutVars>
          <dgm:chPref val="3"/>
        </dgm:presLayoutVars>
      </dgm:prSet>
      <dgm:spPr/>
    </dgm:pt>
    <dgm:pt modelId="{76E7596F-AA3C-48AD-A6B6-BC6B4C7DCDA9}" type="pres">
      <dgm:prSet presAssocID="{BBC05A4F-D02E-4167-9EB2-F3BFB9AB0E2D}" presName="rootConnector" presStyleLbl="node2" presStyleIdx="1" presStyleCnt="3"/>
      <dgm:spPr/>
    </dgm:pt>
    <dgm:pt modelId="{AF5E46C8-B139-4C3D-A8F3-B3BA7658E15A}" type="pres">
      <dgm:prSet presAssocID="{BBC05A4F-D02E-4167-9EB2-F3BFB9AB0E2D}" presName="hierChild4" presStyleCnt="0"/>
      <dgm:spPr/>
    </dgm:pt>
    <dgm:pt modelId="{83053F0A-0CD4-4BA8-8A41-ADEF705909DA}" type="pres">
      <dgm:prSet presAssocID="{BBC05A4F-D02E-4167-9EB2-F3BFB9AB0E2D}" presName="hierChild5" presStyleCnt="0"/>
      <dgm:spPr/>
    </dgm:pt>
    <dgm:pt modelId="{DE714AA7-238A-4AC7-A8EA-05B0CCCC4D97}" type="pres">
      <dgm:prSet presAssocID="{C8BE05E2-A3A1-45B8-972C-32E3023C50F4}" presName="Name37" presStyleLbl="parChTrans1D2" presStyleIdx="2" presStyleCnt="3"/>
      <dgm:spPr/>
    </dgm:pt>
    <dgm:pt modelId="{CFAE9F74-CC55-4F00-90A5-2D9794300F15}" type="pres">
      <dgm:prSet presAssocID="{ED4091D1-27D4-4C21-8BA8-ADD39597B5B3}" presName="hierRoot2" presStyleCnt="0">
        <dgm:presLayoutVars>
          <dgm:hierBranch val="init"/>
        </dgm:presLayoutVars>
      </dgm:prSet>
      <dgm:spPr/>
    </dgm:pt>
    <dgm:pt modelId="{267DDAA9-BE74-41EE-B0F8-946AC78272ED}" type="pres">
      <dgm:prSet presAssocID="{ED4091D1-27D4-4C21-8BA8-ADD39597B5B3}" presName="rootComposite" presStyleCnt="0"/>
      <dgm:spPr/>
    </dgm:pt>
    <dgm:pt modelId="{6C544ACE-EAA9-4759-9DDD-2002014892B0}" type="pres">
      <dgm:prSet presAssocID="{ED4091D1-27D4-4C21-8BA8-ADD39597B5B3}" presName="rootText" presStyleLbl="node2" presStyleIdx="2" presStyleCnt="3">
        <dgm:presLayoutVars>
          <dgm:chPref val="3"/>
        </dgm:presLayoutVars>
      </dgm:prSet>
      <dgm:spPr/>
    </dgm:pt>
    <dgm:pt modelId="{07F2576E-E490-4484-BE9C-679BFBD4C057}" type="pres">
      <dgm:prSet presAssocID="{ED4091D1-27D4-4C21-8BA8-ADD39597B5B3}" presName="rootConnector" presStyleLbl="node2" presStyleIdx="2" presStyleCnt="3"/>
      <dgm:spPr/>
    </dgm:pt>
    <dgm:pt modelId="{19FC2866-46FC-4014-AB93-C3B147C25E19}" type="pres">
      <dgm:prSet presAssocID="{ED4091D1-27D4-4C21-8BA8-ADD39597B5B3}" presName="hierChild4" presStyleCnt="0"/>
      <dgm:spPr/>
    </dgm:pt>
    <dgm:pt modelId="{1A3AFE1B-13A5-4C35-BC9E-2AFB0148447B}" type="pres">
      <dgm:prSet presAssocID="{ED4091D1-27D4-4C21-8BA8-ADD39597B5B3}" presName="hierChild5" presStyleCnt="0"/>
      <dgm:spPr/>
    </dgm:pt>
    <dgm:pt modelId="{B98CA205-2FDA-400B-93C0-03D7CD56213C}" type="pres">
      <dgm:prSet presAssocID="{0C3F9389-1E0B-4313-B134-445595BEC8DE}" presName="hierChild3" presStyleCnt="0"/>
      <dgm:spPr/>
    </dgm:pt>
  </dgm:ptLst>
  <dgm:cxnLst>
    <dgm:cxn modelId="{A062ED02-CAA4-4D92-A103-1DDD45686618}" type="presOf" srcId="{ED4091D1-27D4-4C21-8BA8-ADD39597B5B3}" destId="{07F2576E-E490-4484-BE9C-679BFBD4C057}" srcOrd="1" destOrd="0" presId="urn:microsoft.com/office/officeart/2005/8/layout/orgChart1"/>
    <dgm:cxn modelId="{F1D5D423-8FBD-486A-B0AE-D5D69516F671}" type="presOf" srcId="{BBC05A4F-D02E-4167-9EB2-F3BFB9AB0E2D}" destId="{76E7596F-AA3C-48AD-A6B6-BC6B4C7DCDA9}" srcOrd="1" destOrd="0" presId="urn:microsoft.com/office/officeart/2005/8/layout/orgChart1"/>
    <dgm:cxn modelId="{DBF4C72B-17F8-4AAA-82B7-097F1A086D75}" type="presOf" srcId="{138CEFF5-E51A-490E-AE8C-097FA1233B73}" destId="{B8BEAF1A-F2D8-4219-852F-2D86D779A809}" srcOrd="0" destOrd="0" presId="urn:microsoft.com/office/officeart/2005/8/layout/orgChart1"/>
    <dgm:cxn modelId="{965C9955-E014-4C8B-9C2E-13183E1AE71D}" type="presOf" srcId="{ED4091D1-27D4-4C21-8BA8-ADD39597B5B3}" destId="{6C544ACE-EAA9-4759-9DDD-2002014892B0}" srcOrd="0" destOrd="0" presId="urn:microsoft.com/office/officeart/2005/8/layout/orgChart1"/>
    <dgm:cxn modelId="{CCFB5173-BFA4-4362-8C75-794F65652E1B}" type="presOf" srcId="{0C3F9389-1E0B-4313-B134-445595BEC8DE}" destId="{DE64B33C-887E-43B1-A710-A08740296445}" srcOrd="1" destOrd="0" presId="urn:microsoft.com/office/officeart/2005/8/layout/orgChart1"/>
    <dgm:cxn modelId="{797D5B75-AB4F-4C88-8B9A-B3F9DECCEAAA}" type="presOf" srcId="{584DA72E-3487-4726-A5F1-320F92B628F7}" destId="{8EB20407-4F2E-48BA-B076-3BE6C02B1AE4}" srcOrd="0" destOrd="0" presId="urn:microsoft.com/office/officeart/2005/8/layout/orgChart1"/>
    <dgm:cxn modelId="{0C337185-9E65-4BE3-B298-3870091BC6D0}" type="presOf" srcId="{976BC362-BA57-4C92-8B44-637C8A98CBC2}" destId="{93332F9B-73FE-47C3-9717-D491FE49778C}" srcOrd="0" destOrd="0" presId="urn:microsoft.com/office/officeart/2005/8/layout/orgChart1"/>
    <dgm:cxn modelId="{2C148A99-8D68-4B5B-A314-C5BB52653F4A}" type="presOf" srcId="{0C3F9389-1E0B-4313-B134-445595BEC8DE}" destId="{A633ACFB-9C70-4F2D-A90F-EE1CD28B908E}" srcOrd="0" destOrd="0" presId="urn:microsoft.com/office/officeart/2005/8/layout/orgChart1"/>
    <dgm:cxn modelId="{1D22169A-46E8-4A1A-9B7F-44C823FBAA49}" type="presOf" srcId="{BBC05A4F-D02E-4167-9EB2-F3BFB9AB0E2D}" destId="{EF9DEBC5-ED2A-4C63-A9C9-90AE3D64E5DE}" srcOrd="0" destOrd="0" presId="urn:microsoft.com/office/officeart/2005/8/layout/orgChart1"/>
    <dgm:cxn modelId="{E5AC2A9D-2C5F-4F84-8E24-73AB06BAA42F}" srcId="{0C3F9389-1E0B-4313-B134-445595BEC8DE}" destId="{584DA72E-3487-4726-A5F1-320F92B628F7}" srcOrd="0" destOrd="0" parTransId="{138CEFF5-E51A-490E-AE8C-097FA1233B73}" sibTransId="{D2F3E96B-6AF2-4DD3-94A9-25B66C80A6EB}"/>
    <dgm:cxn modelId="{B0D505A1-9D04-4108-97AA-050F2FB6BEF4}" type="presOf" srcId="{C8BE05E2-A3A1-45B8-972C-32E3023C50F4}" destId="{DE714AA7-238A-4AC7-A8EA-05B0CCCC4D97}" srcOrd="0" destOrd="0" presId="urn:microsoft.com/office/officeart/2005/8/layout/orgChart1"/>
    <dgm:cxn modelId="{2C6A51A4-EA7A-4265-ADE1-FBEF01F07603}" srcId="{0C3F9389-1E0B-4313-B134-445595BEC8DE}" destId="{ED4091D1-27D4-4C21-8BA8-ADD39597B5B3}" srcOrd="2" destOrd="0" parTransId="{C8BE05E2-A3A1-45B8-972C-32E3023C50F4}" sibTransId="{687D067B-BD2E-42B3-8A09-6A3E2C1E84E7}"/>
    <dgm:cxn modelId="{E7933AAA-BABD-410E-B007-6C64F53FF01B}" srcId="{0C3F9389-1E0B-4313-B134-445595BEC8DE}" destId="{BBC05A4F-D02E-4167-9EB2-F3BFB9AB0E2D}" srcOrd="1" destOrd="0" parTransId="{0F9BE313-8A6C-4A10-B4C5-93CF9B26AD24}" sibTransId="{2ED308CF-DF02-4E04-863D-43EB347BD07C}"/>
    <dgm:cxn modelId="{7F6F78B2-872B-4A52-84FC-90DDDBC72383}" srcId="{976BC362-BA57-4C92-8B44-637C8A98CBC2}" destId="{0C3F9389-1E0B-4313-B134-445595BEC8DE}" srcOrd="0" destOrd="0" parTransId="{FD90B25F-29B7-4505-A207-B6BBBAF2AA34}" sibTransId="{ADC27F6F-FC77-4A6F-BC67-D50BF1FC89E2}"/>
    <dgm:cxn modelId="{056F69CA-ADA7-42F6-A6BE-8D1D2897CD19}" type="presOf" srcId="{584DA72E-3487-4726-A5F1-320F92B628F7}" destId="{3BB2C1C2-CB6E-467C-9C99-2B5F99F3D7D8}" srcOrd="1" destOrd="0" presId="urn:microsoft.com/office/officeart/2005/8/layout/orgChart1"/>
    <dgm:cxn modelId="{DAF62CF9-C2ED-4202-A8DD-120578267407}" type="presOf" srcId="{0F9BE313-8A6C-4A10-B4C5-93CF9B26AD24}" destId="{41389741-7D45-44E1-83AB-E498535C92C5}" srcOrd="0" destOrd="0" presId="urn:microsoft.com/office/officeart/2005/8/layout/orgChart1"/>
    <dgm:cxn modelId="{C24D6A62-A599-4F13-B5E2-7BCF18F77BCC}" type="presParOf" srcId="{93332F9B-73FE-47C3-9717-D491FE49778C}" destId="{DD3FA401-39A3-49BB-8460-D1F21E9A0817}" srcOrd="0" destOrd="0" presId="urn:microsoft.com/office/officeart/2005/8/layout/orgChart1"/>
    <dgm:cxn modelId="{342434CE-13FD-4018-A880-77F0C269A56B}" type="presParOf" srcId="{DD3FA401-39A3-49BB-8460-D1F21E9A0817}" destId="{69E97027-EA78-4177-816E-9DBD2D0B7CAF}" srcOrd="0" destOrd="0" presId="urn:microsoft.com/office/officeart/2005/8/layout/orgChart1"/>
    <dgm:cxn modelId="{270CB0B1-050E-4222-81F0-F6A0B5143EE6}" type="presParOf" srcId="{69E97027-EA78-4177-816E-9DBD2D0B7CAF}" destId="{A633ACFB-9C70-4F2D-A90F-EE1CD28B908E}" srcOrd="0" destOrd="0" presId="urn:microsoft.com/office/officeart/2005/8/layout/orgChart1"/>
    <dgm:cxn modelId="{FFD6D391-E354-482C-9463-8B08D384728A}" type="presParOf" srcId="{69E97027-EA78-4177-816E-9DBD2D0B7CAF}" destId="{DE64B33C-887E-43B1-A710-A08740296445}" srcOrd="1" destOrd="0" presId="urn:microsoft.com/office/officeart/2005/8/layout/orgChart1"/>
    <dgm:cxn modelId="{17E75346-6916-4121-A9EF-90437D2E4822}" type="presParOf" srcId="{DD3FA401-39A3-49BB-8460-D1F21E9A0817}" destId="{C25AC2C6-4553-45A8-A602-F55A2B997825}" srcOrd="1" destOrd="0" presId="urn:microsoft.com/office/officeart/2005/8/layout/orgChart1"/>
    <dgm:cxn modelId="{AEE12954-11BD-4154-AC11-966619C2E3CD}" type="presParOf" srcId="{C25AC2C6-4553-45A8-A602-F55A2B997825}" destId="{B8BEAF1A-F2D8-4219-852F-2D86D779A809}" srcOrd="0" destOrd="0" presId="urn:microsoft.com/office/officeart/2005/8/layout/orgChart1"/>
    <dgm:cxn modelId="{D561A433-5C8A-491C-A4B1-3E5FC667DD0A}" type="presParOf" srcId="{C25AC2C6-4553-45A8-A602-F55A2B997825}" destId="{392B61A3-1D8C-4DB1-8D2E-319E68A03487}" srcOrd="1" destOrd="0" presId="urn:microsoft.com/office/officeart/2005/8/layout/orgChart1"/>
    <dgm:cxn modelId="{0765C89C-272B-4BA3-99F8-A1561FE64968}" type="presParOf" srcId="{392B61A3-1D8C-4DB1-8D2E-319E68A03487}" destId="{83933FAA-45EE-4D4C-9DF3-D6F49C96426B}" srcOrd="0" destOrd="0" presId="urn:microsoft.com/office/officeart/2005/8/layout/orgChart1"/>
    <dgm:cxn modelId="{06FBF439-7C38-4AF2-B57A-9FBDB3116D05}" type="presParOf" srcId="{83933FAA-45EE-4D4C-9DF3-D6F49C96426B}" destId="{8EB20407-4F2E-48BA-B076-3BE6C02B1AE4}" srcOrd="0" destOrd="0" presId="urn:microsoft.com/office/officeart/2005/8/layout/orgChart1"/>
    <dgm:cxn modelId="{443FE344-0355-43FF-961B-71EEA8AF035E}" type="presParOf" srcId="{83933FAA-45EE-4D4C-9DF3-D6F49C96426B}" destId="{3BB2C1C2-CB6E-467C-9C99-2B5F99F3D7D8}" srcOrd="1" destOrd="0" presId="urn:microsoft.com/office/officeart/2005/8/layout/orgChart1"/>
    <dgm:cxn modelId="{5F4A6432-4FA2-457E-96EC-43593D6892E3}" type="presParOf" srcId="{392B61A3-1D8C-4DB1-8D2E-319E68A03487}" destId="{9EE3BE90-6EF6-4353-8DBA-CC9DF355BF74}" srcOrd="1" destOrd="0" presId="urn:microsoft.com/office/officeart/2005/8/layout/orgChart1"/>
    <dgm:cxn modelId="{D671ED7A-CDDB-4B63-AE2B-7B66531C099D}" type="presParOf" srcId="{392B61A3-1D8C-4DB1-8D2E-319E68A03487}" destId="{8B703AC7-D99E-4B39-9403-C1FD3FF4CE6E}" srcOrd="2" destOrd="0" presId="urn:microsoft.com/office/officeart/2005/8/layout/orgChart1"/>
    <dgm:cxn modelId="{2731BF1C-D3C0-47EA-A14C-28AADFBBFDF5}" type="presParOf" srcId="{C25AC2C6-4553-45A8-A602-F55A2B997825}" destId="{41389741-7D45-44E1-83AB-E498535C92C5}" srcOrd="2" destOrd="0" presId="urn:microsoft.com/office/officeart/2005/8/layout/orgChart1"/>
    <dgm:cxn modelId="{6E676426-FCDD-4304-9D1E-9F2813B81098}" type="presParOf" srcId="{C25AC2C6-4553-45A8-A602-F55A2B997825}" destId="{3F0CD0A5-FE5A-486D-8B3F-CE3F152548F5}" srcOrd="3" destOrd="0" presId="urn:microsoft.com/office/officeart/2005/8/layout/orgChart1"/>
    <dgm:cxn modelId="{AF8811D8-9C23-49BF-B911-AC65C03DF92A}" type="presParOf" srcId="{3F0CD0A5-FE5A-486D-8B3F-CE3F152548F5}" destId="{0825F4FD-0026-4CF5-AD7B-EDF8CDFA0BE0}" srcOrd="0" destOrd="0" presId="urn:microsoft.com/office/officeart/2005/8/layout/orgChart1"/>
    <dgm:cxn modelId="{0F99C6BE-AAE7-47CB-8018-2261DDE1FEE4}" type="presParOf" srcId="{0825F4FD-0026-4CF5-AD7B-EDF8CDFA0BE0}" destId="{EF9DEBC5-ED2A-4C63-A9C9-90AE3D64E5DE}" srcOrd="0" destOrd="0" presId="urn:microsoft.com/office/officeart/2005/8/layout/orgChart1"/>
    <dgm:cxn modelId="{BC4740E5-B536-4AE2-80C8-AD67A697EFBD}" type="presParOf" srcId="{0825F4FD-0026-4CF5-AD7B-EDF8CDFA0BE0}" destId="{76E7596F-AA3C-48AD-A6B6-BC6B4C7DCDA9}" srcOrd="1" destOrd="0" presId="urn:microsoft.com/office/officeart/2005/8/layout/orgChart1"/>
    <dgm:cxn modelId="{3AB53E36-2A8D-4BCF-93B5-509E72048A6E}" type="presParOf" srcId="{3F0CD0A5-FE5A-486D-8B3F-CE3F152548F5}" destId="{AF5E46C8-B139-4C3D-A8F3-B3BA7658E15A}" srcOrd="1" destOrd="0" presId="urn:microsoft.com/office/officeart/2005/8/layout/orgChart1"/>
    <dgm:cxn modelId="{34D848E9-6239-42BE-9945-B48389B9CAFD}" type="presParOf" srcId="{3F0CD0A5-FE5A-486D-8B3F-CE3F152548F5}" destId="{83053F0A-0CD4-4BA8-8A41-ADEF705909DA}" srcOrd="2" destOrd="0" presId="urn:microsoft.com/office/officeart/2005/8/layout/orgChart1"/>
    <dgm:cxn modelId="{D3CCADDA-69F9-4D40-AB3C-75AA950558ED}" type="presParOf" srcId="{C25AC2C6-4553-45A8-A602-F55A2B997825}" destId="{DE714AA7-238A-4AC7-A8EA-05B0CCCC4D97}" srcOrd="4" destOrd="0" presId="urn:microsoft.com/office/officeart/2005/8/layout/orgChart1"/>
    <dgm:cxn modelId="{27B029F1-D09B-40DE-BABE-7687A6CE94F8}" type="presParOf" srcId="{C25AC2C6-4553-45A8-A602-F55A2B997825}" destId="{CFAE9F74-CC55-4F00-90A5-2D9794300F15}" srcOrd="5" destOrd="0" presId="urn:microsoft.com/office/officeart/2005/8/layout/orgChart1"/>
    <dgm:cxn modelId="{5CC2E4D8-9839-4C2D-B90E-1F36CAE867E0}" type="presParOf" srcId="{CFAE9F74-CC55-4F00-90A5-2D9794300F15}" destId="{267DDAA9-BE74-41EE-B0F8-946AC78272ED}" srcOrd="0" destOrd="0" presId="urn:microsoft.com/office/officeart/2005/8/layout/orgChart1"/>
    <dgm:cxn modelId="{0804E290-C6C9-4568-AE35-6FCED733A026}" type="presParOf" srcId="{267DDAA9-BE74-41EE-B0F8-946AC78272ED}" destId="{6C544ACE-EAA9-4759-9DDD-2002014892B0}" srcOrd="0" destOrd="0" presId="urn:microsoft.com/office/officeart/2005/8/layout/orgChart1"/>
    <dgm:cxn modelId="{BD583348-A9A2-4798-931D-9A6761AC1244}" type="presParOf" srcId="{267DDAA9-BE74-41EE-B0F8-946AC78272ED}" destId="{07F2576E-E490-4484-BE9C-679BFBD4C057}" srcOrd="1" destOrd="0" presId="urn:microsoft.com/office/officeart/2005/8/layout/orgChart1"/>
    <dgm:cxn modelId="{FD97F508-0C0C-42EF-91C6-805B7F0991DE}" type="presParOf" srcId="{CFAE9F74-CC55-4F00-90A5-2D9794300F15}" destId="{19FC2866-46FC-4014-AB93-C3B147C25E19}" srcOrd="1" destOrd="0" presId="urn:microsoft.com/office/officeart/2005/8/layout/orgChart1"/>
    <dgm:cxn modelId="{C5CEC1D9-2F50-4080-BF8C-A622F673A760}" type="presParOf" srcId="{CFAE9F74-CC55-4F00-90A5-2D9794300F15}" destId="{1A3AFE1B-13A5-4C35-BC9E-2AFB0148447B}" srcOrd="2" destOrd="0" presId="urn:microsoft.com/office/officeart/2005/8/layout/orgChart1"/>
    <dgm:cxn modelId="{6FA4039C-99FC-4F97-8BEA-5EF0E2B5D9D6}" type="presParOf" srcId="{DD3FA401-39A3-49BB-8460-D1F21E9A0817}" destId="{B98CA205-2FDA-400B-93C0-03D7CD56213C}"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1726" y="3"/>
        <a:ext cx="4426765" cy="92676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5761166" y="956658"/>
          <a:ext cx="1839523" cy="614803"/>
        </a:xfrm>
        <a:custGeom>
          <a:avLst/>
          <a:gdLst/>
          <a:ahLst/>
          <a:cxnLst/>
          <a:rect l="0" t="0" r="0" b="0"/>
          <a:pathLst>
            <a:path>
              <a:moveTo>
                <a:pt x="0" y="0"/>
              </a:moveTo>
              <a:lnTo>
                <a:pt x="0" y="417413"/>
              </a:lnTo>
              <a:lnTo>
                <a:pt x="1839523" y="417413"/>
              </a:lnTo>
              <a:lnTo>
                <a:pt x="1839523"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5493825" y="956658"/>
          <a:ext cx="267341" cy="614803"/>
        </a:xfrm>
        <a:custGeom>
          <a:avLst/>
          <a:gdLst/>
          <a:ahLst/>
          <a:cxnLst/>
          <a:rect l="0" t="0" r="0" b="0"/>
          <a:pathLst>
            <a:path>
              <a:moveTo>
                <a:pt x="267341" y="0"/>
              </a:moveTo>
              <a:lnTo>
                <a:pt x="267341"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542194-ABE0-4B46-8E17-440B1D8DB17A}">
      <dsp:nvSpPr>
        <dsp:cNvPr id="0" name=""/>
        <dsp:cNvSpPr/>
      </dsp:nvSpPr>
      <dsp:spPr>
        <a:xfrm>
          <a:off x="3219142" y="956658"/>
          <a:ext cx="2542024" cy="614803"/>
        </a:xfrm>
        <a:custGeom>
          <a:avLst/>
          <a:gdLst/>
          <a:ahLst/>
          <a:cxnLst/>
          <a:rect l="0" t="0" r="0" b="0"/>
          <a:pathLst>
            <a:path>
              <a:moveTo>
                <a:pt x="2542024" y="0"/>
              </a:moveTo>
              <a:lnTo>
                <a:pt x="2542024"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944458" y="956658"/>
          <a:ext cx="4816708" cy="614803"/>
        </a:xfrm>
        <a:custGeom>
          <a:avLst/>
          <a:gdLst/>
          <a:ahLst/>
          <a:cxnLst/>
          <a:rect l="0" t="0" r="0" b="0"/>
          <a:pathLst>
            <a:path>
              <a:moveTo>
                <a:pt x="4816708" y="0"/>
              </a:moveTo>
              <a:lnTo>
                <a:pt x="4816708" y="417413"/>
              </a:lnTo>
              <a:lnTo>
                <a:pt x="0" y="417413"/>
              </a:lnTo>
              <a:lnTo>
                <a:pt x="0" y="614803"/>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3672405" y="16706"/>
          <a:ext cx="4177521"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3672405" y="16706"/>
        <a:ext cx="4177521" cy="939951"/>
      </dsp:txXfrm>
    </dsp:sp>
    <dsp:sp modelId="{8EB20407-4F2E-48BA-B076-3BE6C02B1AE4}">
      <dsp:nvSpPr>
        <dsp:cNvPr id="0" name=""/>
        <dsp:cNvSpPr/>
      </dsp:nvSpPr>
      <dsp:spPr>
        <a:xfrm>
          <a:off x="4506" y="1571461"/>
          <a:ext cx="1879903" cy="939951"/>
        </a:xfrm>
        <a:prstGeom prst="rect">
          <a:avLst/>
        </a:prstGeom>
        <a:solidFill>
          <a:schemeClr val="bg1"/>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Aristobulus IV</a:t>
          </a:r>
        </a:p>
      </dsp:txBody>
      <dsp:txXfrm>
        <a:off x="4506" y="1571461"/>
        <a:ext cx="1879903" cy="939951"/>
      </dsp:txXfrm>
    </dsp:sp>
    <dsp:sp modelId="{FC5E6854-ECCA-49DF-841A-C00599F7F769}">
      <dsp:nvSpPr>
        <dsp:cNvPr id="0" name=""/>
        <dsp:cNvSpPr/>
      </dsp:nvSpPr>
      <dsp:spPr>
        <a:xfrm>
          <a:off x="2279190"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2279190" y="1571461"/>
        <a:ext cx="1879903" cy="939951"/>
      </dsp:txXfrm>
    </dsp:sp>
    <dsp:sp modelId="{EF9DEBC5-ED2A-4C63-A9C9-90AE3D64E5DE}">
      <dsp:nvSpPr>
        <dsp:cNvPr id="0" name=""/>
        <dsp:cNvSpPr/>
      </dsp:nvSpPr>
      <dsp:spPr>
        <a:xfrm>
          <a:off x="4553873"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4553873" y="1571461"/>
        <a:ext cx="1879903" cy="939951"/>
      </dsp:txXfrm>
    </dsp:sp>
    <dsp:sp modelId="{6C544ACE-EAA9-4759-9DDD-2002014892B0}">
      <dsp:nvSpPr>
        <dsp:cNvPr id="0" name=""/>
        <dsp:cNvSpPr/>
      </dsp:nvSpPr>
      <dsp:spPr>
        <a:xfrm>
          <a:off x="6660738" y="1571461"/>
          <a:ext cx="1879903" cy="93995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6660738" y="1571461"/>
        <a:ext cx="1879903" cy="93995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33ACFB-9C70-4F2D-A90F-EE1CD28B908E}">
      <dsp:nvSpPr>
        <dsp:cNvPr id="0" name=""/>
        <dsp:cNvSpPr/>
      </dsp:nvSpPr>
      <dsp:spPr>
        <a:xfrm>
          <a:off x="1726" y="3"/>
          <a:ext cx="4426765" cy="92676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1726" y="3"/>
        <a:ext cx="4426765" cy="92676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714AA7-238A-4AC7-A8EA-05B0CCCC4D97}">
      <dsp:nvSpPr>
        <dsp:cNvPr id="0" name=""/>
        <dsp:cNvSpPr/>
      </dsp:nvSpPr>
      <dsp:spPr>
        <a:xfrm>
          <a:off x="4288633" y="1010902"/>
          <a:ext cx="1615503" cy="557456"/>
        </a:xfrm>
        <a:custGeom>
          <a:avLst/>
          <a:gdLst/>
          <a:ahLst/>
          <a:cxnLst/>
          <a:rect l="0" t="0" r="0" b="0"/>
          <a:pathLst>
            <a:path>
              <a:moveTo>
                <a:pt x="0" y="0"/>
              </a:moveTo>
              <a:lnTo>
                <a:pt x="0" y="345166"/>
              </a:lnTo>
              <a:lnTo>
                <a:pt x="1615503" y="345166"/>
              </a:lnTo>
              <a:lnTo>
                <a:pt x="1615503"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389741-7D45-44E1-83AB-E498535C92C5}">
      <dsp:nvSpPr>
        <dsp:cNvPr id="0" name=""/>
        <dsp:cNvSpPr/>
      </dsp:nvSpPr>
      <dsp:spPr>
        <a:xfrm>
          <a:off x="3457752" y="1010902"/>
          <a:ext cx="830881" cy="557456"/>
        </a:xfrm>
        <a:custGeom>
          <a:avLst/>
          <a:gdLst/>
          <a:ahLst/>
          <a:cxnLst/>
          <a:rect l="0" t="0" r="0" b="0"/>
          <a:pathLst>
            <a:path>
              <a:moveTo>
                <a:pt x="830881" y="0"/>
              </a:moveTo>
              <a:lnTo>
                <a:pt x="830881"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8BEAF1A-F2D8-4219-852F-2D86D779A809}">
      <dsp:nvSpPr>
        <dsp:cNvPr id="0" name=""/>
        <dsp:cNvSpPr/>
      </dsp:nvSpPr>
      <dsp:spPr>
        <a:xfrm>
          <a:off x="1011367" y="1010902"/>
          <a:ext cx="3277266" cy="557456"/>
        </a:xfrm>
        <a:custGeom>
          <a:avLst/>
          <a:gdLst/>
          <a:ahLst/>
          <a:cxnLst/>
          <a:rect l="0" t="0" r="0" b="0"/>
          <a:pathLst>
            <a:path>
              <a:moveTo>
                <a:pt x="3277266" y="0"/>
              </a:moveTo>
              <a:lnTo>
                <a:pt x="3277266" y="345166"/>
              </a:lnTo>
              <a:lnTo>
                <a:pt x="0" y="345166"/>
              </a:lnTo>
              <a:lnTo>
                <a:pt x="0" y="55745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33ACFB-9C70-4F2D-A90F-EE1CD28B908E}">
      <dsp:nvSpPr>
        <dsp:cNvPr id="0" name=""/>
        <dsp:cNvSpPr/>
      </dsp:nvSpPr>
      <dsp:spPr>
        <a:xfrm>
          <a:off x="2042205" y="0"/>
          <a:ext cx="4492857"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Herod (the Great)</a:t>
          </a:r>
        </a:p>
      </dsp:txBody>
      <dsp:txXfrm>
        <a:off x="2042205" y="0"/>
        <a:ext cx="4492857" cy="1010902"/>
      </dsp:txXfrm>
    </dsp:sp>
    <dsp:sp modelId="{8EB20407-4F2E-48BA-B076-3BE6C02B1AE4}">
      <dsp:nvSpPr>
        <dsp:cNvPr id="0" name=""/>
        <dsp:cNvSpPr/>
      </dsp:nvSpPr>
      <dsp:spPr>
        <a:xfrm>
          <a:off x="464" y="1568359"/>
          <a:ext cx="2021805" cy="975309"/>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Archelaus </a:t>
          </a:r>
        </a:p>
      </dsp:txBody>
      <dsp:txXfrm>
        <a:off x="464" y="1568359"/>
        <a:ext cx="2021805" cy="975309"/>
      </dsp:txXfrm>
    </dsp:sp>
    <dsp:sp modelId="{EF9DEBC5-ED2A-4C63-A9C9-90AE3D64E5DE}">
      <dsp:nvSpPr>
        <dsp:cNvPr id="0" name=""/>
        <dsp:cNvSpPr/>
      </dsp:nvSpPr>
      <dsp:spPr>
        <a:xfrm>
          <a:off x="2446849"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Philip</a:t>
          </a:r>
        </a:p>
      </dsp:txBody>
      <dsp:txXfrm>
        <a:off x="2446849" y="1568359"/>
        <a:ext cx="2021805" cy="1010902"/>
      </dsp:txXfrm>
    </dsp:sp>
    <dsp:sp modelId="{6C544ACE-EAA9-4759-9DDD-2002014892B0}">
      <dsp:nvSpPr>
        <dsp:cNvPr id="0" name=""/>
        <dsp:cNvSpPr/>
      </dsp:nvSpPr>
      <dsp:spPr>
        <a:xfrm>
          <a:off x="4893234" y="1568359"/>
          <a:ext cx="2021805" cy="1010902"/>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Herod Antipas</a:t>
          </a:r>
          <a:endParaRPr lang="en-US" sz="2400" kern="1200" dirty="0"/>
        </a:p>
      </dsp:txBody>
      <dsp:txXfrm>
        <a:off x="4893234" y="1568359"/>
        <a:ext cx="2021805" cy="1010902"/>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10AB35-3067-4305-890D-C5F71E812FC4}" type="datetimeFigureOut">
              <a:rPr lang="en-GB" smtClean="0"/>
              <a:t>03/10/2025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ABA1A6-141C-43C4-AA7E-A02F3768BD78}" type="slidenum">
              <a:rPr lang="en-GB" smtClean="0"/>
              <a:t>‹#›</a:t>
            </a:fld>
            <a:endParaRPr lang="en-GB"/>
          </a:p>
        </p:txBody>
      </p:sp>
    </p:spTree>
    <p:extLst>
      <p:ext uri="{BB962C8B-B14F-4D97-AF65-F5344CB8AC3E}">
        <p14:creationId xmlns:p14="http://schemas.microsoft.com/office/powerpoint/2010/main" val="3718890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4ABA1A6-141C-43C4-AA7E-A02F3768BD78}" type="slidenum">
              <a:rPr lang="en-GB" smtClean="0"/>
              <a:t>1</a:t>
            </a:fld>
            <a:endParaRPr lang="en-GB"/>
          </a:p>
        </p:txBody>
      </p:sp>
    </p:spTree>
    <p:extLst>
      <p:ext uri="{BB962C8B-B14F-4D97-AF65-F5344CB8AC3E}">
        <p14:creationId xmlns:p14="http://schemas.microsoft.com/office/powerpoint/2010/main" val="23621065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F8F16-6DFB-DFC7-7E40-0E0947BA3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0C396A-D955-09E2-C862-A37254AD2E16}"/>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FE22D758-EBE0-B7C9-95F4-3CD84B96687C}"/>
              </a:ext>
            </a:extLst>
          </p:cNvPr>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30870251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C5A309D-3232-3D4A-A4D8-8D3FF93D7D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EE352607-97B8-3744-A33D-C8539C67C23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Matt. 8:28</a:t>
            </a:r>
            <a:r>
              <a:rPr lang="en-US" sz="1200" kern="1200">
                <a:solidFill>
                  <a:schemeClr val="tx1"/>
                </a:solidFill>
                <a:effectLst/>
                <a:latin typeface="+mn-lt"/>
                <a:ea typeface="+mn-ea"/>
                <a:cs typeface="+mn-cs"/>
              </a:rPr>
              <a:t>  </a:t>
            </a:r>
            <a:r>
              <a:rPr lang="en-US" altLang="en-US"/>
              <a:t>…</a:t>
            </a:r>
            <a:r>
              <a:rPr lang="en-US" sz="1200" kern="1200">
                <a:solidFill>
                  <a:schemeClr val="tx1"/>
                </a:solidFill>
                <a:effectLst/>
                <a:latin typeface="+mn-lt"/>
                <a:ea typeface="+mn-ea"/>
                <a:cs typeface="+mn-cs"/>
              </a:rPr>
              <a:t>two men who were possessed by demons met him…</a:t>
            </a:r>
          </a:p>
          <a:p>
            <a:endParaRPr lang="en-US" alt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5:1</a:t>
            </a:r>
            <a:r>
              <a:rPr lang="en-US" sz="1200" kern="1200">
                <a:solidFill>
                  <a:schemeClr val="tx1"/>
                </a:solidFill>
                <a:effectLst/>
                <a:latin typeface="+mn-lt"/>
                <a:ea typeface="+mn-ea"/>
                <a:cs typeface="+mn-cs"/>
              </a:rPr>
              <a:t>    So they arrived at the other side of the lake, in the region of the Gerasenes.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Jesus climbed out of the boat, a man possessed by an evil spirit came out from the tombs to meet him.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This man lived in the burial caves and could no longer be restrained, even with a chain.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Whenever he was put into chains and shackles—as he often was—he snapped the chains from his wrists and smashed the shackles. No one was strong enough to subdue him.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Day and night he wandered among the burial caves and in the hills, howling and cutting himself with sharp stones.</a:t>
            </a:r>
          </a:p>
          <a:p>
            <a:endParaRPr lang="en-US" altLang="en-US"/>
          </a:p>
        </p:txBody>
      </p:sp>
    </p:spTree>
    <p:extLst>
      <p:ext uri="{BB962C8B-B14F-4D97-AF65-F5344CB8AC3E}">
        <p14:creationId xmlns:p14="http://schemas.microsoft.com/office/powerpoint/2010/main" val="573432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204C3574-1296-934E-904E-559240E9E4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441A094E-4548-2448-8394-9E590B5B5E6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a:t>
            </a:r>
            <a:r>
              <a:rPr lang="en-US" sz="1200" kern="1200">
                <a:solidFill>
                  <a:schemeClr val="tx1"/>
                </a:solidFill>
                <a:effectLst/>
                <a:latin typeface="+mn-lt"/>
                <a:ea typeface="+mn-ea"/>
                <a:cs typeface="+mn-cs"/>
              </a:rPr>
              <a:t>They came out of the tombs and were so violent that no one could go through that area.</a:t>
            </a:r>
          </a:p>
          <a:p>
            <a:endParaRPr lang="en-US" altLang="en-US"/>
          </a:p>
        </p:txBody>
      </p:sp>
    </p:spTree>
    <p:extLst>
      <p:ext uri="{BB962C8B-B14F-4D97-AF65-F5344CB8AC3E}">
        <p14:creationId xmlns:p14="http://schemas.microsoft.com/office/powerpoint/2010/main" val="27443507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FDCB68A2-E4D9-3A4E-8A5F-A68C403475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DFE6E12-FB03-8E4D-AC30-DDB2B0B6E80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8:29</a:t>
            </a:r>
            <a:r>
              <a:rPr lang="en-US" sz="1200" kern="1200">
                <a:solidFill>
                  <a:schemeClr val="tx1"/>
                </a:solidFill>
                <a:effectLst/>
                <a:latin typeface="+mn-lt"/>
                <a:ea typeface="+mn-ea"/>
                <a:cs typeface="+mn-cs"/>
              </a:rPr>
              <a:t>    They began screaming at him, “Why are you interfering with us, Son of God? </a:t>
            </a:r>
            <a:endParaRPr lang="en-US" altLang="en-US"/>
          </a:p>
        </p:txBody>
      </p:sp>
    </p:spTree>
    <p:extLst>
      <p:ext uri="{BB962C8B-B14F-4D97-AF65-F5344CB8AC3E}">
        <p14:creationId xmlns:p14="http://schemas.microsoft.com/office/powerpoint/2010/main" val="283639068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9C9B35F-B82A-0E42-8C06-344A299ADAD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4C22B727-0614-F54C-BA13-D64CC04C9A6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Have you come here to torture us before God’s appointed time?”</a:t>
            </a:r>
          </a:p>
          <a:p>
            <a:endParaRPr lang="en-US" altLang="en-US"/>
          </a:p>
        </p:txBody>
      </p:sp>
    </p:spTree>
    <p:extLst>
      <p:ext uri="{BB962C8B-B14F-4D97-AF65-F5344CB8AC3E}">
        <p14:creationId xmlns:p14="http://schemas.microsoft.com/office/powerpoint/2010/main" val="313229576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513487DE-8CA1-5545-905E-738A0552C6E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595E531D-2F71-174B-8819-4AD17AD0C17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Mark 5:9</a:t>
            </a:r>
            <a:r>
              <a:rPr lang="en-US" sz="1200" kern="1200">
                <a:solidFill>
                  <a:schemeClr val="tx1"/>
                </a:solidFill>
                <a:effectLst/>
                <a:latin typeface="+mn-lt"/>
                <a:ea typeface="+mn-ea"/>
                <a:cs typeface="+mn-cs"/>
              </a:rPr>
              <a:t>    Then Jesus demanded, “What is your name?” </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And he replied, “My name is Legion, because there are many of us inside this man.”</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Then the evil spirits begged him again and again not to send them to some distant place.</a:t>
            </a:r>
          </a:p>
          <a:p>
            <a:endParaRPr lang="en-US" altLang="en-US"/>
          </a:p>
        </p:txBody>
      </p:sp>
    </p:spTree>
    <p:extLst>
      <p:ext uri="{BB962C8B-B14F-4D97-AF65-F5344CB8AC3E}">
        <p14:creationId xmlns:p14="http://schemas.microsoft.com/office/powerpoint/2010/main" val="116784005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FBC185E5-4CAC-3845-9C75-E235779648B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FBFF34A1-EE5F-7E46-8A06-C90B86FB980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Luke 8:28</a:t>
            </a:r>
            <a:r>
              <a:rPr lang="en-US" sz="1200" kern="1200">
                <a:solidFill>
                  <a:schemeClr val="tx1"/>
                </a:solidFill>
                <a:effectLst/>
                <a:latin typeface="+mn-lt"/>
                <a:ea typeface="+mn-ea"/>
                <a:cs typeface="+mn-cs"/>
              </a:rPr>
              <a:t>    As soon as he saw Jesus, he shrieked and fell down in front of him. Then he screamed, “Why are you interfering with me, Jesus, Son of the Most High God? Please, I beg you, don’t torture me!”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Jesus had already commanded the evil spirit to come out of him. This spirit had often taken control of the man. Even when he was placed under guard and put in chains and shackles, he simply broke them and rushed out into the wilderness, completely under the demon’s power.</a:t>
            </a:r>
          </a:p>
          <a:p>
            <a:br>
              <a:rPr lang="en-US" sz="1200" kern="1200">
                <a:solidFill>
                  <a:schemeClr val="tx1"/>
                </a:solidFill>
                <a:effectLst/>
                <a:latin typeface="+mn-lt"/>
                <a:ea typeface="+mn-ea"/>
                <a:cs typeface="+mn-cs"/>
              </a:rPr>
            </a:br>
            <a:endParaRPr lang="en-US" altLang="en-US"/>
          </a:p>
        </p:txBody>
      </p:sp>
    </p:spTree>
    <p:extLst>
      <p:ext uri="{BB962C8B-B14F-4D97-AF65-F5344CB8AC3E}">
        <p14:creationId xmlns:p14="http://schemas.microsoft.com/office/powerpoint/2010/main" val="9692618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90246FB6-0C29-6C48-8BF3-1D89F318E87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53C0B001-A916-9A4D-9848-15429D1279A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b="1" kern="1200">
                <a:solidFill>
                  <a:schemeClr val="tx1"/>
                </a:solidFill>
                <a:effectLst/>
                <a:latin typeface="+mn-lt"/>
                <a:ea typeface="+mn-ea"/>
                <a:cs typeface="+mn-cs"/>
              </a:rPr>
              <a:t>Luke 8:30</a:t>
            </a:r>
            <a:r>
              <a:rPr lang="en-US" sz="1200" kern="1200">
                <a:solidFill>
                  <a:schemeClr val="tx1"/>
                </a:solidFill>
                <a:effectLst/>
                <a:latin typeface="+mn-lt"/>
                <a:ea typeface="+mn-ea"/>
                <a:cs typeface="+mn-cs"/>
              </a:rPr>
              <a:t>    Jesus demanded, “What is your name?”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“Legion,” he replied, for he was filled with many demons.</a:t>
            </a:r>
          </a:p>
          <a:p>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The demons kept begging Jesus not to send them into the bottomless pit.</a:t>
            </a:r>
            <a:endParaRPr lang="en-US" altLang="en-US"/>
          </a:p>
        </p:txBody>
      </p:sp>
    </p:spTree>
    <p:extLst>
      <p:ext uri="{BB962C8B-B14F-4D97-AF65-F5344CB8AC3E}">
        <p14:creationId xmlns:p14="http://schemas.microsoft.com/office/powerpoint/2010/main" val="14687915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DCA57280-9070-F74C-8CE1-8B89A53D59C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66ED0A1A-9806-9145-819C-35F590F54A1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8:30</a:t>
            </a:r>
            <a:r>
              <a:rPr lang="en-US" sz="1200" kern="1200">
                <a:solidFill>
                  <a:schemeClr val="tx1"/>
                </a:solidFill>
                <a:effectLst/>
                <a:latin typeface="+mn-lt"/>
                <a:ea typeface="+mn-ea"/>
                <a:cs typeface="+mn-cs"/>
              </a:rPr>
              <a:t>    There happened to be a large herd of pigs feeding in the distance. </a:t>
            </a:r>
            <a:endParaRPr lang="en-US" altLang="en-US"/>
          </a:p>
        </p:txBody>
      </p:sp>
    </p:spTree>
    <p:extLst>
      <p:ext uri="{BB962C8B-B14F-4D97-AF65-F5344CB8AC3E}">
        <p14:creationId xmlns:p14="http://schemas.microsoft.com/office/powerpoint/2010/main" val="280735190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31D31447-AF1F-BD42-A59B-3C0E1AAE909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9EE994CD-CD28-1F47-BDE9-BC3025E1A38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So the demons begged, “If you cast us out, send us into that herd of pigs.”</a:t>
            </a:r>
          </a:p>
          <a:p>
            <a:endParaRPr lang="en-US" altLang="en-US"/>
          </a:p>
        </p:txBody>
      </p:sp>
    </p:spTree>
    <p:extLst>
      <p:ext uri="{BB962C8B-B14F-4D97-AF65-F5344CB8AC3E}">
        <p14:creationId xmlns:p14="http://schemas.microsoft.com/office/powerpoint/2010/main" val="217362370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E6F48574-F2CC-4A44-AE07-07C69AEF234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B7A7D2BE-E29E-2D48-9F6B-FE29655872E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8:32</a:t>
            </a:r>
            <a:r>
              <a:rPr lang="en-US" sz="1200" kern="1200">
                <a:solidFill>
                  <a:schemeClr val="tx1"/>
                </a:solidFill>
                <a:effectLst/>
                <a:latin typeface="+mn-lt"/>
                <a:ea typeface="+mn-ea"/>
                <a:cs typeface="+mn-cs"/>
              </a:rPr>
              <a:t>    “All right, go!” Jesus commanded them. </a:t>
            </a:r>
            <a:endParaRPr lang="en-US" altLang="en-US"/>
          </a:p>
        </p:txBody>
      </p:sp>
    </p:spTree>
    <p:extLst>
      <p:ext uri="{BB962C8B-B14F-4D97-AF65-F5344CB8AC3E}">
        <p14:creationId xmlns:p14="http://schemas.microsoft.com/office/powerpoint/2010/main" val="2407819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EA8E1-6C40-091E-BB39-34190D19B7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CABEC3-6BFB-8CDE-C878-E3064E893703}"/>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BD8FEFCA-244D-775A-F349-D7BC411A208A}"/>
              </a:ext>
            </a:extLst>
          </p:cNvPr>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8884552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BC1BE7F6-38F9-DF4E-89FC-61A5D19EB2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244B694E-13B9-904E-A9D0-3292111A9C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8:32b </a:t>
            </a:r>
            <a:r>
              <a:rPr lang="en-US" sz="1200" kern="1200">
                <a:solidFill>
                  <a:schemeClr val="tx1"/>
                </a:solidFill>
                <a:effectLst/>
                <a:latin typeface="+mn-lt"/>
                <a:ea typeface="+mn-ea"/>
                <a:cs typeface="+mn-cs"/>
              </a:rPr>
              <a:t>So the demons came out of the men and entered the pigs, and the whole herd plunged down the steep hillside into the lake and drowned in the water.</a:t>
            </a:r>
          </a:p>
          <a:p>
            <a:endParaRPr lang="en-US" alt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5:13</a:t>
            </a:r>
            <a:r>
              <a:rPr lang="en-US" sz="1200" kern="1200">
                <a:solidFill>
                  <a:schemeClr val="tx1"/>
                </a:solidFill>
                <a:effectLst/>
                <a:latin typeface="+mn-lt"/>
                <a:ea typeface="+mn-ea"/>
                <a:cs typeface="+mn-cs"/>
              </a:rPr>
              <a:t>    So Jesus gave them permission. The evil spirits came out of the man and entered the pigs, and the entire herd of about 2,000 pigs plunged down the steep hillside into the lake and drowned in the water.</a:t>
            </a:r>
          </a:p>
          <a:p>
            <a:endParaRPr lang="en-US" altLang="en-US"/>
          </a:p>
        </p:txBody>
      </p:sp>
    </p:spTree>
    <p:extLst>
      <p:ext uri="{BB962C8B-B14F-4D97-AF65-F5344CB8AC3E}">
        <p14:creationId xmlns:p14="http://schemas.microsoft.com/office/powerpoint/2010/main" val="219411866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0386961-0D69-C845-AF8B-F2FEF34A3A3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B526562E-0CE4-F840-98F0-28EE9DC7933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8:33</a:t>
            </a:r>
            <a:r>
              <a:rPr lang="en-US" sz="1200" kern="1200">
                <a:solidFill>
                  <a:schemeClr val="tx1"/>
                </a:solidFill>
                <a:effectLst/>
                <a:latin typeface="+mn-lt"/>
                <a:ea typeface="+mn-ea"/>
                <a:cs typeface="+mn-cs"/>
              </a:rPr>
              <a:t>    The herdsmen fled to the nearby town, telling everyone what happened to the demon-possessed men. </a:t>
            </a:r>
            <a:endParaRPr lang="en-US" altLang="en-US"/>
          </a:p>
        </p:txBody>
      </p:sp>
    </p:spTree>
    <p:extLst>
      <p:ext uri="{BB962C8B-B14F-4D97-AF65-F5344CB8AC3E}">
        <p14:creationId xmlns:p14="http://schemas.microsoft.com/office/powerpoint/2010/main" val="286593865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E8BC1202-1D44-F741-8F5B-A789FA8DA0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05FECB8E-AB8B-A846-90BD-FC4126437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Then the entire town came out to meet Jesus…</a:t>
            </a:r>
            <a:endParaRPr lang="en-US" altLang="en-US"/>
          </a:p>
        </p:txBody>
      </p:sp>
    </p:spTree>
    <p:extLst>
      <p:ext uri="{BB962C8B-B14F-4D97-AF65-F5344CB8AC3E}">
        <p14:creationId xmlns:p14="http://schemas.microsoft.com/office/powerpoint/2010/main" val="110284683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72E1AE3-77EF-0D49-8C01-43B6D2CAE4D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60F1931B-3BBB-1841-97B1-C39BF2CE3FB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a:t>…</a:t>
            </a:r>
            <a:r>
              <a:rPr lang="en-US" sz="1200" kern="1200">
                <a:solidFill>
                  <a:schemeClr val="tx1"/>
                </a:solidFill>
                <a:effectLst/>
                <a:latin typeface="+mn-lt"/>
                <a:ea typeface="+mn-ea"/>
                <a:cs typeface="+mn-cs"/>
              </a:rPr>
              <a:t>but they begged him to go away and leave them alone.</a:t>
            </a:r>
          </a:p>
          <a:p>
            <a:endParaRPr lang="en-US" altLang="en-US"/>
          </a:p>
        </p:txBody>
      </p:sp>
    </p:spTree>
    <p:extLst>
      <p:ext uri="{BB962C8B-B14F-4D97-AF65-F5344CB8AC3E}">
        <p14:creationId xmlns:p14="http://schemas.microsoft.com/office/powerpoint/2010/main" val="29371602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E0E27BF4-AB1C-0D48-A17F-720981FCFA1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675AC0B6-29B2-DA4A-BE31-10C89490573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Mark 5:14</a:t>
            </a:r>
            <a:r>
              <a:rPr lang="en-US" sz="1200" kern="1200">
                <a:solidFill>
                  <a:schemeClr val="tx1"/>
                </a:solidFill>
                <a:effectLst/>
                <a:latin typeface="+mn-lt"/>
                <a:ea typeface="+mn-ea"/>
                <a:cs typeface="+mn-cs"/>
              </a:rPr>
              <a:t>    The herdsmen fled to the nearby town and the surrounding countryside, spreading the news as they ran. People rushed out to see what had happened.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A crowd soon gathered around Jesus, and they saw the man who had been possessed by the legion of demons. He was sitting there fully clothed and perfectly sane, and they were all afraid.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Then those who had seen what happened told the others about the demon-possessed man and the pigs.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And the crowd began pleading with Jesus to go away and leave them alone.</a:t>
            </a:r>
          </a:p>
          <a:p>
            <a:endParaRPr lang="en-US" altLang="en-US"/>
          </a:p>
        </p:txBody>
      </p:sp>
    </p:spTree>
    <p:extLst>
      <p:ext uri="{BB962C8B-B14F-4D97-AF65-F5344CB8AC3E}">
        <p14:creationId xmlns:p14="http://schemas.microsoft.com/office/powerpoint/2010/main" val="2848820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123AB294-E1B1-3145-84C1-6B36D02D1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DA96EB2C-708F-8F45-A7A6-C2933149661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b="1"/>
              <a:t>Luke 8:37b</a:t>
            </a:r>
            <a:r>
              <a:rPr lang="en-US" altLang="en-US"/>
              <a:t> </a:t>
            </a:r>
            <a:r>
              <a:rPr lang="en-US" sz="1200" kern="1200">
                <a:solidFill>
                  <a:schemeClr val="tx1"/>
                </a:solidFill>
                <a:effectLst/>
                <a:latin typeface="+mn-lt"/>
                <a:ea typeface="+mn-ea"/>
                <a:cs typeface="+mn-cs"/>
              </a:rPr>
              <a:t>So Jesus returned to the boat and left, crossing back to the other side of the lake.</a:t>
            </a:r>
          </a:p>
          <a:p>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The man who had been freed from the demons begged to go with him. </a:t>
            </a:r>
          </a:p>
          <a:p>
            <a:endParaRPr lang="en-US" altLang="en-US"/>
          </a:p>
        </p:txBody>
      </p:sp>
    </p:spTree>
    <p:extLst>
      <p:ext uri="{BB962C8B-B14F-4D97-AF65-F5344CB8AC3E}">
        <p14:creationId xmlns:p14="http://schemas.microsoft.com/office/powerpoint/2010/main" val="390474343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63A66B1E-3811-3F47-AB26-D45E7D1B4B2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D56C7BAB-23BD-1A43-9EC3-EF80897CDF7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a:solidFill>
                  <a:schemeClr val="tx1"/>
                </a:solidFill>
                <a:effectLst/>
                <a:latin typeface="+mn-lt"/>
                <a:ea typeface="+mn-ea"/>
                <a:cs typeface="+mn-cs"/>
              </a:rPr>
              <a:t>But Jesus sent him home, saying,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“No, go back to your family, and tell them everything God has done for you.”</a:t>
            </a:r>
            <a:endParaRPr lang="en-US" altLang="en-US"/>
          </a:p>
        </p:txBody>
      </p:sp>
    </p:spTree>
    <p:extLst>
      <p:ext uri="{BB962C8B-B14F-4D97-AF65-F5344CB8AC3E}">
        <p14:creationId xmlns:p14="http://schemas.microsoft.com/office/powerpoint/2010/main" val="12669161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A19A2451-4725-E04F-B1E2-9729129547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750DE773-C8D1-AC48-A177-BA1DAB5F91A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a:solidFill>
                  <a:schemeClr val="tx1"/>
                </a:solidFill>
                <a:effectLst/>
                <a:latin typeface="+mn-lt"/>
                <a:ea typeface="+mn-ea"/>
                <a:cs typeface="+mn-cs"/>
              </a:rPr>
              <a:t>So he went all through the town proclaiming the great things Jesus had done for him. </a:t>
            </a:r>
            <a:endParaRPr lang="en-US" altLang="en-US"/>
          </a:p>
        </p:txBody>
      </p:sp>
    </p:spTree>
    <p:extLst>
      <p:ext uri="{BB962C8B-B14F-4D97-AF65-F5344CB8AC3E}">
        <p14:creationId xmlns:p14="http://schemas.microsoft.com/office/powerpoint/2010/main" val="58268536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the Blind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9:27</a:t>
            </a:r>
            <a:r>
              <a:rPr lang="en-US" sz="1200" kern="1200">
                <a:solidFill>
                  <a:schemeClr val="tx1"/>
                </a:solidFill>
                <a:effectLst/>
                <a:latin typeface="+mn-lt"/>
                <a:ea typeface="+mn-ea"/>
                <a:cs typeface="+mn-cs"/>
              </a:rPr>
              <a:t>    After Jesus left the girl’s home, two blind men followed along behind him, shouting, “Son of David, have mercy on us!”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9:28</a:t>
            </a:r>
            <a:r>
              <a:rPr lang="en-US" sz="1200" kern="1200">
                <a:solidFill>
                  <a:schemeClr val="tx1"/>
                </a:solidFill>
                <a:effectLst/>
                <a:latin typeface="+mn-lt"/>
                <a:ea typeface="+mn-ea"/>
                <a:cs typeface="+mn-cs"/>
              </a:rPr>
              <a:t>    They went right into the house where he was staying, and Jesus asked them, “Do you believe I can make you see?”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“Yes, Lord,” they told him, “we do.”</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9:29</a:t>
            </a:r>
            <a:r>
              <a:rPr lang="en-US" sz="1200" kern="1200">
                <a:solidFill>
                  <a:schemeClr val="tx1"/>
                </a:solidFill>
                <a:effectLst/>
                <a:latin typeface="+mn-lt"/>
                <a:ea typeface="+mn-ea"/>
                <a:cs typeface="+mn-cs"/>
              </a:rPr>
              <a:t>    Then he touched their eyes and said, “Because of your faith, it will happen.”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Then their eyes were opened, and they could see! Jesus sternly warned them, “Don’t tell anyone about this.”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But instead, they went out and spread his fame all over the region.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9:32</a:t>
            </a:r>
            <a:r>
              <a:rPr lang="en-US" sz="1200" kern="1200">
                <a:solidFill>
                  <a:schemeClr val="tx1"/>
                </a:solidFill>
                <a:effectLst/>
                <a:latin typeface="+mn-lt"/>
                <a:ea typeface="+mn-ea"/>
                <a:cs typeface="+mn-cs"/>
              </a:rPr>
              <a:t>    When they left, a demon-possessed man who couldn’t speak was brought to Jesus. </a:t>
            </a:r>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So Jesus cast out the demon, and then the man began to speak. The crowds were amazed. “Nothing like this has ever happened in Israel!” they exclaimed.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9:34</a:t>
            </a:r>
            <a:r>
              <a:rPr lang="en-US" sz="1200" kern="1200">
                <a:solidFill>
                  <a:schemeClr val="tx1"/>
                </a:solidFill>
                <a:effectLst/>
                <a:latin typeface="+mn-lt"/>
                <a:ea typeface="+mn-ea"/>
                <a:cs typeface="+mn-cs"/>
              </a:rPr>
              <a:t>    But the Pharisees said, “He can cast out demons because he is empowered by the prince of demons.” </a:t>
            </a:r>
          </a:p>
        </p:txBody>
      </p:sp>
      <p:sp>
        <p:nvSpPr>
          <p:cNvPr id="4" name="Slide Number Placeholder 3"/>
          <p:cNvSpPr>
            <a:spLocks noGrp="1"/>
          </p:cNvSpPr>
          <p:nvPr>
            <p:ph type="sldNum" sz="quarter" idx="5"/>
          </p:nvPr>
        </p:nvSpPr>
        <p:spPr/>
        <p:txBody>
          <a:bodyPr/>
          <a:lstStyle/>
          <a:p>
            <a:fld id="{24ABA1A6-141C-43C4-AA7E-A02F3768BD78}" type="slidenum">
              <a:rPr lang="en-GB" smtClean="0"/>
              <a:t>138</a:t>
            </a:fld>
            <a:endParaRPr lang="en-GB"/>
          </a:p>
        </p:txBody>
      </p:sp>
    </p:spTree>
    <p:extLst>
      <p:ext uri="{BB962C8B-B14F-4D97-AF65-F5344CB8AC3E}">
        <p14:creationId xmlns:p14="http://schemas.microsoft.com/office/powerpoint/2010/main" val="345330800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Arial" pitchFamily="-112" charset="0"/>
                <a:ea typeface="ＭＳ Ｐゴシック" charset="-128"/>
                <a:cs typeface="ＭＳ Ｐゴシック" charset="-128"/>
              </a:rPr>
              <a:t>Matt. 9:32</a:t>
            </a:r>
            <a:r>
              <a:rPr lang="en-US" sz="1200" kern="1200">
                <a:solidFill>
                  <a:schemeClr val="tx1"/>
                </a:solidFill>
                <a:effectLst/>
                <a:latin typeface="Arial" pitchFamily="-112" charset="0"/>
                <a:ea typeface="ＭＳ Ｐゴシック" charset="-128"/>
                <a:cs typeface="ＭＳ Ｐゴシック" charset="-128"/>
              </a:rPr>
              <a:t>    When they left, a demon-possessed man who couldn’t speak was brought to Jesus. </a:t>
            </a:r>
            <a:r>
              <a:rPr lang="en-US" sz="1200" b="1" kern="1200" baseline="30000">
                <a:solidFill>
                  <a:schemeClr val="tx1"/>
                </a:solidFill>
                <a:effectLst/>
                <a:latin typeface="Arial" pitchFamily="-112" charset="0"/>
                <a:ea typeface="ＭＳ Ｐゴシック" charset="-128"/>
                <a:cs typeface="ＭＳ Ｐゴシック" charset="-128"/>
              </a:rPr>
              <a:t>33</a:t>
            </a:r>
            <a:r>
              <a:rPr lang="en-US" sz="1200" kern="1200">
                <a:solidFill>
                  <a:schemeClr val="tx1"/>
                </a:solidFill>
                <a:effectLst/>
                <a:latin typeface="Arial" pitchFamily="-112" charset="0"/>
                <a:ea typeface="ＭＳ Ｐゴシック" charset="-128"/>
                <a:cs typeface="ＭＳ Ｐゴシック" charset="-128"/>
              </a:rPr>
              <a:t> So Jesus cast out the demon, and then the man began to speak. The crowds were amazed. “Nothing like this has ever happened in Israel!” they exclaimed.</a:t>
            </a:r>
          </a:p>
          <a:p>
            <a:endParaRPr lang="en-US" sz="1200" kern="1200">
              <a:solidFill>
                <a:schemeClr val="tx1"/>
              </a:solidFill>
              <a:effectLst/>
              <a:latin typeface="Arial" pitchFamily="-112" charset="0"/>
              <a:ea typeface="ＭＳ Ｐゴシック" charset="-128"/>
              <a:cs typeface="ＭＳ Ｐゴシック" charset="-128"/>
            </a:endParaRPr>
          </a:p>
          <a:p>
            <a:r>
              <a:rPr lang="en-US" sz="1200" b="1" kern="1200">
                <a:solidFill>
                  <a:schemeClr val="tx1"/>
                </a:solidFill>
                <a:effectLst/>
                <a:latin typeface="Arial" pitchFamily="-112" charset="0"/>
                <a:ea typeface="ＭＳ Ｐゴシック" charset="-128"/>
                <a:cs typeface="ＭＳ Ｐゴシック" charset="-128"/>
              </a:rPr>
              <a:t>Matt. 9:34</a:t>
            </a:r>
            <a:r>
              <a:rPr lang="en-US" sz="1200" kern="1200">
                <a:solidFill>
                  <a:schemeClr val="tx1"/>
                </a:solidFill>
                <a:effectLst/>
                <a:latin typeface="Arial" pitchFamily="-112" charset="0"/>
                <a:ea typeface="ＭＳ Ｐゴシック" charset="-128"/>
                <a:cs typeface="ＭＳ Ｐゴシック" charset="-128"/>
              </a:rPr>
              <a:t>    But the Pharisees said, “He can cast out demons because he is empowered by the prince of demons.”</a:t>
            </a:r>
          </a:p>
          <a:p>
            <a:endParaRPr lang="en-US" sz="1200" kern="1200">
              <a:solidFill>
                <a:schemeClr val="tx1"/>
              </a:solidFill>
              <a:effectLst/>
              <a:latin typeface="Arial" pitchFamily="-112" charset="0"/>
              <a:ea typeface="ＭＳ Ｐゴシック" charset="-128"/>
              <a:cs typeface="ＭＳ Ｐゴシック" charset="-128"/>
            </a:endParaRPr>
          </a:p>
          <a:p>
            <a:r>
              <a:rPr lang="en-US" sz="1200" kern="1200">
                <a:solidFill>
                  <a:schemeClr val="tx1"/>
                </a:solidFill>
                <a:effectLst/>
                <a:latin typeface="Arial" pitchFamily="-112" charset="0"/>
                <a:ea typeface="ＭＳ Ｐゴシック" charset="-128"/>
                <a:cs typeface="ＭＳ Ｐゴシック" charset="-128"/>
              </a:rPr>
              <a:t>Jesus and the Prince of Demons</a:t>
            </a:r>
          </a:p>
          <a:p>
            <a:endParaRPr lang="en-US" sz="1200" kern="1200">
              <a:solidFill>
                <a:schemeClr val="tx1"/>
              </a:solidFill>
              <a:effectLst/>
              <a:latin typeface="Arial" pitchFamily="-112" charset="0"/>
              <a:ea typeface="ＭＳ Ｐゴシック" charset="-128"/>
              <a:cs typeface="ＭＳ Ｐゴシック" charset="-128"/>
            </a:endParaRPr>
          </a:p>
          <a:p>
            <a:r>
              <a:rPr lang="en-US" sz="1200" b="1" kern="1200">
                <a:solidFill>
                  <a:schemeClr val="tx1"/>
                </a:solidFill>
                <a:effectLst/>
                <a:latin typeface="Arial" pitchFamily="-112" charset="0"/>
                <a:ea typeface="ＭＳ Ｐゴシック" charset="-128"/>
                <a:cs typeface="ＭＳ Ｐゴシック" charset="-128"/>
              </a:rPr>
              <a:t>Luke 11:14</a:t>
            </a:r>
            <a:r>
              <a:rPr lang="en-US" sz="1200" kern="1200">
                <a:solidFill>
                  <a:schemeClr val="tx1"/>
                </a:solidFill>
                <a:effectLst/>
                <a:latin typeface="Arial" pitchFamily="-112" charset="0"/>
                <a:ea typeface="ＭＳ Ｐゴシック" charset="-128"/>
                <a:cs typeface="ＭＳ Ｐゴシック" charset="-128"/>
              </a:rPr>
              <a:t>    One day Jesus cast out a demon from a man who couldn’t speak, and when the demon was gone, the man began to speak. The crowds were amazed, </a:t>
            </a:r>
            <a:r>
              <a:rPr lang="en-US" sz="1200" b="1" kern="1200" baseline="30000">
                <a:solidFill>
                  <a:schemeClr val="tx1"/>
                </a:solidFill>
                <a:effectLst/>
                <a:latin typeface="Arial" pitchFamily="-112" charset="0"/>
                <a:ea typeface="ＭＳ Ｐゴシック" charset="-128"/>
                <a:cs typeface="ＭＳ Ｐゴシック" charset="-128"/>
              </a:rPr>
              <a:t>15</a:t>
            </a:r>
            <a:r>
              <a:rPr lang="en-US" sz="1200" kern="1200">
                <a:solidFill>
                  <a:schemeClr val="tx1"/>
                </a:solidFill>
                <a:effectLst/>
                <a:latin typeface="Arial" pitchFamily="-112" charset="0"/>
                <a:ea typeface="ＭＳ Ｐゴシック" charset="-128"/>
                <a:cs typeface="ＭＳ Ｐゴシック" charset="-128"/>
              </a:rPr>
              <a:t> but some of them said, “No wonder he can cast out demons. He gets his power from Satan, the prince of demons.” </a:t>
            </a:r>
            <a:r>
              <a:rPr lang="en-US" sz="1200" b="1" kern="1200" baseline="30000">
                <a:solidFill>
                  <a:schemeClr val="tx1"/>
                </a:solidFill>
                <a:effectLst/>
                <a:latin typeface="Arial" pitchFamily="-112" charset="0"/>
                <a:ea typeface="ＭＳ Ｐゴシック" charset="-128"/>
                <a:cs typeface="ＭＳ Ｐゴシック" charset="-128"/>
              </a:rPr>
              <a:t>16</a:t>
            </a:r>
            <a:r>
              <a:rPr lang="en-US" sz="1200" kern="1200">
                <a:solidFill>
                  <a:schemeClr val="tx1"/>
                </a:solidFill>
                <a:effectLst/>
                <a:latin typeface="Arial" pitchFamily="-112" charset="0"/>
                <a:ea typeface="ＭＳ Ｐゴシック" charset="-128"/>
                <a:cs typeface="ＭＳ Ｐゴシック" charset="-128"/>
              </a:rPr>
              <a:t> Others, trying to test Jesus, demanded that he show them a miraculous sign from heaven to prove his authority.</a:t>
            </a:r>
            <a:br>
              <a:rPr lang="en-US" sz="1200" kern="1200">
                <a:solidFill>
                  <a:schemeClr val="tx1"/>
                </a:solidFill>
                <a:effectLst/>
                <a:latin typeface="Arial" pitchFamily="-112" charset="0"/>
                <a:ea typeface="ＭＳ Ｐゴシック" charset="-128"/>
                <a:cs typeface="ＭＳ Ｐゴシック" charset="-128"/>
              </a:rPr>
            </a:br>
            <a:endParaRPr lang="en-US" sz="1200" kern="1200">
              <a:solidFill>
                <a:schemeClr val="tx1"/>
              </a:solidFill>
              <a:effectLst/>
              <a:latin typeface="Arial" pitchFamily="-112" charset="0"/>
              <a:ea typeface="ＭＳ Ｐゴシック" charset="-128"/>
              <a:cs typeface="ＭＳ Ｐゴシック" charset="-128"/>
            </a:endParaRPr>
          </a:p>
          <a:p>
            <a:r>
              <a:rPr lang="en-US" sz="1200" b="1" kern="1200">
                <a:solidFill>
                  <a:schemeClr val="tx1"/>
                </a:solidFill>
                <a:effectLst/>
                <a:latin typeface="Arial" pitchFamily="-112" charset="0"/>
                <a:ea typeface="ＭＳ Ｐゴシック" charset="-128"/>
                <a:cs typeface="ＭＳ Ｐゴシック" charset="-128"/>
              </a:rPr>
              <a:t>Luke 11:17</a:t>
            </a:r>
            <a:r>
              <a:rPr lang="en-US" sz="1200" kern="1200">
                <a:solidFill>
                  <a:schemeClr val="tx1"/>
                </a:solidFill>
                <a:effectLst/>
                <a:latin typeface="Arial" pitchFamily="-112" charset="0"/>
                <a:ea typeface="ＭＳ Ｐゴシック" charset="-128"/>
                <a:cs typeface="ＭＳ Ｐゴシック" charset="-128"/>
              </a:rPr>
              <a:t>    He knew their thoughts, so he said, “Any kingdom divided by civil war is doomed. A family splintered by feuding will fall apart. </a:t>
            </a:r>
            <a:r>
              <a:rPr lang="en-US" sz="1200" b="1" kern="1200" baseline="30000">
                <a:solidFill>
                  <a:schemeClr val="tx1"/>
                </a:solidFill>
                <a:effectLst/>
                <a:latin typeface="Arial" pitchFamily="-112" charset="0"/>
                <a:ea typeface="ＭＳ Ｐゴシック" charset="-128"/>
                <a:cs typeface="ＭＳ Ｐゴシック" charset="-128"/>
              </a:rPr>
              <a:t>18</a:t>
            </a:r>
            <a:r>
              <a:rPr lang="en-US" sz="1200" kern="1200">
                <a:solidFill>
                  <a:schemeClr val="tx1"/>
                </a:solidFill>
                <a:effectLst/>
                <a:latin typeface="Arial" pitchFamily="-112" charset="0"/>
                <a:ea typeface="ＭＳ Ｐゴシック" charset="-128"/>
                <a:cs typeface="ＭＳ Ｐゴシック" charset="-128"/>
              </a:rPr>
              <a:t> You say I am empowered by Satan. But if Satan is divided and fighting against himself, how can his kingdom survive? </a:t>
            </a:r>
            <a:r>
              <a:rPr lang="en-US" sz="1200" b="1" kern="1200" baseline="30000">
                <a:solidFill>
                  <a:schemeClr val="tx1"/>
                </a:solidFill>
                <a:effectLst/>
                <a:latin typeface="Arial" pitchFamily="-112" charset="0"/>
                <a:ea typeface="ＭＳ Ｐゴシック" charset="-128"/>
                <a:cs typeface="ＭＳ Ｐゴシック" charset="-128"/>
              </a:rPr>
              <a:t>19</a:t>
            </a:r>
            <a:r>
              <a:rPr lang="en-US" sz="1200" kern="1200">
                <a:solidFill>
                  <a:schemeClr val="tx1"/>
                </a:solidFill>
                <a:effectLst/>
                <a:latin typeface="Arial" pitchFamily="-112" charset="0"/>
                <a:ea typeface="ＭＳ Ｐゴシック" charset="-128"/>
                <a:cs typeface="ＭＳ Ｐゴシック" charset="-128"/>
              </a:rPr>
              <a:t> And if I am empowered by Satan, what about your own exorcists? They cast out demons, too, so they will condemn you for what you have said. </a:t>
            </a:r>
            <a:r>
              <a:rPr lang="en-US" sz="1200" b="1" kern="1200" baseline="30000">
                <a:solidFill>
                  <a:schemeClr val="tx1"/>
                </a:solidFill>
                <a:effectLst/>
                <a:latin typeface="Arial" pitchFamily="-112" charset="0"/>
                <a:ea typeface="ＭＳ Ｐゴシック" charset="-128"/>
                <a:cs typeface="ＭＳ Ｐゴシック" charset="-128"/>
              </a:rPr>
              <a:t>20</a:t>
            </a:r>
            <a:r>
              <a:rPr lang="en-US" sz="1200" kern="1200">
                <a:solidFill>
                  <a:schemeClr val="tx1"/>
                </a:solidFill>
                <a:effectLst/>
                <a:latin typeface="Arial" pitchFamily="-112" charset="0"/>
                <a:ea typeface="ＭＳ Ｐゴシック" charset="-128"/>
                <a:cs typeface="ＭＳ Ｐゴシック" charset="-128"/>
              </a:rPr>
              <a:t> But if I am casting out demons by the power of God, then the Kingdom of God has arrived among you. </a:t>
            </a:r>
            <a:r>
              <a:rPr lang="en-US" sz="1200" b="1" kern="1200" baseline="30000">
                <a:solidFill>
                  <a:schemeClr val="tx1"/>
                </a:solidFill>
                <a:effectLst/>
                <a:latin typeface="Arial" pitchFamily="-112" charset="0"/>
                <a:ea typeface="ＭＳ Ｐゴシック" charset="-128"/>
                <a:cs typeface="ＭＳ Ｐゴシック" charset="-128"/>
              </a:rPr>
              <a:t>21</a:t>
            </a:r>
            <a:r>
              <a:rPr lang="en-US" sz="1200" kern="1200">
                <a:solidFill>
                  <a:schemeClr val="tx1"/>
                </a:solidFill>
                <a:effectLst/>
                <a:latin typeface="Arial" pitchFamily="-112" charset="0"/>
                <a:ea typeface="ＭＳ Ｐゴシック" charset="-128"/>
                <a:cs typeface="ＭＳ Ｐゴシック" charset="-128"/>
              </a:rPr>
              <a:t> For when a strong man is fully armed and guards his palace, his possessions are safe— </a:t>
            </a:r>
            <a:r>
              <a:rPr lang="en-US" sz="1200" b="1" kern="1200" baseline="30000">
                <a:solidFill>
                  <a:schemeClr val="tx1"/>
                </a:solidFill>
                <a:effectLst/>
                <a:latin typeface="Arial" pitchFamily="-112" charset="0"/>
                <a:ea typeface="ＭＳ Ｐゴシック" charset="-128"/>
                <a:cs typeface="ＭＳ Ｐゴシック" charset="-128"/>
              </a:rPr>
              <a:t>22</a:t>
            </a:r>
            <a:r>
              <a:rPr lang="en-US" sz="1200" kern="1200">
                <a:solidFill>
                  <a:schemeClr val="tx1"/>
                </a:solidFill>
                <a:effectLst/>
                <a:latin typeface="Arial" pitchFamily="-112" charset="0"/>
                <a:ea typeface="ＭＳ Ｐゴシック" charset="-128"/>
                <a:cs typeface="ＭＳ Ｐゴシック" charset="-128"/>
              </a:rPr>
              <a:t> until someone even stronger attacks and overpowers him, strips him of his weapons, and carries off his belongings.</a:t>
            </a:r>
          </a:p>
          <a:p>
            <a:endParaRPr lang="en-US" sz="1200" kern="1200">
              <a:solidFill>
                <a:schemeClr val="tx1"/>
              </a:solidFill>
              <a:effectLst/>
              <a:latin typeface="Arial" pitchFamily="-112" charset="0"/>
              <a:ea typeface="ＭＳ Ｐゴシック" charset="-128"/>
              <a:cs typeface="ＭＳ Ｐゴシック" charset="-128"/>
            </a:endParaRPr>
          </a:p>
          <a:p>
            <a:r>
              <a:rPr lang="en-US" sz="1200" b="1" kern="1200">
                <a:solidFill>
                  <a:schemeClr val="tx1"/>
                </a:solidFill>
                <a:effectLst/>
                <a:latin typeface="Arial" pitchFamily="-112" charset="0"/>
                <a:ea typeface="ＭＳ Ｐゴシック" charset="-128"/>
                <a:cs typeface="ＭＳ Ｐゴシック" charset="-128"/>
              </a:rPr>
              <a:t>Luke 11:23</a:t>
            </a:r>
            <a:r>
              <a:rPr lang="en-US" sz="1200" kern="1200">
                <a:solidFill>
                  <a:schemeClr val="tx1"/>
                </a:solidFill>
                <a:effectLst/>
                <a:latin typeface="Arial" pitchFamily="-112" charset="0"/>
                <a:ea typeface="ＭＳ Ｐゴシック" charset="-128"/>
                <a:cs typeface="ＭＳ Ｐゴシック" charset="-128"/>
              </a:rPr>
              <a:t>    “Anyone who isn’t with me opposes me, and anyone who isn’t working with me is actually working against me. </a:t>
            </a:r>
          </a:p>
        </p:txBody>
      </p:sp>
      <p:sp>
        <p:nvSpPr>
          <p:cNvPr id="4" name="Slide Number Placeholder 3"/>
          <p:cNvSpPr>
            <a:spLocks noGrp="1"/>
          </p:cNvSpPr>
          <p:nvPr>
            <p:ph type="sldNum" sz="quarter" idx="5"/>
          </p:nvPr>
        </p:nvSpPr>
        <p:spPr/>
        <p:txBody>
          <a:bodyPr/>
          <a:lstStyle/>
          <a:p>
            <a:pPr>
              <a:defRPr/>
            </a:pPr>
            <a:fld id="{F371F489-9317-2742-8EE6-9975ED4BAE9F}" type="slidenum">
              <a:rPr lang="en-US"/>
              <a:pPr>
                <a:defRPr/>
              </a:pPr>
              <a:t>139</a:t>
            </a:fld>
            <a:endParaRPr lang="en-US"/>
          </a:p>
        </p:txBody>
      </p:sp>
    </p:spTree>
    <p:extLst>
      <p:ext uri="{BB962C8B-B14F-4D97-AF65-F5344CB8AC3E}">
        <p14:creationId xmlns:p14="http://schemas.microsoft.com/office/powerpoint/2010/main" val="3870817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BBDEE-8BB7-B515-22EF-451FAEE27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9B4E54-9AE4-24B0-A57F-8CB32F719CAF}"/>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45160F92-03D1-AF24-2543-9C66060666CA}"/>
              </a:ext>
            </a:extLst>
          </p:cNvPr>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38309456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Matt. 9:32</a:t>
            </a:r>
            <a:r>
              <a:rPr lang="en-US" sz="1200" kern="1200">
                <a:solidFill>
                  <a:schemeClr val="tx1"/>
                </a:solidFill>
                <a:effectLst/>
                <a:latin typeface="Arial" pitchFamily="-112" charset="0"/>
                <a:ea typeface="ＭＳ Ｐゴシック" charset="-128"/>
                <a:cs typeface="ＭＳ Ｐゴシック" charset="-128"/>
              </a:rPr>
              <a:t>    When they left, a demon-possessed man who couldn’t speak was brought to Jesus. </a:t>
            </a:r>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baseline="30000">
                <a:solidFill>
                  <a:schemeClr val="tx1"/>
                </a:solidFill>
                <a:effectLst/>
                <a:latin typeface="Arial" pitchFamily="-112" charset="0"/>
                <a:ea typeface="ＭＳ Ｐゴシック" charset="-128"/>
                <a:cs typeface="ＭＳ Ｐゴシック" charset="-128"/>
              </a:rPr>
              <a:t>33</a:t>
            </a:r>
            <a:r>
              <a:rPr lang="en-US" sz="1200" kern="1200">
                <a:solidFill>
                  <a:schemeClr val="tx1"/>
                </a:solidFill>
                <a:effectLst/>
                <a:latin typeface="Arial" pitchFamily="-112" charset="0"/>
                <a:ea typeface="ＭＳ Ｐゴシック" charset="-128"/>
                <a:cs typeface="ＭＳ Ｐゴシック" charset="-128"/>
              </a:rPr>
              <a:t> So Jesus cast out the demon…</a:t>
            </a:r>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Perhaps people wondered what really happened to the man.</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But this man immediately knew that he was delivered of the demon. </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Matt 9:33b </a:t>
            </a:r>
            <a:r>
              <a:rPr lang="en-US" sz="1200" kern="1200">
                <a:solidFill>
                  <a:schemeClr val="tx1"/>
                </a:solidFill>
                <a:effectLst/>
                <a:latin typeface="Arial" pitchFamily="-112" charset="0"/>
                <a:ea typeface="ＭＳ Ｐゴシック" charset="-128"/>
                <a:cs typeface="ＭＳ Ｐゴシック" charset="-128"/>
              </a:rPr>
              <a:t>…and then the man began to speak. </a:t>
            </a:r>
            <a:endParaRPr lang="en-US"/>
          </a:p>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Luke 11:15</a:t>
            </a:r>
            <a:r>
              <a:rPr lang="en-US" sz="1200" kern="1200">
                <a:solidFill>
                  <a:schemeClr val="tx1"/>
                </a:solidFill>
                <a:effectLst/>
                <a:latin typeface="Arial" pitchFamily="-112" charset="0"/>
                <a:ea typeface="ＭＳ Ｐゴシック" charset="-128"/>
                <a:cs typeface="ＭＳ Ｐゴシック" charset="-128"/>
              </a:rPr>
              <a:t>  but some of them said, “No wonder he can cast out demons. He gets his power from Satan, the prince of demons.” </a:t>
            </a:r>
            <a:r>
              <a:rPr lang="en-US" sz="1200" b="1" kern="1200" baseline="30000">
                <a:solidFill>
                  <a:schemeClr val="tx1"/>
                </a:solidFill>
                <a:effectLst/>
                <a:latin typeface="Arial" pitchFamily="-112" charset="0"/>
                <a:ea typeface="ＭＳ Ｐゴシック" charset="-128"/>
                <a:cs typeface="ＭＳ Ｐゴシック" charset="-128"/>
              </a:rPr>
              <a:t>16</a:t>
            </a:r>
            <a:r>
              <a:rPr lang="en-US" sz="1200" kern="1200">
                <a:solidFill>
                  <a:schemeClr val="tx1"/>
                </a:solidFill>
                <a:effectLst/>
                <a:latin typeface="Arial" pitchFamily="-112" charset="0"/>
                <a:ea typeface="ＭＳ Ｐゴシック" charset="-128"/>
                <a:cs typeface="ＭＳ Ｐゴシック" charset="-128"/>
              </a:rPr>
              <a:t> Others, trying to test Jesus, demanded that he show them a miraculous sign from heaven to prove his authority.</a:t>
            </a:r>
            <a:br>
              <a:rPr lang="en-US" sz="1200" kern="1200">
                <a:solidFill>
                  <a:schemeClr val="tx1"/>
                </a:solidFill>
                <a:effectLst/>
                <a:latin typeface="Arial" pitchFamily="-112" charset="0"/>
                <a:ea typeface="ＭＳ Ｐゴシック" charset="-128"/>
                <a:cs typeface="ＭＳ Ｐゴシック" charset="-128"/>
              </a:rPr>
            </a:br>
            <a:endParaRPr lang="en-US" sz="1200" kern="1200">
              <a:solidFill>
                <a:schemeClr val="tx1"/>
              </a:solidFill>
              <a:effectLst/>
              <a:latin typeface="Arial" pitchFamily="-112" charset="0"/>
              <a:ea typeface="ＭＳ Ｐゴシック" charset="-128"/>
              <a:cs typeface="ＭＳ Ｐゴシック" charset="-128"/>
            </a:endParaRPr>
          </a:p>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Luke 11:17</a:t>
            </a:r>
            <a:r>
              <a:rPr lang="en-US" sz="1200" kern="1200">
                <a:solidFill>
                  <a:schemeClr val="tx1"/>
                </a:solidFill>
                <a:effectLst/>
                <a:latin typeface="Arial" pitchFamily="-112" charset="0"/>
                <a:ea typeface="ＭＳ Ｐゴシック" charset="-128"/>
                <a:cs typeface="ＭＳ Ｐゴシック" charset="-128"/>
              </a:rPr>
              <a:t>    He knew their thoughts, so he said, “Any kingdom divided by civil war is doomed. A family splintered by feuding will fall apart. </a:t>
            </a:r>
            <a:r>
              <a:rPr lang="en-US" sz="1200" b="1" kern="1200" baseline="30000">
                <a:solidFill>
                  <a:schemeClr val="tx1"/>
                </a:solidFill>
                <a:effectLst/>
                <a:latin typeface="Arial" pitchFamily="-112" charset="0"/>
                <a:ea typeface="ＭＳ Ｐゴシック" charset="-128"/>
                <a:cs typeface="ＭＳ Ｐゴシック" charset="-128"/>
              </a:rPr>
              <a:t>18</a:t>
            </a:r>
            <a:r>
              <a:rPr lang="en-US" sz="1200" kern="1200">
                <a:solidFill>
                  <a:schemeClr val="tx1"/>
                </a:solidFill>
                <a:effectLst/>
                <a:latin typeface="Arial" pitchFamily="-112" charset="0"/>
                <a:ea typeface="ＭＳ Ｐゴシック" charset="-128"/>
                <a:cs typeface="ＭＳ Ｐゴシック" charset="-128"/>
              </a:rPr>
              <a:t> You say I am empowered by Satan. But if Satan is divided and fighting against himself, how can his kingdom survive? </a:t>
            </a:r>
            <a:r>
              <a:rPr lang="en-US" sz="1200" b="1" kern="1200" baseline="30000">
                <a:solidFill>
                  <a:schemeClr val="tx1"/>
                </a:solidFill>
                <a:effectLst/>
                <a:latin typeface="Arial" pitchFamily="-112" charset="0"/>
                <a:ea typeface="ＭＳ Ｐゴシック" charset="-128"/>
                <a:cs typeface="ＭＳ Ｐゴシック" charset="-128"/>
              </a:rPr>
              <a:t>19</a:t>
            </a:r>
            <a:r>
              <a:rPr lang="en-US" sz="1200" kern="1200">
                <a:solidFill>
                  <a:schemeClr val="tx1"/>
                </a:solidFill>
                <a:effectLst/>
                <a:latin typeface="Arial" pitchFamily="-112" charset="0"/>
                <a:ea typeface="ＭＳ Ｐゴシック" charset="-128"/>
                <a:cs typeface="ＭＳ Ｐゴシック" charset="-128"/>
              </a:rPr>
              <a:t> And if I am empowered by Satan, what about your own exorcists? They cast out demons, too, so they will condemn you for what you have said. </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b="1" kern="1200" baseline="30000">
                <a:solidFill>
                  <a:schemeClr val="tx1"/>
                </a:solidFill>
                <a:effectLst/>
                <a:latin typeface="Arial" pitchFamily="-112" charset="0"/>
                <a:ea typeface="ＭＳ Ｐゴシック" charset="-128"/>
                <a:cs typeface="ＭＳ Ｐゴシック" charset="-128"/>
              </a:rPr>
              <a:t>20</a:t>
            </a:r>
            <a:r>
              <a:rPr lang="en-US" sz="1200" kern="1200">
                <a:solidFill>
                  <a:schemeClr val="tx1"/>
                </a:solidFill>
                <a:effectLst/>
                <a:latin typeface="Arial" pitchFamily="-112" charset="0"/>
                <a:ea typeface="ＭＳ Ｐゴシック" charset="-128"/>
                <a:cs typeface="ＭＳ Ｐゴシック" charset="-128"/>
              </a:rPr>
              <a:t> But if I am casting out demons by the power of God, then the Kingdom of God has arrived among you. </a:t>
            </a:r>
            <a:r>
              <a:rPr lang="en-US" sz="1200" b="1" kern="1200" baseline="30000">
                <a:solidFill>
                  <a:schemeClr val="tx1"/>
                </a:solidFill>
                <a:effectLst/>
                <a:latin typeface="Arial" pitchFamily="-112" charset="0"/>
                <a:ea typeface="ＭＳ Ｐゴシック" charset="-128"/>
                <a:cs typeface="ＭＳ Ｐゴシック" charset="-128"/>
              </a:rPr>
              <a:t>21</a:t>
            </a:r>
            <a:r>
              <a:rPr lang="en-US" sz="1200" kern="1200">
                <a:solidFill>
                  <a:schemeClr val="tx1"/>
                </a:solidFill>
                <a:effectLst/>
                <a:latin typeface="Arial" pitchFamily="-112" charset="0"/>
                <a:ea typeface="ＭＳ Ｐゴシック" charset="-128"/>
                <a:cs typeface="ＭＳ Ｐゴシック" charset="-128"/>
              </a:rPr>
              <a:t> For when a strong man is fully armed and guards his palace, his possessions are safe— </a:t>
            </a:r>
            <a:r>
              <a:rPr lang="en-US" sz="1200" b="1" kern="1200" baseline="30000">
                <a:solidFill>
                  <a:schemeClr val="tx1"/>
                </a:solidFill>
                <a:effectLst/>
                <a:latin typeface="Arial" pitchFamily="-112" charset="0"/>
                <a:ea typeface="ＭＳ Ｐゴシック" charset="-128"/>
                <a:cs typeface="ＭＳ Ｐゴシック" charset="-128"/>
              </a:rPr>
              <a:t>22</a:t>
            </a:r>
            <a:r>
              <a:rPr lang="en-US" sz="1200" kern="1200">
                <a:solidFill>
                  <a:schemeClr val="tx1"/>
                </a:solidFill>
                <a:effectLst/>
                <a:latin typeface="Arial" pitchFamily="-112" charset="0"/>
                <a:ea typeface="ＭＳ Ｐゴシック" charset="-128"/>
                <a:cs typeface="ＭＳ Ｐゴシック" charset="-128"/>
              </a:rPr>
              <a:t> until someone even stronger attacks and overpowers him, strips him of his weapons, and carries off his belongings.</a:t>
            </a:r>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Luke 11:23</a:t>
            </a:r>
            <a:r>
              <a:rPr lang="en-US" sz="1200" kern="1200">
                <a:solidFill>
                  <a:schemeClr val="tx1"/>
                </a:solidFill>
                <a:effectLst/>
                <a:latin typeface="Arial" pitchFamily="-112" charset="0"/>
                <a:ea typeface="ＭＳ Ｐゴシック" charset="-128"/>
                <a:cs typeface="ＭＳ Ｐゴシック" charset="-128"/>
              </a:rPr>
              <a:t>    “Anyone who isn’t with me opposes me, and anyone who isn’t working with me is actually working against me. </a:t>
            </a:r>
          </a:p>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a:solidFill>
                  <a:schemeClr val="tx1"/>
                </a:solidFill>
                <a:effectLst/>
                <a:latin typeface="Arial" pitchFamily="-112" charset="0"/>
                <a:ea typeface="ＭＳ Ｐゴシック" charset="-128"/>
                <a:cs typeface="ＭＳ Ｐゴシック" charset="-128"/>
              </a:rPr>
              <a:t>Matt 9:33b </a:t>
            </a:r>
            <a:r>
              <a:rPr lang="en-US" sz="1200" kern="1200">
                <a:solidFill>
                  <a:schemeClr val="tx1"/>
                </a:solidFill>
                <a:effectLst/>
                <a:latin typeface="Arial" pitchFamily="-112" charset="0"/>
                <a:ea typeface="ＭＳ Ｐゴシック" charset="-128"/>
                <a:cs typeface="ＭＳ Ｐゴシック" charset="-128"/>
              </a:rPr>
              <a:t>The crowds were amazed. “Nothing like this has ever happened in Israel!” they exclaimed.</a:t>
            </a:r>
          </a:p>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343ED-4F0B-E1EA-BB1D-85889460F4EE}"/>
            </a:ext>
          </a:extLst>
        </p:cNvPr>
        <p:cNvGrpSpPr/>
        <p:nvPr/>
      </p:nvGrpSpPr>
      <p:grpSpPr>
        <a:xfrm>
          <a:off x="0" y="0"/>
          <a:ext cx="0" cy="0"/>
          <a:chOff x="0" y="0"/>
          <a:chExt cx="0" cy="0"/>
        </a:xfrm>
      </p:grpSpPr>
      <p:sp>
        <p:nvSpPr>
          <p:cNvPr id="7" name="Rectangle 7">
            <a:extLst>
              <a:ext uri="{FF2B5EF4-FFF2-40B4-BE49-F238E27FC236}">
                <a16:creationId xmlns:a16="http://schemas.microsoft.com/office/drawing/2014/main" id="{06241D32-37E1-085F-C38D-E2C274119E1F}"/>
              </a:ext>
            </a:extLst>
          </p:cNvPr>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832534-54F0-2A4C-A746-E554725D48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1858" name="Rectangle 2">
            <a:extLst>
              <a:ext uri="{FF2B5EF4-FFF2-40B4-BE49-F238E27FC236}">
                <a16:creationId xmlns:a16="http://schemas.microsoft.com/office/drawing/2014/main" id="{FB0C97BA-65B8-C4C4-E927-B5F0D04A98A5}"/>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a:extLst>
              <a:ext uri="{FF2B5EF4-FFF2-40B4-BE49-F238E27FC236}">
                <a16:creationId xmlns:a16="http://schemas.microsoft.com/office/drawing/2014/main" id="{20D64023-A363-DDDD-4442-AF7D59332ACC}"/>
              </a:ext>
            </a:extLst>
          </p:cNvPr>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________</a:t>
            </a:r>
          </a:p>
          <a:p>
            <a:pPr eaLnBrk="1" hangingPunct="1">
              <a:defRPr/>
            </a:pPr>
            <a:r>
              <a:rPr lang="en-US" dirty="0">
                <a:cs typeface="+mn-cs"/>
              </a:rPr>
              <a:t>LC-03-Controversy-123</a:t>
            </a:r>
          </a:p>
          <a:p>
            <a:pPr eaLnBrk="1" hangingPunct="1">
              <a:defRPr/>
            </a:pPr>
            <a:r>
              <a:rPr lang="en-US" dirty="0">
                <a:cs typeface="+mn-cs"/>
              </a:rPr>
              <a:t>NB-07-Politics4Herodians-25</a:t>
            </a:r>
          </a:p>
          <a:p>
            <a:pPr eaLnBrk="1" hangingPunct="1">
              <a:defRPr/>
            </a:pPr>
            <a:endParaRPr lang="en-US" dirty="0">
              <a:cs typeface="+mn-cs"/>
            </a:endParaRPr>
          </a:p>
        </p:txBody>
      </p:sp>
    </p:spTree>
    <p:extLst>
      <p:ext uri="{BB962C8B-B14F-4D97-AF65-F5344CB8AC3E}">
        <p14:creationId xmlns:p14="http://schemas.microsoft.com/office/powerpoint/2010/main" val="12612273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LC-03-Opposition-114</a:t>
            </a:r>
          </a:p>
          <a:p>
            <a:r>
              <a:rPr lang="en-US" dirty="0">
                <a:latin typeface="Times New Roman" charset="0"/>
                <a:ea typeface="ＭＳ Ｐゴシック" charset="0"/>
                <a:cs typeface="ＭＳ Ｐゴシック" charset="0"/>
              </a:rPr>
              <a:t>NS-02-Mark1-9-slide 234</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dirty="0">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dirty="0"/>
              <a:t>NS-05-Acts20-28—slide 153</a:t>
            </a:r>
          </a:p>
        </p:txBody>
      </p:sp>
    </p:spTree>
    <p:extLst>
      <p:ext uri="{BB962C8B-B14F-4D97-AF65-F5344CB8AC3E}">
        <p14:creationId xmlns:p14="http://schemas.microsoft.com/office/powerpoint/2010/main" val="240021701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When he died, Rome decided that his Kingdom would be split between 3 of his sons.  </a:t>
            </a:r>
          </a:p>
          <a:p>
            <a:endParaRPr lang="en-US" dirty="0"/>
          </a:p>
          <a:p>
            <a:r>
              <a:rPr lang="en-US" dirty="0"/>
              <a:t>Herod Archelaus was not a good ruler, he was so bad that Joseph was warned to return to Nazareth after Herod the Great’s death and the family was returning from Egypt.  He was eventually fired by the Roman senate. His territory was then ruled by Roman governors. </a:t>
            </a:r>
          </a:p>
        </p:txBody>
      </p:sp>
    </p:spTree>
    <p:extLst>
      <p:ext uri="{BB962C8B-B14F-4D97-AF65-F5344CB8AC3E}">
        <p14:creationId xmlns:p14="http://schemas.microsoft.com/office/powerpoint/2010/main" val="9312153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Philip was actually a pretty good guy. Unfortunately for him, his wife left him for his brother, Herod Antipas.</a:t>
            </a:r>
          </a:p>
        </p:txBody>
      </p:sp>
    </p:spTree>
    <p:extLst>
      <p:ext uri="{BB962C8B-B14F-4D97-AF65-F5344CB8AC3E}">
        <p14:creationId xmlns:p14="http://schemas.microsoft.com/office/powerpoint/2010/main" val="1637990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Antipas is the Herod that executed John the Baptist and presided of Jesus’ trial, conferring with Pontus Pilate.</a:t>
            </a:r>
          </a:p>
        </p:txBody>
      </p:sp>
    </p:spTree>
    <p:extLst>
      <p:ext uri="{BB962C8B-B14F-4D97-AF65-F5344CB8AC3E}">
        <p14:creationId xmlns:p14="http://schemas.microsoft.com/office/powerpoint/2010/main" val="72747700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832534-54F0-2A4C-A746-E554725D48F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18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________</a:t>
            </a:r>
          </a:p>
          <a:p>
            <a:pPr eaLnBrk="1" hangingPunct="1">
              <a:defRPr/>
            </a:pPr>
            <a:r>
              <a:rPr lang="en-US" dirty="0">
                <a:cs typeface="+mn-cs"/>
              </a:rPr>
              <a:t>LC-03-Controversy-123</a:t>
            </a:r>
          </a:p>
          <a:p>
            <a:pPr eaLnBrk="1" hangingPunct="1">
              <a:defRPr/>
            </a:pPr>
            <a:r>
              <a:rPr lang="en-US" dirty="0">
                <a:cs typeface="+mn-cs"/>
              </a:rPr>
              <a:t>NB-07-Politics4Herodians-25</a:t>
            </a:r>
          </a:p>
          <a:p>
            <a:pPr eaLnBrk="1" hangingPunct="1">
              <a:defRPr/>
            </a:pPr>
            <a:endParaRPr lang="en-US" dirty="0">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Acts 12 because he did not rebuke the people when they stated he has the voice of a God.</a:t>
            </a:r>
          </a:p>
        </p:txBody>
      </p:sp>
    </p:spTree>
    <p:extLst>
      <p:ext uri="{BB962C8B-B14F-4D97-AF65-F5344CB8AC3E}">
        <p14:creationId xmlns:p14="http://schemas.microsoft.com/office/powerpoint/2010/main" val="4061152405"/>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2700" y="681038"/>
            <a:ext cx="4749800" cy="3563937"/>
          </a:xfrm>
        </p:spPr>
      </p:sp>
      <p:sp>
        <p:nvSpPr>
          <p:cNvPr id="3" name="Notes Placeholder 2"/>
          <p:cNvSpPr>
            <a:spLocks noGrp="1"/>
          </p:cNvSpPr>
          <p:nvPr>
            <p:ph type="body" idx="1"/>
          </p:nvPr>
        </p:nvSpPr>
        <p:spPr/>
        <p:txBody>
          <a:bodyPr/>
          <a:lstStyle/>
          <a:p>
            <a:r>
              <a:rPr lang="en-US" dirty="0"/>
              <a:t>We finally get to Herod Agrippa II. We already met his sister, Drusilla, who was married to the former governor Roman Felix. </a:t>
            </a:r>
          </a:p>
        </p:txBody>
      </p:sp>
    </p:spTree>
    <p:extLst>
      <p:ext uri="{BB962C8B-B14F-4D97-AF65-F5344CB8AC3E}">
        <p14:creationId xmlns:p14="http://schemas.microsoft.com/office/powerpoint/2010/main" val="19168969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effectLst/>
                <a:latin typeface="Times New Roman" panose="02020603050405020304" pitchFamily="18" charset="0"/>
              </a:rPr>
              <a:t>In several ways, the death of John prefigured Jesus’s own martyrdom:</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were executed by political tyrants, who although they feared their victims, vacillated, and finally acquiesced to social pressure (Herod to Herodias, and Pilate to the mob).</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died rather passively—as sheep led to slaughter—victims of political intrigue and corruption.</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died as righteous and innocent victims.</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In both cases, the political ruler putting them to death knew they did not deserve their fate.</a:t>
            </a:r>
          </a:p>
          <a:p>
            <a:endParaRPr lang="en-US" dirty="0"/>
          </a:p>
          <a:p>
            <a:r>
              <a:rPr lang="en-US" dirty="0"/>
              <a:t>—Paul Tanner, </a:t>
            </a:r>
            <a:r>
              <a:rPr lang="en-US" i="1" dirty="0"/>
              <a:t>Following the Master</a:t>
            </a:r>
            <a:r>
              <a:rPr lang="en-US" i="0" dirty="0"/>
              <a:t> (BEE World), 81</a:t>
            </a:r>
            <a:endParaRPr lang="en-US" dirty="0"/>
          </a:p>
        </p:txBody>
      </p:sp>
      <p:sp>
        <p:nvSpPr>
          <p:cNvPr id="4" name="Slide Number Placeholder 3"/>
          <p:cNvSpPr>
            <a:spLocks noGrp="1"/>
          </p:cNvSpPr>
          <p:nvPr>
            <p:ph type="sldNum" sz="quarter" idx="5"/>
          </p:nvPr>
        </p:nvSpPr>
        <p:spPr/>
        <p:txBody>
          <a:bodyPr/>
          <a:lstStyle/>
          <a:p>
            <a:fld id="{24ABA1A6-141C-43C4-AA7E-A02F3768BD78}" type="slidenum">
              <a:rPr lang="en-GB" smtClean="0"/>
              <a:t>162</a:t>
            </a:fld>
            <a:endParaRPr lang="en-GB"/>
          </a:p>
        </p:txBody>
      </p:sp>
    </p:spTree>
    <p:extLst>
      <p:ext uri="{BB962C8B-B14F-4D97-AF65-F5344CB8AC3E}">
        <p14:creationId xmlns:p14="http://schemas.microsoft.com/office/powerpoint/2010/main" val="2329799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200AE-EA3B-15FC-110B-41670789F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A770A7-DC96-86AE-C648-B417A72857E2}"/>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A59442BA-09EC-44DA-AA58-E6932FD22E93}"/>
              </a:ext>
            </a:extLst>
          </p:cNvPr>
          <p:cNvSpPr>
            <a:spLocks noGrp="1"/>
          </p:cNvSpPr>
          <p:nvPr>
            <p:ph type="body" idx="1"/>
          </p:nvPr>
        </p:nvSpPr>
        <p:spPr/>
        <p:txBody>
          <a:bodyPr/>
          <a:lstStyle/>
          <a:p>
            <a:r>
              <a:rPr lang="en-US" dirty="0"/>
              <a:t>Herod the Great had many other children. One of them, Aristobulus, was the father of Herod Agrippa. </a:t>
            </a:r>
          </a:p>
          <a:p>
            <a:endParaRPr lang="en-US" dirty="0"/>
          </a:p>
          <a:p>
            <a:r>
              <a:rPr lang="en-US" dirty="0"/>
              <a:t>Agrippa was sent to Rome to hobnob with Roman royalty. He became king by befriending the future emperor Caligula. His death is recorded in Acts 12 because he did not rebuke the people when they stated he has the voice of a God.</a:t>
            </a:r>
          </a:p>
        </p:txBody>
      </p:sp>
    </p:spTree>
    <p:extLst>
      <p:ext uri="{BB962C8B-B14F-4D97-AF65-F5344CB8AC3E}">
        <p14:creationId xmlns:p14="http://schemas.microsoft.com/office/powerpoint/2010/main" val="197536101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6699"/>
                </a:solidFill>
                <a:effectLst/>
                <a:latin typeface="Arial" panose="020B0604020202020204" pitchFamily="34" charset="0"/>
              </a:rPr>
              <a:t>Mark 6:14</a:t>
            </a:r>
            <a:r>
              <a:rPr lang="en-US" dirty="0">
                <a:effectLst/>
                <a:latin typeface="Arial" panose="020B0604020202020204" pitchFamily="34" charset="0"/>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Others said, “He’s the prophet Elijah.” Still others said, “He’s a prophet like the other great prophets of the past.”</a:t>
            </a:r>
          </a:p>
          <a:p>
            <a:r>
              <a:rPr lang="en-US" dirty="0">
                <a:solidFill>
                  <a:srgbClr val="006699"/>
                </a:solidFill>
                <a:effectLst/>
                <a:latin typeface="Arial" panose="020B0604020202020204" pitchFamily="34" charset="0"/>
              </a:rPr>
              <a:t>Mark 6:16</a:t>
            </a:r>
            <a:r>
              <a:rPr lang="en-US" dirty="0">
                <a:effectLst/>
                <a:latin typeface="Arial" panose="020B0604020202020204" pitchFamily="34" charset="0"/>
              </a:rPr>
              <a:t>    When Herod heard about Jesus, he said, “John, the man I beheaded, has come back from the dead.”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4243815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Herodias used to be Herod Philip's wife, but his brother Herod Antipas took her from him, evidently with her consent. She was not pleased with John the Baptist.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152206436"/>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John continued to speak out against Antipas for this immorality.  "</a:t>
            </a:r>
            <a:r>
              <a:rPr lang="en-US" dirty="0">
                <a:effectLst/>
                <a:latin typeface="Arial" panose="020B0604020202020204" pitchFamily="34" charset="0"/>
              </a:rPr>
              <a:t>So Herodias bore a grudge against John and wanted to kill him. But without Herod’s approval she was powerless" (Mark 6:19 NLT).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6400596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6:17</a:t>
            </a:r>
            <a:r>
              <a:rPr lang="en-US" dirty="0">
                <a:effectLst/>
                <a:latin typeface="Arial" panose="020B0604020202020204" pitchFamily="34" charset="0"/>
              </a:rPr>
              <a:t>    "For Herod had sent soldiers to arrest and imprison John as a favor to Herodias. She had been his brother Philip’s wife, but Herod had married her. </a:t>
            </a:r>
            <a:r>
              <a:rPr lang="en-US" dirty="0">
                <a:solidFill>
                  <a:srgbClr val="006699"/>
                </a:solidFill>
                <a:effectLst/>
                <a:latin typeface="Arial" panose="020B0604020202020204" pitchFamily="34" charset="0"/>
              </a:rPr>
              <a:t>18</a:t>
            </a:r>
            <a:r>
              <a:rPr lang="en-US" dirty="0">
                <a:effectLst/>
                <a:latin typeface="Arial" panose="020B0604020202020204" pitchFamily="34" charset="0"/>
              </a:rPr>
              <a:t> John had been telling Herod, 'It is against God’s law for you to marry your brother’s wife.'”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3213892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was imprisoned in the Palace/Fortress of Machaerus on the east side of the Dead Sea in modern-day Jordan.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7490177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Herod respected John; and knowing that he was a good and holy man, he protected him. Herod was greatly disturbed whenever he talked with John, but even so, he liked to listen to him" (Mark 6:20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3663309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had a very blunt and courageous style that easily offended people. Though the son of a priest, he avoided the temple due to its corruption. He also rejected priestly garb, wearing clothes like Elijah instead. No wonder! He was the NT Elijah and even lived in the Jordan thicket exactly where Elijah had lived 800 years earlier!</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021132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Herod was perplexed what to do to John.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28492001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Herodias constantly looked for an opportunity for revenge.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8433090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6:21</a:t>
            </a:r>
            <a:r>
              <a:rPr lang="en-US" dirty="0">
                <a:effectLst/>
                <a:latin typeface="Arial" panose="020B0604020202020204" pitchFamily="34" charset="0"/>
              </a:rPr>
              <a:t>    Herodias’s chance finally came on Herod’s birthday. He gave a party for his high government officials, army officers, and the leading citizens of Galilee.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21536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F1493-E785-0585-3EB1-D5AC7602AD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37F8ED-BBB6-A6E3-5B99-780EFAD05184}"/>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44D232D0-5EB0-5D78-BD11-D7AEB964899A}"/>
              </a:ext>
            </a:extLst>
          </p:cNvPr>
          <p:cNvSpPr>
            <a:spLocks noGrp="1"/>
          </p:cNvSpPr>
          <p:nvPr>
            <p:ph type="body" idx="1"/>
          </p:nvPr>
        </p:nvSpPr>
        <p:spPr/>
        <p:txBody>
          <a:bodyPr/>
          <a:lstStyle/>
          <a:p>
            <a:r>
              <a:rPr lang="en-US" dirty="0"/>
              <a:t>We finally get to Herod Agrippa II. We already met his sister, Drusilla, who was married to the former governor Roman Felix. </a:t>
            </a:r>
          </a:p>
        </p:txBody>
      </p:sp>
    </p:spTree>
    <p:extLst>
      <p:ext uri="{BB962C8B-B14F-4D97-AF65-F5344CB8AC3E}">
        <p14:creationId xmlns:p14="http://schemas.microsoft.com/office/powerpoint/2010/main" val="1127691542"/>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Then his daughter, also named Herodias, came in…" (Mark 6:22)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408504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"She </a:t>
            </a:r>
            <a:r>
              <a:rPr lang="en-US" dirty="0">
                <a:effectLst/>
                <a:latin typeface="Arial" panose="020B0604020202020204" pitchFamily="34" charset="0"/>
              </a:rPr>
              <a:t>performed a dance that greatly pleased Herod and his guests. 'Ask me for anything you like,' the king said to the girl, 'and I will give it to you'" (Mark 6:22-23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62790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 even vowed, 'I will give you whatever you ask, up to half my kingdom!'” (Mark 6:23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696106782"/>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"She went out and asked her mother, 'What should I ask for?'” (Mark 6:24a).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4847139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"Her mother told her, 'Ask for the head of John the Baptist!'” (Mark 6:24a).</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9342485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the girl hurried back to the king and told him, 'I want the head of John the Baptist, right now, on a tray!'” (Mark 6:25 NLT).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"Then the king deeply regretted what he had said; but because of the vows he had made in front of his guests, he couldn’t refuse her" (6:26).</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541204797"/>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"So he immediately sent an executioner to the prison to cut off John’s head and bring it to him" (Mark 6:27a).</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51176426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"The soldier beheaded John in the prison" (Mark 6:27b).</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a:p>
            <a:r>
              <a:rPr lang="en-US" dirty="0">
                <a:effectLst/>
                <a:latin typeface="Arial" panose="020B0604020202020204" pitchFamily="34" charset="0"/>
              </a:rPr>
              <a:t>Flavius Josephus, </a:t>
            </a:r>
            <a:r>
              <a:rPr lang="en-US" b="0" i="1" dirty="0">
                <a:solidFill>
                  <a:srgbClr val="8C8C8C"/>
                </a:solidFill>
                <a:effectLst/>
                <a:latin typeface="Times" panose="02020603050405020304"/>
              </a:rPr>
              <a:t>Antiquities of the Jews</a:t>
            </a:r>
            <a:r>
              <a:rPr lang="en-US" b="0" dirty="0">
                <a:solidFill>
                  <a:srgbClr val="8C8C8C"/>
                </a:solidFill>
                <a:effectLst/>
                <a:latin typeface="Times" panose="02020603050405020304"/>
              </a:rPr>
              <a:t> 18.115–119 </a:t>
            </a:r>
          </a:p>
          <a:p>
            <a:endParaRPr lang="en-US" dirty="0">
              <a:effectLst/>
              <a:latin typeface="Arial" panose="020B0604020202020204" pitchFamily="34" charset="0"/>
            </a:endParaRPr>
          </a:p>
          <a:p>
            <a:r>
              <a:rPr lang="en-US" b="1" dirty="0">
                <a:effectLst/>
                <a:latin typeface="Helvetica" pitchFamily="2" charset="0"/>
              </a:rPr>
              <a:t>2.</a:t>
            </a:r>
            <a:r>
              <a:rPr lang="en-US" dirty="0">
                <a:effectLst/>
                <a:latin typeface="Helvetica" pitchFamily="2" charset="0"/>
              </a:rPr>
              <a:t> (116) Now, some of the Jews thought that the destruction of Herod’s army came from God, and that very justly, as a punishment of what he did against John, that was called the Baptist; (117) for Herod slew him, who was a good man, and commanded the Jews to exercise virtue, both as to righteousness towards one another, and piety towards God, and so to come to baptism; for that the washing [with water] would be acceptable to him, if they made use of it, not in order to the putting away [or the remission] of some sins [only], but for the purification of the body; supposing still that the soul was thoroughly purified beforehand by righteousness. (118) Now, when [many] others came in crowds about him, for they were greatly moved [or pleased] by hearing his words, Herod, who feared lest the great influence John had over the people might put it into his power and inclination to raise a rebellion (for they seemed ready to do anything he should advise), thought it best, by putting him to death, to prevent any mischief he might cause, and not bring himself into difficulties, by sparing a man who might make him repent of it when it should be too late. (119) Accordingly he was sent a prisoner, out of Herod’s suspicious temper, to </a:t>
            </a:r>
            <a:r>
              <a:rPr lang="en-US" dirty="0" err="1">
                <a:effectLst/>
                <a:latin typeface="Helvetica" pitchFamily="2" charset="0"/>
              </a:rPr>
              <a:t>Macherus</a:t>
            </a:r>
            <a:r>
              <a:rPr lang="en-US" dirty="0">
                <a:effectLst/>
                <a:latin typeface="Helvetica" pitchFamily="2" charset="0"/>
              </a:rPr>
              <a:t>, the castle I before mentioned, and was there put to death. Now the Jews had an opinion that the destruction of this army was sent as a punishment upon Herod, and a mark of God’s displeasure against him.</a:t>
            </a:r>
          </a:p>
          <a:p>
            <a:r>
              <a:rPr lang="en-US" dirty="0">
                <a:effectLst/>
                <a:latin typeface="Calibri" panose="020F0502020204030204" pitchFamily="34" charset="0"/>
              </a:rPr>
              <a:t> Flavius Josephus and William Whiston, </a:t>
            </a:r>
            <a:r>
              <a:rPr lang="en-US" i="1" dirty="0">
                <a:effectLst/>
                <a:latin typeface="Calibri" panose="020F0502020204030204" pitchFamily="34" charset="0"/>
              </a:rPr>
              <a:t>The Works of Josephus: Complete and Unabridged</a:t>
            </a:r>
            <a:r>
              <a:rPr lang="en-US" dirty="0">
                <a:effectLst/>
                <a:latin typeface="Calibri" panose="020F0502020204030204" pitchFamily="34" charset="0"/>
              </a:rPr>
              <a:t> (Peabody: Hendrickson, 1987), 484.</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3529276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effectLst/>
                <a:latin typeface="Arial" panose="020B0604020202020204" pitchFamily="34" charset="0"/>
              </a:rPr>
              <a:t>"brought his head on a tray, and gave it to the girl, who took it to her mother" (Mark 6:28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69391412"/>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When John’s disciples heard what had happened, they came to get his body and buried it in a tomb" (Mark 6:29 NLT).</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247754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24909-A1E1-C154-32A8-FADC6DFC5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3BA749-FD35-89BF-62AE-C8434F8B34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466D3-B3C6-E32D-4AEF-B5D1F1D0FB92}"/>
              </a:ext>
            </a:extLst>
          </p:cNvPr>
          <p:cNvSpPr>
            <a:spLocks noGrp="1"/>
          </p:cNvSpPr>
          <p:nvPr>
            <p:ph type="body" idx="1"/>
          </p:nvPr>
        </p:nvSpPr>
        <p:spPr/>
        <p:txBody>
          <a:bodyPr/>
          <a:lstStyle/>
          <a:p>
            <a:r>
              <a:rPr lang="en-US" dirty="0">
                <a:solidFill>
                  <a:srgbClr val="000000"/>
                </a:solidFill>
                <a:effectLst/>
                <a:latin typeface="Times New Roman" panose="02020603050405020304" pitchFamily="18" charset="0"/>
              </a:rPr>
              <a:t>In several ways, the death of John prefigured Jesus’s own martyrdom:</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were executed by political tyrants, who although they feared their victims, vacillated, and finally acquiesced to social pressure (Herod to Herodias, and Pilate to the mob).</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died rather passively—as sheep led to slaughter—victims of political intrigue and corruption.</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Both John and Jesus died as righteous and innocent victims.</a:t>
            </a:r>
          </a:p>
          <a:p>
            <a:r>
              <a:rPr lang="en-US" dirty="0">
                <a:solidFill>
                  <a:srgbClr val="000000"/>
                </a:solidFill>
                <a:effectLst/>
                <a:latin typeface="Helvetica" pitchFamily="2" charset="0"/>
              </a:rPr>
              <a:t>•</a:t>
            </a:r>
            <a:r>
              <a:rPr lang="en-US" dirty="0">
                <a:solidFill>
                  <a:srgbClr val="000000"/>
                </a:solidFill>
                <a:effectLst/>
                <a:latin typeface="Arial" panose="020B0604020202020204" pitchFamily="34" charset="0"/>
              </a:rPr>
              <a:t> </a:t>
            </a:r>
            <a:r>
              <a:rPr lang="en-US" dirty="0">
                <a:solidFill>
                  <a:srgbClr val="000000"/>
                </a:solidFill>
                <a:effectLst/>
                <a:latin typeface="Times New Roman" panose="02020603050405020304" pitchFamily="18" charset="0"/>
              </a:rPr>
              <a:t>In both cases, the political ruler putting them to death knew they did not deserve their fate.</a:t>
            </a:r>
          </a:p>
          <a:p>
            <a:endParaRPr lang="en-US" dirty="0"/>
          </a:p>
          <a:p>
            <a:r>
              <a:rPr lang="en-US" dirty="0"/>
              <a:t>—Paul Tanner, </a:t>
            </a:r>
            <a:r>
              <a:rPr lang="en-US" i="1" dirty="0"/>
              <a:t>Following the Master</a:t>
            </a:r>
            <a:r>
              <a:rPr lang="en-US" i="0" dirty="0"/>
              <a:t> (BEE World), 81</a:t>
            </a:r>
            <a:endParaRPr lang="en-US" dirty="0"/>
          </a:p>
        </p:txBody>
      </p:sp>
      <p:sp>
        <p:nvSpPr>
          <p:cNvPr id="4" name="Slide Number Placeholder 3">
            <a:extLst>
              <a:ext uri="{FF2B5EF4-FFF2-40B4-BE49-F238E27FC236}">
                <a16:creationId xmlns:a16="http://schemas.microsoft.com/office/drawing/2014/main" id="{E8732B40-B4C6-4723-F32C-2B09AA474D0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0264131"/>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77B555F-52E5-7147-B012-D7BAB44CA17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177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p:txBody>
          <a:bodyPr/>
          <a:lstStyle/>
          <a:p>
            <a:pPr eaLnBrk="1" hangingPunct="1">
              <a:defRPr/>
            </a:pPr>
            <a:r>
              <a:rPr lang="en-US" dirty="0">
                <a:cs typeface="+mn-cs"/>
              </a:rPr>
              <a:t>Leadership over the land of Israel changed repeatedly during the first century.</a:t>
            </a:r>
          </a:p>
          <a:p>
            <a:pPr eaLnBrk="1" hangingPunct="1">
              <a:defRPr/>
            </a:pPr>
            <a:r>
              <a:rPr lang="en-US" dirty="0">
                <a:cs typeface="+mn-cs"/>
              </a:rPr>
              <a:t>_____________</a:t>
            </a:r>
          </a:p>
          <a:p>
            <a:pPr eaLnBrk="1" hangingPunct="1">
              <a:defRPr/>
            </a:pPr>
            <a:r>
              <a:rPr lang="en-US" dirty="0">
                <a:cs typeface="+mn-cs"/>
              </a:rPr>
              <a:t>BG-04-Intertestamental Geography-21</a:t>
            </a:r>
          </a:p>
          <a:p>
            <a:pPr eaLnBrk="1" hangingPunct="1">
              <a:defRPr/>
            </a:pPr>
            <a:r>
              <a:rPr lang="en-US" dirty="0">
                <a:cs typeface="+mn-cs"/>
              </a:rPr>
              <a:t>NB-07-Politics 4-Herodians &amp; Rome-21</a:t>
            </a:r>
          </a:p>
          <a:p>
            <a:pPr eaLnBrk="1" hangingPunct="1">
              <a:defRPr/>
            </a:pPr>
            <a:r>
              <a:rPr lang="en-US">
                <a:cs typeface="+mn-cs"/>
              </a:rPr>
              <a:t>NS-03-Luke1-12—slide 168</a:t>
            </a:r>
          </a:p>
          <a:p>
            <a:pPr eaLnBrk="1" hangingPunct="1">
              <a:defRPr/>
            </a:pPr>
            <a:endParaRPr lang="en-US" dirty="0">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398149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B97C24-A1AF-286C-A89C-55D513D33C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BDF5C9-E927-50CB-696F-C3D3AD96BC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5C4B3E-8034-CFD9-F018-496724C86EF7}"/>
              </a:ext>
            </a:extLst>
          </p:cNvPr>
          <p:cNvSpPr>
            <a:spLocks noGrp="1"/>
          </p:cNvSpPr>
          <p:nvPr>
            <p:ph type="body" idx="1"/>
          </p:nvPr>
        </p:nvSpPr>
        <p:spPr/>
        <p:txBody>
          <a:bodyPr/>
          <a:lstStyle/>
          <a:p>
            <a:r>
              <a:rPr lang="en-US" dirty="0">
                <a:solidFill>
                  <a:srgbClr val="006699"/>
                </a:solidFill>
                <a:effectLst/>
                <a:latin typeface="Arial" panose="020B0604020202020204" pitchFamily="34" charset="0"/>
              </a:rPr>
              <a:t>Mark 6:14</a:t>
            </a:r>
            <a:r>
              <a:rPr lang="en-US" dirty="0">
                <a:effectLst/>
                <a:latin typeface="Arial" panose="020B0604020202020204" pitchFamily="34" charset="0"/>
              </a:rPr>
              <a:t>    Herod Antipas, the king, soon heard about Jesus, because everyone was talking about him. Some were saying, “This must be John the Baptist raised from the dead. That is why he can do such miracles.” </a:t>
            </a:r>
            <a:r>
              <a:rPr lang="en-US" dirty="0">
                <a:solidFill>
                  <a:srgbClr val="006699"/>
                </a:solidFill>
                <a:effectLst/>
                <a:latin typeface="Arial" panose="020B0604020202020204" pitchFamily="34" charset="0"/>
              </a:rPr>
              <a:t>15</a:t>
            </a:r>
            <a:r>
              <a:rPr lang="en-US" dirty="0">
                <a:effectLst/>
                <a:latin typeface="Arial" panose="020B0604020202020204" pitchFamily="34" charset="0"/>
              </a:rPr>
              <a:t> Others said, “He’s the prophet Elijah.” Still others said, “He’s a prophet like the other great prophets of the past.”</a:t>
            </a:r>
          </a:p>
          <a:p>
            <a:r>
              <a:rPr lang="en-US" dirty="0">
                <a:solidFill>
                  <a:srgbClr val="006699"/>
                </a:solidFill>
                <a:effectLst/>
                <a:latin typeface="Arial" panose="020B0604020202020204" pitchFamily="34" charset="0"/>
              </a:rPr>
              <a:t>Mark 6:16</a:t>
            </a:r>
            <a:r>
              <a:rPr lang="en-US" dirty="0">
                <a:effectLst/>
                <a:latin typeface="Arial" panose="020B0604020202020204" pitchFamily="34" charset="0"/>
              </a:rPr>
              <a:t>    When Herod heard about Jesus, he said, “John, the man I beheaded, has come back from the dead.”</a:t>
            </a:r>
          </a:p>
        </p:txBody>
      </p:sp>
      <p:sp>
        <p:nvSpPr>
          <p:cNvPr id="4" name="Slide Number Placeholder 3">
            <a:extLst>
              <a:ext uri="{FF2B5EF4-FFF2-40B4-BE49-F238E27FC236}">
                <a16:creationId xmlns:a16="http://schemas.microsoft.com/office/drawing/2014/main" id="{9DFD5E3B-2686-3F36-BE2F-674538E201B7}"/>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1468859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53628-AB61-F6D5-A184-45C230F94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EAFC7-FBDE-845D-3163-D3A4EAEB71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FEBB6C-5081-BD86-A641-2E414895020F}"/>
              </a:ext>
            </a:extLst>
          </p:cNvPr>
          <p:cNvSpPr>
            <a:spLocks noGrp="1"/>
          </p:cNvSpPr>
          <p:nvPr>
            <p:ph type="body" idx="1"/>
          </p:nvPr>
        </p:nvSpPr>
        <p:spPr/>
        <p:txBody>
          <a:bodyPr/>
          <a:lstStyle/>
          <a:p>
            <a:r>
              <a:rPr lang="en-US" dirty="0"/>
              <a:t>Herodias used to be Herod Philip's wife, but his brother Herod Antipas took her from him, evidently with her consent. She was not pleased with John the Baptist.  </a:t>
            </a:r>
          </a:p>
        </p:txBody>
      </p:sp>
      <p:sp>
        <p:nvSpPr>
          <p:cNvPr id="4" name="Slide Number Placeholder 3">
            <a:extLst>
              <a:ext uri="{FF2B5EF4-FFF2-40B4-BE49-F238E27FC236}">
                <a16:creationId xmlns:a16="http://schemas.microsoft.com/office/drawing/2014/main" id="{64056698-54E5-E497-0469-BA8F6A5DF92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793957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5BE13-2E73-AE89-FDC3-942B4DC57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0386CF-4EAC-8E5B-D8FC-2F047EFAA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1B0B2F-F932-4B50-2797-7905557CB1B2}"/>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John continued to speak out against Antipas for this immorality.  "</a:t>
            </a:r>
            <a:r>
              <a:rPr lang="en-US" dirty="0">
                <a:effectLst/>
                <a:latin typeface="Arial" panose="020B0604020202020204" pitchFamily="34" charset="0"/>
              </a:rPr>
              <a:t>So Herodias bore a grudge against John and wanted to kill him. But without Herod’s approval she was powerless" (Mark 6:19 NLT). </a:t>
            </a:r>
          </a:p>
          <a:p>
            <a:endParaRPr lang="en-US" dirty="0"/>
          </a:p>
        </p:txBody>
      </p:sp>
      <p:sp>
        <p:nvSpPr>
          <p:cNvPr id="4" name="Slide Number Placeholder 3">
            <a:extLst>
              <a:ext uri="{FF2B5EF4-FFF2-40B4-BE49-F238E27FC236}">
                <a16:creationId xmlns:a16="http://schemas.microsoft.com/office/drawing/2014/main" id="{1AD266BC-FB10-3DDA-921F-B625442E1E51}"/>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728943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2</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DF68CD-06AF-2BFB-35C5-5F19A73F3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74ACB5-75FF-BA85-EE0F-537015E44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4139EE-4FAD-FC9B-1E9E-FC6B15DC4556}"/>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solidFill>
                  <a:srgbClr val="006699"/>
                </a:solidFill>
                <a:effectLst/>
                <a:latin typeface="Arial" panose="020B0604020202020204" pitchFamily="34" charset="0"/>
              </a:rPr>
              <a:t>Mark 6:17</a:t>
            </a:r>
            <a:r>
              <a:rPr lang="en-US" dirty="0">
                <a:effectLst/>
                <a:latin typeface="Arial" panose="020B0604020202020204" pitchFamily="34" charset="0"/>
              </a:rPr>
              <a:t>    "For Herod had sent soldiers to arrest and imprison John as a favor to Herodias. She had been his brother Philip’s wife, but Herod had married her. </a:t>
            </a:r>
            <a:r>
              <a:rPr lang="en-US" dirty="0">
                <a:solidFill>
                  <a:srgbClr val="006699"/>
                </a:solidFill>
                <a:effectLst/>
                <a:latin typeface="Arial" panose="020B0604020202020204" pitchFamily="34" charset="0"/>
              </a:rPr>
              <a:t>18</a:t>
            </a:r>
            <a:r>
              <a:rPr lang="en-US" dirty="0">
                <a:effectLst/>
                <a:latin typeface="Arial" panose="020B0604020202020204" pitchFamily="34" charset="0"/>
              </a:rPr>
              <a:t> John had been telling Herod, 'It is against God’s law for you to marry your brother’s wife.'”</a:t>
            </a:r>
          </a:p>
        </p:txBody>
      </p:sp>
      <p:sp>
        <p:nvSpPr>
          <p:cNvPr id="4" name="Slide Number Placeholder 3">
            <a:extLst>
              <a:ext uri="{FF2B5EF4-FFF2-40B4-BE49-F238E27FC236}">
                <a16:creationId xmlns:a16="http://schemas.microsoft.com/office/drawing/2014/main" id="{D720954C-6D94-5DE9-A3D3-8CB219DB0D85}"/>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43698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F71BA-5153-3109-C2CA-1A529180DE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63B87-9F9A-A74C-0C16-008977C61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3F0AD-8AC5-4CFC-5163-9BC13B11836E}"/>
              </a:ext>
            </a:extLst>
          </p:cNvPr>
          <p:cNvSpPr>
            <a:spLocks noGrp="1"/>
          </p:cNvSpPr>
          <p:nvPr>
            <p:ph type="body" idx="1"/>
          </p:nvPr>
        </p:nvSpPr>
        <p:spPr/>
        <p:txBody>
          <a:bodyPr/>
          <a:lstStyle/>
          <a:p>
            <a:r>
              <a:rPr lang="en-US" dirty="0"/>
              <a:t>John was imprisoned in the Palace/Fortress of Machaerus on the east side of the Dead Sea in modern-day Jordan. </a:t>
            </a:r>
          </a:p>
        </p:txBody>
      </p:sp>
      <p:sp>
        <p:nvSpPr>
          <p:cNvPr id="4" name="Slide Number Placeholder 3">
            <a:extLst>
              <a:ext uri="{FF2B5EF4-FFF2-40B4-BE49-F238E27FC236}">
                <a16:creationId xmlns:a16="http://schemas.microsoft.com/office/drawing/2014/main" id="{7F6AA0F6-6676-EAF5-7CDD-7BAD83A10DB6}"/>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790100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1F06C-4F9B-5B0F-9A2B-D01D1A181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CE606-1ED1-F27B-4DAB-DA501A20BE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1B16E0-13A4-D536-2E19-82B7524497DE}"/>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effectLst/>
                <a:latin typeface="Arial" panose="020B0604020202020204" pitchFamily="34" charset="0"/>
              </a:rPr>
              <a:t>Herod respected John; and knowing that he was a good and holy man, he protected him. Herod was greatly disturbed whenever he talked with John, but even so, he liked to listen to him" (Mark 6:20 NLT).</a:t>
            </a:r>
          </a:p>
        </p:txBody>
      </p:sp>
      <p:sp>
        <p:nvSpPr>
          <p:cNvPr id="4" name="Slide Number Placeholder 3">
            <a:extLst>
              <a:ext uri="{FF2B5EF4-FFF2-40B4-BE49-F238E27FC236}">
                <a16:creationId xmlns:a16="http://schemas.microsoft.com/office/drawing/2014/main" id="{E5A4059F-A459-A58D-8389-71B9162B444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0516030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28B45-3D14-4C41-6BF5-A1ED64BCE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2EB56-FC0D-6D9C-6904-A6D49B308F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83A63C-7165-5E42-4733-DA36DBACBEC3}"/>
              </a:ext>
            </a:extLst>
          </p:cNvPr>
          <p:cNvSpPr>
            <a:spLocks noGrp="1"/>
          </p:cNvSpPr>
          <p:nvPr>
            <p:ph type="body" idx="1"/>
          </p:nvPr>
        </p:nvSpPr>
        <p:spPr/>
        <p:txBody>
          <a:bodyPr/>
          <a:lstStyle/>
          <a:p>
            <a:r>
              <a:rPr lang="en-US" dirty="0"/>
              <a:t>John had a very blunt and courageous style that easily offended people. Though the son of a priest, he avoided the temple due to its corruption. He also rejected priestly garb, wearing clothes like Elijah instead. No wonder! He was the NT Elijah and even lived in the Jordan thicket exactly where Elijah had lived 800 years earlier!</a:t>
            </a:r>
          </a:p>
        </p:txBody>
      </p:sp>
      <p:sp>
        <p:nvSpPr>
          <p:cNvPr id="4" name="Slide Number Placeholder 3">
            <a:extLst>
              <a:ext uri="{FF2B5EF4-FFF2-40B4-BE49-F238E27FC236}">
                <a16:creationId xmlns:a16="http://schemas.microsoft.com/office/drawing/2014/main" id="{4F721537-B281-A4E4-F67F-D5A82ED95A5E}"/>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71D5D7-22FA-DB49-A832-8B67EDBC9BC2}"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040708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Judgment for the Unbelievers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11:20</a:t>
            </a:r>
            <a:r>
              <a:rPr lang="en-US" sz="1200" kern="1200">
                <a:solidFill>
                  <a:schemeClr val="tx1"/>
                </a:solidFill>
                <a:effectLst/>
                <a:latin typeface="+mn-lt"/>
                <a:ea typeface="+mn-ea"/>
                <a:cs typeface="+mn-cs"/>
              </a:rPr>
              <a:t>    Then Jesus began to denounce the towns where he had done so many of his miracles, because they hadn’t repented of their sins and turned to God.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“What sorrow awaits you, Korazin and Bethsaida! For if the miracles I did in you had been done in wicked Tyre and Sidon, their people would have repented of their sins long ago, clothing themselves in burlap and throwing ashes on their heads to show their remorse.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I tell you, Tyre and Sidon will be better off on judgment day than you.</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11:23</a:t>
            </a:r>
            <a:r>
              <a:rPr lang="en-US" sz="1200" kern="1200">
                <a:solidFill>
                  <a:schemeClr val="tx1"/>
                </a:solidFill>
                <a:effectLst/>
                <a:latin typeface="+mn-lt"/>
                <a:ea typeface="+mn-ea"/>
                <a:cs typeface="+mn-cs"/>
              </a:rPr>
              <a:t>    “And you people of Capernaum, will you be honored in heaven? No, you will go down to the place of the dead. For if the miracles I did for you had been done in wicked Sodom, it would still be here today.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I tell you, even Sodom will be better off on judgment day than you.”</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Prayer of Thanksgiving</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11:25</a:t>
            </a:r>
            <a:r>
              <a:rPr lang="en-US" sz="1200" kern="1200">
                <a:solidFill>
                  <a:schemeClr val="tx1"/>
                </a:solidFill>
                <a:effectLst/>
                <a:latin typeface="+mn-lt"/>
                <a:ea typeface="+mn-ea"/>
                <a:cs typeface="+mn-cs"/>
              </a:rPr>
              <a:t>    At that time Jesus prayed this prayer: “O Father, Lord of heaven and earth, thank you for hiding these things from those who think themselves wise and clever, and for revealing them to the childlike.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Yes, Father, it pleased you to do it this way!</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11:27</a:t>
            </a:r>
            <a:r>
              <a:rPr lang="en-US" sz="1200" kern="1200">
                <a:solidFill>
                  <a:schemeClr val="tx1"/>
                </a:solidFill>
                <a:effectLst/>
                <a:latin typeface="+mn-lt"/>
                <a:ea typeface="+mn-ea"/>
                <a:cs typeface="+mn-cs"/>
              </a:rPr>
              <a:t>    “My Father has entrusted everything to me. No one truly knows the Son except the Father, and no one truly knows the Father except the Son and those to whom the Son chooses to reveal him.”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11:28</a:t>
            </a:r>
            <a:r>
              <a:rPr lang="en-US" sz="1200" kern="1200">
                <a:solidFill>
                  <a:schemeClr val="tx1"/>
                </a:solidFill>
                <a:effectLst/>
                <a:latin typeface="+mn-lt"/>
                <a:ea typeface="+mn-ea"/>
                <a:cs typeface="+mn-cs"/>
              </a:rPr>
              <a:t>    Then Jesus said, “Come to me, all of you who are weary and carry heavy burdens, and I will give you rest.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Take my yoke upon you. Let me teach you, because I am humble and gentle at heart, and you will find rest for your souls.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For my yoke is easy to bear, and the burden I give you is light.” </a:t>
            </a:r>
          </a:p>
        </p:txBody>
      </p:sp>
      <p:sp>
        <p:nvSpPr>
          <p:cNvPr id="4" name="Slide Number Placeholder 3"/>
          <p:cNvSpPr>
            <a:spLocks noGrp="1"/>
          </p:cNvSpPr>
          <p:nvPr>
            <p:ph type="sldNum" sz="quarter" idx="5"/>
          </p:nvPr>
        </p:nvSpPr>
        <p:spPr/>
        <p:txBody>
          <a:bodyPr/>
          <a:lstStyle/>
          <a:p>
            <a:fld id="{24ABA1A6-141C-43C4-AA7E-A02F3768BD78}" type="slidenum">
              <a:rPr lang="en-GB" smtClean="0"/>
              <a:t>24</a:t>
            </a:fld>
            <a:endParaRPr lang="en-GB"/>
          </a:p>
        </p:txBody>
      </p:sp>
    </p:spTree>
    <p:extLst>
      <p:ext uri="{BB962C8B-B14F-4D97-AF65-F5344CB8AC3E}">
        <p14:creationId xmlns:p14="http://schemas.microsoft.com/office/powerpoint/2010/main" val="3879381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0E4AE5-5388-424E-8F0A-78D9D95AF95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033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9558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352304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Judgment for the Unbelievers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11:20</a:t>
            </a:r>
            <a:r>
              <a:rPr lang="en-US" sz="1200" kern="1200">
                <a:solidFill>
                  <a:schemeClr val="tx1"/>
                </a:solidFill>
                <a:effectLst/>
                <a:latin typeface="+mn-lt"/>
                <a:ea typeface="+mn-ea"/>
                <a:cs typeface="+mn-cs"/>
              </a:rPr>
              <a:t>    Then Jesus began to denounce the towns where he had done so many of his miracles, because they hadn’t repented of their sins and turned to God.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“What sorrow awaits you, Korazin and Bethsaida! For if the miracles I did in you had been done in wicked Tyre and Sidon, their people would have repented of their sins long ago, clothing themselves in burlap and throwing ashes on their heads to show their remorse.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I tell you, Tyre and Sidon will be better off on judgment day than you.</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11:23</a:t>
            </a:r>
            <a:r>
              <a:rPr lang="en-US" sz="1200" kern="1200">
                <a:solidFill>
                  <a:schemeClr val="tx1"/>
                </a:solidFill>
                <a:effectLst/>
                <a:latin typeface="+mn-lt"/>
                <a:ea typeface="+mn-ea"/>
                <a:cs typeface="+mn-cs"/>
              </a:rPr>
              <a:t>    “And you people of Capernaum, will you be honored in heaven? No, you will go down to the place of the dead. For if the miracles I did for you had been done in wicked Sodom, it would still be here today.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I tell you, even Sodom will be better off on judgment day than you.”</a:t>
            </a:r>
            <a:endParaRPr lang="en-US"/>
          </a:p>
        </p:txBody>
      </p:sp>
      <p:sp>
        <p:nvSpPr>
          <p:cNvPr id="4" name="Slide Number Placeholder 3"/>
          <p:cNvSpPr>
            <a:spLocks noGrp="1"/>
          </p:cNvSpPr>
          <p:nvPr>
            <p:ph type="sldNum" sz="quarter" idx="5"/>
          </p:nvPr>
        </p:nvSpPr>
        <p:spPr/>
        <p:txBody>
          <a:bodyPr/>
          <a:lstStyle/>
          <a:p>
            <a:fld id="{24ABA1A6-141C-43C4-AA7E-A02F3768BD78}" type="slidenum">
              <a:rPr lang="en-GB" smtClean="0"/>
              <a:t>26</a:t>
            </a:fld>
            <a:endParaRPr lang="en-GB"/>
          </a:p>
        </p:txBody>
      </p:sp>
    </p:spTree>
    <p:extLst>
      <p:ext uri="{BB962C8B-B14F-4D97-AF65-F5344CB8AC3E}">
        <p14:creationId xmlns:p14="http://schemas.microsoft.com/office/powerpoint/2010/main" val="2556514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Prayer of Thanksgiving</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11:25</a:t>
            </a:r>
            <a:r>
              <a:rPr lang="en-US" sz="1200" kern="1200">
                <a:solidFill>
                  <a:schemeClr val="tx1"/>
                </a:solidFill>
                <a:effectLst/>
                <a:latin typeface="+mn-lt"/>
                <a:ea typeface="+mn-ea"/>
                <a:cs typeface="+mn-cs"/>
              </a:rPr>
              <a:t>    At that time Jesus prayed this prayer: “O Father, Lord of heaven and earth, thank you for hiding these things from those who think themselves wise and clever, and for revealing them to the childlike.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Yes, Father, it pleased you to do it this way!</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11:27</a:t>
            </a:r>
            <a:r>
              <a:rPr lang="en-US" sz="1200" kern="1200">
                <a:solidFill>
                  <a:schemeClr val="tx1"/>
                </a:solidFill>
                <a:effectLst/>
                <a:latin typeface="+mn-lt"/>
                <a:ea typeface="+mn-ea"/>
                <a:cs typeface="+mn-cs"/>
              </a:rPr>
              <a:t>    “My Father has entrusted everything to me. No one truly knows the Son except the Father, and no one truly knows the Father except the Son and those to whom the Son chooses to reveal him.”</a:t>
            </a:r>
          </a:p>
          <a:p>
            <a:endParaRPr lang="en-US"/>
          </a:p>
        </p:txBody>
      </p:sp>
      <p:sp>
        <p:nvSpPr>
          <p:cNvPr id="4" name="Slide Number Placeholder 3"/>
          <p:cNvSpPr>
            <a:spLocks noGrp="1"/>
          </p:cNvSpPr>
          <p:nvPr>
            <p:ph type="sldNum" sz="quarter" idx="5"/>
          </p:nvPr>
        </p:nvSpPr>
        <p:spPr/>
        <p:txBody>
          <a:bodyPr/>
          <a:lstStyle/>
          <a:p>
            <a:fld id="{24ABA1A6-141C-43C4-AA7E-A02F3768BD78}" type="slidenum">
              <a:rPr lang="en-GB" smtClean="0"/>
              <a:t>27</a:t>
            </a:fld>
            <a:endParaRPr lang="en-GB"/>
          </a:p>
        </p:txBody>
      </p:sp>
    </p:spTree>
    <p:extLst>
      <p:ext uri="{BB962C8B-B14F-4D97-AF65-F5344CB8AC3E}">
        <p14:creationId xmlns:p14="http://schemas.microsoft.com/office/powerpoint/2010/main" val="28309389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11:28</a:t>
            </a:r>
            <a:r>
              <a:rPr lang="en-US" sz="1200" kern="1200">
                <a:solidFill>
                  <a:schemeClr val="tx1"/>
                </a:solidFill>
                <a:effectLst/>
                <a:latin typeface="+mn-lt"/>
                <a:ea typeface="+mn-ea"/>
                <a:cs typeface="+mn-cs"/>
              </a:rPr>
              <a:t>    Then Jesus said, “Come to me, all of you who are weary and carry heavy burdens, and I will give you rest.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Take my yoke upon you. Let me teach you, because I am humble and gentle at heart, and you will find rest for your souls.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For my yoke is easy to bear, and the burden I give you is light.” </a:t>
            </a:r>
          </a:p>
        </p:txBody>
      </p:sp>
      <p:sp>
        <p:nvSpPr>
          <p:cNvPr id="4" name="Slide Number Placeholder 3"/>
          <p:cNvSpPr>
            <a:spLocks noGrp="1"/>
          </p:cNvSpPr>
          <p:nvPr>
            <p:ph type="sldNum" sz="quarter" idx="5"/>
          </p:nvPr>
        </p:nvSpPr>
        <p:spPr/>
        <p:txBody>
          <a:bodyPr/>
          <a:lstStyle/>
          <a:p>
            <a:fld id="{24ABA1A6-141C-43C4-AA7E-A02F3768BD78}" type="slidenum">
              <a:rPr lang="en-GB" smtClean="0"/>
              <a:t>28</a:t>
            </a:fld>
            <a:endParaRPr lang="en-GB"/>
          </a:p>
        </p:txBody>
      </p:sp>
    </p:spTree>
    <p:extLst>
      <p:ext uri="{BB962C8B-B14F-4D97-AF65-F5344CB8AC3E}">
        <p14:creationId xmlns:p14="http://schemas.microsoft.com/office/powerpoint/2010/main" val="889999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Anointed by a Sinful Woman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7:36</a:t>
            </a:r>
            <a:r>
              <a:rPr lang="en-US" sz="1200" kern="1200">
                <a:solidFill>
                  <a:schemeClr val="tx1"/>
                </a:solidFill>
                <a:effectLst/>
                <a:latin typeface="+mn-lt"/>
                <a:ea typeface="+mn-ea"/>
                <a:cs typeface="+mn-cs"/>
              </a:rPr>
              <a:t>    One of the Pharisees asked Jesus to have dinner with him, so Jesus went to his home and sat down to eat.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When a certain immoral woman from that city heard he was eating there, she brought a beautiful alabaster jar filled with expensive perfume.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Then she knelt behind him at his feet, weeping. Her tears fell on his feet, and she wiped them off with her hair. Then she kept kissing his feet and putting perfume on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7:39</a:t>
            </a:r>
            <a:r>
              <a:rPr lang="en-US" sz="1200" kern="1200">
                <a:solidFill>
                  <a:schemeClr val="tx1"/>
                </a:solidFill>
                <a:effectLst/>
                <a:latin typeface="+mn-lt"/>
                <a:ea typeface="+mn-ea"/>
                <a:cs typeface="+mn-cs"/>
              </a:rPr>
              <a:t>    When the Pharisee who had invited him saw this, he said to himself, “If this man were a prophet, he would know what kind of woman is touching him. She’s a sinner!”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7:40</a:t>
            </a:r>
            <a:r>
              <a:rPr lang="en-US" sz="1200" kern="1200">
                <a:solidFill>
                  <a:schemeClr val="tx1"/>
                </a:solidFill>
                <a:effectLst/>
                <a:latin typeface="+mn-lt"/>
                <a:ea typeface="+mn-ea"/>
                <a:cs typeface="+mn-cs"/>
              </a:rPr>
              <a:t>    Then Jesus answered his thoughts. “Simon,” he said to the Pharisee, “I have something to say to you.”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“Go ahead, Teacher,” Simon replied.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7:41</a:t>
            </a:r>
            <a:r>
              <a:rPr lang="en-US" sz="1200" kern="1200">
                <a:solidFill>
                  <a:schemeClr val="tx1"/>
                </a:solidFill>
                <a:effectLst/>
                <a:latin typeface="+mn-lt"/>
                <a:ea typeface="+mn-ea"/>
                <a:cs typeface="+mn-cs"/>
              </a:rPr>
              <a:t>    Then Jesus told him this story: “A man loaned money to two people—500 pieces of silver to one and 50 pieces to the other.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But neither of them could repay him, so he kindly forgave them both, canceling their debts. Who do you suppose loved him more after that?”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7:43</a:t>
            </a:r>
            <a:r>
              <a:rPr lang="en-US" sz="1200" kern="1200">
                <a:solidFill>
                  <a:schemeClr val="tx1"/>
                </a:solidFill>
                <a:effectLst/>
                <a:latin typeface="+mn-lt"/>
                <a:ea typeface="+mn-ea"/>
                <a:cs typeface="+mn-cs"/>
              </a:rPr>
              <a:t>    Simon answered, “I suppose the one for whom he canceled the larger debt.”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“That’s right,” Jesus said.</a:t>
            </a:r>
          </a:p>
          <a:p>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Then he turned to the woman and said to Simon, “Look at this woman kneeling here. When I entered your home, you didn’t offer me water to wash the dust from my feet, but she has washed them with her tears and wiped them with her hair.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You didn’t greet me with a kiss, but from the time I first came in, she has not stopped kissing my feet.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You neglected the courtesy of olive oil to anoint my head, but she has anointed my feet with rare perfume.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7:47</a:t>
            </a:r>
            <a:r>
              <a:rPr lang="en-US" sz="1200" kern="1200">
                <a:solidFill>
                  <a:schemeClr val="tx1"/>
                </a:solidFill>
                <a:effectLst/>
                <a:latin typeface="+mn-lt"/>
                <a:ea typeface="+mn-ea"/>
                <a:cs typeface="+mn-cs"/>
              </a:rPr>
              <a:t>    “I tell you, her sins—and they are many—have been forgiven, so she has shown me much love. But a person who is forgiven little shows only little love.”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Then Jesus said to the woman, “Your sins are forgiven.”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7:49</a:t>
            </a:r>
            <a:r>
              <a:rPr lang="en-US" sz="1200" kern="1200">
                <a:solidFill>
                  <a:schemeClr val="tx1"/>
                </a:solidFill>
                <a:effectLst/>
                <a:latin typeface="+mn-lt"/>
                <a:ea typeface="+mn-ea"/>
                <a:cs typeface="+mn-cs"/>
              </a:rPr>
              <a:t>    The men at the table said among themselves, “Who is this man, that he goes around forgiving sins?”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7:50</a:t>
            </a:r>
            <a:r>
              <a:rPr lang="en-US" sz="1200" kern="1200">
                <a:solidFill>
                  <a:schemeClr val="tx1"/>
                </a:solidFill>
                <a:effectLst/>
                <a:latin typeface="+mn-lt"/>
                <a:ea typeface="+mn-ea"/>
                <a:cs typeface="+mn-cs"/>
              </a:rPr>
              <a:t>    And Jesus said to the woman, “Your faith has saved you; go in peace.” </a:t>
            </a:r>
          </a:p>
        </p:txBody>
      </p:sp>
      <p:sp>
        <p:nvSpPr>
          <p:cNvPr id="4" name="Slide Number Placeholder 3"/>
          <p:cNvSpPr>
            <a:spLocks noGrp="1"/>
          </p:cNvSpPr>
          <p:nvPr>
            <p:ph type="sldNum" sz="quarter" idx="5"/>
          </p:nvPr>
        </p:nvSpPr>
        <p:spPr/>
        <p:txBody>
          <a:bodyPr/>
          <a:lstStyle/>
          <a:p>
            <a:fld id="{24ABA1A6-141C-43C4-AA7E-A02F3768BD78}" type="slidenum">
              <a:rPr lang="en-GB" smtClean="0"/>
              <a:t>29</a:t>
            </a:fld>
            <a:endParaRPr lang="en-GB"/>
          </a:p>
        </p:txBody>
      </p:sp>
    </p:spTree>
    <p:extLst>
      <p:ext uri="{BB962C8B-B14F-4D97-AF65-F5344CB8AC3E}">
        <p14:creationId xmlns:p14="http://schemas.microsoft.com/office/powerpoint/2010/main" val="687724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p:txBody>
      </p:sp>
    </p:spTree>
    <p:extLst>
      <p:ext uri="{BB962C8B-B14F-4D97-AF65-F5344CB8AC3E}">
        <p14:creationId xmlns:p14="http://schemas.microsoft.com/office/powerpoint/2010/main" val="3082820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1000 years ago, Pope Gregory preached a sermon that confused the two anointings of Jesus so that Mary Magdalene ended up being the illicit woman of Luke 7. This mixed her up with Mary of Bethany and also implied that she was a prostitute when, in fact, she had seven demons.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16:9</a:t>
            </a:r>
            <a:r>
              <a:rPr lang="en-US" dirty="0">
                <a:effectLst/>
                <a:latin typeface="Lucida Grande" panose="020B0600040502020204" pitchFamily="34" charset="0"/>
              </a:rPr>
              <a:t>    After Jesus rose from the dead early on Sunday morning, the first person who saw him was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the woman from whom he had cast out seven demons.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8:2</a:t>
            </a:r>
            <a:r>
              <a:rPr lang="en-US" dirty="0">
                <a:effectLst/>
                <a:latin typeface="Lucida Grande" panose="020B0600040502020204" pitchFamily="34" charset="0"/>
              </a:rPr>
              <a:t> along with some women who had been cured of evil spirits and diseases. Among them were Mary </a:t>
            </a:r>
            <a:r>
              <a:rPr lang="en-US" b="1" dirty="0">
                <a:solidFill>
                  <a:srgbClr val="FF2500"/>
                </a:solidFill>
                <a:effectLst/>
                <a:latin typeface="Lucida Grande" panose="020B0600040502020204" pitchFamily="34" charset="0"/>
              </a:rPr>
              <a:t>Magdalene</a:t>
            </a:r>
            <a:r>
              <a:rPr lang="en-US" dirty="0">
                <a:effectLst/>
                <a:latin typeface="Lucida Grande" panose="020B0600040502020204" pitchFamily="34" charset="0"/>
              </a:rPr>
              <a:t>, from whom he had cast out seven demons.</a:t>
            </a:r>
            <a:endParaRPr lang="en-US" dirty="0"/>
          </a:p>
          <a:p>
            <a:r>
              <a:rPr lang="en-US" dirty="0"/>
              <a:t>__________</a:t>
            </a:r>
          </a:p>
          <a:p>
            <a:r>
              <a:rPr lang="en-US" dirty="0"/>
              <a:t>Common-427</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LC-03-Controversy-17</a:t>
            </a:r>
          </a:p>
          <a:p>
            <a:r>
              <a:rPr lang="en-US" dirty="0"/>
              <a:t>NS-01-Matt15-28-slide 212</a:t>
            </a:r>
          </a:p>
          <a:p>
            <a:r>
              <a:rPr lang="en-US" dirty="0"/>
              <a:t>NS-02-Mark9-16-slide 145</a:t>
            </a:r>
          </a:p>
          <a:p>
            <a:r>
              <a:rPr lang="en-US" dirty="0"/>
              <a:t>NS-03-Luke13-24-slide 111</a:t>
            </a:r>
          </a:p>
          <a:p>
            <a:r>
              <a:rPr lang="en-US" dirty="0"/>
              <a:t>NS-04-John12-21-slide 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4817AE6-2AD1-6342-9A47-5FCA98C94FA0}"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1493319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7CBF2C-C978-6246-B7B6-C7D68BB496C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42" name="Rectangle 2"/>
          <p:cNvSpPr>
            <a:spLocks noGrp="1" noRot="1" noChangeAspect="1" noChangeArrowheads="1"/>
          </p:cNvSpPr>
          <p:nvPr>
            <p:ph type="sldImg"/>
          </p:nvPr>
        </p:nvSpPr>
        <p:spPr>
          <a:solidFill>
            <a:srgbClr val="FFFFFF"/>
          </a:solidFill>
          <a:ln/>
        </p:spPr>
      </p:sp>
      <p:sp>
        <p:nvSpPr>
          <p:cNvPr id="4198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Luke 7 stands alone in the anointings of Jesus as it was much earlier. </a:t>
            </a:r>
          </a:p>
          <a:p>
            <a:r>
              <a:rPr lang="en-US" dirty="0"/>
              <a:t>__________</a:t>
            </a:r>
          </a:p>
          <a:p>
            <a:r>
              <a:rPr lang="en-US" dirty="0"/>
              <a:t>Common-428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1200" dirty="0"/>
              <a:t>LC-03-Controversy-18</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t>NS-01-Matt15-28-slide 214</a:t>
            </a:r>
          </a:p>
          <a:p>
            <a:r>
              <a:rPr lang="en-US" dirty="0"/>
              <a:t>NS-02-Mark9-16-slide 147</a:t>
            </a:r>
          </a:p>
          <a:p>
            <a:r>
              <a:rPr lang="en-US" dirty="0"/>
              <a:t>NS-03-Luke13-24-slide 113</a:t>
            </a:r>
          </a:p>
          <a:p>
            <a:r>
              <a:rPr lang="en-US" dirty="0"/>
              <a:t>NS-04-John12-21-slide 27</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192845-2FE1-704A-937F-F8A638AB6EA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p:cNvSpPr>
          <p:nvPr>
            <p:ph type="sldImg"/>
          </p:nvPr>
        </p:nvSpPr>
        <p:spPr>
          <a:solidFill>
            <a:srgbClr val="FFFFFF"/>
          </a:solidFill>
          <a:ln/>
        </p:spPr>
      </p:sp>
      <p:sp>
        <p:nvSpPr>
          <p:cNvPr id="362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2400" dirty="0"/>
              <a:t>Luke 7 has in common with the Passion Week anointing many traits.</a:t>
            </a:r>
          </a:p>
          <a:p>
            <a:r>
              <a:rPr lang="en-US" sz="2400" dirty="0"/>
              <a:t>__________</a:t>
            </a:r>
          </a:p>
          <a:p>
            <a:r>
              <a:rPr lang="en-US" sz="2400" dirty="0"/>
              <a:t>Common-429</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LC-03-Controversy-17</a:t>
            </a:r>
          </a:p>
          <a:p>
            <a:r>
              <a:rPr lang="en-US" sz="2400" dirty="0"/>
              <a:t>NS-01-Matt15-28-slide 215</a:t>
            </a:r>
          </a:p>
          <a:p>
            <a:r>
              <a:rPr lang="en-US" sz="2400" dirty="0"/>
              <a:t>NS-02-Mark9-16-slide 148</a:t>
            </a:r>
          </a:p>
          <a:p>
            <a:r>
              <a:rPr lang="en-US" sz="2400" dirty="0"/>
              <a:t>NS-03-Luke13-24-slide 114</a:t>
            </a:r>
          </a:p>
          <a:p>
            <a:r>
              <a:rPr lang="en-US" sz="2400" dirty="0"/>
              <a:t>NS-04-John12-21-slide 28</a:t>
            </a:r>
          </a:p>
          <a:p>
            <a:pPr eaLnBrk="1" hangingPunct="1">
              <a:spcBef>
                <a:spcPct val="0"/>
              </a:spcBef>
            </a:pPr>
            <a:endParaRPr lang="en-US" sz="2400"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1FBC4-598A-E849-A7FB-2873D406B6B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4546" name="Rectangle 2"/>
          <p:cNvSpPr>
            <a:spLocks noGrp="1" noRot="1" noChangeAspect="1" noChangeArrowheads="1"/>
          </p:cNvSpPr>
          <p:nvPr>
            <p:ph type="sldImg"/>
          </p:nvPr>
        </p:nvSpPr>
        <p:spPr>
          <a:solidFill>
            <a:srgbClr val="FFFFFF"/>
          </a:solidFill>
          <a:ln/>
        </p:spPr>
      </p:sp>
      <p:sp>
        <p:nvSpPr>
          <p:cNvPr id="36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2400" dirty="0"/>
              <a:t>Significant differences between these two anointings show them to be two separate but similar events.</a:t>
            </a:r>
          </a:p>
          <a:p>
            <a:r>
              <a:rPr lang="en-US" sz="2400" dirty="0"/>
              <a:t>__________</a:t>
            </a:r>
          </a:p>
          <a:p>
            <a:r>
              <a:rPr lang="en-US" sz="2400" dirty="0"/>
              <a:t>Common-430</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sz="2400" dirty="0"/>
              <a:t>LC-03-Controversy-18</a:t>
            </a:r>
          </a:p>
          <a:p>
            <a:r>
              <a:rPr lang="en-US" sz="2400" dirty="0"/>
              <a:t>NS-01-Matt15-28-slide 216</a:t>
            </a:r>
          </a:p>
          <a:p>
            <a:r>
              <a:rPr lang="en-US" sz="2400" dirty="0"/>
              <a:t>NS-02-Mark9-16-slide 149</a:t>
            </a:r>
          </a:p>
          <a:p>
            <a:r>
              <a:rPr lang="en-US" sz="2400" dirty="0"/>
              <a:t>NS-03-Luke13-24-slide 115</a:t>
            </a:r>
          </a:p>
          <a:p>
            <a:r>
              <a:rPr lang="en-US" sz="2400" dirty="0"/>
              <a:t>NS-04-John12-21-slide 29</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Women Who Followed Jesus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8:1</a:t>
            </a:r>
            <a:r>
              <a:rPr lang="en-US" sz="1200" kern="1200">
                <a:solidFill>
                  <a:schemeClr val="tx1"/>
                </a:solidFill>
                <a:effectLst/>
                <a:latin typeface="+mn-lt"/>
                <a:ea typeface="+mn-ea"/>
                <a:cs typeface="+mn-cs"/>
              </a:rPr>
              <a:t>    Soon afterward, Jesus began a tour of the nearby towns and villages, preaching and announcing the Good News about the Kingdom of God. He took his twelve disciples with him,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along with some women who had been cured of evil spirits and diseases. Among them were Mary Magdalene, from whom he had cast out seven demons;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Joanna, the wife of Chuza, Herod’s business manager; Susanna; and many others who were contributing from their own resources to support Jesus and his disciples. </a:t>
            </a:r>
          </a:p>
        </p:txBody>
      </p:sp>
      <p:sp>
        <p:nvSpPr>
          <p:cNvPr id="4" name="Slide Number Placeholder 3"/>
          <p:cNvSpPr>
            <a:spLocks noGrp="1"/>
          </p:cNvSpPr>
          <p:nvPr>
            <p:ph type="sldNum" sz="quarter" idx="5"/>
          </p:nvPr>
        </p:nvSpPr>
        <p:spPr/>
        <p:txBody>
          <a:bodyPr/>
          <a:lstStyle/>
          <a:p>
            <a:fld id="{24ABA1A6-141C-43C4-AA7E-A02F3768BD78}" type="slidenum">
              <a:rPr lang="en-GB" smtClean="0"/>
              <a:t>34</a:t>
            </a:fld>
            <a:endParaRPr lang="en-GB"/>
          </a:p>
        </p:txBody>
      </p:sp>
    </p:spTree>
    <p:extLst>
      <p:ext uri="{BB962C8B-B14F-4D97-AF65-F5344CB8AC3E}">
        <p14:creationId xmlns:p14="http://schemas.microsoft.com/office/powerpoint/2010/main" val="2664498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and the Prince of Demons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12:22</a:t>
            </a:r>
            <a:r>
              <a:rPr lang="en-US" sz="1200" kern="1200">
                <a:solidFill>
                  <a:schemeClr val="tx1"/>
                </a:solidFill>
                <a:effectLst/>
                <a:latin typeface="+mn-lt"/>
                <a:ea typeface="+mn-ea"/>
                <a:cs typeface="+mn-cs"/>
              </a:rPr>
              <a:t>    Then a demon-possessed man, who was blind and couldn’t speak, was brought to Jesus. He healed the man so that he could both speak and see.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The crowd was amazed and asked, “Could it be that Jesus is the Son of David, the Messiah?”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12:24</a:t>
            </a:r>
            <a:r>
              <a:rPr lang="en-US" sz="1200" kern="1200">
                <a:solidFill>
                  <a:schemeClr val="tx1"/>
                </a:solidFill>
                <a:effectLst/>
                <a:latin typeface="+mn-lt"/>
                <a:ea typeface="+mn-ea"/>
                <a:cs typeface="+mn-cs"/>
              </a:rPr>
              <a:t>    But when the Pharisees heard about the miracle, they said, “No wonder he can cast out demons. He gets his power from Satan, the prince of demons.”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12:25</a:t>
            </a:r>
            <a:r>
              <a:rPr lang="en-US" sz="1200" kern="1200">
                <a:solidFill>
                  <a:schemeClr val="tx1"/>
                </a:solidFill>
                <a:effectLst/>
                <a:latin typeface="+mn-lt"/>
                <a:ea typeface="+mn-ea"/>
                <a:cs typeface="+mn-cs"/>
              </a:rPr>
              <a:t>    Jesus knew their thoughts and replied, “Any kingdom divided by civil war is doomed. A town or family splintered by feuding will fall apart.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And if Satan is casting out Satan, he is divided and fighting against himself. His own kingdom will not survive.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And if I am empowered by Satan, what about your own exorcists? They cast out demons, too, so they will condemn you for what you have said.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But if I am casting out demons by the Spirit of God, then the Kingdom of God has arrived among you.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who is powerful enough to enter the house of a strong man and plunder his goods? Only someone even stronger—someone who could tie him up and then plunder his house.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12:30</a:t>
            </a:r>
            <a:r>
              <a:rPr lang="en-US" sz="1200" kern="1200">
                <a:solidFill>
                  <a:schemeClr val="tx1"/>
                </a:solidFill>
                <a:effectLst/>
                <a:latin typeface="+mn-lt"/>
                <a:ea typeface="+mn-ea"/>
                <a:cs typeface="+mn-cs"/>
              </a:rPr>
              <a:t>    “Anyone who isn’t with me opposes me, and anyone who isn’t working with me is actually working against me.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12:31</a:t>
            </a:r>
            <a:r>
              <a:rPr lang="en-US" sz="1200" kern="1200">
                <a:solidFill>
                  <a:schemeClr val="tx1"/>
                </a:solidFill>
                <a:effectLst/>
                <a:latin typeface="+mn-lt"/>
                <a:ea typeface="+mn-ea"/>
                <a:cs typeface="+mn-cs"/>
              </a:rPr>
              <a:t>    “So I tell you, every sin and blasphemy can be forgiven—except blasphemy against the Holy Spirit, which will never be forgiven.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Anyone who speaks against the Son of Man can be forgiven, but anyone who speaks against the Holy Spirit will never be forgiven, either in this world or in the world to come.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12:33</a:t>
            </a:r>
            <a:r>
              <a:rPr lang="en-US" sz="1200" kern="1200">
                <a:solidFill>
                  <a:schemeClr val="tx1"/>
                </a:solidFill>
                <a:effectLst/>
                <a:latin typeface="+mn-lt"/>
                <a:ea typeface="+mn-ea"/>
                <a:cs typeface="+mn-cs"/>
              </a:rPr>
              <a:t>    “A tree is identified by its fruit. If a tree is good, its fruit will be good. If a tree is bad, its fruit will be bad.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You brood of snakes! How could evil men like you speak what is good and right? For whatever is in your heart determines what you say.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A good person produces good things from the treasury of a good heart, and an evil person produces evil things from the treasury of an evil heart.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And I tell you this, you must give an account on judgment day for every idle word you speak.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The words you say will either acquit you or condemn you.”</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Jesus and the Prince of Demons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3:20</a:t>
            </a:r>
            <a:r>
              <a:rPr lang="en-US" sz="1200" kern="1200">
                <a:solidFill>
                  <a:schemeClr val="tx1"/>
                </a:solidFill>
                <a:effectLst/>
                <a:latin typeface="+mn-lt"/>
                <a:ea typeface="+mn-ea"/>
                <a:cs typeface="+mn-cs"/>
              </a:rPr>
              <a:t>    One time Jesus entered a house, and the crowds began to gather again. Soon he and his disciples couldn’t even find time to eat.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When his family heard what was happening, they tried to take him away. “He’s out of his mind,” they said.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3:22</a:t>
            </a:r>
            <a:r>
              <a:rPr lang="en-US" sz="1200" kern="1200">
                <a:solidFill>
                  <a:schemeClr val="tx1"/>
                </a:solidFill>
                <a:effectLst/>
                <a:latin typeface="+mn-lt"/>
                <a:ea typeface="+mn-ea"/>
                <a:cs typeface="+mn-cs"/>
              </a:rPr>
              <a:t>    But the teachers of religious law who had arrived from Jerusalem said, “He’s possessed by Satan, the prince of demons. That’s where he gets the power to cast out demons.”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3:23</a:t>
            </a:r>
            <a:r>
              <a:rPr lang="en-US" sz="1200" kern="1200">
                <a:solidFill>
                  <a:schemeClr val="tx1"/>
                </a:solidFill>
                <a:effectLst/>
                <a:latin typeface="+mn-lt"/>
                <a:ea typeface="+mn-ea"/>
                <a:cs typeface="+mn-cs"/>
              </a:rPr>
              <a:t>    Jesus called them over and responded with an illustration. “How can Satan cast out Satan?” he asked.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“A kingdom divided by civil war will collapse.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Similarly, a family splintered by feuding will fall apart.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And if Satan is divided and fights against himself, how can he stand? He would never survive.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Let me illustrate this further. Who is powerful enough to enter the house of a strong man and plunder his goods? Only someone even stronger—someone who could tie him up and then plunder his house.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3:28</a:t>
            </a:r>
            <a:r>
              <a:rPr lang="en-US" sz="1200" kern="1200">
                <a:solidFill>
                  <a:schemeClr val="tx1"/>
                </a:solidFill>
                <a:effectLst/>
                <a:latin typeface="+mn-lt"/>
                <a:ea typeface="+mn-ea"/>
                <a:cs typeface="+mn-cs"/>
              </a:rPr>
              <a:t>    “I tell you the truth, all sin and blasphemy can be forgiven,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but anyone who blasphemes the Holy Spirit will never be forgiven. This is a sin with eternal consequences.”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He told them this because they were saying, “He’s possessed by an evil spirit.” </a:t>
            </a:r>
          </a:p>
        </p:txBody>
      </p:sp>
      <p:sp>
        <p:nvSpPr>
          <p:cNvPr id="4" name="Slide Number Placeholder 3"/>
          <p:cNvSpPr>
            <a:spLocks noGrp="1"/>
          </p:cNvSpPr>
          <p:nvPr>
            <p:ph type="sldNum" sz="quarter" idx="5"/>
          </p:nvPr>
        </p:nvSpPr>
        <p:spPr/>
        <p:txBody>
          <a:bodyPr/>
          <a:lstStyle/>
          <a:p>
            <a:fld id="{24ABA1A6-141C-43C4-AA7E-A02F3768BD78}" type="slidenum">
              <a:rPr lang="en-GB" smtClean="0"/>
              <a:t>35</a:t>
            </a:fld>
            <a:endParaRPr lang="en-GB"/>
          </a:p>
        </p:txBody>
      </p:sp>
    </p:spTree>
    <p:extLst>
      <p:ext uri="{BB962C8B-B14F-4D97-AF65-F5344CB8AC3E}">
        <p14:creationId xmlns:p14="http://schemas.microsoft.com/office/powerpoint/2010/main" val="15893818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6:37</a:t>
            </a:r>
            <a:r>
              <a:rPr lang="en-US" dirty="0">
                <a:solidFill>
                  <a:srgbClr val="FF2500"/>
                </a:solidFill>
                <a:effectLst/>
                <a:latin typeface="Lucida Grande" panose="020B0600040502020204" pitchFamily="34" charset="0"/>
              </a:rPr>
              <a:t> However, those the Father has given me will come to me, and I will never reject them (NLT).</a:t>
            </a:r>
          </a:p>
        </p:txBody>
      </p:sp>
      <p:sp>
        <p:nvSpPr>
          <p:cNvPr id="4" name="Slide Number Placeholder 3"/>
          <p:cNvSpPr>
            <a:spLocks noGrp="1"/>
          </p:cNvSpPr>
          <p:nvPr>
            <p:ph type="sldNum" sz="quarter" idx="5"/>
          </p:nvPr>
        </p:nvSpPr>
        <p:spPr/>
        <p:txBody>
          <a:bodyPr/>
          <a:lstStyle/>
          <a:p>
            <a:fld id="{24ABA1A6-141C-43C4-AA7E-A02F3768BD78}" type="slidenum">
              <a:rPr lang="en-GB" smtClean="0"/>
              <a:t>46</a:t>
            </a:fld>
            <a:endParaRPr lang="en-GB"/>
          </a:p>
        </p:txBody>
      </p:sp>
    </p:spTree>
    <p:extLst>
      <p:ext uri="{BB962C8B-B14F-4D97-AF65-F5344CB8AC3E}">
        <p14:creationId xmlns:p14="http://schemas.microsoft.com/office/powerpoint/2010/main" val="24791271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Sign of Jonah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12:38</a:t>
            </a:r>
            <a:r>
              <a:rPr lang="en-US" sz="1200" kern="1200">
                <a:solidFill>
                  <a:schemeClr val="tx1"/>
                </a:solidFill>
                <a:effectLst/>
                <a:latin typeface="+mn-lt"/>
                <a:ea typeface="+mn-ea"/>
                <a:cs typeface="+mn-cs"/>
              </a:rPr>
              <a:t>    One day some teachers of religious law and Pharisees came to Jesus and said, “Teacher, we want you to show us a miraculous sign to prove your authority.”</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12:39</a:t>
            </a:r>
            <a:r>
              <a:rPr lang="en-US" sz="1200" kern="1200">
                <a:solidFill>
                  <a:schemeClr val="tx1"/>
                </a:solidFill>
                <a:effectLst/>
                <a:latin typeface="+mn-lt"/>
                <a:ea typeface="+mn-ea"/>
                <a:cs typeface="+mn-cs"/>
              </a:rPr>
              <a:t>    But Jesus replied, “Only an evil, adulterous generation would demand a miraculous sign; but the only sign I will give them is the sign of the prophet Jonah.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For as Jonah was in the belly of the great fish for three days and three nights, so will the Son of Man be in the heart of the earth for three days and three nights.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12:41</a:t>
            </a:r>
            <a:r>
              <a:rPr lang="en-US" sz="1200" kern="1200">
                <a:solidFill>
                  <a:schemeClr val="tx1"/>
                </a:solidFill>
                <a:effectLst/>
                <a:latin typeface="+mn-lt"/>
                <a:ea typeface="+mn-ea"/>
                <a:cs typeface="+mn-cs"/>
              </a:rPr>
              <a:t>    “The people of Nineveh will stand up against this generation on judgment day and condemn it, for they repented of their sins at the preaching of Jonah. Now someone greater than Jonah is here—but you refuse to repent.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The queen of Sheba will also stand up against this generation on judgment day and condemn it, for she came from a distant land to hear the wisdom of Solomon. Now someone greater than Solomon is here—but you refuse to listen.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12:43</a:t>
            </a:r>
            <a:r>
              <a:rPr lang="en-US" sz="1200" kern="1200">
                <a:solidFill>
                  <a:schemeClr val="tx1"/>
                </a:solidFill>
                <a:effectLst/>
                <a:latin typeface="+mn-lt"/>
                <a:ea typeface="+mn-ea"/>
                <a:cs typeface="+mn-cs"/>
              </a:rPr>
              <a:t>    “When an evil spirit leaves a person, it goes into the desert, seeking rest but finding none. </a:t>
            </a:r>
            <a:r>
              <a:rPr lang="en-US" sz="1200" b="1" kern="1200" baseline="30000">
                <a:solidFill>
                  <a:schemeClr val="tx1"/>
                </a:solidFill>
                <a:effectLst/>
                <a:latin typeface="+mn-lt"/>
                <a:ea typeface="+mn-ea"/>
                <a:cs typeface="+mn-cs"/>
              </a:rPr>
              <a:t>44</a:t>
            </a:r>
            <a:r>
              <a:rPr lang="en-US" sz="1200" kern="1200">
                <a:solidFill>
                  <a:schemeClr val="tx1"/>
                </a:solidFill>
                <a:effectLst/>
                <a:latin typeface="+mn-lt"/>
                <a:ea typeface="+mn-ea"/>
                <a:cs typeface="+mn-cs"/>
              </a:rPr>
              <a:t> Then it says, ‘I will return to the person I came from.’ So it returns and finds its former home empty, swept, and in order. </a:t>
            </a:r>
            <a:r>
              <a:rPr lang="en-US" sz="1200" b="1" kern="1200" baseline="30000">
                <a:solidFill>
                  <a:schemeClr val="tx1"/>
                </a:solidFill>
                <a:effectLst/>
                <a:latin typeface="+mn-lt"/>
                <a:ea typeface="+mn-ea"/>
                <a:cs typeface="+mn-cs"/>
              </a:rPr>
              <a:t>45</a:t>
            </a:r>
            <a:r>
              <a:rPr lang="en-US" sz="1200" kern="1200">
                <a:solidFill>
                  <a:schemeClr val="tx1"/>
                </a:solidFill>
                <a:effectLst/>
                <a:latin typeface="+mn-lt"/>
                <a:ea typeface="+mn-ea"/>
                <a:cs typeface="+mn-cs"/>
              </a:rPr>
              <a:t> Then the spirit finds seven other spirits more evil than itself, and they all enter the person and live there. And so that person is worse off than before. That will be the experience of this evil generation.” </a:t>
            </a:r>
          </a:p>
        </p:txBody>
      </p:sp>
      <p:sp>
        <p:nvSpPr>
          <p:cNvPr id="4" name="Slide Number Placeholder 3"/>
          <p:cNvSpPr>
            <a:spLocks noGrp="1"/>
          </p:cNvSpPr>
          <p:nvPr>
            <p:ph type="sldNum" sz="quarter" idx="5"/>
          </p:nvPr>
        </p:nvSpPr>
        <p:spPr/>
        <p:txBody>
          <a:bodyPr/>
          <a:lstStyle/>
          <a:p>
            <a:fld id="{24ABA1A6-141C-43C4-AA7E-A02F3768BD78}" type="slidenum">
              <a:rPr lang="en-GB" smtClean="0"/>
              <a:t>47</a:t>
            </a:fld>
            <a:endParaRPr lang="en-GB"/>
          </a:p>
        </p:txBody>
      </p:sp>
    </p:spTree>
    <p:extLst>
      <p:ext uri="{BB962C8B-B14F-4D97-AF65-F5344CB8AC3E}">
        <p14:creationId xmlns:p14="http://schemas.microsoft.com/office/powerpoint/2010/main" val="2454913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Was she beautiful?</a:t>
            </a:r>
          </a:p>
          <a:p>
            <a:r>
              <a:rPr lang="en-US" dirty="0"/>
              <a:t>Did Solomon father a child with her as one tradition says? (See the book subtitle: The Loves of King Solomon.)</a:t>
            </a:r>
          </a:p>
          <a:p>
            <a:r>
              <a:rPr lang="en-US" dirty="0"/>
              <a:t>These questions are not answered in the text—but we should expect rumors to abound.</a:t>
            </a:r>
          </a:p>
          <a:p>
            <a:r>
              <a:rPr lang="en-US" dirty="0"/>
              <a:t>The key idea of 1 Kings is that Solomon’s fame spread far and wide when he was walking with God.</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083870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True Family of Jesus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12:46</a:t>
            </a:r>
            <a:r>
              <a:rPr lang="en-US" sz="1200" kern="1200">
                <a:solidFill>
                  <a:schemeClr val="tx1"/>
                </a:solidFill>
                <a:effectLst/>
                <a:latin typeface="+mn-lt"/>
                <a:ea typeface="+mn-ea"/>
                <a:cs typeface="+mn-cs"/>
              </a:rPr>
              <a:t>    As Jesus was speaking to the crowd, his mother and brothers stood outside, asking to speak to him. </a:t>
            </a:r>
            <a:r>
              <a:rPr lang="en-US" sz="1200" b="1" kern="1200" baseline="30000">
                <a:solidFill>
                  <a:schemeClr val="tx1"/>
                </a:solidFill>
                <a:effectLst/>
                <a:latin typeface="+mn-lt"/>
                <a:ea typeface="+mn-ea"/>
                <a:cs typeface="+mn-cs"/>
              </a:rPr>
              <a:t>47</a:t>
            </a:r>
            <a:r>
              <a:rPr lang="en-US" sz="1200" kern="1200">
                <a:solidFill>
                  <a:schemeClr val="tx1"/>
                </a:solidFill>
                <a:effectLst/>
                <a:latin typeface="+mn-lt"/>
                <a:ea typeface="+mn-ea"/>
                <a:cs typeface="+mn-cs"/>
              </a:rPr>
              <a:t> Someone told Jesus, “Your mother and your brothers are standing outside, and they want to speak to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12:48</a:t>
            </a:r>
            <a:r>
              <a:rPr lang="en-US" sz="1200" kern="1200">
                <a:solidFill>
                  <a:schemeClr val="tx1"/>
                </a:solidFill>
                <a:effectLst/>
                <a:latin typeface="+mn-lt"/>
                <a:ea typeface="+mn-ea"/>
                <a:cs typeface="+mn-cs"/>
              </a:rPr>
              <a:t>    Jesus asked, “Who is my mother? Who are my brothers?” </a:t>
            </a:r>
            <a:r>
              <a:rPr lang="en-US" sz="1200" b="1" kern="1200" baseline="30000">
                <a:solidFill>
                  <a:schemeClr val="tx1"/>
                </a:solidFill>
                <a:effectLst/>
                <a:latin typeface="+mn-lt"/>
                <a:ea typeface="+mn-ea"/>
                <a:cs typeface="+mn-cs"/>
              </a:rPr>
              <a:t>49</a:t>
            </a:r>
            <a:r>
              <a:rPr lang="en-US" sz="1200" kern="1200">
                <a:solidFill>
                  <a:schemeClr val="tx1"/>
                </a:solidFill>
                <a:effectLst/>
                <a:latin typeface="+mn-lt"/>
                <a:ea typeface="+mn-ea"/>
                <a:cs typeface="+mn-cs"/>
              </a:rPr>
              <a:t> Then he pointed to his disciples and said, “Look, these are my mother and brothers. </a:t>
            </a:r>
            <a:r>
              <a:rPr lang="en-US" sz="1200" b="1" kern="1200" baseline="30000">
                <a:solidFill>
                  <a:schemeClr val="tx1"/>
                </a:solidFill>
                <a:effectLst/>
                <a:latin typeface="+mn-lt"/>
                <a:ea typeface="+mn-ea"/>
                <a:cs typeface="+mn-cs"/>
              </a:rPr>
              <a:t>50</a:t>
            </a:r>
            <a:r>
              <a:rPr lang="en-US" sz="1200" kern="1200">
                <a:solidFill>
                  <a:schemeClr val="tx1"/>
                </a:solidFill>
                <a:effectLst/>
                <a:latin typeface="+mn-lt"/>
                <a:ea typeface="+mn-ea"/>
                <a:cs typeface="+mn-cs"/>
              </a:rPr>
              <a:t> Anyone who does the will of my Father in heaven is my brother and sister and mother!”</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The True Family of Jesus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3:31</a:t>
            </a:r>
            <a:r>
              <a:rPr lang="en-US" sz="1200" kern="1200">
                <a:solidFill>
                  <a:schemeClr val="tx1"/>
                </a:solidFill>
                <a:effectLst/>
                <a:latin typeface="+mn-lt"/>
                <a:ea typeface="+mn-ea"/>
                <a:cs typeface="+mn-cs"/>
              </a:rPr>
              <a:t>    Then Jesus’ mother and brothers came to see him. They stood outside and sent word for him to come out and talk with them.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There was a crowd sitting around Jesus, and someone said, “Your mother and your brothers are outside asking for you.”</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3:33</a:t>
            </a:r>
            <a:r>
              <a:rPr lang="en-US" sz="1200" kern="1200">
                <a:solidFill>
                  <a:schemeClr val="tx1"/>
                </a:solidFill>
                <a:effectLst/>
                <a:latin typeface="+mn-lt"/>
                <a:ea typeface="+mn-ea"/>
                <a:cs typeface="+mn-cs"/>
              </a:rPr>
              <a:t>    Jesus replied, “Who is my mother? Who are my brothers?”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Then he looked at those around him and said, “Look, these are my mother and brothers.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Anyone who does God’s will is my brother and sister and mother.”</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True Family of Jesus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8:19</a:t>
            </a:r>
            <a:r>
              <a:rPr lang="en-US" sz="1200" kern="1200">
                <a:solidFill>
                  <a:schemeClr val="tx1"/>
                </a:solidFill>
                <a:effectLst/>
                <a:latin typeface="+mn-lt"/>
                <a:ea typeface="+mn-ea"/>
                <a:cs typeface="+mn-cs"/>
              </a:rPr>
              <a:t>    Then Jesus’ mother and brothers came to see him, but they couldn’t get to him because of the crowd.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Someone told Jesus, “Your mother and your brothers are standing outside, and they want to see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8:21</a:t>
            </a:r>
            <a:r>
              <a:rPr lang="en-US" sz="1200" kern="1200">
                <a:solidFill>
                  <a:schemeClr val="tx1"/>
                </a:solidFill>
                <a:effectLst/>
                <a:latin typeface="+mn-lt"/>
                <a:ea typeface="+mn-ea"/>
                <a:cs typeface="+mn-cs"/>
              </a:rPr>
              <a:t>    Jesus replied, “My mother and my brothers are all those who hear God’s word and obey it.” </a:t>
            </a:r>
          </a:p>
        </p:txBody>
      </p:sp>
      <p:sp>
        <p:nvSpPr>
          <p:cNvPr id="4" name="Slide Number Placeholder 3"/>
          <p:cNvSpPr>
            <a:spLocks noGrp="1"/>
          </p:cNvSpPr>
          <p:nvPr>
            <p:ph type="sldNum" sz="quarter" idx="5"/>
          </p:nvPr>
        </p:nvSpPr>
        <p:spPr/>
        <p:txBody>
          <a:bodyPr/>
          <a:lstStyle/>
          <a:p>
            <a:fld id="{24ABA1A6-141C-43C4-AA7E-A02F3768BD78}" type="slidenum">
              <a:rPr lang="en-GB" smtClean="0"/>
              <a:t>51</a:t>
            </a:fld>
            <a:endParaRPr lang="en-GB"/>
          </a:p>
        </p:txBody>
      </p:sp>
    </p:spTree>
    <p:extLst>
      <p:ext uri="{BB962C8B-B14F-4D97-AF65-F5344CB8AC3E}">
        <p14:creationId xmlns:p14="http://schemas.microsoft.com/office/powerpoint/2010/main" val="2760758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7803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DC34142-D699-F44E-A472-7D6AED9A247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02" name="Rectangle 2"/>
          <p:cNvSpPr>
            <a:spLocks noGrp="1" noRot="1" noChangeAspect="1" noChangeArrowheads="1"/>
          </p:cNvSpPr>
          <p:nvPr>
            <p:ph type="sldImg"/>
          </p:nvPr>
        </p:nvSpPr>
        <p:spPr>
          <a:solidFill>
            <a:srgbClr val="FFFFFF"/>
          </a:solidFill>
          <a:ln/>
        </p:spPr>
      </p:sp>
      <p:sp>
        <p:nvSpPr>
          <p:cNvPr id="256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Usually, we also offer a single subject-purpose statement for a biblical book. Again, Matthew is exceptional as it teaches about Jesus for both unbelievers (evangelistic purpose) and believers (discipleship purpose).</a:t>
            </a:r>
          </a:p>
        </p:txBody>
      </p:sp>
    </p:spTree>
    <p:extLst>
      <p:ext uri="{BB962C8B-B14F-4D97-AF65-F5344CB8AC3E}">
        <p14:creationId xmlns:p14="http://schemas.microsoft.com/office/powerpoint/2010/main" val="7120268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9678C5F-2A81-0643-B71E-83140F95588B}"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charset="0"/>
                <a:ea typeface="ＭＳ Ｐゴシック" charset="0"/>
                <a:cs typeface="ＭＳ Ｐゴシック" charset="0"/>
              </a:rPr>
              <a:t>The title includes both the Jewish (Messiah) and Gentile (Church) elements in the book. The outline follows a threefold outline of (1) proofs, (2) responses, and (3) results.</a:t>
            </a:r>
          </a:p>
        </p:txBody>
      </p:sp>
    </p:spTree>
    <p:extLst>
      <p:ext uri="{BB962C8B-B14F-4D97-AF65-F5344CB8AC3E}">
        <p14:creationId xmlns:p14="http://schemas.microsoft.com/office/powerpoint/2010/main" val="2378709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6C9B63-9BCD-1745-B3F5-E74D27EB6DC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Parable of the Farmer Scattering Seed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13:1</a:t>
            </a:r>
            <a:r>
              <a:rPr lang="en-US" sz="1200" kern="1200">
                <a:solidFill>
                  <a:schemeClr val="tx1"/>
                </a:solidFill>
                <a:effectLst/>
                <a:latin typeface="+mn-lt"/>
                <a:ea typeface="+mn-ea"/>
                <a:cs typeface="+mn-cs"/>
              </a:rPr>
              <a:t>    Later that same day Jesus left the house and sat beside the lake.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A large crowd soon gathered around him, so he got into a boat. Then he sat there and taught as the people stood on the shore.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He told many stories in the form of parables, such as this one: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“Listen! A farmer went out to plant some seeds.</a:t>
            </a:r>
          </a:p>
          <a:p>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As he scattered them across his field, some seeds fell on a footpath, and the birds came and ate them.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Other seeds fell on shallow soil with underlying rock. The seeds sprouted quickly because the soil was shallow.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the plants soon wilted under the hot sun, and since they didn’t have deep roots, they died.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Other seeds fell among thorns that grew up and choked out the tender plants.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Still other seeds fell on fertile soil, and they produced a crop that was thirty, sixty, and even a hundred times as much as had been planted!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Anyone with ears to hear should listen and understand.”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13:10</a:t>
            </a:r>
            <a:r>
              <a:rPr lang="en-US" sz="1200" kern="1200">
                <a:solidFill>
                  <a:schemeClr val="tx1"/>
                </a:solidFill>
                <a:effectLst/>
                <a:latin typeface="+mn-lt"/>
                <a:ea typeface="+mn-ea"/>
                <a:cs typeface="+mn-cs"/>
              </a:rPr>
              <a:t>    His disciples came and asked him, “Why do you use parables when you talk to the people?”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13:11</a:t>
            </a:r>
            <a:r>
              <a:rPr lang="en-US" sz="1200" kern="1200">
                <a:solidFill>
                  <a:schemeClr val="tx1"/>
                </a:solidFill>
                <a:effectLst/>
                <a:latin typeface="+mn-lt"/>
                <a:ea typeface="+mn-ea"/>
                <a:cs typeface="+mn-cs"/>
              </a:rPr>
              <a:t>    He replied, “You are permitted to understand the secrets of the Kingdom of Heaven, but others are not.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To those who listen to my teaching, more understanding will be given, and they will have an abundance of knowledge. But for those who are not listening, even what little understanding they have will be taken away from them.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That is why I use these parables,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For they look, but they don’t really see.</a:t>
            </a:r>
          </a:p>
          <a:p>
            <a:r>
              <a:rPr lang="en-US" sz="1200" kern="1200">
                <a:solidFill>
                  <a:schemeClr val="tx1"/>
                </a:solidFill>
                <a:effectLst/>
                <a:latin typeface="+mn-lt"/>
                <a:ea typeface="+mn-ea"/>
                <a:cs typeface="+mn-cs"/>
              </a:rPr>
              <a:t>They hear, but they don’t really listen or understand.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13:14</a:t>
            </a:r>
            <a:r>
              <a:rPr lang="en-US" sz="1200" kern="1200">
                <a:solidFill>
                  <a:schemeClr val="tx1"/>
                </a:solidFill>
                <a:effectLst/>
                <a:latin typeface="+mn-lt"/>
                <a:ea typeface="+mn-ea"/>
                <a:cs typeface="+mn-cs"/>
              </a:rPr>
              <a:t>    This fulfills the prophecy of Isaiah that says,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‘When you hear what I say,</a:t>
            </a:r>
          </a:p>
          <a:p>
            <a:r>
              <a:rPr lang="en-US" sz="1200" kern="1200">
                <a:solidFill>
                  <a:schemeClr val="tx1"/>
                </a:solidFill>
                <a:effectLst/>
                <a:latin typeface="+mn-lt"/>
                <a:ea typeface="+mn-ea"/>
                <a:cs typeface="+mn-cs"/>
              </a:rPr>
              <a:t>you will not understand.</a:t>
            </a:r>
          </a:p>
          <a:p>
            <a:r>
              <a:rPr lang="en-US" sz="1200" kern="1200">
                <a:solidFill>
                  <a:schemeClr val="tx1"/>
                </a:solidFill>
                <a:effectLst/>
                <a:latin typeface="+mn-lt"/>
                <a:ea typeface="+mn-ea"/>
                <a:cs typeface="+mn-cs"/>
              </a:rPr>
              <a:t>When you see what I do,</a:t>
            </a:r>
          </a:p>
          <a:p>
            <a:r>
              <a:rPr lang="en-US" sz="1200" kern="1200">
                <a:solidFill>
                  <a:schemeClr val="tx1"/>
                </a:solidFill>
                <a:effectLst/>
                <a:latin typeface="+mn-lt"/>
                <a:ea typeface="+mn-ea"/>
                <a:cs typeface="+mn-cs"/>
              </a:rPr>
              <a:t>you will not comprehend.</a:t>
            </a:r>
          </a:p>
          <a:p>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For the hearts of these people are hardened,</a:t>
            </a:r>
          </a:p>
          <a:p>
            <a:r>
              <a:rPr lang="en-US" sz="1200" kern="1200">
                <a:solidFill>
                  <a:schemeClr val="tx1"/>
                </a:solidFill>
                <a:effectLst/>
                <a:latin typeface="+mn-lt"/>
                <a:ea typeface="+mn-ea"/>
                <a:cs typeface="+mn-cs"/>
              </a:rPr>
              <a:t>and their ears cannot hear,</a:t>
            </a:r>
          </a:p>
          <a:p>
            <a:r>
              <a:rPr lang="en-US" sz="1200" kern="1200">
                <a:solidFill>
                  <a:schemeClr val="tx1"/>
                </a:solidFill>
                <a:effectLst/>
                <a:latin typeface="+mn-lt"/>
                <a:ea typeface="+mn-ea"/>
                <a:cs typeface="+mn-cs"/>
              </a:rPr>
              <a:t>and they have closed their eyes—</a:t>
            </a:r>
          </a:p>
          <a:p>
            <a:r>
              <a:rPr lang="en-US" sz="1200" kern="1200">
                <a:solidFill>
                  <a:schemeClr val="tx1"/>
                </a:solidFill>
                <a:effectLst/>
                <a:latin typeface="+mn-lt"/>
                <a:ea typeface="+mn-ea"/>
                <a:cs typeface="+mn-cs"/>
              </a:rPr>
              <a:t>so their eyes cannot see,</a:t>
            </a:r>
          </a:p>
          <a:p>
            <a:r>
              <a:rPr lang="en-US" sz="1200" kern="1200">
                <a:solidFill>
                  <a:schemeClr val="tx1"/>
                </a:solidFill>
                <a:effectLst/>
                <a:latin typeface="+mn-lt"/>
                <a:ea typeface="+mn-ea"/>
                <a:cs typeface="+mn-cs"/>
              </a:rPr>
              <a:t>and their ears cannot hear,</a:t>
            </a:r>
          </a:p>
          <a:p>
            <a:r>
              <a:rPr lang="en-US" sz="1200" kern="1200">
                <a:solidFill>
                  <a:schemeClr val="tx1"/>
                </a:solidFill>
                <a:effectLst/>
                <a:latin typeface="+mn-lt"/>
                <a:ea typeface="+mn-ea"/>
                <a:cs typeface="+mn-cs"/>
              </a:rPr>
              <a:t>and their hearts cannot understand,</a:t>
            </a:r>
          </a:p>
          <a:p>
            <a:r>
              <a:rPr lang="en-US" sz="1200" kern="1200">
                <a:solidFill>
                  <a:schemeClr val="tx1"/>
                </a:solidFill>
                <a:effectLst/>
                <a:latin typeface="+mn-lt"/>
                <a:ea typeface="+mn-ea"/>
                <a:cs typeface="+mn-cs"/>
              </a:rPr>
              <a:t>and they cannot turn to me</a:t>
            </a:r>
          </a:p>
          <a:p>
            <a:r>
              <a:rPr lang="en-US" sz="1200" kern="1200">
                <a:solidFill>
                  <a:schemeClr val="tx1"/>
                </a:solidFill>
                <a:effectLst/>
                <a:latin typeface="+mn-lt"/>
                <a:ea typeface="+mn-ea"/>
                <a:cs typeface="+mn-cs"/>
              </a:rPr>
              <a:t>and let me heal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13:16</a:t>
            </a:r>
            <a:r>
              <a:rPr lang="en-US" sz="1200" kern="1200">
                <a:solidFill>
                  <a:schemeClr val="tx1"/>
                </a:solidFill>
                <a:effectLst/>
                <a:latin typeface="+mn-lt"/>
                <a:ea typeface="+mn-ea"/>
                <a:cs typeface="+mn-cs"/>
              </a:rPr>
              <a:t>    “But blessed are your eyes, because they see; and your ears, because they hear.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I tell you the truth, many prophets and righteous people longed to see what you see, but they didn’t see it. And they longed to hear what you hear, but they didn’t hear 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13:18</a:t>
            </a:r>
            <a:r>
              <a:rPr lang="en-US" sz="1200" kern="1200">
                <a:solidFill>
                  <a:schemeClr val="tx1"/>
                </a:solidFill>
                <a:effectLst/>
                <a:latin typeface="+mn-lt"/>
                <a:ea typeface="+mn-ea"/>
                <a:cs typeface="+mn-cs"/>
              </a:rPr>
              <a:t>    “Now listen to the explanation of the parable about the farmer planting seeds: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The seed that fell on the footpath represents those who hear the message about the Kingdom and don’t understand it. Then the evil one comes and snatches away the seed that was planted in their hearts.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The seed on the rocky soil represents those who hear the message and immediately receive it with joy.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But since they don’t have deep roots, they don’t last long. They fall away as soon as they have problems or are persecuted for believing God’s word.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The seed that fell among the thorns represents those who hear God’s word, but all too quickly the message is crowded out by the worries of this life and the lure of wealth, so no fruit is produced.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The seed that fell on good soil represents those who truly hear and understand God’s word and produce a harvest of thirty, sixty, or even a hundred times as much as had been planted!”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Wheat and Weeds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13:24</a:t>
            </a:r>
            <a:r>
              <a:rPr lang="en-US" sz="1200" kern="1200">
                <a:solidFill>
                  <a:schemeClr val="tx1"/>
                </a:solidFill>
                <a:effectLst/>
                <a:latin typeface="+mn-lt"/>
                <a:ea typeface="+mn-ea"/>
                <a:cs typeface="+mn-cs"/>
              </a:rPr>
              <a:t>    Here is another story Jesus told: “The Kingdom of Heaven is like a farmer who planted good seed in his field.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But that night as the workers slept, his enemy came and planted weeds among the wheat, then slipped away.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When the crop began to grow and produce grain, the weeds also grew.</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13:27</a:t>
            </a:r>
            <a:r>
              <a:rPr lang="en-US" sz="1200" kern="1200">
                <a:solidFill>
                  <a:schemeClr val="tx1"/>
                </a:solidFill>
                <a:effectLst/>
                <a:latin typeface="+mn-lt"/>
                <a:ea typeface="+mn-ea"/>
                <a:cs typeface="+mn-cs"/>
              </a:rPr>
              <a:t>    “The farmer’s workers went to him and said, ‘Sir, the field where you planted that good seed is full of weeds! Where did they come from?’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13:28</a:t>
            </a:r>
            <a:r>
              <a:rPr lang="en-US" sz="1200" kern="1200">
                <a:solidFill>
                  <a:schemeClr val="tx1"/>
                </a:solidFill>
                <a:effectLst/>
                <a:latin typeface="+mn-lt"/>
                <a:ea typeface="+mn-ea"/>
                <a:cs typeface="+mn-cs"/>
              </a:rPr>
              <a:t>    “‘An enemy has done this!’ the farmer exclaimed.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“‘Should we pull out the weeds?’ they asked.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13:29</a:t>
            </a:r>
            <a:r>
              <a:rPr lang="en-US" sz="1200" kern="1200">
                <a:solidFill>
                  <a:schemeClr val="tx1"/>
                </a:solidFill>
                <a:effectLst/>
                <a:latin typeface="+mn-lt"/>
                <a:ea typeface="+mn-ea"/>
                <a:cs typeface="+mn-cs"/>
              </a:rPr>
              <a:t>    “‘No,’ he replied, ‘you’ll uproot the wheat if you do.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Let both grow together until the harvest. Then I will tell the harvesters to sort out the weeds, tie them into bundles, and burn them, and to put the wheat in the barn.’”</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Mustard Seed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13:31</a:t>
            </a:r>
            <a:r>
              <a:rPr lang="en-US" sz="1200" kern="1200">
                <a:solidFill>
                  <a:schemeClr val="tx1"/>
                </a:solidFill>
                <a:effectLst/>
                <a:latin typeface="+mn-lt"/>
                <a:ea typeface="+mn-ea"/>
                <a:cs typeface="+mn-cs"/>
              </a:rPr>
              <a:t>    Here is another illustration Jesus used: “The Kingdom of Heaven is like a mustard seed planted in a field.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It is the smallest of all seeds, but it becomes the largest of garden plants; it grows into a tree, and birds come and make nests in its branches.”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Yeast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13:33</a:t>
            </a:r>
            <a:r>
              <a:rPr lang="en-US" sz="1200" kern="1200">
                <a:solidFill>
                  <a:schemeClr val="tx1"/>
                </a:solidFill>
                <a:effectLst/>
                <a:latin typeface="+mn-lt"/>
                <a:ea typeface="+mn-ea"/>
                <a:cs typeface="+mn-cs"/>
              </a:rPr>
              <a:t>    Jesus also used this illustration: “The Kingdom of Heaven is like the yeast a woman used in making bread. Even though she put only a little yeast in three measures of flour, it permeated every part of the dough.”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13:34</a:t>
            </a:r>
            <a:r>
              <a:rPr lang="en-US" sz="1200" kern="1200">
                <a:solidFill>
                  <a:schemeClr val="tx1"/>
                </a:solidFill>
                <a:effectLst/>
                <a:latin typeface="+mn-lt"/>
                <a:ea typeface="+mn-ea"/>
                <a:cs typeface="+mn-cs"/>
              </a:rPr>
              <a:t>    Jesus always used stories and illustrations like these when speaking to the crowds. In fact, he never spoke to them without using such parables.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This fulfilled what God had spoken through the prophet:</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“I will speak to you in parables.</a:t>
            </a:r>
          </a:p>
          <a:p>
            <a:r>
              <a:rPr lang="en-US" sz="1200" kern="1200">
                <a:solidFill>
                  <a:schemeClr val="tx1"/>
                </a:solidFill>
                <a:effectLst/>
                <a:latin typeface="+mn-lt"/>
                <a:ea typeface="+mn-ea"/>
                <a:cs typeface="+mn-cs"/>
              </a:rPr>
              <a:t>I will explain things hidden since the creation of the world.”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Wheat and Weeds Explained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13:36</a:t>
            </a:r>
            <a:r>
              <a:rPr lang="en-US" sz="1200" kern="1200">
                <a:solidFill>
                  <a:schemeClr val="tx1"/>
                </a:solidFill>
                <a:effectLst/>
                <a:latin typeface="+mn-lt"/>
                <a:ea typeface="+mn-ea"/>
                <a:cs typeface="+mn-cs"/>
              </a:rPr>
              <a:t>    Then, leaving the crowds outside, Jesus went into the house. His disciples said, “Please explain to us the story of the weeds in the field.”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13:37</a:t>
            </a:r>
            <a:r>
              <a:rPr lang="en-US" sz="1200" kern="1200">
                <a:solidFill>
                  <a:schemeClr val="tx1"/>
                </a:solidFill>
                <a:effectLst/>
                <a:latin typeface="+mn-lt"/>
                <a:ea typeface="+mn-ea"/>
                <a:cs typeface="+mn-cs"/>
              </a:rPr>
              <a:t>    Jesus replied, “The Son of Man is the farmer who plants the good seed. </a:t>
            </a:r>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The field is the world, and the good seed represents the people of the Kingdom. The weeds are the people who belong to the evil one.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The enemy who planted the weeds among the wheat is the devil. The harvest is the end of the world, and the harvesters are the angels.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13:40</a:t>
            </a:r>
            <a:r>
              <a:rPr lang="en-US" sz="1200" kern="1200">
                <a:solidFill>
                  <a:schemeClr val="tx1"/>
                </a:solidFill>
                <a:effectLst/>
                <a:latin typeface="+mn-lt"/>
                <a:ea typeface="+mn-ea"/>
                <a:cs typeface="+mn-cs"/>
              </a:rPr>
              <a:t>    “Just as the weeds are sorted out and burned in the fire, so it will be at the end of the world. </a:t>
            </a:r>
            <a:r>
              <a:rPr lang="en-US" sz="1200" b="1" kern="1200" baseline="30000">
                <a:solidFill>
                  <a:schemeClr val="tx1"/>
                </a:solidFill>
                <a:effectLst/>
                <a:latin typeface="+mn-lt"/>
                <a:ea typeface="+mn-ea"/>
                <a:cs typeface="+mn-cs"/>
              </a:rPr>
              <a:t>41</a:t>
            </a:r>
            <a:r>
              <a:rPr lang="en-US" sz="1200" kern="1200">
                <a:solidFill>
                  <a:schemeClr val="tx1"/>
                </a:solidFill>
                <a:effectLst/>
                <a:latin typeface="+mn-lt"/>
                <a:ea typeface="+mn-ea"/>
                <a:cs typeface="+mn-cs"/>
              </a:rPr>
              <a:t> The Son of Man will send his angels, and they will remove from his Kingdom everything that causes sin and all who do evil. </a:t>
            </a:r>
            <a:r>
              <a:rPr lang="en-US" sz="1200" b="1" kern="1200" baseline="30000">
                <a:solidFill>
                  <a:schemeClr val="tx1"/>
                </a:solidFill>
                <a:effectLst/>
                <a:latin typeface="+mn-lt"/>
                <a:ea typeface="+mn-ea"/>
                <a:cs typeface="+mn-cs"/>
              </a:rPr>
              <a:t>42</a:t>
            </a:r>
            <a:r>
              <a:rPr lang="en-US" sz="1200" kern="1200">
                <a:solidFill>
                  <a:schemeClr val="tx1"/>
                </a:solidFill>
                <a:effectLst/>
                <a:latin typeface="+mn-lt"/>
                <a:ea typeface="+mn-ea"/>
                <a:cs typeface="+mn-cs"/>
              </a:rPr>
              <a:t> And the angels will throw them into the fiery furnace, where there will be weeping and gnashing of teeth. </a:t>
            </a:r>
            <a:r>
              <a:rPr lang="en-US" sz="1200" b="1" kern="1200" baseline="30000">
                <a:solidFill>
                  <a:schemeClr val="tx1"/>
                </a:solidFill>
                <a:effectLst/>
                <a:latin typeface="+mn-lt"/>
                <a:ea typeface="+mn-ea"/>
                <a:cs typeface="+mn-cs"/>
              </a:rPr>
              <a:t>43</a:t>
            </a:r>
            <a:r>
              <a:rPr lang="en-US" sz="1200" kern="1200">
                <a:solidFill>
                  <a:schemeClr val="tx1"/>
                </a:solidFill>
                <a:effectLst/>
                <a:latin typeface="+mn-lt"/>
                <a:ea typeface="+mn-ea"/>
                <a:cs typeface="+mn-cs"/>
              </a:rPr>
              <a:t> Then the righteous will shine like the sun in their Father’s Kingdom. Anyone with ears to hear should listen and understand!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Parables of the Hidden Treasure and the Pearl</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13:44</a:t>
            </a:r>
            <a:r>
              <a:rPr lang="en-US" sz="1200" kern="1200">
                <a:solidFill>
                  <a:schemeClr val="tx1"/>
                </a:solidFill>
                <a:effectLst/>
                <a:latin typeface="+mn-lt"/>
                <a:ea typeface="+mn-ea"/>
                <a:cs typeface="+mn-cs"/>
              </a:rPr>
              <a:t>    “The Kingdom of Heaven is like a treasure that a man discovered hidden in a field. In his excitement, he hid it again and sold everything he owned to get enough money to buy the field.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13:45</a:t>
            </a:r>
            <a:r>
              <a:rPr lang="en-US" sz="1200" kern="1200">
                <a:solidFill>
                  <a:schemeClr val="tx1"/>
                </a:solidFill>
                <a:effectLst/>
                <a:latin typeface="+mn-lt"/>
                <a:ea typeface="+mn-ea"/>
                <a:cs typeface="+mn-cs"/>
              </a:rPr>
              <a:t>    “Again, the Kingdom of Heaven is like a merchant on the lookout for choice pearls. </a:t>
            </a:r>
            <a:r>
              <a:rPr lang="en-US" sz="1200" b="1" kern="1200" baseline="30000">
                <a:solidFill>
                  <a:schemeClr val="tx1"/>
                </a:solidFill>
                <a:effectLst/>
                <a:latin typeface="+mn-lt"/>
                <a:ea typeface="+mn-ea"/>
                <a:cs typeface="+mn-cs"/>
              </a:rPr>
              <a:t>46</a:t>
            </a:r>
            <a:r>
              <a:rPr lang="en-US" sz="1200" kern="1200">
                <a:solidFill>
                  <a:schemeClr val="tx1"/>
                </a:solidFill>
                <a:effectLst/>
                <a:latin typeface="+mn-lt"/>
                <a:ea typeface="+mn-ea"/>
                <a:cs typeface="+mn-cs"/>
              </a:rPr>
              <a:t> When he discovered a pearl of great value, he sold everything he owned and bought it!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Fishing Net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13:47</a:t>
            </a:r>
            <a:r>
              <a:rPr lang="en-US" sz="1200" kern="1200">
                <a:solidFill>
                  <a:schemeClr val="tx1"/>
                </a:solidFill>
                <a:effectLst/>
                <a:latin typeface="+mn-lt"/>
                <a:ea typeface="+mn-ea"/>
                <a:cs typeface="+mn-cs"/>
              </a:rPr>
              <a:t>    “Again, the Kingdom of Heaven is like a fishing net that was thrown into the water and caught fish of every kind. </a:t>
            </a:r>
            <a:r>
              <a:rPr lang="en-US" sz="1200" b="1" kern="1200" baseline="30000">
                <a:solidFill>
                  <a:schemeClr val="tx1"/>
                </a:solidFill>
                <a:effectLst/>
                <a:latin typeface="+mn-lt"/>
                <a:ea typeface="+mn-ea"/>
                <a:cs typeface="+mn-cs"/>
              </a:rPr>
              <a:t>48</a:t>
            </a:r>
            <a:r>
              <a:rPr lang="en-US" sz="1200" kern="1200">
                <a:solidFill>
                  <a:schemeClr val="tx1"/>
                </a:solidFill>
                <a:effectLst/>
                <a:latin typeface="+mn-lt"/>
                <a:ea typeface="+mn-ea"/>
                <a:cs typeface="+mn-cs"/>
              </a:rPr>
              <a:t> When the net was full, they dragged it up onto the shore, sat down, and sorted the good fish into crates, but threw the bad ones away. </a:t>
            </a:r>
            <a:r>
              <a:rPr lang="en-US" sz="1200" b="1" kern="1200" baseline="30000">
                <a:solidFill>
                  <a:schemeClr val="tx1"/>
                </a:solidFill>
                <a:effectLst/>
                <a:latin typeface="+mn-lt"/>
                <a:ea typeface="+mn-ea"/>
                <a:cs typeface="+mn-cs"/>
              </a:rPr>
              <a:t>49</a:t>
            </a:r>
            <a:r>
              <a:rPr lang="en-US" sz="1200" kern="1200">
                <a:solidFill>
                  <a:schemeClr val="tx1"/>
                </a:solidFill>
                <a:effectLst/>
                <a:latin typeface="+mn-lt"/>
                <a:ea typeface="+mn-ea"/>
                <a:cs typeface="+mn-cs"/>
              </a:rPr>
              <a:t> That is the way it will be at the end of the world. The angels will come and separate the wicked people from the righteous, </a:t>
            </a:r>
            <a:r>
              <a:rPr lang="en-US" sz="1200" b="1" kern="1200" baseline="30000">
                <a:solidFill>
                  <a:schemeClr val="tx1"/>
                </a:solidFill>
                <a:effectLst/>
                <a:latin typeface="+mn-lt"/>
                <a:ea typeface="+mn-ea"/>
                <a:cs typeface="+mn-cs"/>
              </a:rPr>
              <a:t>50</a:t>
            </a:r>
            <a:r>
              <a:rPr lang="en-US" sz="1200" kern="1200">
                <a:solidFill>
                  <a:schemeClr val="tx1"/>
                </a:solidFill>
                <a:effectLst/>
                <a:latin typeface="+mn-lt"/>
                <a:ea typeface="+mn-ea"/>
                <a:cs typeface="+mn-cs"/>
              </a:rPr>
              <a:t> throwing the wicked into the fiery furnace, where there will be weeping and gnashing of teeth. </a:t>
            </a:r>
            <a:r>
              <a:rPr lang="en-US" sz="1200" b="1" kern="1200" baseline="30000">
                <a:solidFill>
                  <a:schemeClr val="tx1"/>
                </a:solidFill>
                <a:effectLst/>
                <a:latin typeface="+mn-lt"/>
                <a:ea typeface="+mn-ea"/>
                <a:cs typeface="+mn-cs"/>
              </a:rPr>
              <a:t>51</a:t>
            </a:r>
            <a:r>
              <a:rPr lang="en-US" sz="1200" kern="1200">
                <a:solidFill>
                  <a:schemeClr val="tx1"/>
                </a:solidFill>
                <a:effectLst/>
                <a:latin typeface="+mn-lt"/>
                <a:ea typeface="+mn-ea"/>
                <a:cs typeface="+mn-cs"/>
              </a:rPr>
              <a:t> Do you understand all these things?” </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“Yes,” they said, “we do.”</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13:52</a:t>
            </a:r>
            <a:r>
              <a:rPr lang="en-US" sz="1200" kern="1200">
                <a:solidFill>
                  <a:schemeClr val="tx1"/>
                </a:solidFill>
                <a:effectLst/>
                <a:latin typeface="+mn-lt"/>
                <a:ea typeface="+mn-ea"/>
                <a:cs typeface="+mn-cs"/>
              </a:rPr>
              <a:t>    Then he added, “Every teacher of religious law who becomes a disciple in the Kingdom of Heaven is like a homeowner who brings from his storeroom new gems of truth as well as old.”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Rejected at Nazareth</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13:53</a:t>
            </a:r>
            <a:r>
              <a:rPr lang="en-US" sz="1200" kern="1200">
                <a:solidFill>
                  <a:schemeClr val="tx1"/>
                </a:solidFill>
                <a:effectLst/>
                <a:latin typeface="+mn-lt"/>
                <a:ea typeface="+mn-ea"/>
                <a:cs typeface="+mn-cs"/>
              </a:rPr>
              <a:t>    When Jesus had finished telling these stories and illustrations, he left that part of the country.</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Farmer Scattering Seed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4:1</a:t>
            </a:r>
            <a:r>
              <a:rPr lang="en-US" sz="1200" kern="1200">
                <a:solidFill>
                  <a:schemeClr val="tx1"/>
                </a:solidFill>
                <a:effectLst/>
                <a:latin typeface="+mn-lt"/>
                <a:ea typeface="+mn-ea"/>
                <a:cs typeface="+mn-cs"/>
              </a:rPr>
              <a:t>    Once again Jesus began teaching by the lakeshore. A very large crowd soon gathered around him, so he got into a boat. Then he sat in the boat while all the people remained on the shore.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He taught them by telling many stories in the form of parables, such as this one: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4:3</a:t>
            </a:r>
            <a:r>
              <a:rPr lang="en-US" sz="1200" kern="1200">
                <a:solidFill>
                  <a:schemeClr val="tx1"/>
                </a:solidFill>
                <a:effectLst/>
                <a:latin typeface="+mn-lt"/>
                <a:ea typeface="+mn-ea"/>
                <a:cs typeface="+mn-cs"/>
              </a:rPr>
              <a:t>    “Listen! A farmer went out to plant some seed.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As he scattered it across his field, some of the seed fell on a footpath, and the birds came and ate it.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Other seed fell on shallow soil with underlying rock. The seed sprouted quickly because the soil was shallow.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the plant soon wilted under the hot sun, and since it didn’t have deep roots, it died.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Other seed fell among thorns that grew up and choked out the tender plants so they produced no grain.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Still other seeds fell on fertile soil, and they sprouted, grew, and produced a crop that was thirty, sixty, and even a hundred times as much as had been planted!”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Then he said, “Anyone with ears to hear should listen and understand.”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4:10</a:t>
            </a:r>
            <a:r>
              <a:rPr lang="en-US" sz="1200" kern="1200">
                <a:solidFill>
                  <a:schemeClr val="tx1"/>
                </a:solidFill>
                <a:effectLst/>
                <a:latin typeface="+mn-lt"/>
                <a:ea typeface="+mn-ea"/>
                <a:cs typeface="+mn-cs"/>
              </a:rPr>
              <a:t>    Later, when Jesus was alone with the twelve disciples and with the others who were gathered around, they asked him what the parables meant.</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4:11</a:t>
            </a:r>
            <a:r>
              <a:rPr lang="en-US" sz="1200" kern="1200">
                <a:solidFill>
                  <a:schemeClr val="tx1"/>
                </a:solidFill>
                <a:effectLst/>
                <a:latin typeface="+mn-lt"/>
                <a:ea typeface="+mn-ea"/>
                <a:cs typeface="+mn-cs"/>
              </a:rPr>
              <a:t>    He replied, “You are permitted to understand the secret of the Kingdom of God. But I use parables for everything I say to outsiders,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so that the Scriptures might be fulfilled:</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‘When they see what I do,</a:t>
            </a:r>
          </a:p>
          <a:p>
            <a:r>
              <a:rPr lang="en-US" sz="1200" kern="1200">
                <a:solidFill>
                  <a:schemeClr val="tx1"/>
                </a:solidFill>
                <a:effectLst/>
                <a:latin typeface="+mn-lt"/>
                <a:ea typeface="+mn-ea"/>
                <a:cs typeface="+mn-cs"/>
              </a:rPr>
              <a:t>they will learn nothing.</a:t>
            </a:r>
          </a:p>
          <a:p>
            <a:r>
              <a:rPr lang="en-US" sz="1200" kern="1200">
                <a:solidFill>
                  <a:schemeClr val="tx1"/>
                </a:solidFill>
                <a:effectLst/>
                <a:latin typeface="+mn-lt"/>
                <a:ea typeface="+mn-ea"/>
                <a:cs typeface="+mn-cs"/>
              </a:rPr>
              <a:t>When they hear what I say,</a:t>
            </a:r>
          </a:p>
          <a:p>
            <a:r>
              <a:rPr lang="en-US" sz="1200" kern="1200">
                <a:solidFill>
                  <a:schemeClr val="tx1"/>
                </a:solidFill>
                <a:effectLst/>
                <a:latin typeface="+mn-lt"/>
                <a:ea typeface="+mn-ea"/>
                <a:cs typeface="+mn-cs"/>
              </a:rPr>
              <a:t>they will not understand.</a:t>
            </a:r>
          </a:p>
          <a:p>
            <a:r>
              <a:rPr lang="en-US" sz="1200" kern="1200">
                <a:solidFill>
                  <a:schemeClr val="tx1"/>
                </a:solidFill>
                <a:effectLst/>
                <a:latin typeface="+mn-lt"/>
                <a:ea typeface="+mn-ea"/>
                <a:cs typeface="+mn-cs"/>
              </a:rPr>
              <a:t>Otherwise, they will turn to me</a:t>
            </a:r>
          </a:p>
          <a:p>
            <a:r>
              <a:rPr lang="en-US" sz="1200" kern="1200">
                <a:solidFill>
                  <a:schemeClr val="tx1"/>
                </a:solidFill>
                <a:effectLst/>
                <a:latin typeface="+mn-lt"/>
                <a:ea typeface="+mn-ea"/>
                <a:cs typeface="+mn-cs"/>
              </a:rPr>
              <a:t>and be forgiven.’”</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4:13</a:t>
            </a:r>
            <a:r>
              <a:rPr lang="en-US" sz="1200" kern="1200">
                <a:solidFill>
                  <a:schemeClr val="tx1"/>
                </a:solidFill>
                <a:effectLst/>
                <a:latin typeface="+mn-lt"/>
                <a:ea typeface="+mn-ea"/>
                <a:cs typeface="+mn-cs"/>
              </a:rPr>
              <a:t>    Then Jesus said to them, “If you can’t understand the meaning of this parable, how will you understand all the other parables?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The farmer plants seed by taking God’s word to others.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The seed that fell on the footpath represents those who hear the message, only to have Satan come at once and take it away.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The seed on the rocky soil represents those who hear the message and immediately receive it with joy.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But since they don’t have deep roots, they don’t last long. They fall away as soon as they have problems or are persecuted for believing God’s word. </a:t>
            </a:r>
            <a:r>
              <a:rPr lang="en-US" sz="1200" b="1" kern="1200" baseline="30000">
                <a:solidFill>
                  <a:schemeClr val="tx1"/>
                </a:solidFill>
                <a:effectLst/>
                <a:latin typeface="+mn-lt"/>
                <a:ea typeface="+mn-ea"/>
                <a:cs typeface="+mn-cs"/>
              </a:rPr>
              <a:t>18</a:t>
            </a:r>
            <a:r>
              <a:rPr lang="en-US" sz="1200" kern="1200">
                <a:solidFill>
                  <a:schemeClr val="tx1"/>
                </a:solidFill>
                <a:effectLst/>
                <a:latin typeface="+mn-lt"/>
                <a:ea typeface="+mn-ea"/>
                <a:cs typeface="+mn-cs"/>
              </a:rPr>
              <a:t> The seed that fell among the thorns represents others who hear God’s word,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but all too quickly the message is crowded out by the worries of this life, the lure of wealth, and the desire for other things, so no fruit is produced.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And the seed that fell on good soil represents those who hear and accept God’s word and produce a harvest of thirty, sixty, or even a hundred times as much as had been planted!”</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Lamp</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4:21</a:t>
            </a:r>
            <a:r>
              <a:rPr lang="en-US" sz="1200" kern="1200">
                <a:solidFill>
                  <a:schemeClr val="tx1"/>
                </a:solidFill>
                <a:effectLst/>
                <a:latin typeface="+mn-lt"/>
                <a:ea typeface="+mn-ea"/>
                <a:cs typeface="+mn-cs"/>
              </a:rPr>
              <a:t>    Then Jesus asked them, “Would anyone light a lamp and then put it under a basket or under a bed? Of course not! A lamp is placed on a stand, where its light will shine.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For everything that is hidden will eventually be brought into the open, and every secret will be brought to light.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Anyone with ears to hear should listen and understand.”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4:24</a:t>
            </a:r>
            <a:r>
              <a:rPr lang="en-US" sz="1200" kern="1200">
                <a:solidFill>
                  <a:schemeClr val="tx1"/>
                </a:solidFill>
                <a:effectLst/>
                <a:latin typeface="+mn-lt"/>
                <a:ea typeface="+mn-ea"/>
                <a:cs typeface="+mn-cs"/>
              </a:rPr>
              <a:t>    Then he added, “Pay close attention to what you hear. The closer you listen, the more understanding you will be given—and you will receive even more.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To those who listen to my teaching, more understanding will be given. But for those who are not listening, even what little understanding they have will be taken away from them.”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Growing Seed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4:26</a:t>
            </a:r>
            <a:r>
              <a:rPr lang="en-US" sz="1200" kern="1200">
                <a:solidFill>
                  <a:schemeClr val="tx1"/>
                </a:solidFill>
                <a:effectLst/>
                <a:latin typeface="+mn-lt"/>
                <a:ea typeface="+mn-ea"/>
                <a:cs typeface="+mn-cs"/>
              </a:rPr>
              <a:t>    Jesus also said, “The Kingdom of God is like a farmer who scatters seed on the ground.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Night and day, while he’s asleep or awake, the seed sprouts and grows, but he does not understand how it happens. </a:t>
            </a:r>
            <a:r>
              <a:rPr lang="en-US" sz="1200" b="1" kern="1200" baseline="30000">
                <a:solidFill>
                  <a:schemeClr val="tx1"/>
                </a:solidFill>
                <a:effectLst/>
                <a:latin typeface="+mn-lt"/>
                <a:ea typeface="+mn-ea"/>
                <a:cs typeface="+mn-cs"/>
              </a:rPr>
              <a:t>28</a:t>
            </a:r>
            <a:r>
              <a:rPr lang="en-US" sz="1200" kern="1200">
                <a:solidFill>
                  <a:schemeClr val="tx1"/>
                </a:solidFill>
                <a:effectLst/>
                <a:latin typeface="+mn-lt"/>
                <a:ea typeface="+mn-ea"/>
                <a:cs typeface="+mn-cs"/>
              </a:rPr>
              <a:t> The earth produces the crops on its own. First a leaf blade pushes through, then the heads of wheat are formed, and finally the grain ripens.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And as soon as the grain is ready, the farmer comes and harvests it with a sickle, for the harvest time has come.”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Mustard Seed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4:30</a:t>
            </a:r>
            <a:r>
              <a:rPr lang="en-US" sz="1200" kern="1200">
                <a:solidFill>
                  <a:schemeClr val="tx1"/>
                </a:solidFill>
                <a:effectLst/>
                <a:latin typeface="+mn-lt"/>
                <a:ea typeface="+mn-ea"/>
                <a:cs typeface="+mn-cs"/>
              </a:rPr>
              <a:t>    Jesus said, “How can I describe the Kingdom of God? What story should I use to illustrate it?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It is like a mustard seed planted in the ground. It is the smallest of all seeds,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but it becomes the largest of all garden plants; it grows long branches, and birds can make nests in its shade.”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4:33</a:t>
            </a:r>
            <a:r>
              <a:rPr lang="en-US" sz="1200" kern="1200">
                <a:solidFill>
                  <a:schemeClr val="tx1"/>
                </a:solidFill>
                <a:effectLst/>
                <a:latin typeface="+mn-lt"/>
                <a:ea typeface="+mn-ea"/>
                <a:cs typeface="+mn-cs"/>
              </a:rPr>
              <a:t>    Jesus used many similar stories and illustrations to teach the people as much as they could understand.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In fact, in his public ministry he never taught without using parables; but afterward, when he was alone with his disciples, he explained everything to them.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Farmer Scattering Seed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8:4</a:t>
            </a:r>
            <a:r>
              <a:rPr lang="en-US" sz="1200" kern="1200">
                <a:solidFill>
                  <a:schemeClr val="tx1"/>
                </a:solidFill>
                <a:effectLst/>
                <a:latin typeface="+mn-lt"/>
                <a:ea typeface="+mn-ea"/>
                <a:cs typeface="+mn-cs"/>
              </a:rPr>
              <a:t>    One day Jesus told a story in the form of a parable to a large crowd that had gathered from many towns to hear him: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“A farmer went out to plant his seed. As he scattered it across his field, some seed fell on a footpath, where it was stepped on, and the birds ate it.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Other seed fell among rocks. It began to grow, but the plant soon wilted and died for lack of moisture.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Other seed fell among thorns that grew up with it and choked out the tender plants.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Still other seed fell on fertile soil. This seed grew and produced a crop that was a hundred times as much as had been planted!” When he had said this, he called out, “Anyone with ears to hear should listen and understand.”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8:9</a:t>
            </a:r>
            <a:r>
              <a:rPr lang="en-US" sz="1200" kern="1200">
                <a:solidFill>
                  <a:schemeClr val="tx1"/>
                </a:solidFill>
                <a:effectLst/>
                <a:latin typeface="+mn-lt"/>
                <a:ea typeface="+mn-ea"/>
                <a:cs typeface="+mn-cs"/>
              </a:rPr>
              <a:t>    His disciples asked him what this parable meant.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He replied, “You are permitted to understand the secrets of the Kingdom of God. But I use parables to teach the others so that the Scriptures might be fulfilled: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‘When they look, they won’t really see.</a:t>
            </a:r>
          </a:p>
          <a:p>
            <a:r>
              <a:rPr lang="en-US" sz="1200" kern="1200">
                <a:solidFill>
                  <a:schemeClr val="tx1"/>
                </a:solidFill>
                <a:effectLst/>
                <a:latin typeface="+mn-lt"/>
                <a:ea typeface="+mn-ea"/>
                <a:cs typeface="+mn-cs"/>
              </a:rPr>
              <a:t>When they hear, they won’t understand.’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8:11</a:t>
            </a:r>
            <a:r>
              <a:rPr lang="en-US" sz="1200" kern="1200">
                <a:solidFill>
                  <a:schemeClr val="tx1"/>
                </a:solidFill>
                <a:effectLst/>
                <a:latin typeface="+mn-lt"/>
                <a:ea typeface="+mn-ea"/>
                <a:cs typeface="+mn-cs"/>
              </a:rPr>
              <a:t>    “This is the meaning of the parable: The seed is God’s word.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The seeds that fell on the footpath represent those who hear the message, only to have the devil come and take it away from their hearts and prevent them from believing and being saved.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The seeds on the rocky soil represent those who hear the message and receive it with joy. But since they don’t have deep roots, they believe for a while, then they fall away when they face temptation.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The seeds that fell among the thorns represent those who hear the message, but all too quickly the message is crowded out by the cares and riches and pleasures of this life. And so they never grow into maturity.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And the seeds that fell on the good soil represent honest, good-hearted people who hear God’s word, cling to it, and patiently produce a huge harvest.</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Parable of the Lamp</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8:16</a:t>
            </a:r>
            <a:r>
              <a:rPr lang="en-US" sz="1200" kern="1200">
                <a:solidFill>
                  <a:schemeClr val="tx1"/>
                </a:solidFill>
                <a:effectLst/>
                <a:latin typeface="+mn-lt"/>
                <a:ea typeface="+mn-ea"/>
                <a:cs typeface="+mn-cs"/>
              </a:rPr>
              <a:t>    “No one lights a lamp and then covers it with a bowl or hides it under a bed. A lamp is placed on a stand, where its light can be seen by all who enter the house.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For all that is secret will eventually be brought into the open, and everything that is concealed will be brought to light and made known to all.</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8:18</a:t>
            </a:r>
            <a:r>
              <a:rPr lang="en-US" sz="1200" kern="1200">
                <a:solidFill>
                  <a:schemeClr val="tx1"/>
                </a:solidFill>
                <a:effectLst/>
                <a:latin typeface="+mn-lt"/>
                <a:ea typeface="+mn-ea"/>
                <a:cs typeface="+mn-cs"/>
              </a:rPr>
              <a:t>    “So pay attention to how you hear. To those who listen to my teaching, more understanding will be given. But for those who are not listening, even what they think they understand will be taken away from them.” </a:t>
            </a:r>
          </a:p>
        </p:txBody>
      </p:sp>
      <p:sp>
        <p:nvSpPr>
          <p:cNvPr id="4" name="Slide Number Placeholder 3"/>
          <p:cNvSpPr>
            <a:spLocks noGrp="1"/>
          </p:cNvSpPr>
          <p:nvPr>
            <p:ph type="sldNum" sz="quarter" idx="5"/>
          </p:nvPr>
        </p:nvSpPr>
        <p:spPr/>
        <p:txBody>
          <a:bodyPr/>
          <a:lstStyle/>
          <a:p>
            <a:fld id="{24ABA1A6-141C-43C4-AA7E-A02F3768BD78}" type="slidenum">
              <a:rPr lang="en-GB" smtClean="0"/>
              <a:t>56</a:t>
            </a:fld>
            <a:endParaRPr lang="en-GB"/>
          </a:p>
        </p:txBody>
      </p:sp>
    </p:spTree>
    <p:extLst>
      <p:ext uri="{BB962C8B-B14F-4D97-AF65-F5344CB8AC3E}">
        <p14:creationId xmlns:p14="http://schemas.microsoft.com/office/powerpoint/2010/main" val="2584415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Parable of the Farmer Scattering Seed</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13:1</a:t>
            </a:r>
            <a:r>
              <a:rPr lang="en-US" sz="1200" kern="1200">
                <a:solidFill>
                  <a:schemeClr val="tx1"/>
                </a:solidFill>
                <a:effectLst/>
                <a:latin typeface="+mn-lt"/>
                <a:ea typeface="+mn-ea"/>
                <a:cs typeface="+mn-cs"/>
              </a:rPr>
              <a:t>    Later that same day Jesus left the house and sat beside the lake.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A large crowd soon gathered around him, so he got into a boat. Then he sat there and taught as the people stood on the shore.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He told many stories in the form of parables, such as this one: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“Listen! A farmer went out to plant some seeds.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As he scattered them across his field, some seeds fell on a footpath, and the birds came and ate them. </a:t>
            </a:r>
          </a:p>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Other seeds fell on shallow soil with underlying rock. The seeds sprouted quickly because the soil was shallow. </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But the plants soon wilted under the hot sun, and since they didn’t have deep roots, they died. </a:t>
            </a:r>
          </a:p>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Other seeds fell among thorns that grew up and choked out the tender plants.</a:t>
            </a:r>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Jesus has been introduced and approved (Section 1) and authenticated his claims (Section 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 If he has proved his messianic identity, why then was there controversy (Section 3)? Discuss this in your small group for 4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 Why did they reject the offer from Jesus of the kingdom?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The leaders didn't have a privileged place in it! They deceived themselves and could not admit that Jesus was from God. </a:t>
            </a:r>
          </a:p>
        </p:txBody>
      </p:sp>
      <p:sp>
        <p:nvSpPr>
          <p:cNvPr id="4" name="Slide Number Placeholder 3"/>
          <p:cNvSpPr>
            <a:spLocks noGrp="1"/>
          </p:cNvSpPr>
          <p:nvPr>
            <p:ph type="sldNum" sz="quarter" idx="5"/>
          </p:nvPr>
        </p:nvSpPr>
        <p:spPr/>
        <p:txBody>
          <a:bodyPr/>
          <a:lstStyle/>
          <a:p>
            <a:fld id="{24ABA1A6-141C-43C4-AA7E-A02F3768BD78}" type="slidenum">
              <a:rPr lang="en-GB" smtClean="0"/>
              <a:t>5</a:t>
            </a:fld>
            <a:endParaRPr lang="en-GB"/>
          </a:p>
        </p:txBody>
      </p:sp>
    </p:spTree>
    <p:extLst>
      <p:ext uri="{BB962C8B-B14F-4D97-AF65-F5344CB8AC3E}">
        <p14:creationId xmlns:p14="http://schemas.microsoft.com/office/powerpoint/2010/main" val="546836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Still other seeds fell on fertile soil…</a:t>
            </a:r>
          </a:p>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a:t>
            </a:r>
            <a:r>
              <a:rPr lang="en-US" sz="1200" kern="1200">
                <a:solidFill>
                  <a:schemeClr val="tx1"/>
                </a:solidFill>
                <a:effectLst/>
                <a:latin typeface="+mn-lt"/>
                <a:ea typeface="+mn-ea"/>
                <a:cs typeface="+mn-cs"/>
              </a:rPr>
              <a:t>and they produced a crop that was thirty, sixty…</a:t>
            </a:r>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kern="1200">
                <a:solidFill>
                  <a:schemeClr val="tx1"/>
                </a:solidFill>
                <a:effectLst/>
                <a:latin typeface="+mn-lt"/>
                <a:ea typeface="+mn-ea"/>
                <a:cs typeface="+mn-cs"/>
              </a:rPr>
              <a:t>and even a hundred times as much as had been planted!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Anyone with ears to hear should listen and understand.”</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13:10</a:t>
            </a:r>
            <a:r>
              <a:rPr lang="en-US" sz="1200" kern="1200">
                <a:solidFill>
                  <a:schemeClr val="tx1"/>
                </a:solidFill>
                <a:effectLst/>
                <a:latin typeface="+mn-lt"/>
                <a:ea typeface="+mn-ea"/>
                <a:cs typeface="+mn-cs"/>
              </a:rPr>
              <a:t>    His disciples came and asked him, “Why do you use parables when you talk to the people?”</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13:11</a:t>
            </a:r>
            <a:r>
              <a:rPr lang="en-US" sz="1200" kern="1200">
                <a:solidFill>
                  <a:schemeClr val="tx1"/>
                </a:solidFill>
                <a:effectLst/>
                <a:latin typeface="+mn-lt"/>
                <a:ea typeface="+mn-ea"/>
                <a:cs typeface="+mn-cs"/>
              </a:rPr>
              <a:t>    He replied, “You are permitted to understand the secrets</a:t>
            </a:r>
            <a:r>
              <a:rPr lang="en-US" sz="1200" kern="1200" baseline="30000">
                <a:solidFill>
                  <a:schemeClr val="tx1"/>
                </a:solidFill>
                <a:effectLst/>
                <a:latin typeface="+mn-lt"/>
                <a:ea typeface="+mn-ea"/>
                <a:cs typeface="+mn-cs"/>
              </a:rPr>
              <a:t>a</a:t>
            </a:r>
            <a:r>
              <a:rPr lang="en-US" sz="1200" kern="1200">
                <a:solidFill>
                  <a:schemeClr val="tx1"/>
                </a:solidFill>
                <a:effectLst/>
                <a:latin typeface="+mn-lt"/>
                <a:ea typeface="+mn-ea"/>
                <a:cs typeface="+mn-cs"/>
              </a:rPr>
              <a:t> of the Kingdom of Heaven, but others are not.</a:t>
            </a:r>
          </a:p>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To those who listen to my teaching, more understanding will be given, and they will have an abundance of knowledge. </a:t>
            </a:r>
          </a:p>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But for those who are not listening, even what little understanding they have will be taken away from them.</a:t>
            </a:r>
          </a:p>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That is why I use these parables,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For they look, but they don’t really see.</a:t>
            </a:r>
          </a:p>
          <a:p>
            <a:r>
              <a:rPr lang="en-US" sz="1200" kern="1200">
                <a:solidFill>
                  <a:schemeClr val="tx1"/>
                </a:solidFill>
                <a:effectLst/>
                <a:latin typeface="+mn-lt"/>
                <a:ea typeface="+mn-ea"/>
                <a:cs typeface="+mn-cs"/>
              </a:rPr>
              <a:t>They hear, but they don’t really listen or understand.</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13:14</a:t>
            </a:r>
            <a:r>
              <a:rPr lang="en-US" sz="1200" kern="1200">
                <a:solidFill>
                  <a:schemeClr val="tx1"/>
                </a:solidFill>
                <a:effectLst/>
                <a:latin typeface="+mn-lt"/>
                <a:ea typeface="+mn-ea"/>
                <a:cs typeface="+mn-cs"/>
              </a:rPr>
              <a:t>    This fulfills the prophecy of Isaiah that says,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‘When you hear what I say,</a:t>
            </a:r>
          </a:p>
          <a:p>
            <a:r>
              <a:rPr lang="en-US" sz="1200" kern="1200">
                <a:solidFill>
                  <a:schemeClr val="tx1"/>
                </a:solidFill>
                <a:effectLst/>
                <a:latin typeface="+mn-lt"/>
                <a:ea typeface="+mn-ea"/>
                <a:cs typeface="+mn-cs"/>
              </a:rPr>
              <a:t>you will not understand.</a:t>
            </a:r>
          </a:p>
          <a:p>
            <a:r>
              <a:rPr lang="en-US" sz="1200" kern="1200">
                <a:solidFill>
                  <a:schemeClr val="tx1"/>
                </a:solidFill>
                <a:effectLst/>
                <a:latin typeface="+mn-lt"/>
                <a:ea typeface="+mn-ea"/>
                <a:cs typeface="+mn-cs"/>
              </a:rPr>
              <a:t>When you see what I do,</a:t>
            </a:r>
          </a:p>
          <a:p>
            <a:r>
              <a:rPr lang="en-US" sz="1200" kern="1200">
                <a:solidFill>
                  <a:schemeClr val="tx1"/>
                </a:solidFill>
                <a:effectLst/>
                <a:latin typeface="+mn-lt"/>
                <a:ea typeface="+mn-ea"/>
                <a:cs typeface="+mn-cs"/>
              </a:rPr>
              <a:t>you will not comprehend.</a:t>
            </a:r>
          </a:p>
          <a:p>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For the hearts of these people are hardened,</a:t>
            </a:r>
          </a:p>
          <a:p>
            <a:r>
              <a:rPr lang="en-US" sz="1200" kern="1200">
                <a:solidFill>
                  <a:schemeClr val="tx1"/>
                </a:solidFill>
                <a:effectLst/>
                <a:latin typeface="+mn-lt"/>
                <a:ea typeface="+mn-ea"/>
                <a:cs typeface="+mn-cs"/>
              </a:rPr>
              <a:t>and their ears cannot hear,</a:t>
            </a:r>
          </a:p>
          <a:p>
            <a:r>
              <a:rPr lang="en-US" sz="1200" kern="1200">
                <a:solidFill>
                  <a:schemeClr val="tx1"/>
                </a:solidFill>
                <a:effectLst/>
                <a:latin typeface="+mn-lt"/>
                <a:ea typeface="+mn-ea"/>
                <a:cs typeface="+mn-cs"/>
              </a:rPr>
              <a:t>and they have closed their eyes—</a:t>
            </a:r>
          </a:p>
          <a:p>
            <a:r>
              <a:rPr lang="en-US" sz="1200" kern="1200">
                <a:solidFill>
                  <a:schemeClr val="tx1"/>
                </a:solidFill>
                <a:effectLst/>
                <a:latin typeface="+mn-lt"/>
                <a:ea typeface="+mn-ea"/>
                <a:cs typeface="+mn-cs"/>
              </a:rPr>
              <a:t>so their eyes cannot see,</a:t>
            </a:r>
          </a:p>
          <a:p>
            <a:r>
              <a:rPr lang="en-US" sz="1200" kern="1200">
                <a:solidFill>
                  <a:schemeClr val="tx1"/>
                </a:solidFill>
                <a:effectLst/>
                <a:latin typeface="+mn-lt"/>
                <a:ea typeface="+mn-ea"/>
                <a:cs typeface="+mn-cs"/>
              </a:rPr>
              <a:t>and their ears cannot hear,</a:t>
            </a:r>
          </a:p>
          <a:p>
            <a:r>
              <a:rPr lang="en-US" sz="1200" kern="1200">
                <a:solidFill>
                  <a:schemeClr val="tx1"/>
                </a:solidFill>
                <a:effectLst/>
                <a:latin typeface="+mn-lt"/>
                <a:ea typeface="+mn-ea"/>
                <a:cs typeface="+mn-cs"/>
              </a:rPr>
              <a:t>and their hearts cannot understand,</a:t>
            </a:r>
          </a:p>
          <a:p>
            <a:r>
              <a:rPr lang="en-US" sz="1200" kern="1200">
                <a:solidFill>
                  <a:schemeClr val="tx1"/>
                </a:solidFill>
                <a:effectLst/>
                <a:latin typeface="+mn-lt"/>
                <a:ea typeface="+mn-ea"/>
                <a:cs typeface="+mn-cs"/>
              </a:rPr>
              <a:t>and they cannot turn to me</a:t>
            </a:r>
          </a:p>
          <a:p>
            <a:r>
              <a:rPr lang="en-US" sz="1200" kern="1200">
                <a:solidFill>
                  <a:schemeClr val="tx1"/>
                </a:solidFill>
                <a:effectLst/>
                <a:latin typeface="+mn-lt"/>
                <a:ea typeface="+mn-ea"/>
                <a:cs typeface="+mn-cs"/>
              </a:rPr>
              <a:t>and let me heal them.’</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13:16</a:t>
            </a:r>
            <a:r>
              <a:rPr lang="en-US" sz="1200" kern="1200">
                <a:solidFill>
                  <a:schemeClr val="tx1"/>
                </a:solidFill>
                <a:effectLst/>
                <a:latin typeface="+mn-lt"/>
                <a:ea typeface="+mn-ea"/>
                <a:cs typeface="+mn-cs"/>
              </a:rPr>
              <a:t>    “But blessed are your eyes, because they see; and your ears, because they hear.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I tell you the truth, many prophets and righteous people longed to see what you see, but they didn’t see it. And they longed to hear what you hear, but they didn’t hear it.</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13:18</a:t>
            </a:r>
            <a:r>
              <a:rPr lang="en-US" sz="1200" kern="1200">
                <a:solidFill>
                  <a:schemeClr val="tx1"/>
                </a:solidFill>
                <a:effectLst/>
                <a:latin typeface="+mn-lt"/>
                <a:ea typeface="+mn-ea"/>
                <a:cs typeface="+mn-cs"/>
              </a:rPr>
              <a:t>    “Now listen to the explanation of the parable about the farmer planting seeds: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The seed that fell on the footpath represents those who hear the message about the Kingdom and don’t understand it. Then the evil one comes and snatches away the seed that was planted in their hearts.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The seed on the rocky soil represents those who hear the message and immediately receive it with joy. </a:t>
            </a:r>
            <a:r>
              <a:rPr lang="en-US" sz="1200" b="1" kern="1200" baseline="30000">
                <a:solidFill>
                  <a:schemeClr val="tx1"/>
                </a:solidFill>
                <a:effectLst/>
                <a:latin typeface="+mn-lt"/>
                <a:ea typeface="+mn-ea"/>
                <a:cs typeface="+mn-cs"/>
              </a:rPr>
              <a:t>21</a:t>
            </a:r>
            <a:r>
              <a:rPr lang="en-US" sz="1200" kern="1200">
                <a:solidFill>
                  <a:schemeClr val="tx1"/>
                </a:solidFill>
                <a:effectLst/>
                <a:latin typeface="+mn-lt"/>
                <a:ea typeface="+mn-ea"/>
                <a:cs typeface="+mn-cs"/>
              </a:rPr>
              <a:t> But since they don’t have deep roots, they don’t last long. They fall away as soon as they have problems or are persecuted for believing God’s word.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The seed that fell among the thorns represents those who hear God’s word, but all too quickly the message is crowded out by the worries of this life and the lure of wealth, so no fruit is produced.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The seed that fell on good soil represents those who truly hear and understand God’s word and produce a harvest of thirty, sixty, or even a hundred times as much as had been planted!”</a:t>
            </a:r>
          </a:p>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a:t>
            </a:r>
            <a:r>
              <a:rPr lang="en-US"/>
              <a:t>Israel at </a:t>
            </a:r>
            <a:r>
              <a:rPr lang="en-US" dirty="0"/>
              <a:t>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C2AAA194-E47F-9C4B-99D0-90C7C9FE952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4563EB28-A152-A841-BA82-6C706FF1E87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a:solidFill>
                  <a:schemeClr val="tx1"/>
                </a:solidFill>
                <a:effectLst/>
                <a:latin typeface="+mn-lt"/>
                <a:ea typeface="+mn-ea"/>
                <a:cs typeface="+mn-cs"/>
              </a:rPr>
              <a:t>Parable of the Wheat and Weeds</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13:24</a:t>
            </a:r>
            <a:r>
              <a:rPr lang="en-US" sz="1200" kern="1200">
                <a:solidFill>
                  <a:schemeClr val="tx1"/>
                </a:solidFill>
                <a:effectLst/>
                <a:latin typeface="+mn-lt"/>
                <a:ea typeface="+mn-ea"/>
                <a:cs typeface="+mn-cs"/>
              </a:rPr>
              <a:t>    Here is another story Jesus told:</a:t>
            </a:r>
          </a:p>
          <a:p>
            <a:endParaRPr lang="en-US" altLang="en-US"/>
          </a:p>
        </p:txBody>
      </p:sp>
    </p:spTree>
    <p:extLst>
      <p:ext uri="{BB962C8B-B14F-4D97-AF65-F5344CB8AC3E}">
        <p14:creationId xmlns:p14="http://schemas.microsoft.com/office/powerpoint/2010/main" val="94106567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80792DB-2101-2C4B-BE8E-99BFB341BCF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0356175B-75D0-B74F-9245-25CEE110F25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a:solidFill>
                  <a:schemeClr val="tx1"/>
                </a:solidFill>
                <a:effectLst/>
                <a:latin typeface="+mn-lt"/>
                <a:ea typeface="+mn-ea"/>
                <a:cs typeface="+mn-cs"/>
              </a:rPr>
              <a:t>“The Kingdom of Heaven is like a farmer who planted good seed in his field.</a:t>
            </a:r>
            <a:endParaRPr lang="en-US" altLang="en-US"/>
          </a:p>
        </p:txBody>
      </p:sp>
    </p:spTree>
    <p:extLst>
      <p:ext uri="{BB962C8B-B14F-4D97-AF65-F5344CB8AC3E}">
        <p14:creationId xmlns:p14="http://schemas.microsoft.com/office/powerpoint/2010/main" val="17505601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E1DFF9AC-F9F0-4842-B960-BABA727F93A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B7C9C95A-23C5-5D49-B987-9B951BC7A2B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2360410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1D299649-5FF3-254B-8E5F-4AD51286D8D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6E1F2085-0824-BE4A-A704-2395666A409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But that night as the workers slept, his enemy came and planted weeds among the wheat, then slipped away. </a:t>
            </a:r>
          </a:p>
          <a:p>
            <a:endParaRPr lang="en-US" altLang="en-US"/>
          </a:p>
        </p:txBody>
      </p:sp>
    </p:spTree>
    <p:extLst>
      <p:ext uri="{BB962C8B-B14F-4D97-AF65-F5344CB8AC3E}">
        <p14:creationId xmlns:p14="http://schemas.microsoft.com/office/powerpoint/2010/main" val="14647674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4FBD2074-2485-F243-AF83-3550708339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E2FBF9C4-2C2E-2846-B91E-A62CA0FC31C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When the crop began to grow and produce grain, the weeds also grew.</a:t>
            </a:r>
          </a:p>
          <a:p>
            <a:endParaRPr lang="en-US" altLang="en-US"/>
          </a:p>
        </p:txBody>
      </p:sp>
    </p:spTree>
    <p:extLst>
      <p:ext uri="{BB962C8B-B14F-4D97-AF65-F5344CB8AC3E}">
        <p14:creationId xmlns:p14="http://schemas.microsoft.com/office/powerpoint/2010/main" val="13902643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12BD833D-4739-CB44-B05E-ECA12238BCC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53C66E07-DF47-FF41-BEF5-D6949E5745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13:27</a:t>
            </a:r>
            <a:r>
              <a:rPr lang="en-US" sz="1200" kern="1200">
                <a:solidFill>
                  <a:schemeClr val="tx1"/>
                </a:solidFill>
                <a:effectLst/>
                <a:latin typeface="+mn-lt"/>
                <a:ea typeface="+mn-ea"/>
                <a:cs typeface="+mn-cs"/>
              </a:rPr>
              <a:t>    “The farmer’s workers went to him and said, ‘Sir, the field where you planted that good seed is full of weeds! Where did they come from?’</a:t>
            </a:r>
          </a:p>
          <a:p>
            <a:endParaRPr lang="en-US" altLang="en-US"/>
          </a:p>
        </p:txBody>
      </p:sp>
    </p:spTree>
    <p:extLst>
      <p:ext uri="{BB962C8B-B14F-4D97-AF65-F5344CB8AC3E}">
        <p14:creationId xmlns:p14="http://schemas.microsoft.com/office/powerpoint/2010/main" val="635755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7956CDFA-13D1-8244-83F7-60E12F106BC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EE628A67-0981-D643-BD4E-8CDDB6E274C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13:28</a:t>
            </a:r>
            <a:r>
              <a:rPr lang="en-US" sz="1200" kern="1200">
                <a:solidFill>
                  <a:schemeClr val="tx1"/>
                </a:solidFill>
                <a:effectLst/>
                <a:latin typeface="+mn-lt"/>
                <a:ea typeface="+mn-ea"/>
                <a:cs typeface="+mn-cs"/>
              </a:rPr>
              <a:t>    “‘An enemy has done this!’ the farmer exclaimed. </a:t>
            </a:r>
          </a:p>
          <a:p>
            <a:endParaRPr lang="en-US" altLang="en-US"/>
          </a:p>
        </p:txBody>
      </p:sp>
    </p:spTree>
    <p:extLst>
      <p:ext uri="{BB962C8B-B14F-4D97-AF65-F5344CB8AC3E}">
        <p14:creationId xmlns:p14="http://schemas.microsoft.com/office/powerpoint/2010/main" val="14228128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3D6BA569-ACB4-124D-85D5-7705C5581B9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7360F386-799E-BB42-AD3E-298033EB9A6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“‘Should we pull out the weeds?’ they asked.</a:t>
            </a:r>
          </a:p>
          <a:p>
            <a:endParaRPr lang="en-US" altLang="en-US"/>
          </a:p>
        </p:txBody>
      </p:sp>
    </p:spTree>
    <p:extLst>
      <p:ext uri="{BB962C8B-B14F-4D97-AF65-F5344CB8AC3E}">
        <p14:creationId xmlns:p14="http://schemas.microsoft.com/office/powerpoint/2010/main" val="34517594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82940C26-47ED-6649-8E59-ED1344CA9DE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D9075FBC-34D4-1540-961E-7BE0F62E916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13:29</a:t>
            </a:r>
            <a:r>
              <a:rPr lang="en-US" sz="1200" kern="1200">
                <a:solidFill>
                  <a:schemeClr val="tx1"/>
                </a:solidFill>
                <a:effectLst/>
                <a:latin typeface="+mn-lt"/>
                <a:ea typeface="+mn-ea"/>
                <a:cs typeface="+mn-cs"/>
              </a:rPr>
              <a:t>    “‘No,’ he replied, ‘you’ll uproot the wheat if you do.</a:t>
            </a:r>
          </a:p>
          <a:p>
            <a:endParaRPr lang="en-US" altLang="en-US"/>
          </a:p>
        </p:txBody>
      </p:sp>
    </p:spTree>
    <p:extLst>
      <p:ext uri="{BB962C8B-B14F-4D97-AF65-F5344CB8AC3E}">
        <p14:creationId xmlns:p14="http://schemas.microsoft.com/office/powerpoint/2010/main" val="37764363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8F6C0DAC-D122-284B-B5F8-91991716A66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3A25D759-6300-5648-8C77-2669360D3D7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Let both grow together until the harvest. </a:t>
            </a:r>
          </a:p>
        </p:txBody>
      </p:sp>
    </p:spTree>
    <p:extLst>
      <p:ext uri="{BB962C8B-B14F-4D97-AF65-F5344CB8AC3E}">
        <p14:creationId xmlns:p14="http://schemas.microsoft.com/office/powerpoint/2010/main" val="2330935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fld id="{24ABA1A6-141C-43C4-AA7E-A02F3768BD78}" type="slidenum">
              <a:rPr lang="en-GB" smtClean="0"/>
              <a:t>7</a:t>
            </a:fld>
            <a:endParaRPr lang="en-GB"/>
          </a:p>
        </p:txBody>
      </p:sp>
    </p:spTree>
    <p:extLst>
      <p:ext uri="{BB962C8B-B14F-4D97-AF65-F5344CB8AC3E}">
        <p14:creationId xmlns:p14="http://schemas.microsoft.com/office/powerpoint/2010/main" val="21753797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970FF76B-05B2-D04E-A053-481A8C2F27A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13F1ACB0-D88B-7640-B956-A799F1B8F63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a:solidFill>
                  <a:schemeClr val="tx1"/>
                </a:solidFill>
                <a:effectLst/>
                <a:latin typeface="+mn-lt"/>
                <a:ea typeface="+mn-ea"/>
                <a:cs typeface="+mn-cs"/>
              </a:rPr>
              <a:t>Then I will tell the harvesters to sort out the weeds…</a:t>
            </a:r>
            <a:endParaRPr lang="en-US" altLang="en-US"/>
          </a:p>
        </p:txBody>
      </p:sp>
    </p:spTree>
    <p:extLst>
      <p:ext uri="{BB962C8B-B14F-4D97-AF65-F5344CB8AC3E}">
        <p14:creationId xmlns:p14="http://schemas.microsoft.com/office/powerpoint/2010/main" val="21162013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8D639B66-C70E-7A45-80C9-EB7DE7FD7D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62826CC1-948D-EE42-8383-92B73C9366C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a:solidFill>
                  <a:schemeClr val="tx1"/>
                </a:solidFill>
                <a:effectLst/>
                <a:latin typeface="+mn-lt"/>
                <a:ea typeface="+mn-ea"/>
                <a:cs typeface="+mn-cs"/>
              </a:rPr>
              <a:t>…tie them into bundles…</a:t>
            </a:r>
            <a:endParaRPr lang="en-US" altLang="en-US"/>
          </a:p>
        </p:txBody>
      </p:sp>
    </p:spTree>
    <p:extLst>
      <p:ext uri="{BB962C8B-B14F-4D97-AF65-F5344CB8AC3E}">
        <p14:creationId xmlns:p14="http://schemas.microsoft.com/office/powerpoint/2010/main" val="7382277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CACBEEDA-030E-AD4C-B934-20711E66BB3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31CEE7B2-F7E7-C14A-BCF2-0A0D49990F8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…and burn them, and to put the wheat in the barn.’”</a:t>
            </a:r>
            <a:endParaRPr lang="en-US" altLang="en-US"/>
          </a:p>
          <a:p>
            <a:endParaRPr lang="en-US" altLang="en-US"/>
          </a:p>
        </p:txBody>
      </p:sp>
    </p:spTree>
    <p:extLst>
      <p:ext uri="{BB962C8B-B14F-4D97-AF65-F5344CB8AC3E}">
        <p14:creationId xmlns:p14="http://schemas.microsoft.com/office/powerpoint/2010/main" val="28359367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6D6556FB-562C-7344-88D3-7AC00EF2C17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A83AEBE2-9D66-4C45-8625-993D22E90BE0}"/>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9560673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0A9BA66C-4B31-714F-B963-32FBE3F73C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C03774C9-B2AA-D14D-83C0-C11B4AB2838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212762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649C7DB6-3D61-A249-A04B-57F77CBA19E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2CE2FDF6-6CE5-774D-B3BA-62F6589ED9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5363512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75DBCC98-A686-B44F-9BB1-1064454A622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1A6CFB12-31E4-E24D-BFF6-4F7189953B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a:t>The seed is good, as the Word of God is good.</a:t>
            </a:r>
          </a:p>
        </p:txBody>
      </p:sp>
    </p:spTree>
    <p:extLst>
      <p:ext uri="{BB962C8B-B14F-4D97-AF65-F5344CB8AC3E}">
        <p14:creationId xmlns:p14="http://schemas.microsoft.com/office/powerpoint/2010/main" val="4951092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31590DC4-28EF-1C4F-A6CE-CF5596C9438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6759C156-328D-334A-83FD-C9C4EF87E5D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a:t>But the similarity between wheat and tares can make it difficult to discern which is true wheat.</a:t>
            </a:r>
          </a:p>
        </p:txBody>
      </p:sp>
    </p:spTree>
    <p:extLst>
      <p:ext uri="{BB962C8B-B14F-4D97-AF65-F5344CB8AC3E}">
        <p14:creationId xmlns:p14="http://schemas.microsoft.com/office/powerpoint/2010/main" val="237729889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4C0542BB-3E31-6D4E-83B6-95613B64F27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DFC8BFFD-2CC2-A240-89C9-5EB4E875773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a:t>Some people look like true believers but are actually unbelievers among us.</a:t>
            </a:r>
          </a:p>
        </p:txBody>
      </p:sp>
    </p:spTree>
    <p:extLst>
      <p:ext uri="{BB962C8B-B14F-4D97-AF65-F5344CB8AC3E}">
        <p14:creationId xmlns:p14="http://schemas.microsoft.com/office/powerpoint/2010/main" val="33063240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B8D85AA4-8B5F-684B-B63D-90EC258F8D4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1683B304-35DB-AD4F-9B83-4BD916FAD29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a:t>But the true believers will be revealed at the judgment by Jesus.</a:t>
            </a:r>
          </a:p>
        </p:txBody>
      </p:sp>
    </p:spTree>
    <p:extLst>
      <p:ext uri="{BB962C8B-B14F-4D97-AF65-F5344CB8AC3E}">
        <p14:creationId xmlns:p14="http://schemas.microsoft.com/office/powerpoint/2010/main" val="431868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Matt. 11:2</a:t>
            </a:r>
            <a:r>
              <a:rPr lang="en-US" sz="1200" kern="1200">
                <a:solidFill>
                  <a:schemeClr val="tx1"/>
                </a:solidFill>
                <a:effectLst/>
                <a:latin typeface="+mn-lt"/>
                <a:ea typeface="+mn-ea"/>
                <a:cs typeface="+mn-cs"/>
              </a:rPr>
              <a:t>    John the Baptist, who was in prison, heard about all the things the Messiah was doing. So he sent his disciples to ask Jesus,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“Are you the Messiah we’ve been expecting, or should we keep looking for someone else?”</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11:4</a:t>
            </a:r>
            <a:r>
              <a:rPr lang="en-US" sz="1200" kern="1200">
                <a:solidFill>
                  <a:schemeClr val="tx1"/>
                </a:solidFill>
                <a:effectLst/>
                <a:latin typeface="+mn-lt"/>
                <a:ea typeface="+mn-ea"/>
                <a:cs typeface="+mn-cs"/>
              </a:rPr>
              <a:t>    Jesus told them, “Go back to John and tell him what you have heard and seen—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the blind see, the lame walk, those with leprosy are cured, the deaf hear, the dead are raised to life, and the Good News is being preached to the poor.”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And he added, “God blesses those who do not fall away because of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11:7</a:t>
            </a:r>
            <a:r>
              <a:rPr lang="en-US" sz="1200" kern="1200">
                <a:solidFill>
                  <a:schemeClr val="tx1"/>
                </a:solidFill>
                <a:effectLst/>
                <a:latin typeface="+mn-lt"/>
                <a:ea typeface="+mn-ea"/>
                <a:cs typeface="+mn-cs"/>
              </a:rPr>
              <a:t>    As John’s disciples were leaving, Jesus began talking about him to the crowds. “What kind of man did you go into the wilderness to see? Was he a weak reed, swayed by every breath of wind?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Or were you expecting to see a man dressed in expensive clothes? No, people with expensive clothes live in palaces.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Were you looking for a prophet? Yes, and he is more than a prophet. </a:t>
            </a:r>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John is the man to whom the Scriptures refer when they say,</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‘Look, I am sending my messenger ahead of you,</a:t>
            </a:r>
          </a:p>
          <a:p>
            <a:r>
              <a:rPr lang="en-US" sz="1200" kern="1200">
                <a:solidFill>
                  <a:schemeClr val="tx1"/>
                </a:solidFill>
                <a:effectLst/>
                <a:latin typeface="+mn-lt"/>
                <a:ea typeface="+mn-ea"/>
                <a:cs typeface="+mn-cs"/>
              </a:rPr>
              <a:t>and he will prepare your way before you.’</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11:11</a:t>
            </a:r>
            <a:r>
              <a:rPr lang="en-US" sz="1200" kern="1200">
                <a:solidFill>
                  <a:schemeClr val="tx1"/>
                </a:solidFill>
                <a:effectLst/>
                <a:latin typeface="+mn-lt"/>
                <a:ea typeface="+mn-ea"/>
                <a:cs typeface="+mn-cs"/>
              </a:rPr>
              <a:t>    “I tell you the truth, of all who have ever lived, none is greater than John the Baptist. Yet even the least person in the Kingdom of Heaven is greater than he is!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And from the time John the Baptist began preaching until now, the Kingdom of Heaven has been forcefully advancing, and violent people are attacking it. </a:t>
            </a:r>
            <a:r>
              <a:rPr lang="en-US" sz="1200" b="1" kern="1200" baseline="30000">
                <a:solidFill>
                  <a:schemeClr val="tx1"/>
                </a:solidFill>
                <a:effectLst/>
                <a:latin typeface="+mn-lt"/>
                <a:ea typeface="+mn-ea"/>
                <a:cs typeface="+mn-cs"/>
              </a:rPr>
              <a:t>13</a:t>
            </a:r>
            <a:r>
              <a:rPr lang="en-US" sz="1200" kern="1200">
                <a:solidFill>
                  <a:schemeClr val="tx1"/>
                </a:solidFill>
                <a:effectLst/>
                <a:latin typeface="+mn-lt"/>
                <a:ea typeface="+mn-ea"/>
                <a:cs typeface="+mn-cs"/>
              </a:rPr>
              <a:t> For before John came, all the prophets and the law of Moses looked forward to this present time. </a:t>
            </a:r>
            <a:r>
              <a:rPr lang="en-US" sz="1200" b="1" kern="1200" baseline="30000">
                <a:solidFill>
                  <a:schemeClr val="tx1"/>
                </a:solidFill>
                <a:effectLst/>
                <a:latin typeface="+mn-lt"/>
                <a:ea typeface="+mn-ea"/>
                <a:cs typeface="+mn-cs"/>
              </a:rPr>
              <a:t>14</a:t>
            </a:r>
            <a:r>
              <a:rPr lang="en-US" sz="1200" kern="1200">
                <a:solidFill>
                  <a:schemeClr val="tx1"/>
                </a:solidFill>
                <a:effectLst/>
                <a:latin typeface="+mn-lt"/>
                <a:ea typeface="+mn-ea"/>
                <a:cs typeface="+mn-cs"/>
              </a:rPr>
              <a:t> And if you are willing to accept what I say, he is Elijah, the one the prophets said would come.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Anyone with ears to hear should listen and understand!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11:16</a:t>
            </a:r>
            <a:r>
              <a:rPr lang="en-US" sz="1200" kern="1200">
                <a:solidFill>
                  <a:schemeClr val="tx1"/>
                </a:solidFill>
                <a:effectLst/>
                <a:latin typeface="+mn-lt"/>
                <a:ea typeface="+mn-ea"/>
                <a:cs typeface="+mn-cs"/>
              </a:rPr>
              <a:t>    “To what can I compare this generation? It is like children playing a game in the public square. They complain to their friends,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11:17</a:t>
            </a:r>
            <a:r>
              <a:rPr lang="en-US" sz="1200" kern="1200">
                <a:solidFill>
                  <a:schemeClr val="tx1"/>
                </a:solidFill>
                <a:effectLst/>
                <a:latin typeface="+mn-lt"/>
                <a:ea typeface="+mn-ea"/>
                <a:cs typeface="+mn-cs"/>
              </a:rPr>
              <a:t>    ‘We played wedding songs,</a:t>
            </a:r>
          </a:p>
          <a:p>
            <a:r>
              <a:rPr lang="en-US" sz="1200" kern="1200">
                <a:solidFill>
                  <a:schemeClr val="tx1"/>
                </a:solidFill>
                <a:effectLst/>
                <a:latin typeface="+mn-lt"/>
                <a:ea typeface="+mn-ea"/>
                <a:cs typeface="+mn-cs"/>
              </a:rPr>
              <a:t>and you didn’t dance,</a:t>
            </a:r>
          </a:p>
          <a:p>
            <a:r>
              <a:rPr lang="en-US" sz="1200" kern="1200">
                <a:solidFill>
                  <a:schemeClr val="tx1"/>
                </a:solidFill>
                <a:effectLst/>
                <a:latin typeface="+mn-lt"/>
                <a:ea typeface="+mn-ea"/>
                <a:cs typeface="+mn-cs"/>
              </a:rPr>
              <a:t>so we played funeral songs,</a:t>
            </a:r>
          </a:p>
          <a:p>
            <a:r>
              <a:rPr lang="en-US" sz="1200" kern="1200">
                <a:solidFill>
                  <a:schemeClr val="tx1"/>
                </a:solidFill>
                <a:effectLst/>
                <a:latin typeface="+mn-lt"/>
                <a:ea typeface="+mn-ea"/>
                <a:cs typeface="+mn-cs"/>
              </a:rPr>
              <a:t>and you didn’t mourn.’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11:18</a:t>
            </a:r>
            <a:r>
              <a:rPr lang="en-US" sz="1200" kern="1200">
                <a:solidFill>
                  <a:schemeClr val="tx1"/>
                </a:solidFill>
                <a:effectLst/>
                <a:latin typeface="+mn-lt"/>
                <a:ea typeface="+mn-ea"/>
                <a:cs typeface="+mn-cs"/>
              </a:rPr>
              <a:t>    For John didn’t spend his time eating and drinking, and you say, ‘He’s possessed by a demon.’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The Son of Man, on the other hand, feasts and drinks, and you say, ‘He’s a glutton and a drunkard, and a friend of tax collectors and other sinners!’ But wisdom is shown to be right by its results.”</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and John the Baptist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7:18</a:t>
            </a:r>
            <a:r>
              <a:rPr lang="en-US" sz="1200" kern="1200">
                <a:solidFill>
                  <a:schemeClr val="tx1"/>
                </a:solidFill>
                <a:effectLst/>
                <a:latin typeface="+mn-lt"/>
                <a:ea typeface="+mn-ea"/>
                <a:cs typeface="+mn-cs"/>
              </a:rPr>
              <a:t>    The disciples of John the Baptist told John about everything Jesus was doing. So John called for two of his disciples,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and he sent them to the Lord to ask him, “Are you the Messiah we’ve been expecting, or should we keep looking for someone else?”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7:20</a:t>
            </a:r>
            <a:r>
              <a:rPr lang="en-US" sz="1200" kern="1200">
                <a:solidFill>
                  <a:schemeClr val="tx1"/>
                </a:solidFill>
                <a:effectLst/>
                <a:latin typeface="+mn-lt"/>
                <a:ea typeface="+mn-ea"/>
                <a:cs typeface="+mn-cs"/>
              </a:rPr>
              <a:t>    John’s two disciples found Jesus and said to him, “John the Baptist sent us to ask, ‘Are you the Messiah we’ve been expecting, or should we keep looking for someone else?’”</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7:21</a:t>
            </a:r>
            <a:r>
              <a:rPr lang="en-US" sz="1200" kern="1200">
                <a:solidFill>
                  <a:schemeClr val="tx1"/>
                </a:solidFill>
                <a:effectLst/>
                <a:latin typeface="+mn-lt"/>
                <a:ea typeface="+mn-ea"/>
                <a:cs typeface="+mn-cs"/>
              </a:rPr>
              <a:t>    At that very time, Jesus cured many people of their diseases, illnesses, and evil spirits, and he restored sight to many who were blind. </a:t>
            </a:r>
            <a:r>
              <a:rPr lang="en-US" sz="1200" b="1" kern="1200" baseline="30000">
                <a:solidFill>
                  <a:schemeClr val="tx1"/>
                </a:solidFill>
                <a:effectLst/>
                <a:latin typeface="+mn-lt"/>
                <a:ea typeface="+mn-ea"/>
                <a:cs typeface="+mn-cs"/>
              </a:rPr>
              <a:t>22</a:t>
            </a:r>
            <a:r>
              <a:rPr lang="en-US" sz="1200" kern="1200">
                <a:solidFill>
                  <a:schemeClr val="tx1"/>
                </a:solidFill>
                <a:effectLst/>
                <a:latin typeface="+mn-lt"/>
                <a:ea typeface="+mn-ea"/>
                <a:cs typeface="+mn-cs"/>
              </a:rPr>
              <a:t> Then he told John’s disciples, “Go back to John and tell him what you have seen and heard—the blind see, the lame walk, the those with leprosy are cured, the deaf hear, the dead are raised to life, and the Good News is being preached to the poor.”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And he added, “God blesses those who do not fall because of 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7:24</a:t>
            </a:r>
            <a:r>
              <a:rPr lang="en-US" sz="1200" kern="1200">
                <a:solidFill>
                  <a:schemeClr val="tx1"/>
                </a:solidFill>
                <a:effectLst/>
                <a:latin typeface="+mn-lt"/>
                <a:ea typeface="+mn-ea"/>
                <a:cs typeface="+mn-cs"/>
              </a:rPr>
              <a:t>    After John’s disciples left, Jesus began talking about him to the crowds. “What kind of man did you go into the wilderness to see? Was he a weak reed, swayed by every breath of wind?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Or were you expecting to see a man dressed in expensive clothes? No, people who wear beautiful clothes and live in luxury are found in palaces. </a:t>
            </a:r>
            <a:r>
              <a:rPr lang="en-US" sz="1200" b="1" kern="1200" baseline="30000">
                <a:solidFill>
                  <a:schemeClr val="tx1"/>
                </a:solidFill>
                <a:effectLst/>
                <a:latin typeface="+mn-lt"/>
                <a:ea typeface="+mn-ea"/>
                <a:cs typeface="+mn-cs"/>
              </a:rPr>
              <a:t>26</a:t>
            </a:r>
            <a:r>
              <a:rPr lang="en-US" sz="1200" kern="1200">
                <a:solidFill>
                  <a:schemeClr val="tx1"/>
                </a:solidFill>
                <a:effectLst/>
                <a:latin typeface="+mn-lt"/>
                <a:ea typeface="+mn-ea"/>
                <a:cs typeface="+mn-cs"/>
              </a:rPr>
              <a:t> Were you looking for a prophet? Yes, and he is more than a prophet.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John is the man to whom the Scriptures refer when they say,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‘Look, I am sending my messenger ahead of you,</a:t>
            </a:r>
          </a:p>
          <a:p>
            <a:r>
              <a:rPr lang="en-US" sz="1200" kern="1200">
                <a:solidFill>
                  <a:schemeClr val="tx1"/>
                </a:solidFill>
                <a:effectLst/>
                <a:latin typeface="+mn-lt"/>
                <a:ea typeface="+mn-ea"/>
                <a:cs typeface="+mn-cs"/>
              </a:rPr>
              <a:t>and he will prepare your way before you.’</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7:28</a:t>
            </a:r>
            <a:r>
              <a:rPr lang="en-US" sz="1200" kern="1200">
                <a:solidFill>
                  <a:schemeClr val="tx1"/>
                </a:solidFill>
                <a:effectLst/>
                <a:latin typeface="+mn-lt"/>
                <a:ea typeface="+mn-ea"/>
                <a:cs typeface="+mn-cs"/>
              </a:rPr>
              <a:t>    I tell you, of all who have ever lived, none is greater than John. Yet even the least person in the Kingdom of God is greater than he is!”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7:29</a:t>
            </a:r>
            <a:r>
              <a:rPr lang="en-US" sz="1200" kern="1200">
                <a:solidFill>
                  <a:schemeClr val="tx1"/>
                </a:solidFill>
                <a:effectLst/>
                <a:latin typeface="+mn-lt"/>
                <a:ea typeface="+mn-ea"/>
                <a:cs typeface="+mn-cs"/>
              </a:rPr>
              <a:t>    When they heard this, all the people—even the tax collectors—agreed that God’s way was right, for they had been baptized by John. </a:t>
            </a:r>
            <a:r>
              <a:rPr lang="en-US" sz="1200" b="1" kern="1200" baseline="30000">
                <a:solidFill>
                  <a:schemeClr val="tx1"/>
                </a:solidFill>
                <a:effectLst/>
                <a:latin typeface="+mn-lt"/>
                <a:ea typeface="+mn-ea"/>
                <a:cs typeface="+mn-cs"/>
              </a:rPr>
              <a:t>30</a:t>
            </a:r>
            <a:r>
              <a:rPr lang="en-US" sz="1200" kern="1200">
                <a:solidFill>
                  <a:schemeClr val="tx1"/>
                </a:solidFill>
                <a:effectLst/>
                <a:latin typeface="+mn-lt"/>
                <a:ea typeface="+mn-ea"/>
                <a:cs typeface="+mn-cs"/>
              </a:rPr>
              <a:t> But the Pharisees and experts in religious law rejected God’s plan for them, for they had refused John’s baptism.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7:31</a:t>
            </a:r>
            <a:r>
              <a:rPr lang="en-US" sz="1200" kern="1200">
                <a:solidFill>
                  <a:schemeClr val="tx1"/>
                </a:solidFill>
                <a:effectLst/>
                <a:latin typeface="+mn-lt"/>
                <a:ea typeface="+mn-ea"/>
                <a:cs typeface="+mn-cs"/>
              </a:rPr>
              <a:t>    “To what can I compare the people of this generation?” Jesus asked. “How can I describe them? </a:t>
            </a:r>
            <a:r>
              <a:rPr lang="en-US" sz="1200" b="1" kern="1200" baseline="30000">
                <a:solidFill>
                  <a:schemeClr val="tx1"/>
                </a:solidFill>
                <a:effectLst/>
                <a:latin typeface="+mn-lt"/>
                <a:ea typeface="+mn-ea"/>
                <a:cs typeface="+mn-cs"/>
              </a:rPr>
              <a:t>32</a:t>
            </a:r>
            <a:r>
              <a:rPr lang="en-US" sz="1200" kern="1200">
                <a:solidFill>
                  <a:schemeClr val="tx1"/>
                </a:solidFill>
                <a:effectLst/>
                <a:latin typeface="+mn-lt"/>
                <a:ea typeface="+mn-ea"/>
                <a:cs typeface="+mn-cs"/>
              </a:rPr>
              <a:t> They are like children playing a game in the public square. They complain to their friends,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  ‘We played wedding songs,</a:t>
            </a:r>
          </a:p>
          <a:p>
            <a:r>
              <a:rPr lang="en-US" sz="1200" kern="1200">
                <a:solidFill>
                  <a:schemeClr val="tx1"/>
                </a:solidFill>
                <a:effectLst/>
                <a:latin typeface="+mn-lt"/>
                <a:ea typeface="+mn-ea"/>
                <a:cs typeface="+mn-cs"/>
              </a:rPr>
              <a:t>and you didn’t dance,</a:t>
            </a:r>
          </a:p>
          <a:p>
            <a:r>
              <a:rPr lang="en-US" sz="1200" kern="1200">
                <a:solidFill>
                  <a:schemeClr val="tx1"/>
                </a:solidFill>
                <a:effectLst/>
                <a:latin typeface="+mn-lt"/>
                <a:ea typeface="+mn-ea"/>
                <a:cs typeface="+mn-cs"/>
              </a:rPr>
              <a:t>so we played funeral songs,</a:t>
            </a:r>
          </a:p>
          <a:p>
            <a:r>
              <a:rPr lang="en-US" sz="1200" kern="1200">
                <a:solidFill>
                  <a:schemeClr val="tx1"/>
                </a:solidFill>
                <a:effectLst/>
                <a:latin typeface="+mn-lt"/>
                <a:ea typeface="+mn-ea"/>
                <a:cs typeface="+mn-cs"/>
              </a:rPr>
              <a:t>and you didn’t weep.’</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7:33</a:t>
            </a:r>
            <a:r>
              <a:rPr lang="en-US" sz="1200" kern="1200">
                <a:solidFill>
                  <a:schemeClr val="tx1"/>
                </a:solidFill>
                <a:effectLst/>
                <a:latin typeface="+mn-lt"/>
                <a:ea typeface="+mn-ea"/>
                <a:cs typeface="+mn-cs"/>
              </a:rPr>
              <a:t>    For John the Baptist didn’t spend his time eating bread or drinking wine, and you say, ‘He’s possessed by a demon.’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The Son of Man, on the other hand, feasts and drinks, and you say, ‘He’s a glutton and a drunkard, and a friend of tax collectors and other sinners!’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But wisdom is shown to be right by the lives of those who follow it.” </a:t>
            </a:r>
          </a:p>
        </p:txBody>
      </p:sp>
      <p:sp>
        <p:nvSpPr>
          <p:cNvPr id="4" name="Slide Number Placeholder 3"/>
          <p:cNvSpPr>
            <a:spLocks noGrp="1"/>
          </p:cNvSpPr>
          <p:nvPr>
            <p:ph type="sldNum" sz="quarter" idx="5"/>
          </p:nvPr>
        </p:nvSpPr>
        <p:spPr/>
        <p:txBody>
          <a:bodyPr/>
          <a:lstStyle/>
          <a:p>
            <a:fld id="{24ABA1A6-141C-43C4-AA7E-A02F3768BD78}" type="slidenum">
              <a:rPr lang="en-GB" smtClean="0"/>
              <a:t>8</a:t>
            </a:fld>
            <a:endParaRPr lang="en-GB"/>
          </a:p>
        </p:txBody>
      </p:sp>
    </p:spTree>
    <p:extLst>
      <p:ext uri="{BB962C8B-B14F-4D97-AF65-F5344CB8AC3E}">
        <p14:creationId xmlns:p14="http://schemas.microsoft.com/office/powerpoint/2010/main" val="26244444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D2E8EEC0-3C17-A24A-8FB9-3263F40F651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E294551C-72BB-7D42-9086-7383D5934F1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897857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8D9D64-EFE0-B84A-8AAC-62EBA227D6A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Arial" charset="0"/>
                <a:ea typeface="ＭＳ Ｐゴシック" charset="0"/>
                <a:cs typeface="ＭＳ Ｐゴシック" charset="0"/>
              </a:rPr>
              <a:t>Jesus told eight parables in Matthew 13, each of which reveals a certain truth regarding the kingdom of God.</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F055404-6808-9147-87FB-13EC530031B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Cost of Following Jesus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8:18</a:t>
            </a:r>
            <a:r>
              <a:rPr lang="en-US" sz="1200" kern="1200">
                <a:solidFill>
                  <a:schemeClr val="tx1"/>
                </a:solidFill>
                <a:effectLst/>
                <a:latin typeface="+mn-lt"/>
                <a:ea typeface="+mn-ea"/>
                <a:cs typeface="+mn-cs"/>
              </a:rPr>
              <a:t>    When Jesus saw the crowd around him, he instructed his disciples to cross to the other side of the lake.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Calms the Storm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8:23</a:t>
            </a:r>
            <a:r>
              <a:rPr lang="en-US" sz="1200" kern="1200">
                <a:solidFill>
                  <a:schemeClr val="tx1"/>
                </a:solidFill>
                <a:effectLst/>
                <a:latin typeface="+mn-lt"/>
                <a:ea typeface="+mn-ea"/>
                <a:cs typeface="+mn-cs"/>
              </a:rPr>
              <a:t>    Then Jesus got into the boat and started across the lake with his disciples.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Suddenly, a fierce storm struck the lake, with waves breaking into the boat. But Jesus was sleeping.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The disciples went and woke him up, shouting, “Lord, save us! We’re going to drown!”</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8:26</a:t>
            </a:r>
            <a:r>
              <a:rPr lang="en-US" sz="1200" kern="1200">
                <a:solidFill>
                  <a:schemeClr val="tx1"/>
                </a:solidFill>
                <a:effectLst/>
                <a:latin typeface="+mn-lt"/>
                <a:ea typeface="+mn-ea"/>
                <a:cs typeface="+mn-cs"/>
              </a:rPr>
              <a:t>    Jesus responded, “Why are you afraid? You have so little faith!” Then he got up and rebuked the wind and waves, and suddenly there was a great calm.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8:27</a:t>
            </a:r>
            <a:r>
              <a:rPr lang="en-US" sz="1200" kern="1200">
                <a:solidFill>
                  <a:schemeClr val="tx1"/>
                </a:solidFill>
                <a:effectLst/>
                <a:latin typeface="+mn-lt"/>
                <a:ea typeface="+mn-ea"/>
                <a:cs typeface="+mn-cs"/>
              </a:rPr>
              <a:t>    The disciples were amazed. “Who is this man?” they asked. “Even the winds and waves obey him!”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Calms the Storm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4:35</a:t>
            </a:r>
            <a:r>
              <a:rPr lang="en-US" sz="1200" kern="1200">
                <a:solidFill>
                  <a:schemeClr val="tx1"/>
                </a:solidFill>
                <a:effectLst/>
                <a:latin typeface="+mn-lt"/>
                <a:ea typeface="+mn-ea"/>
                <a:cs typeface="+mn-cs"/>
              </a:rPr>
              <a:t>    As evening came, Jesus said to his disciples, “Let’s cross to the other side of the lake.”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So they took Jesus in the boat and started out, leaving the crowds behind (although other boats followed).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But soon a fierce storm came up. High waves were breaking into the boat, and it began to fill with water.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4:38</a:t>
            </a:r>
            <a:r>
              <a:rPr lang="en-US" sz="1200" kern="1200">
                <a:solidFill>
                  <a:schemeClr val="tx1"/>
                </a:solidFill>
                <a:effectLst/>
                <a:latin typeface="+mn-lt"/>
                <a:ea typeface="+mn-ea"/>
                <a:cs typeface="+mn-cs"/>
              </a:rPr>
              <a:t>    Jesus was sleeping at the back of the boat with his head on a cushion. The disciples woke him up, shouting, “Teacher, don’t you care that we’re going to drown?”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4:39</a:t>
            </a:r>
            <a:r>
              <a:rPr lang="en-US" sz="1200" kern="1200">
                <a:solidFill>
                  <a:schemeClr val="tx1"/>
                </a:solidFill>
                <a:effectLst/>
                <a:latin typeface="+mn-lt"/>
                <a:ea typeface="+mn-ea"/>
                <a:cs typeface="+mn-cs"/>
              </a:rPr>
              <a:t>    When Jesus woke up, he rebuked the wind and said to the waves, “Silence! Be still!” Suddenly the wind stopped, and there was a great calm.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Then he asked them, “Why are you afraid? Do you still have no faith?”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4:41</a:t>
            </a:r>
            <a:r>
              <a:rPr lang="en-US" sz="1200" kern="1200">
                <a:solidFill>
                  <a:schemeClr val="tx1"/>
                </a:solidFill>
                <a:effectLst/>
                <a:latin typeface="+mn-lt"/>
                <a:ea typeface="+mn-ea"/>
                <a:cs typeface="+mn-cs"/>
              </a:rPr>
              <a:t>    The disciples were absolutely terrified. “Who is this man?” they asked each other. “Even the wind and waves obey him!”</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Jesus Calms the Storm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8:22</a:t>
            </a:r>
            <a:r>
              <a:rPr lang="en-US" sz="1200" kern="1200">
                <a:solidFill>
                  <a:schemeClr val="tx1"/>
                </a:solidFill>
                <a:effectLst/>
                <a:latin typeface="+mn-lt"/>
                <a:ea typeface="+mn-ea"/>
                <a:cs typeface="+mn-cs"/>
              </a:rPr>
              <a:t>    One day Jesus said to his disciples, “Let’s cross to the other side of the lake.” So they got into a boat and started out.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As they sailed across, Jesus settled down for a nap. But soon a fierce storm came down on the lake. The boat was filling with water, and they were in real danger.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8:24</a:t>
            </a:r>
            <a:r>
              <a:rPr lang="en-US" sz="1200" kern="1200">
                <a:solidFill>
                  <a:schemeClr val="tx1"/>
                </a:solidFill>
                <a:effectLst/>
                <a:latin typeface="+mn-lt"/>
                <a:ea typeface="+mn-ea"/>
                <a:cs typeface="+mn-cs"/>
              </a:rPr>
              <a:t>    The disciples went and woke him up, shouting, “Master, Master, we’re going to drown!”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Jesus woke up, he rebuked the wind and the raging waves. Suddenly the storm stopped and all was calm.</a:t>
            </a:r>
          </a:p>
          <a:p>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Then he asked them, “Where is your faith?”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The disciples were terrified and amazed. “Who is this man?” they asked each other. “When he gives a command, even the wind and waves obey him!” </a:t>
            </a:r>
          </a:p>
        </p:txBody>
      </p:sp>
      <p:sp>
        <p:nvSpPr>
          <p:cNvPr id="4" name="Slide Number Placeholder 3"/>
          <p:cNvSpPr>
            <a:spLocks noGrp="1"/>
          </p:cNvSpPr>
          <p:nvPr>
            <p:ph type="sldNum" sz="quarter" idx="5"/>
          </p:nvPr>
        </p:nvSpPr>
        <p:spPr/>
        <p:txBody>
          <a:bodyPr/>
          <a:lstStyle/>
          <a:p>
            <a:fld id="{24ABA1A6-141C-43C4-AA7E-A02F3768BD78}" type="slidenum">
              <a:rPr lang="en-GB" smtClean="0"/>
              <a:t>100</a:t>
            </a:fld>
            <a:endParaRPr lang="en-GB"/>
          </a:p>
        </p:txBody>
      </p:sp>
    </p:spTree>
    <p:extLst>
      <p:ext uri="{BB962C8B-B14F-4D97-AF65-F5344CB8AC3E}">
        <p14:creationId xmlns:p14="http://schemas.microsoft.com/office/powerpoint/2010/main" val="13614002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Cost of Following Jesus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8:18</a:t>
            </a:r>
            <a:r>
              <a:rPr lang="en-US" sz="1200" kern="1200">
                <a:solidFill>
                  <a:schemeClr val="tx1"/>
                </a:solidFill>
                <a:effectLst/>
                <a:latin typeface="+mn-lt"/>
                <a:ea typeface="+mn-ea"/>
                <a:cs typeface="+mn-cs"/>
              </a:rPr>
              <a:t>    When Jesus saw the crowd around him, he instructed his disciples to cross to the other side of the lake.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Calms the Storm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8:23</a:t>
            </a:r>
            <a:r>
              <a:rPr lang="en-US" sz="1200" kern="1200">
                <a:solidFill>
                  <a:schemeClr val="tx1"/>
                </a:solidFill>
                <a:effectLst/>
                <a:latin typeface="+mn-lt"/>
                <a:ea typeface="+mn-ea"/>
                <a:cs typeface="+mn-cs"/>
              </a:rPr>
              <a:t>    Then Jesus got into the boat and started across the lake with his disciples. </a:t>
            </a:r>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Suddenly, a fierce storm struck the lake, with waves breaking into the boat. But Jesus was sleeping. </a:t>
            </a:r>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The disciples went and woke him up, shouting, “Lord, save us! We’re going to drown!”</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8:26</a:t>
            </a:r>
            <a:r>
              <a:rPr lang="en-US" sz="1200" kern="1200">
                <a:solidFill>
                  <a:schemeClr val="tx1"/>
                </a:solidFill>
                <a:effectLst/>
                <a:latin typeface="+mn-lt"/>
                <a:ea typeface="+mn-ea"/>
                <a:cs typeface="+mn-cs"/>
              </a:rPr>
              <a:t>    Jesus responded, “Why are you afraid? You have so little faith!” Then he got up and rebuked the wind and waves, and suddenly there was a great calm.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8:27</a:t>
            </a:r>
            <a:r>
              <a:rPr lang="en-US" sz="1200" kern="1200">
                <a:solidFill>
                  <a:schemeClr val="tx1"/>
                </a:solidFill>
                <a:effectLst/>
                <a:latin typeface="+mn-lt"/>
                <a:ea typeface="+mn-ea"/>
                <a:cs typeface="+mn-cs"/>
              </a:rPr>
              <a:t>    The disciples were amazed. “Who is this man?” they asked. “Even the winds and waves obey him!”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Calms the Storm</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4:35</a:t>
            </a:r>
            <a:r>
              <a:rPr lang="en-US" sz="1200" kern="1200">
                <a:solidFill>
                  <a:schemeClr val="tx1"/>
                </a:solidFill>
                <a:effectLst/>
                <a:latin typeface="+mn-lt"/>
                <a:ea typeface="+mn-ea"/>
                <a:cs typeface="+mn-cs"/>
              </a:rPr>
              <a:t>    As evening came, Jesus said to his disciples, “Let’s cross to the other side of the lake.”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So they took Jesus in the boat and started out, leaving the crowds behind (although other boats followed).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But soon a fierce storm came up. High waves were breaking into the boat, and it began to fill with water.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Mark 4:38</a:t>
            </a:r>
            <a:r>
              <a:rPr lang="en-US" sz="1200" kern="1200">
                <a:solidFill>
                  <a:schemeClr val="tx1"/>
                </a:solidFill>
                <a:effectLst/>
                <a:latin typeface="+mn-lt"/>
                <a:ea typeface="+mn-ea"/>
                <a:cs typeface="+mn-cs"/>
              </a:rPr>
              <a:t>    Jesus was sleeping at the back of the boat with his head on a cushion. The disciples woke him up, shouting, “Teacher, don’t you care that we’re going to drown?”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4:39</a:t>
            </a:r>
            <a:r>
              <a:rPr lang="en-US" sz="1200" kern="1200">
                <a:solidFill>
                  <a:schemeClr val="tx1"/>
                </a:solidFill>
                <a:effectLst/>
                <a:latin typeface="+mn-lt"/>
                <a:ea typeface="+mn-ea"/>
                <a:cs typeface="+mn-cs"/>
              </a:rPr>
              <a:t>    When Jesus woke up, he rebuked the wind and said to the waves, “Silence! Be still!” Suddenly the wind stopped, and there was a great calm. </a:t>
            </a:r>
            <a:r>
              <a:rPr lang="en-US" sz="1200" b="1" kern="1200" baseline="30000">
                <a:solidFill>
                  <a:schemeClr val="tx1"/>
                </a:solidFill>
                <a:effectLst/>
                <a:latin typeface="+mn-lt"/>
                <a:ea typeface="+mn-ea"/>
                <a:cs typeface="+mn-cs"/>
              </a:rPr>
              <a:t>40</a:t>
            </a:r>
            <a:r>
              <a:rPr lang="en-US" sz="1200" kern="1200">
                <a:solidFill>
                  <a:schemeClr val="tx1"/>
                </a:solidFill>
                <a:effectLst/>
                <a:latin typeface="+mn-lt"/>
                <a:ea typeface="+mn-ea"/>
                <a:cs typeface="+mn-cs"/>
              </a:rPr>
              <a:t> Then he asked them, “Why are you afraid? Do you still have no faith?”</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4:41</a:t>
            </a:r>
            <a:r>
              <a:rPr lang="en-US" sz="1200" kern="1200">
                <a:solidFill>
                  <a:schemeClr val="tx1"/>
                </a:solidFill>
                <a:effectLst/>
                <a:latin typeface="+mn-lt"/>
                <a:ea typeface="+mn-ea"/>
                <a:cs typeface="+mn-cs"/>
              </a:rPr>
              <a:t>    The disciples were absolutely terrified. “Who is this man?” they asked each other. “Even the wind and waves obey him!”</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Jesus Calms the Storm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8:22</a:t>
            </a:r>
            <a:r>
              <a:rPr lang="en-US" sz="1200" kern="1200">
                <a:solidFill>
                  <a:schemeClr val="tx1"/>
                </a:solidFill>
                <a:effectLst/>
                <a:latin typeface="+mn-lt"/>
                <a:ea typeface="+mn-ea"/>
                <a:cs typeface="+mn-cs"/>
              </a:rPr>
              <a:t>    One day Jesus said to his disciples, “Let’s cross to the other side of the lake.” So they got into a boat and started out. </a:t>
            </a:r>
            <a:r>
              <a:rPr lang="en-US" sz="1200" b="1" kern="1200" baseline="30000">
                <a:solidFill>
                  <a:schemeClr val="tx1"/>
                </a:solidFill>
                <a:effectLst/>
                <a:latin typeface="+mn-lt"/>
                <a:ea typeface="+mn-ea"/>
                <a:cs typeface="+mn-cs"/>
              </a:rPr>
              <a:t>23</a:t>
            </a:r>
            <a:r>
              <a:rPr lang="en-US" sz="1200" kern="1200">
                <a:solidFill>
                  <a:schemeClr val="tx1"/>
                </a:solidFill>
                <a:effectLst/>
                <a:latin typeface="+mn-lt"/>
                <a:ea typeface="+mn-ea"/>
                <a:cs typeface="+mn-cs"/>
              </a:rPr>
              <a:t> As they sailed across, Jesus settled down for a nap. But soon a fierce storm came down on the lake. The boat was filling with water, and they were in real danger.</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8:24</a:t>
            </a:r>
            <a:r>
              <a:rPr lang="en-US" sz="1200" kern="1200">
                <a:solidFill>
                  <a:schemeClr val="tx1"/>
                </a:solidFill>
                <a:effectLst/>
                <a:latin typeface="+mn-lt"/>
                <a:ea typeface="+mn-ea"/>
                <a:cs typeface="+mn-cs"/>
              </a:rPr>
              <a:t>    The disciples went and woke him up, shouting, “Master, Master, we’re going to drown!”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Jesus woke up, he rebuked the wind and the raging waves. Suddenly the storm stopped and all was calm.</a:t>
            </a:r>
          </a:p>
          <a:p>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Then he asked them, “Where is your faith?”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The disciples were terrified and amazed. “Who is this man?” they asked each other. “When he gives a command, even the wind and waves obey him!” </a:t>
            </a:r>
          </a:p>
          <a:p>
            <a:endParaRPr lang="en-US"/>
          </a:p>
        </p:txBody>
      </p:sp>
      <p:sp>
        <p:nvSpPr>
          <p:cNvPr id="4" name="Slide Number Placeholder 3"/>
          <p:cNvSpPr>
            <a:spLocks noGrp="1"/>
          </p:cNvSpPr>
          <p:nvPr>
            <p:ph type="sldNum" sz="quarter" idx="5"/>
          </p:nvPr>
        </p:nvSpPr>
        <p:spPr/>
        <p:txBody>
          <a:bodyPr/>
          <a:lstStyle/>
          <a:p>
            <a:fld id="{24ABA1A6-141C-43C4-AA7E-A02F3768BD78}" type="slidenum">
              <a:rPr lang="en-GB" smtClean="0"/>
              <a:t>101</a:t>
            </a:fld>
            <a:endParaRPr lang="en-GB"/>
          </a:p>
        </p:txBody>
      </p:sp>
    </p:spTree>
    <p:extLst>
      <p:ext uri="{BB962C8B-B14F-4D97-AF65-F5344CB8AC3E}">
        <p14:creationId xmlns:p14="http://schemas.microsoft.com/office/powerpoint/2010/main" val="392522870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The Cost of Following Jesus</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Matt. 8:18</a:t>
            </a:r>
            <a:r>
              <a:rPr lang="en-US" sz="1200" kern="1200">
                <a:solidFill>
                  <a:schemeClr val="tx1"/>
                </a:solidFill>
                <a:effectLst/>
                <a:latin typeface="+mn-lt"/>
                <a:ea typeface="+mn-ea"/>
                <a:cs typeface="+mn-cs"/>
              </a:rPr>
              <a:t>    When Jesus saw the crowd around him, he instructed his disciples to cross to the other side of the lake.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Calms the Storm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8:23</a:t>
            </a:r>
            <a:r>
              <a:rPr lang="en-US" sz="1200" kern="1200">
                <a:solidFill>
                  <a:schemeClr val="tx1"/>
                </a:solidFill>
                <a:effectLst/>
                <a:latin typeface="+mn-lt"/>
                <a:ea typeface="+mn-ea"/>
                <a:cs typeface="+mn-cs"/>
              </a:rPr>
              <a:t>    Then Jesus got into the boat…</a:t>
            </a:r>
            <a:endParaRPr lang="en-US"/>
          </a:p>
        </p:txBody>
      </p:sp>
    </p:spTree>
    <p:extLst>
      <p:ext uri="{BB962C8B-B14F-4D97-AF65-F5344CB8AC3E}">
        <p14:creationId xmlns:p14="http://schemas.microsoft.com/office/powerpoint/2010/main" val="75468460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a:t>
            </a:r>
            <a:r>
              <a:rPr lang="en-US" sz="1200" kern="1200">
                <a:solidFill>
                  <a:schemeClr val="tx1"/>
                </a:solidFill>
                <a:effectLst/>
                <a:latin typeface="+mn-lt"/>
                <a:ea typeface="+mn-ea"/>
                <a:cs typeface="+mn-cs"/>
              </a:rPr>
              <a:t> and started across the lake with his disciples.</a:t>
            </a:r>
            <a:endParaRPr lang="en-US"/>
          </a:p>
        </p:txBody>
      </p:sp>
    </p:spTree>
    <p:extLst>
      <p:ext uri="{BB962C8B-B14F-4D97-AF65-F5344CB8AC3E}">
        <p14:creationId xmlns:p14="http://schemas.microsoft.com/office/powerpoint/2010/main" val="154528668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0865369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b="1" kern="1200" baseline="30000">
                <a:solidFill>
                  <a:schemeClr val="tx1"/>
                </a:solidFill>
                <a:effectLst/>
                <a:latin typeface="+mn-lt"/>
                <a:ea typeface="+mn-ea"/>
                <a:cs typeface="+mn-cs"/>
              </a:rPr>
              <a:t>24</a:t>
            </a:r>
            <a:r>
              <a:rPr lang="en-US" sz="1200" kern="1200">
                <a:solidFill>
                  <a:schemeClr val="tx1"/>
                </a:solidFill>
                <a:effectLst/>
                <a:latin typeface="+mn-lt"/>
                <a:ea typeface="+mn-ea"/>
                <a:cs typeface="+mn-cs"/>
              </a:rPr>
              <a:t> Suddenly, a fierce storm struck the lake…</a:t>
            </a:r>
            <a:endParaRPr lang="en-US"/>
          </a:p>
        </p:txBody>
      </p:sp>
    </p:spTree>
    <p:extLst>
      <p:ext uri="{BB962C8B-B14F-4D97-AF65-F5344CB8AC3E}">
        <p14:creationId xmlns:p14="http://schemas.microsoft.com/office/powerpoint/2010/main" val="13107311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…with waves breaking into the boat…</a:t>
            </a:r>
            <a:endParaRPr lang="en-US"/>
          </a:p>
          <a:p>
            <a:endParaRPr lang="en-US"/>
          </a:p>
        </p:txBody>
      </p:sp>
    </p:spTree>
    <p:extLst>
      <p:ext uri="{BB962C8B-B14F-4D97-AF65-F5344CB8AC3E}">
        <p14:creationId xmlns:p14="http://schemas.microsoft.com/office/powerpoint/2010/main" val="68300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DD2A45-E1F8-76CD-8B49-F6C4BB3B2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9476C5-FD97-5C64-8833-CE92555C9E6B}"/>
              </a:ext>
            </a:extLst>
          </p:cNvPr>
          <p:cNvSpPr>
            <a:spLocks noGrp="1" noRot="1" noChangeAspect="1"/>
          </p:cNvSpPr>
          <p:nvPr>
            <p:ph type="sldImg"/>
          </p:nvPr>
        </p:nvSpPr>
        <p:spPr>
          <a:xfrm>
            <a:off x="1282700" y="681038"/>
            <a:ext cx="4749800" cy="3563937"/>
          </a:xfrm>
        </p:spPr>
      </p:sp>
      <p:sp>
        <p:nvSpPr>
          <p:cNvPr id="3" name="Notes Placeholder 2">
            <a:extLst>
              <a:ext uri="{FF2B5EF4-FFF2-40B4-BE49-F238E27FC236}">
                <a16:creationId xmlns:a16="http://schemas.microsoft.com/office/drawing/2014/main" id="{4B5EE59D-AAD5-6F6A-0A01-B7F035EABD9A}"/>
              </a:ext>
            </a:extLst>
          </p:cNvPr>
          <p:cNvSpPr>
            <a:spLocks noGrp="1"/>
          </p:cNvSpPr>
          <p:nvPr>
            <p:ph type="body" idx="1"/>
          </p:nvPr>
        </p:nvSpPr>
        <p:spPr/>
        <p:txBody>
          <a:bodyPr/>
          <a:lstStyle/>
          <a:p>
            <a:r>
              <a:rPr lang="en-US" dirty="0"/>
              <a:t>Let's go back and look at all the Herods in the New Testament.  Here is a quick overview.  Since these slides are available on our website so I will go through them quickly. </a:t>
            </a:r>
          </a:p>
          <a:p>
            <a:endParaRPr lang="en-US" dirty="0"/>
          </a:p>
          <a:p>
            <a:r>
              <a:rPr lang="en-US" dirty="0"/>
              <a:t>The first Herod, is known as Herod the Great. He was King when Jesus was born, he met the wise men and killed the babies in Jerusalem.</a:t>
            </a:r>
          </a:p>
          <a:p>
            <a:r>
              <a:rPr lang="en-US" dirty="0"/>
              <a:t>________</a:t>
            </a:r>
          </a:p>
          <a:p>
            <a:r>
              <a:rPr lang="en-US" dirty="0"/>
              <a:t>LC-03-Controversy-116</a:t>
            </a:r>
          </a:p>
          <a:p>
            <a:r>
              <a:rPr lang="en-US" dirty="0"/>
              <a:t>NS-03-Mark1-8—slide 235</a:t>
            </a:r>
          </a:p>
          <a:p>
            <a:r>
              <a:rPr lang="en-US" dirty="0"/>
              <a:t>NS-05-Acts20-28—slide 153</a:t>
            </a:r>
          </a:p>
        </p:txBody>
      </p:sp>
    </p:spTree>
    <p:extLst>
      <p:ext uri="{BB962C8B-B14F-4D97-AF65-F5344CB8AC3E}">
        <p14:creationId xmlns:p14="http://schemas.microsoft.com/office/powerpoint/2010/main" val="68694055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a:t>
            </a:r>
            <a:r>
              <a:rPr lang="en-US" sz="1200" kern="1200">
                <a:solidFill>
                  <a:schemeClr val="tx1"/>
                </a:solidFill>
                <a:effectLst/>
                <a:latin typeface="+mn-lt"/>
                <a:ea typeface="+mn-ea"/>
                <a:cs typeface="+mn-cs"/>
              </a:rPr>
              <a:t>But Jesus was sleeping.</a:t>
            </a:r>
          </a:p>
          <a:p>
            <a:endParaRPr lang="en-US" sz="1200" kern="1200">
              <a:solidFill>
                <a:schemeClr val="tx1"/>
              </a:solidFill>
              <a:effectLst/>
              <a:latin typeface="+mn-lt"/>
              <a:ea typeface="+mn-ea"/>
              <a:cs typeface="+mn-cs"/>
            </a:endParaRPr>
          </a:p>
          <a:p>
            <a:r>
              <a:rPr lang="en-US" sz="1200" b="1" kern="1200" baseline="30000">
                <a:solidFill>
                  <a:schemeClr val="tx1"/>
                </a:solidFill>
                <a:effectLst/>
                <a:latin typeface="+mn-lt"/>
                <a:ea typeface="+mn-ea"/>
                <a:cs typeface="+mn-cs"/>
              </a:rPr>
              <a:t>25</a:t>
            </a:r>
            <a:r>
              <a:rPr lang="en-US" sz="1200" kern="1200">
                <a:solidFill>
                  <a:schemeClr val="tx1"/>
                </a:solidFill>
                <a:effectLst/>
                <a:latin typeface="+mn-lt"/>
                <a:ea typeface="+mn-ea"/>
                <a:cs typeface="+mn-cs"/>
              </a:rPr>
              <a:t> The disciples went and woke him up, shouting, “Lord, save us! We’re going to drown!”</a:t>
            </a:r>
          </a:p>
          <a:p>
            <a:br>
              <a:rPr lang="en-US" sz="1200" kern="1200">
                <a:solidFill>
                  <a:schemeClr val="tx1"/>
                </a:solidFill>
                <a:effectLst/>
                <a:latin typeface="+mn-lt"/>
                <a:ea typeface="+mn-ea"/>
                <a:cs typeface="+mn-cs"/>
              </a:rPr>
            </a:br>
            <a:endParaRPr lang="en-US"/>
          </a:p>
        </p:txBody>
      </p:sp>
    </p:spTree>
    <p:extLst>
      <p:ext uri="{BB962C8B-B14F-4D97-AF65-F5344CB8AC3E}">
        <p14:creationId xmlns:p14="http://schemas.microsoft.com/office/powerpoint/2010/main" val="231655310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b="1" kern="1200">
                <a:solidFill>
                  <a:schemeClr val="tx1"/>
                </a:solidFill>
                <a:effectLst/>
                <a:latin typeface="+mn-lt"/>
                <a:ea typeface="+mn-ea"/>
                <a:cs typeface="+mn-cs"/>
              </a:rPr>
              <a:t>Matt. 8:26</a:t>
            </a:r>
            <a:r>
              <a:rPr lang="en-US" sz="1200" kern="1200">
                <a:solidFill>
                  <a:schemeClr val="tx1"/>
                </a:solidFill>
                <a:effectLst/>
                <a:latin typeface="+mn-lt"/>
                <a:ea typeface="+mn-ea"/>
                <a:cs typeface="+mn-cs"/>
              </a:rPr>
              <a:t>    Jesus responded, “Why are you afraid? You have so little faith!”</a:t>
            </a:r>
            <a:endParaRPr lang="en-US"/>
          </a:p>
        </p:txBody>
      </p:sp>
    </p:spTree>
    <p:extLst>
      <p:ext uri="{BB962C8B-B14F-4D97-AF65-F5344CB8AC3E}">
        <p14:creationId xmlns:p14="http://schemas.microsoft.com/office/powerpoint/2010/main" val="168700919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a:t>
            </a:r>
            <a:r>
              <a:rPr lang="en-US" sz="1200" kern="1200">
                <a:solidFill>
                  <a:schemeClr val="tx1"/>
                </a:solidFill>
                <a:effectLst/>
                <a:latin typeface="+mn-lt"/>
                <a:ea typeface="+mn-ea"/>
                <a:cs typeface="+mn-cs"/>
              </a:rPr>
              <a:t>Then he got up and rebuked the wind and waves…</a:t>
            </a:r>
            <a:endParaRPr lang="en-US"/>
          </a:p>
        </p:txBody>
      </p:sp>
    </p:spTree>
    <p:extLst>
      <p:ext uri="{BB962C8B-B14F-4D97-AF65-F5344CB8AC3E}">
        <p14:creationId xmlns:p14="http://schemas.microsoft.com/office/powerpoint/2010/main" val="350082167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a:t>
            </a:r>
            <a:r>
              <a:rPr lang="en-US" sz="1200" kern="1200">
                <a:solidFill>
                  <a:schemeClr val="tx1"/>
                </a:solidFill>
                <a:effectLst/>
                <a:latin typeface="+mn-lt"/>
                <a:ea typeface="+mn-ea"/>
                <a:cs typeface="+mn-cs"/>
              </a:rPr>
              <a:t>, and suddenly there was…</a:t>
            </a:r>
            <a:endParaRPr lang="en-US"/>
          </a:p>
        </p:txBody>
      </p:sp>
    </p:spTree>
    <p:extLst>
      <p:ext uri="{BB962C8B-B14F-4D97-AF65-F5344CB8AC3E}">
        <p14:creationId xmlns:p14="http://schemas.microsoft.com/office/powerpoint/2010/main" val="35009979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a:t>…</a:t>
            </a:r>
            <a:r>
              <a:rPr lang="en-US" sz="1200" kern="1200">
                <a:solidFill>
                  <a:schemeClr val="tx1"/>
                </a:solidFill>
                <a:effectLst/>
                <a:latin typeface="+mn-lt"/>
                <a:ea typeface="+mn-ea"/>
                <a:cs typeface="+mn-cs"/>
              </a:rPr>
              <a:t> a great calm.</a:t>
            </a:r>
          </a:p>
          <a:p>
            <a:endParaRPr lang="en-US" sz="1200" kern="1200">
              <a:solidFill>
                <a:schemeClr val="tx1"/>
              </a:solidFill>
              <a:effectLst/>
              <a:latin typeface="+mn-lt"/>
              <a:ea typeface="+mn-ea"/>
              <a:cs typeface="+mn-cs"/>
            </a:endParaRPr>
          </a:p>
          <a:p>
            <a:endParaRPr lang="en-US"/>
          </a:p>
        </p:txBody>
      </p:sp>
    </p:spTree>
    <p:extLst>
      <p:ext uri="{BB962C8B-B14F-4D97-AF65-F5344CB8AC3E}">
        <p14:creationId xmlns:p14="http://schemas.microsoft.com/office/powerpoint/2010/main" val="420427037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Matt. 8:27</a:t>
            </a:r>
            <a:r>
              <a:rPr lang="en-US" sz="1200" kern="1200">
                <a:solidFill>
                  <a:schemeClr val="tx1"/>
                </a:solidFill>
                <a:effectLst/>
                <a:latin typeface="+mn-lt"/>
                <a:ea typeface="+mn-ea"/>
                <a:cs typeface="+mn-cs"/>
              </a:rPr>
              <a:t>    The disciples were amazed. “Who is this man?” they asked…</a:t>
            </a:r>
            <a:endParaRPr lang="en-US"/>
          </a:p>
        </p:txBody>
      </p:sp>
    </p:spTree>
    <p:extLst>
      <p:ext uri="{BB962C8B-B14F-4D97-AF65-F5344CB8AC3E}">
        <p14:creationId xmlns:p14="http://schemas.microsoft.com/office/powerpoint/2010/main" val="212848996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r>
              <a:rPr lang="en-US" sz="1200" kern="1200">
                <a:solidFill>
                  <a:schemeClr val="tx1"/>
                </a:solidFill>
                <a:effectLst/>
                <a:latin typeface="+mn-lt"/>
                <a:ea typeface="+mn-ea"/>
                <a:cs typeface="+mn-cs"/>
              </a:rPr>
              <a:t>“Even the winds and waves obey him!”</a:t>
            </a:r>
            <a:endParaRPr lang="en-US"/>
          </a:p>
          <a:p>
            <a:endParaRPr lang="en-US"/>
          </a:p>
        </p:txBody>
      </p:sp>
    </p:spTree>
    <p:extLst>
      <p:ext uri="{BB962C8B-B14F-4D97-AF65-F5344CB8AC3E}">
        <p14:creationId xmlns:p14="http://schemas.microsoft.com/office/powerpoint/2010/main" val="38989185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Two Demon-Possessed Men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8:28</a:t>
            </a:r>
            <a:r>
              <a:rPr lang="en-US" sz="1200" kern="1200">
                <a:solidFill>
                  <a:schemeClr val="tx1"/>
                </a:solidFill>
                <a:effectLst/>
                <a:latin typeface="+mn-lt"/>
                <a:ea typeface="+mn-ea"/>
                <a:cs typeface="+mn-cs"/>
              </a:rPr>
              <a:t>    When Jesus arrived on the other side of the lake, in the region of the Gadarenes, two men who were possessed by demons met him. They came out of the tombs and were so violent that no one could go through that area.</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8:29</a:t>
            </a:r>
            <a:r>
              <a:rPr lang="en-US" sz="1200" kern="1200">
                <a:solidFill>
                  <a:schemeClr val="tx1"/>
                </a:solidFill>
                <a:effectLst/>
                <a:latin typeface="+mn-lt"/>
                <a:ea typeface="+mn-ea"/>
                <a:cs typeface="+mn-cs"/>
              </a:rPr>
              <a:t>    They began screaming at him, “Why are you interfering with us, Son of God? Have you come here to torture us before God’s appointed time?”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8:30</a:t>
            </a:r>
            <a:r>
              <a:rPr lang="en-US" sz="1200" kern="1200">
                <a:solidFill>
                  <a:schemeClr val="tx1"/>
                </a:solidFill>
                <a:effectLst/>
                <a:latin typeface="+mn-lt"/>
                <a:ea typeface="+mn-ea"/>
                <a:cs typeface="+mn-cs"/>
              </a:rPr>
              <a:t>    There happened to be a large herd of pigs feeding in the distance.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So the demons begged, “If you cast us out, send us into that herd of pigs.”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8:32</a:t>
            </a:r>
            <a:r>
              <a:rPr lang="en-US" sz="1200" kern="1200">
                <a:solidFill>
                  <a:schemeClr val="tx1"/>
                </a:solidFill>
                <a:effectLst/>
                <a:latin typeface="+mn-lt"/>
                <a:ea typeface="+mn-ea"/>
                <a:cs typeface="+mn-cs"/>
              </a:rPr>
              <a:t>    “All right, go!” Jesus commanded them. So the demons came out of the men and entered the pigs, and the whole herd plunged down the steep hillside into the lake and drowned in the water.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8:33</a:t>
            </a:r>
            <a:r>
              <a:rPr lang="en-US" sz="1200" kern="1200">
                <a:solidFill>
                  <a:schemeClr val="tx1"/>
                </a:solidFill>
                <a:effectLst/>
                <a:latin typeface="+mn-lt"/>
                <a:ea typeface="+mn-ea"/>
                <a:cs typeface="+mn-cs"/>
              </a:rPr>
              <a:t>    The herdsmen fled to the nearby town, telling everyone what happened to the demon-possessed men.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Then the entire town came out to meet Jesus, but they begged him to go away and leave them alone.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Demon-Possessed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a:t>
            </a:r>
            <a:r>
              <a:rPr lang="en-US" sz="1200" kern="1200">
                <a:solidFill>
                  <a:schemeClr val="tx1"/>
                </a:solidFill>
                <a:effectLst/>
                <a:latin typeface="+mn-lt"/>
                <a:ea typeface="+mn-ea"/>
                <a:cs typeface="+mn-cs"/>
              </a:rPr>
              <a:t>    So they arrived at the other side of the lake, in the region of the Gerasenes.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Jesus climbed out of the boat, a man possessed by an evil</a:t>
            </a:r>
            <a:r>
              <a:rPr lang="en-US" sz="1200" kern="1200" baseline="30000">
                <a:solidFill>
                  <a:schemeClr val="tx1"/>
                </a:solidFill>
                <a:effectLst/>
                <a:latin typeface="+mn-lt"/>
                <a:ea typeface="+mn-ea"/>
                <a:cs typeface="+mn-cs"/>
              </a:rPr>
              <a:t>a</a:t>
            </a:r>
            <a:r>
              <a:rPr lang="en-US" sz="1200" kern="1200">
                <a:solidFill>
                  <a:schemeClr val="tx1"/>
                </a:solidFill>
                <a:effectLst/>
                <a:latin typeface="+mn-lt"/>
                <a:ea typeface="+mn-ea"/>
                <a:cs typeface="+mn-cs"/>
              </a:rPr>
              <a:t> spirit came out from the tombs to meet him.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This man lived in the burial caves and could no longer be restrained, even with a chain.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Whenever he was put into chains and shackles—as he often was—he snapped the chains from his wrists and smashed the shackles. No one was strong enough to subdue him.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Day and night he wandered among the burial caves and in the hills, howling and cutting himself with sharp stones.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5:6</a:t>
            </a:r>
            <a:r>
              <a:rPr lang="en-US" sz="1200" kern="1200">
                <a:solidFill>
                  <a:schemeClr val="tx1"/>
                </a:solidFill>
                <a:effectLst/>
                <a:latin typeface="+mn-lt"/>
                <a:ea typeface="+mn-ea"/>
                <a:cs typeface="+mn-cs"/>
              </a:rPr>
              <a:t>    When Jesus was still some distance away, the man saw him, ran to meet him, and bowed low before him.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With a shriek, he screamed, “Why are you interfering with me, Jesus, Son of the Most High God? In the name of God, I beg you, don’t torture me!”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Jesus had already said to the spirit, “Come out of the man, you evil spirit.”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5:9</a:t>
            </a:r>
            <a:r>
              <a:rPr lang="en-US" sz="1200" kern="1200">
                <a:solidFill>
                  <a:schemeClr val="tx1"/>
                </a:solidFill>
                <a:effectLst/>
                <a:latin typeface="+mn-lt"/>
                <a:ea typeface="+mn-ea"/>
                <a:cs typeface="+mn-cs"/>
              </a:rPr>
              <a:t>    Then Jesus demanded, “What is your name?” </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And he replied, “My name is Legion, because there are many of us inside this man.”</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Then the evil spirits begged him again and again not to send them to some distant place.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5:11</a:t>
            </a:r>
            <a:r>
              <a:rPr lang="en-US" sz="1200" kern="1200">
                <a:solidFill>
                  <a:schemeClr val="tx1"/>
                </a:solidFill>
                <a:effectLst/>
                <a:latin typeface="+mn-lt"/>
                <a:ea typeface="+mn-ea"/>
                <a:cs typeface="+mn-cs"/>
              </a:rPr>
              <a:t>    There happened to be a large herd of pigs feeding on the hillside nearby.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“Send us into those pigs,” the spirits begged. “Let us enter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5:13</a:t>
            </a:r>
            <a:r>
              <a:rPr lang="en-US" sz="1200" kern="1200">
                <a:solidFill>
                  <a:schemeClr val="tx1"/>
                </a:solidFill>
                <a:effectLst/>
                <a:latin typeface="+mn-lt"/>
                <a:ea typeface="+mn-ea"/>
                <a:cs typeface="+mn-cs"/>
              </a:rPr>
              <a:t>    So Jesus gave them permission. The evil spirits came out of the man and entered the pigs, and the entire herd of about 2,000 pigs plunged down the steep hillside into the lake and drowned in the water.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5:14</a:t>
            </a:r>
            <a:r>
              <a:rPr lang="en-US" sz="1200" kern="1200">
                <a:solidFill>
                  <a:schemeClr val="tx1"/>
                </a:solidFill>
                <a:effectLst/>
                <a:latin typeface="+mn-lt"/>
                <a:ea typeface="+mn-ea"/>
                <a:cs typeface="+mn-cs"/>
              </a:rPr>
              <a:t>    The herdsmen fled to the nearby town and the surrounding countryside, spreading the news as they ran. People rushed out to see what had happened.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A crowd soon gathered around Jesus, and they saw the man who had been possessed by the legion of demons. He was sitting there fully clothed and perfectly sane, and they were all afraid.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Then those who had seen what happened told the others about the demon-possessed man and the pigs.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And the crowd began pleading with Jesus to go away and leave them alone.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5:18</a:t>
            </a:r>
            <a:r>
              <a:rPr lang="en-US" sz="1200" kern="1200">
                <a:solidFill>
                  <a:schemeClr val="tx1"/>
                </a:solidFill>
                <a:effectLst/>
                <a:latin typeface="+mn-lt"/>
                <a:ea typeface="+mn-ea"/>
                <a:cs typeface="+mn-cs"/>
              </a:rPr>
              <a:t>    As Jesus was getting into the boat, the man who had been demon possessed begged to go with him.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But Jesus said, “No, go home to your family, and tell them everything the Lord has done for you and how merciful he has been.”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So the man started off to visit the Ten Towns</a:t>
            </a:r>
            <a:r>
              <a:rPr lang="en-US" sz="1200" kern="1200" baseline="30000">
                <a:solidFill>
                  <a:schemeClr val="tx1"/>
                </a:solidFill>
                <a:effectLst/>
                <a:latin typeface="+mn-lt"/>
                <a:ea typeface="+mn-ea"/>
                <a:cs typeface="+mn-cs"/>
              </a:rPr>
              <a:t>a</a:t>
            </a:r>
            <a:r>
              <a:rPr lang="en-US" sz="1200" kern="1200">
                <a:solidFill>
                  <a:schemeClr val="tx1"/>
                </a:solidFill>
                <a:effectLst/>
                <a:latin typeface="+mn-lt"/>
                <a:ea typeface="+mn-ea"/>
                <a:cs typeface="+mn-cs"/>
              </a:rPr>
              <a:t> of that region and began to proclaim the great things Jesus had done for him; and everyone was amazed at what he told them.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Demon-Possessed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8:26</a:t>
            </a:r>
            <a:r>
              <a:rPr lang="en-US" sz="1200" kern="1200">
                <a:solidFill>
                  <a:schemeClr val="tx1"/>
                </a:solidFill>
                <a:effectLst/>
                <a:latin typeface="+mn-lt"/>
                <a:ea typeface="+mn-ea"/>
                <a:cs typeface="+mn-cs"/>
              </a:rPr>
              <a:t>    So they arrived in the region of the Gerasenes,</a:t>
            </a:r>
            <a:r>
              <a:rPr lang="en-US" sz="1200" kern="1200" baseline="30000">
                <a:solidFill>
                  <a:schemeClr val="tx1"/>
                </a:solidFill>
                <a:effectLst/>
                <a:latin typeface="+mn-lt"/>
                <a:ea typeface="+mn-ea"/>
                <a:cs typeface="+mn-cs"/>
              </a:rPr>
              <a:t>a</a:t>
            </a:r>
            <a:r>
              <a:rPr lang="en-US" sz="1200" kern="1200">
                <a:solidFill>
                  <a:schemeClr val="tx1"/>
                </a:solidFill>
                <a:effectLst/>
                <a:latin typeface="+mn-lt"/>
                <a:ea typeface="+mn-ea"/>
                <a:cs typeface="+mn-cs"/>
              </a:rPr>
              <a:t> across the lake from Galilee.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As Jesus was climbing out of the boat, a man who was possessed by demons came out to meet him. For a long time he had been homeless and naked, living in the tombs outside the town.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8:28</a:t>
            </a:r>
            <a:r>
              <a:rPr lang="en-US" sz="1200" kern="1200">
                <a:solidFill>
                  <a:schemeClr val="tx1"/>
                </a:solidFill>
                <a:effectLst/>
                <a:latin typeface="+mn-lt"/>
                <a:ea typeface="+mn-ea"/>
                <a:cs typeface="+mn-cs"/>
              </a:rPr>
              <a:t>    As soon as he saw Jesus, he shrieked and fell down in front of him. Then he screamed, “Why are you interfering with me, Jesus, Son of the Most High God? Please, I beg you, don’t torture me!”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Jesus had already commanded the evil</a:t>
            </a:r>
            <a:r>
              <a:rPr lang="en-US" sz="1200" kern="1200" baseline="30000">
                <a:solidFill>
                  <a:schemeClr val="tx1"/>
                </a:solidFill>
                <a:effectLst/>
                <a:latin typeface="+mn-lt"/>
                <a:ea typeface="+mn-ea"/>
                <a:cs typeface="+mn-cs"/>
              </a:rPr>
              <a:t>a</a:t>
            </a:r>
            <a:r>
              <a:rPr lang="en-US" sz="1200" kern="1200">
                <a:solidFill>
                  <a:schemeClr val="tx1"/>
                </a:solidFill>
                <a:effectLst/>
                <a:latin typeface="+mn-lt"/>
                <a:ea typeface="+mn-ea"/>
                <a:cs typeface="+mn-cs"/>
              </a:rPr>
              <a:t> spirit to come out of him. This spirit had often taken control of the man. Even when he was placed under guard and put in chains and shackles, he simply broke them and rushed out into the wilderness, completely under the demon’s power.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8:30</a:t>
            </a:r>
            <a:r>
              <a:rPr lang="en-US" sz="1200" kern="1200">
                <a:solidFill>
                  <a:schemeClr val="tx1"/>
                </a:solidFill>
                <a:effectLst/>
                <a:latin typeface="+mn-lt"/>
                <a:ea typeface="+mn-ea"/>
                <a:cs typeface="+mn-cs"/>
              </a:rPr>
              <a:t>    Jesus demanded, “What is your name?”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“Legion,” he replied, for he was filled with many demons.</a:t>
            </a:r>
          </a:p>
          <a:p>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The demons kept begging Jesus not to send them into the bottomless pit.</a:t>
            </a:r>
            <a:r>
              <a:rPr lang="en-US" sz="1200" kern="1200" baseline="30000">
                <a:solidFill>
                  <a:schemeClr val="tx1"/>
                </a:solidFill>
                <a:effectLst/>
                <a:latin typeface="+mn-lt"/>
                <a:ea typeface="+mn-ea"/>
                <a:cs typeface="+mn-cs"/>
              </a:rPr>
              <a:t>a</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8:32</a:t>
            </a:r>
            <a:r>
              <a:rPr lang="en-US" sz="1200" kern="1200">
                <a:solidFill>
                  <a:schemeClr val="tx1"/>
                </a:solidFill>
                <a:effectLst/>
                <a:latin typeface="+mn-lt"/>
                <a:ea typeface="+mn-ea"/>
                <a:cs typeface="+mn-cs"/>
              </a:rPr>
              <a:t>    There happened to be a large herd of pigs feeding on the hillside nearby, and the demons begged him to let them enter into the pigs.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 Jesus gave them permission.</a:t>
            </a:r>
          </a:p>
          <a:p>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Then the demons came out of the man and entered the pigs, and the entire herd plunged down the steep hillside into the lake and drowned.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8:34</a:t>
            </a:r>
            <a:r>
              <a:rPr lang="en-US" sz="1200" kern="1200">
                <a:solidFill>
                  <a:schemeClr val="tx1"/>
                </a:solidFill>
                <a:effectLst/>
                <a:latin typeface="+mn-lt"/>
                <a:ea typeface="+mn-ea"/>
                <a:cs typeface="+mn-cs"/>
              </a:rPr>
              <a:t>    When the herdsmen saw it, they fled to the nearby town and the surrounding countryside, spreading the news as they ran.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People rushed out to see what had happened. A crowd soon gathered around Jesus, and they saw the man who had been freed from the demons. He was sitting at Jesus’ feet, fully clothed and perfectly sane, and they were all afraid.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Then those who had seen what happened told the others how the demon-possessed man had been healed.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And all the people in the region of the Gerasenes begged Jesus to go away and leave them alone, for a great wave of fear swept over them.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So Jesus returned to the boat and left, crossing back to the other side of the lake.</a:t>
            </a:r>
          </a:p>
          <a:p>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The man who had been freed from the demons begged to go with him. But Jesus sent him home, saying,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“No, go back to your family, and tell them everything God has done for you.” So he went all through the town proclaiming the great things Jesus had done for him. </a:t>
            </a:r>
          </a:p>
        </p:txBody>
      </p:sp>
      <p:sp>
        <p:nvSpPr>
          <p:cNvPr id="4" name="Slide Number Placeholder 3"/>
          <p:cNvSpPr>
            <a:spLocks noGrp="1"/>
          </p:cNvSpPr>
          <p:nvPr>
            <p:ph type="sldNum" sz="quarter" idx="5"/>
          </p:nvPr>
        </p:nvSpPr>
        <p:spPr/>
        <p:txBody>
          <a:bodyPr/>
          <a:lstStyle/>
          <a:p>
            <a:fld id="{24ABA1A6-141C-43C4-AA7E-A02F3768BD78}" type="slidenum">
              <a:rPr lang="en-GB" smtClean="0"/>
              <a:t>115</a:t>
            </a:fld>
            <a:endParaRPr lang="en-GB"/>
          </a:p>
        </p:txBody>
      </p:sp>
    </p:spTree>
    <p:extLst>
      <p:ext uri="{BB962C8B-B14F-4D97-AF65-F5344CB8AC3E}">
        <p14:creationId xmlns:p14="http://schemas.microsoft.com/office/powerpoint/2010/main" val="23399409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Jesus Heals Two Demon-Possessed Men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8:28</a:t>
            </a:r>
            <a:r>
              <a:rPr lang="en-US" sz="1200" kern="1200">
                <a:solidFill>
                  <a:schemeClr val="tx1"/>
                </a:solidFill>
                <a:effectLst/>
                <a:latin typeface="+mn-lt"/>
                <a:ea typeface="+mn-ea"/>
                <a:cs typeface="+mn-cs"/>
              </a:rPr>
              <a:t>    When Jesus arrived on the other side of the lake, in the region of the Gadarenes, two men who were possessed by demons met him. They came out of the tombs and were so violent that no one could go through that area.</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8:29</a:t>
            </a:r>
            <a:r>
              <a:rPr lang="en-US" sz="1200" kern="1200">
                <a:solidFill>
                  <a:schemeClr val="tx1"/>
                </a:solidFill>
                <a:effectLst/>
                <a:latin typeface="+mn-lt"/>
                <a:ea typeface="+mn-ea"/>
                <a:cs typeface="+mn-cs"/>
              </a:rPr>
              <a:t>    They began screaming at him, “Why are you interfering with us, Son of God? Have you come here to torture us before God’s appointed time?”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8:30</a:t>
            </a:r>
            <a:r>
              <a:rPr lang="en-US" sz="1200" kern="1200">
                <a:solidFill>
                  <a:schemeClr val="tx1"/>
                </a:solidFill>
                <a:effectLst/>
                <a:latin typeface="+mn-lt"/>
                <a:ea typeface="+mn-ea"/>
                <a:cs typeface="+mn-cs"/>
              </a:rPr>
              <a:t>    There happened to be a large herd of pigs feeding in the distance. </a:t>
            </a:r>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So the demons begged, “If you cast us out, send us into that herd of pigs.”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8:32</a:t>
            </a:r>
            <a:r>
              <a:rPr lang="en-US" sz="1200" kern="1200">
                <a:solidFill>
                  <a:schemeClr val="tx1"/>
                </a:solidFill>
                <a:effectLst/>
                <a:latin typeface="+mn-lt"/>
                <a:ea typeface="+mn-ea"/>
                <a:cs typeface="+mn-cs"/>
              </a:rPr>
              <a:t>    “All right, go!” Jesus commanded them. So the demons came out of the men and entered the pigs, and the whole herd plunged down the steep hillside into the lake and drowned in the water.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8:33</a:t>
            </a:r>
            <a:r>
              <a:rPr lang="en-US" sz="1200" kern="1200">
                <a:solidFill>
                  <a:schemeClr val="tx1"/>
                </a:solidFill>
                <a:effectLst/>
                <a:latin typeface="+mn-lt"/>
                <a:ea typeface="+mn-ea"/>
                <a:cs typeface="+mn-cs"/>
              </a:rPr>
              <a:t>    The herdsmen fled to the nearby town, telling everyone what happened to the demon-possessed men. </a:t>
            </a:r>
            <a:r>
              <a:rPr lang="en-US" sz="1200" b="1" kern="1200" baseline="30000">
                <a:solidFill>
                  <a:schemeClr val="tx1"/>
                </a:solidFill>
                <a:effectLst/>
                <a:latin typeface="+mn-lt"/>
                <a:ea typeface="+mn-ea"/>
                <a:cs typeface="+mn-cs"/>
              </a:rPr>
              <a:t>34</a:t>
            </a:r>
            <a:r>
              <a:rPr lang="en-US" sz="1200" kern="1200">
                <a:solidFill>
                  <a:schemeClr val="tx1"/>
                </a:solidFill>
                <a:effectLst/>
                <a:latin typeface="+mn-lt"/>
                <a:ea typeface="+mn-ea"/>
                <a:cs typeface="+mn-cs"/>
              </a:rPr>
              <a:t> Then the entire town came out to meet Jesus, but they begged him to go away and leave them alone.</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Demon-Possessed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a:t>
            </a:r>
            <a:r>
              <a:rPr lang="en-US" sz="1200" kern="1200">
                <a:solidFill>
                  <a:schemeClr val="tx1"/>
                </a:solidFill>
                <a:effectLst/>
                <a:latin typeface="+mn-lt"/>
                <a:ea typeface="+mn-ea"/>
                <a:cs typeface="+mn-cs"/>
              </a:rPr>
              <a:t>    So they arrived at the other side of the lake, in the region of the Gerasenes. </a:t>
            </a:r>
            <a:r>
              <a:rPr lang="en-US" sz="1200" b="1" kern="1200" baseline="30000">
                <a:solidFill>
                  <a:schemeClr val="tx1"/>
                </a:solidFill>
                <a:effectLst/>
                <a:latin typeface="+mn-lt"/>
                <a:ea typeface="+mn-ea"/>
                <a:cs typeface="+mn-cs"/>
              </a:rPr>
              <a:t>2</a:t>
            </a:r>
            <a:r>
              <a:rPr lang="en-US" sz="1200" kern="1200">
                <a:solidFill>
                  <a:schemeClr val="tx1"/>
                </a:solidFill>
                <a:effectLst/>
                <a:latin typeface="+mn-lt"/>
                <a:ea typeface="+mn-ea"/>
                <a:cs typeface="+mn-cs"/>
              </a:rPr>
              <a:t> When Jesus climbed out of the boat, a man possessed by an evil spirit came out from the tombs to meet him. </a:t>
            </a:r>
            <a:r>
              <a:rPr lang="en-US" sz="1200" b="1" kern="1200" baseline="30000">
                <a:solidFill>
                  <a:schemeClr val="tx1"/>
                </a:solidFill>
                <a:effectLst/>
                <a:latin typeface="+mn-lt"/>
                <a:ea typeface="+mn-ea"/>
                <a:cs typeface="+mn-cs"/>
              </a:rPr>
              <a:t>3</a:t>
            </a:r>
            <a:r>
              <a:rPr lang="en-US" sz="1200" kern="1200">
                <a:solidFill>
                  <a:schemeClr val="tx1"/>
                </a:solidFill>
                <a:effectLst/>
                <a:latin typeface="+mn-lt"/>
                <a:ea typeface="+mn-ea"/>
                <a:cs typeface="+mn-cs"/>
              </a:rPr>
              <a:t> This man lived in the burial caves and could no longer be restrained, even with a chain. </a:t>
            </a:r>
            <a:r>
              <a:rPr lang="en-US" sz="1200" b="1" kern="1200" baseline="30000">
                <a:solidFill>
                  <a:schemeClr val="tx1"/>
                </a:solidFill>
                <a:effectLst/>
                <a:latin typeface="+mn-lt"/>
                <a:ea typeface="+mn-ea"/>
                <a:cs typeface="+mn-cs"/>
              </a:rPr>
              <a:t>4</a:t>
            </a:r>
            <a:r>
              <a:rPr lang="en-US" sz="1200" kern="1200">
                <a:solidFill>
                  <a:schemeClr val="tx1"/>
                </a:solidFill>
                <a:effectLst/>
                <a:latin typeface="+mn-lt"/>
                <a:ea typeface="+mn-ea"/>
                <a:cs typeface="+mn-cs"/>
              </a:rPr>
              <a:t> Whenever he was put into chains and shackles—as he often was—he snapped the chains from his wrists and smashed the shackles. No one was strong enough to subdue him. </a:t>
            </a:r>
            <a:r>
              <a:rPr lang="en-US" sz="1200" b="1" kern="1200" baseline="30000">
                <a:solidFill>
                  <a:schemeClr val="tx1"/>
                </a:solidFill>
                <a:effectLst/>
                <a:latin typeface="+mn-lt"/>
                <a:ea typeface="+mn-ea"/>
                <a:cs typeface="+mn-cs"/>
              </a:rPr>
              <a:t>5</a:t>
            </a:r>
            <a:r>
              <a:rPr lang="en-US" sz="1200" kern="1200">
                <a:solidFill>
                  <a:schemeClr val="tx1"/>
                </a:solidFill>
                <a:effectLst/>
                <a:latin typeface="+mn-lt"/>
                <a:ea typeface="+mn-ea"/>
                <a:cs typeface="+mn-cs"/>
              </a:rPr>
              <a:t> Day and night he wandered among the burial caves and in the hills, howling and cutting himself with sharp stones.</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5:6</a:t>
            </a:r>
            <a:r>
              <a:rPr lang="en-US" sz="1200" kern="1200">
                <a:solidFill>
                  <a:schemeClr val="tx1"/>
                </a:solidFill>
                <a:effectLst/>
                <a:latin typeface="+mn-lt"/>
                <a:ea typeface="+mn-ea"/>
                <a:cs typeface="+mn-cs"/>
              </a:rPr>
              <a:t>    When Jesus was still some distance away, the man saw him, ran to meet him, and bowed low before him.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With a shriek, he screamed, “Why are you interfering with me, Jesus, Son of the Most High God? In the name of God, I beg you, don’t torture me!”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For Jesus had already said to the spirit, “Come out of the man, you evil spirit.”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5:9</a:t>
            </a:r>
            <a:r>
              <a:rPr lang="en-US" sz="1200" kern="1200">
                <a:solidFill>
                  <a:schemeClr val="tx1"/>
                </a:solidFill>
                <a:effectLst/>
                <a:latin typeface="+mn-lt"/>
                <a:ea typeface="+mn-ea"/>
                <a:cs typeface="+mn-cs"/>
              </a:rPr>
              <a:t>    Then Jesus demanded, “What is your name?” </a:t>
            </a:r>
          </a:p>
          <a:p>
            <a:br>
              <a:rPr lang="en-US" sz="1200" kern="1200">
                <a:solidFill>
                  <a:schemeClr val="tx1"/>
                </a:solidFill>
                <a:effectLst/>
                <a:latin typeface="+mn-lt"/>
                <a:ea typeface="+mn-ea"/>
                <a:cs typeface="+mn-cs"/>
              </a:rPr>
            </a:br>
            <a:r>
              <a:rPr lang="en-US" sz="1200" kern="1200">
                <a:solidFill>
                  <a:schemeClr val="tx1"/>
                </a:solidFill>
                <a:effectLst/>
                <a:latin typeface="+mn-lt"/>
                <a:ea typeface="+mn-ea"/>
                <a:cs typeface="+mn-cs"/>
              </a:rPr>
              <a:t>And he replied, “My name is Legion, because there are many of us inside this man.”</a:t>
            </a:r>
          </a:p>
          <a:p>
            <a:r>
              <a:rPr lang="en-US" sz="1200" b="1" kern="1200" baseline="30000">
                <a:solidFill>
                  <a:schemeClr val="tx1"/>
                </a:solidFill>
                <a:effectLst/>
                <a:latin typeface="+mn-lt"/>
                <a:ea typeface="+mn-ea"/>
                <a:cs typeface="+mn-cs"/>
              </a:rPr>
              <a:t>10</a:t>
            </a:r>
            <a:r>
              <a:rPr lang="en-US" sz="1200" kern="1200">
                <a:solidFill>
                  <a:schemeClr val="tx1"/>
                </a:solidFill>
                <a:effectLst/>
                <a:latin typeface="+mn-lt"/>
                <a:ea typeface="+mn-ea"/>
                <a:cs typeface="+mn-cs"/>
              </a:rPr>
              <a:t> Then the evil spirits begged him again and again not to send them to some distant place.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5:11</a:t>
            </a:r>
            <a:r>
              <a:rPr lang="en-US" sz="1200" kern="1200">
                <a:solidFill>
                  <a:schemeClr val="tx1"/>
                </a:solidFill>
                <a:effectLst/>
                <a:latin typeface="+mn-lt"/>
                <a:ea typeface="+mn-ea"/>
                <a:cs typeface="+mn-cs"/>
              </a:rPr>
              <a:t>    There happened to be a large herd of pigs feeding on the hillside nearby. </a:t>
            </a:r>
            <a:r>
              <a:rPr lang="en-US" sz="1200" b="1" kern="1200" baseline="30000">
                <a:solidFill>
                  <a:schemeClr val="tx1"/>
                </a:solidFill>
                <a:effectLst/>
                <a:latin typeface="+mn-lt"/>
                <a:ea typeface="+mn-ea"/>
                <a:cs typeface="+mn-cs"/>
              </a:rPr>
              <a:t>12</a:t>
            </a:r>
            <a:r>
              <a:rPr lang="en-US" sz="1200" kern="1200">
                <a:solidFill>
                  <a:schemeClr val="tx1"/>
                </a:solidFill>
                <a:effectLst/>
                <a:latin typeface="+mn-lt"/>
                <a:ea typeface="+mn-ea"/>
                <a:cs typeface="+mn-cs"/>
              </a:rPr>
              <a:t> “Send us into those pigs,” the spirits begged. “Let us enter them.”</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5:13</a:t>
            </a:r>
            <a:r>
              <a:rPr lang="en-US" sz="1200" kern="1200">
                <a:solidFill>
                  <a:schemeClr val="tx1"/>
                </a:solidFill>
                <a:effectLst/>
                <a:latin typeface="+mn-lt"/>
                <a:ea typeface="+mn-ea"/>
                <a:cs typeface="+mn-cs"/>
              </a:rPr>
              <a:t>    So Jesus gave them permission. The evil spirits came out of the man and entered the pigs, and the entire herd of about 2,000 pigs plunged down the steep hillside into the lake and drowned in the water.</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5:14</a:t>
            </a:r>
            <a:r>
              <a:rPr lang="en-US" sz="1200" kern="1200">
                <a:solidFill>
                  <a:schemeClr val="tx1"/>
                </a:solidFill>
                <a:effectLst/>
                <a:latin typeface="+mn-lt"/>
                <a:ea typeface="+mn-ea"/>
                <a:cs typeface="+mn-cs"/>
              </a:rPr>
              <a:t>    The herdsmen fled to the nearby town and the surrounding countryside, spreading the news as they ran. People rushed out to see what had happened. </a:t>
            </a:r>
            <a:r>
              <a:rPr lang="en-US" sz="1200" b="1" kern="1200" baseline="30000">
                <a:solidFill>
                  <a:schemeClr val="tx1"/>
                </a:solidFill>
                <a:effectLst/>
                <a:latin typeface="+mn-lt"/>
                <a:ea typeface="+mn-ea"/>
                <a:cs typeface="+mn-cs"/>
              </a:rPr>
              <a:t>15</a:t>
            </a:r>
            <a:r>
              <a:rPr lang="en-US" sz="1200" kern="1200">
                <a:solidFill>
                  <a:schemeClr val="tx1"/>
                </a:solidFill>
                <a:effectLst/>
                <a:latin typeface="+mn-lt"/>
                <a:ea typeface="+mn-ea"/>
                <a:cs typeface="+mn-cs"/>
              </a:rPr>
              <a:t> A crowd soon gathered around Jesus, and they saw the man who had been possessed by the legion of demons. He was sitting there fully clothed and perfectly sane, and they were all afraid. </a:t>
            </a:r>
            <a:r>
              <a:rPr lang="en-US" sz="1200" b="1" kern="1200" baseline="30000">
                <a:solidFill>
                  <a:schemeClr val="tx1"/>
                </a:solidFill>
                <a:effectLst/>
                <a:latin typeface="+mn-lt"/>
                <a:ea typeface="+mn-ea"/>
                <a:cs typeface="+mn-cs"/>
              </a:rPr>
              <a:t>16</a:t>
            </a:r>
            <a:r>
              <a:rPr lang="en-US" sz="1200" kern="1200">
                <a:solidFill>
                  <a:schemeClr val="tx1"/>
                </a:solidFill>
                <a:effectLst/>
                <a:latin typeface="+mn-lt"/>
                <a:ea typeface="+mn-ea"/>
                <a:cs typeface="+mn-cs"/>
              </a:rPr>
              <a:t> Then those who had seen what happened told the others about the demon-possessed man and the pigs. </a:t>
            </a:r>
            <a:r>
              <a:rPr lang="en-US" sz="1200" b="1" kern="1200" baseline="30000">
                <a:solidFill>
                  <a:schemeClr val="tx1"/>
                </a:solidFill>
                <a:effectLst/>
                <a:latin typeface="+mn-lt"/>
                <a:ea typeface="+mn-ea"/>
                <a:cs typeface="+mn-cs"/>
              </a:rPr>
              <a:t>17</a:t>
            </a:r>
            <a:r>
              <a:rPr lang="en-US" sz="1200" kern="1200">
                <a:solidFill>
                  <a:schemeClr val="tx1"/>
                </a:solidFill>
                <a:effectLst/>
                <a:latin typeface="+mn-lt"/>
                <a:ea typeface="+mn-ea"/>
                <a:cs typeface="+mn-cs"/>
              </a:rPr>
              <a:t> And the crowd began pleading with Jesus to go away and leave them alone.</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Mark 5:18</a:t>
            </a:r>
            <a:r>
              <a:rPr lang="en-US" sz="1200" kern="1200">
                <a:solidFill>
                  <a:schemeClr val="tx1"/>
                </a:solidFill>
                <a:effectLst/>
                <a:latin typeface="+mn-lt"/>
                <a:ea typeface="+mn-ea"/>
                <a:cs typeface="+mn-cs"/>
              </a:rPr>
              <a:t>    As Jesus was getting into the boat, the man who had been demon possessed begged to go with him. </a:t>
            </a:r>
            <a:r>
              <a:rPr lang="en-US" sz="1200" b="1" kern="1200" baseline="30000">
                <a:solidFill>
                  <a:schemeClr val="tx1"/>
                </a:solidFill>
                <a:effectLst/>
                <a:latin typeface="+mn-lt"/>
                <a:ea typeface="+mn-ea"/>
                <a:cs typeface="+mn-cs"/>
              </a:rPr>
              <a:t>19</a:t>
            </a:r>
            <a:r>
              <a:rPr lang="en-US" sz="1200" kern="1200">
                <a:solidFill>
                  <a:schemeClr val="tx1"/>
                </a:solidFill>
                <a:effectLst/>
                <a:latin typeface="+mn-lt"/>
                <a:ea typeface="+mn-ea"/>
                <a:cs typeface="+mn-cs"/>
              </a:rPr>
              <a:t> But Jesus said, “No, go home to your family, and tell them everything the Lord has done for you and how merciful he has been.” </a:t>
            </a:r>
            <a:r>
              <a:rPr lang="en-US" sz="1200" b="1" kern="1200" baseline="30000">
                <a:solidFill>
                  <a:schemeClr val="tx1"/>
                </a:solidFill>
                <a:effectLst/>
                <a:latin typeface="+mn-lt"/>
                <a:ea typeface="+mn-ea"/>
                <a:cs typeface="+mn-cs"/>
              </a:rPr>
              <a:t>20</a:t>
            </a:r>
            <a:r>
              <a:rPr lang="en-US" sz="1200" kern="1200">
                <a:solidFill>
                  <a:schemeClr val="tx1"/>
                </a:solidFill>
                <a:effectLst/>
                <a:latin typeface="+mn-lt"/>
                <a:ea typeface="+mn-ea"/>
                <a:cs typeface="+mn-cs"/>
              </a:rPr>
              <a:t> So the man started off to visit the Ten Towns</a:t>
            </a:r>
            <a:r>
              <a:rPr lang="en-US" sz="1200" kern="1200" baseline="30000">
                <a:solidFill>
                  <a:schemeClr val="tx1"/>
                </a:solidFill>
                <a:effectLst/>
                <a:latin typeface="+mn-lt"/>
                <a:ea typeface="+mn-ea"/>
                <a:cs typeface="+mn-cs"/>
              </a:rPr>
              <a:t>a</a:t>
            </a:r>
            <a:r>
              <a:rPr lang="en-US" sz="1200" kern="1200">
                <a:solidFill>
                  <a:schemeClr val="tx1"/>
                </a:solidFill>
                <a:effectLst/>
                <a:latin typeface="+mn-lt"/>
                <a:ea typeface="+mn-ea"/>
                <a:cs typeface="+mn-cs"/>
              </a:rPr>
              <a:t> of that region and began to proclaim the great things Jesus had done for him; and everyone was amazed at what he told them.</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Jesus Heals a Demon-Possessed Man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8:26</a:t>
            </a:r>
            <a:r>
              <a:rPr lang="en-US" sz="1200" kern="1200">
                <a:solidFill>
                  <a:schemeClr val="tx1"/>
                </a:solidFill>
                <a:effectLst/>
                <a:latin typeface="+mn-lt"/>
                <a:ea typeface="+mn-ea"/>
                <a:cs typeface="+mn-cs"/>
              </a:rPr>
              <a:t>    So they arrived in the region of the Gerasenes,</a:t>
            </a:r>
            <a:r>
              <a:rPr lang="en-US" sz="1200" kern="1200" baseline="30000">
                <a:solidFill>
                  <a:schemeClr val="tx1"/>
                </a:solidFill>
                <a:effectLst/>
                <a:latin typeface="+mn-lt"/>
                <a:ea typeface="+mn-ea"/>
                <a:cs typeface="+mn-cs"/>
              </a:rPr>
              <a:t>a</a:t>
            </a:r>
            <a:r>
              <a:rPr lang="en-US" sz="1200" kern="1200">
                <a:solidFill>
                  <a:schemeClr val="tx1"/>
                </a:solidFill>
                <a:effectLst/>
                <a:latin typeface="+mn-lt"/>
                <a:ea typeface="+mn-ea"/>
                <a:cs typeface="+mn-cs"/>
              </a:rPr>
              <a:t> across the lake from Galilee. </a:t>
            </a:r>
            <a:r>
              <a:rPr lang="en-US" sz="1200" b="1" kern="1200" baseline="30000">
                <a:solidFill>
                  <a:schemeClr val="tx1"/>
                </a:solidFill>
                <a:effectLst/>
                <a:latin typeface="+mn-lt"/>
                <a:ea typeface="+mn-ea"/>
                <a:cs typeface="+mn-cs"/>
              </a:rPr>
              <a:t>27</a:t>
            </a:r>
            <a:r>
              <a:rPr lang="en-US" sz="1200" kern="1200">
                <a:solidFill>
                  <a:schemeClr val="tx1"/>
                </a:solidFill>
                <a:effectLst/>
                <a:latin typeface="+mn-lt"/>
                <a:ea typeface="+mn-ea"/>
                <a:cs typeface="+mn-cs"/>
              </a:rPr>
              <a:t> As Jesus was climbing out of the boat, a man who was possessed by demons came out to meet him. For a long time he had been homeless and naked, living in the tombs outside the town.</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8:28</a:t>
            </a:r>
            <a:r>
              <a:rPr lang="en-US" sz="1200" kern="1200">
                <a:solidFill>
                  <a:schemeClr val="tx1"/>
                </a:solidFill>
                <a:effectLst/>
                <a:latin typeface="+mn-lt"/>
                <a:ea typeface="+mn-ea"/>
                <a:cs typeface="+mn-cs"/>
              </a:rPr>
              <a:t>    As soon as he saw Jesus, he shrieked and fell down in front of him. Then he screamed, “Why are you interfering with me, Jesus, Son of the Most High God? Please, I beg you, don’t torture me!” </a:t>
            </a:r>
            <a:r>
              <a:rPr lang="en-US" sz="1200" b="1" kern="1200" baseline="30000">
                <a:solidFill>
                  <a:schemeClr val="tx1"/>
                </a:solidFill>
                <a:effectLst/>
                <a:latin typeface="+mn-lt"/>
                <a:ea typeface="+mn-ea"/>
                <a:cs typeface="+mn-cs"/>
              </a:rPr>
              <a:t>29</a:t>
            </a:r>
            <a:r>
              <a:rPr lang="en-US" sz="1200" kern="1200">
                <a:solidFill>
                  <a:schemeClr val="tx1"/>
                </a:solidFill>
                <a:effectLst/>
                <a:latin typeface="+mn-lt"/>
                <a:ea typeface="+mn-ea"/>
                <a:cs typeface="+mn-cs"/>
              </a:rPr>
              <a:t> For Jesus had already commanded the evil spirit to come out of him. This spirit had often taken control of the man. Even when he was placed under guard and put in chains and shackles, he simply broke them and rushed out into the wilderness, completely under the demon’s power.</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8:30</a:t>
            </a:r>
            <a:r>
              <a:rPr lang="en-US" sz="1200" kern="1200">
                <a:solidFill>
                  <a:schemeClr val="tx1"/>
                </a:solidFill>
                <a:effectLst/>
                <a:latin typeface="+mn-lt"/>
                <a:ea typeface="+mn-ea"/>
                <a:cs typeface="+mn-cs"/>
              </a:rPr>
              <a:t>    Jesus demanded, “What is your name?”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“Legion,” he replied, for he was filled with many demons.</a:t>
            </a:r>
          </a:p>
          <a:p>
            <a:r>
              <a:rPr lang="en-US" sz="1200" b="1" kern="1200" baseline="30000">
                <a:solidFill>
                  <a:schemeClr val="tx1"/>
                </a:solidFill>
                <a:effectLst/>
                <a:latin typeface="+mn-lt"/>
                <a:ea typeface="+mn-ea"/>
                <a:cs typeface="+mn-cs"/>
              </a:rPr>
              <a:t>31</a:t>
            </a:r>
            <a:r>
              <a:rPr lang="en-US" sz="1200" kern="1200">
                <a:solidFill>
                  <a:schemeClr val="tx1"/>
                </a:solidFill>
                <a:effectLst/>
                <a:latin typeface="+mn-lt"/>
                <a:ea typeface="+mn-ea"/>
                <a:cs typeface="+mn-cs"/>
              </a:rPr>
              <a:t> The demons kept begging Jesus not to send them into the bottomless pit.</a:t>
            </a:r>
          </a:p>
          <a:p>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Luke 8:32</a:t>
            </a:r>
            <a:r>
              <a:rPr lang="en-US" sz="1200" kern="1200">
                <a:solidFill>
                  <a:schemeClr val="tx1"/>
                </a:solidFill>
                <a:effectLst/>
                <a:latin typeface="+mn-lt"/>
                <a:ea typeface="+mn-ea"/>
                <a:cs typeface="+mn-cs"/>
              </a:rPr>
              <a:t>    There happened to be a large herd of pigs feeding on the hillside nearby, and the demons begged him to let them enter into the pigs.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So Jesus gave them permission.</a:t>
            </a:r>
          </a:p>
          <a:p>
            <a:r>
              <a:rPr lang="en-US" sz="1200" b="1" kern="1200" baseline="30000">
                <a:solidFill>
                  <a:schemeClr val="tx1"/>
                </a:solidFill>
                <a:effectLst/>
                <a:latin typeface="+mn-lt"/>
                <a:ea typeface="+mn-ea"/>
                <a:cs typeface="+mn-cs"/>
              </a:rPr>
              <a:t>33</a:t>
            </a:r>
            <a:r>
              <a:rPr lang="en-US" sz="1200" kern="1200">
                <a:solidFill>
                  <a:schemeClr val="tx1"/>
                </a:solidFill>
                <a:effectLst/>
                <a:latin typeface="+mn-lt"/>
                <a:ea typeface="+mn-ea"/>
                <a:cs typeface="+mn-cs"/>
              </a:rPr>
              <a:t> Then the demons came out of the man and entered the pigs, and the entire herd plunged down the steep hillside into the lake and drowned.</a:t>
            </a:r>
          </a:p>
          <a:p>
            <a:br>
              <a:rPr lang="en-US" sz="1200" kern="1200">
                <a:solidFill>
                  <a:schemeClr val="tx1"/>
                </a:solidFill>
                <a:effectLst/>
                <a:latin typeface="+mn-lt"/>
                <a:ea typeface="+mn-ea"/>
                <a:cs typeface="+mn-cs"/>
              </a:rPr>
            </a:br>
            <a:r>
              <a:rPr lang="en-US" sz="1200" b="1" kern="1200">
                <a:solidFill>
                  <a:schemeClr val="tx1"/>
                </a:solidFill>
                <a:effectLst/>
                <a:latin typeface="+mn-lt"/>
                <a:ea typeface="+mn-ea"/>
                <a:cs typeface="+mn-cs"/>
              </a:rPr>
              <a:t>Luke 8:34</a:t>
            </a:r>
            <a:r>
              <a:rPr lang="en-US" sz="1200" kern="1200">
                <a:solidFill>
                  <a:schemeClr val="tx1"/>
                </a:solidFill>
                <a:effectLst/>
                <a:latin typeface="+mn-lt"/>
                <a:ea typeface="+mn-ea"/>
                <a:cs typeface="+mn-cs"/>
              </a:rPr>
              <a:t>    When the herdsmen saw it, they fled to the nearby town and the surrounding countryside, spreading the news as they ran. </a:t>
            </a:r>
            <a:r>
              <a:rPr lang="en-US" sz="1200" b="1" kern="1200" baseline="30000">
                <a:solidFill>
                  <a:schemeClr val="tx1"/>
                </a:solidFill>
                <a:effectLst/>
                <a:latin typeface="+mn-lt"/>
                <a:ea typeface="+mn-ea"/>
                <a:cs typeface="+mn-cs"/>
              </a:rPr>
              <a:t>35</a:t>
            </a:r>
            <a:r>
              <a:rPr lang="en-US" sz="1200" kern="1200">
                <a:solidFill>
                  <a:schemeClr val="tx1"/>
                </a:solidFill>
                <a:effectLst/>
                <a:latin typeface="+mn-lt"/>
                <a:ea typeface="+mn-ea"/>
                <a:cs typeface="+mn-cs"/>
              </a:rPr>
              <a:t> People rushed out to see what had happened. A crowd soon gathered around Jesus, and they saw the man who had been freed from the demons. He was sitting at Jesus’ feet, fully clothed and perfectly sane, and they were all afraid. </a:t>
            </a:r>
            <a:r>
              <a:rPr lang="en-US" sz="1200" b="1" kern="1200" baseline="30000">
                <a:solidFill>
                  <a:schemeClr val="tx1"/>
                </a:solidFill>
                <a:effectLst/>
                <a:latin typeface="+mn-lt"/>
                <a:ea typeface="+mn-ea"/>
                <a:cs typeface="+mn-cs"/>
              </a:rPr>
              <a:t>36</a:t>
            </a:r>
            <a:r>
              <a:rPr lang="en-US" sz="1200" kern="1200">
                <a:solidFill>
                  <a:schemeClr val="tx1"/>
                </a:solidFill>
                <a:effectLst/>
                <a:latin typeface="+mn-lt"/>
                <a:ea typeface="+mn-ea"/>
                <a:cs typeface="+mn-cs"/>
              </a:rPr>
              <a:t> Then those who had seen what happened told the others how the demon-possessed man had been healed. </a:t>
            </a:r>
            <a:r>
              <a:rPr lang="en-US" sz="1200" b="1" kern="1200" baseline="30000">
                <a:solidFill>
                  <a:schemeClr val="tx1"/>
                </a:solidFill>
                <a:effectLst/>
                <a:latin typeface="+mn-lt"/>
                <a:ea typeface="+mn-ea"/>
                <a:cs typeface="+mn-cs"/>
              </a:rPr>
              <a:t>37</a:t>
            </a:r>
            <a:r>
              <a:rPr lang="en-US" sz="1200" kern="1200">
                <a:solidFill>
                  <a:schemeClr val="tx1"/>
                </a:solidFill>
                <a:effectLst/>
                <a:latin typeface="+mn-lt"/>
                <a:ea typeface="+mn-ea"/>
                <a:cs typeface="+mn-cs"/>
              </a:rPr>
              <a:t>  And all the people in the region of the Gerasenes begged Jesus to go away and leave them alone, for a great wave of fear swept over them.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So Jesus returned to the boat and left, crossing back to the other side of the lake.</a:t>
            </a:r>
          </a:p>
          <a:p>
            <a:r>
              <a:rPr lang="en-US" sz="1200" b="1" kern="1200" baseline="30000">
                <a:solidFill>
                  <a:schemeClr val="tx1"/>
                </a:solidFill>
                <a:effectLst/>
                <a:latin typeface="+mn-lt"/>
                <a:ea typeface="+mn-ea"/>
                <a:cs typeface="+mn-cs"/>
              </a:rPr>
              <a:t>38</a:t>
            </a:r>
            <a:r>
              <a:rPr lang="en-US" sz="1200" kern="1200">
                <a:solidFill>
                  <a:schemeClr val="tx1"/>
                </a:solidFill>
                <a:effectLst/>
                <a:latin typeface="+mn-lt"/>
                <a:ea typeface="+mn-ea"/>
                <a:cs typeface="+mn-cs"/>
              </a:rPr>
              <a:t> The man who had been freed from the demons begged to go with him. But Jesus sent him home, saying, </a:t>
            </a:r>
            <a:r>
              <a:rPr lang="en-US" sz="1200" b="1" kern="1200" baseline="30000">
                <a:solidFill>
                  <a:schemeClr val="tx1"/>
                </a:solidFill>
                <a:effectLst/>
                <a:latin typeface="+mn-lt"/>
                <a:ea typeface="+mn-ea"/>
                <a:cs typeface="+mn-cs"/>
              </a:rPr>
              <a:t>39</a:t>
            </a:r>
            <a:r>
              <a:rPr lang="en-US" sz="1200" kern="1200">
                <a:solidFill>
                  <a:schemeClr val="tx1"/>
                </a:solidFill>
                <a:effectLst/>
                <a:latin typeface="+mn-lt"/>
                <a:ea typeface="+mn-ea"/>
                <a:cs typeface="+mn-cs"/>
              </a:rPr>
              <a:t> “No, go back to your family, and tell them everything God has done for you.” So he went all through the town proclaiming the great things Jesus had done for him. </a:t>
            </a:r>
          </a:p>
          <a:p>
            <a:endParaRPr lang="en-US"/>
          </a:p>
        </p:txBody>
      </p:sp>
      <p:sp>
        <p:nvSpPr>
          <p:cNvPr id="4" name="Slide Number Placeholder 3"/>
          <p:cNvSpPr>
            <a:spLocks noGrp="1"/>
          </p:cNvSpPr>
          <p:nvPr>
            <p:ph type="sldNum" sz="quarter" idx="5"/>
          </p:nvPr>
        </p:nvSpPr>
        <p:spPr/>
        <p:txBody>
          <a:bodyPr/>
          <a:lstStyle/>
          <a:p>
            <a:fld id="{24ABA1A6-141C-43C4-AA7E-A02F3768BD78}" type="slidenum">
              <a:rPr lang="en-GB" smtClean="0"/>
              <a:t>116</a:t>
            </a:fld>
            <a:endParaRPr lang="en-GB"/>
          </a:p>
        </p:txBody>
      </p:sp>
    </p:spTree>
    <p:extLst>
      <p:ext uri="{BB962C8B-B14F-4D97-AF65-F5344CB8AC3E}">
        <p14:creationId xmlns:p14="http://schemas.microsoft.com/office/powerpoint/2010/main" val="11502540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0C5C9EEC-1FDE-0240-96D0-41E98ACD2D09}"/>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91E50639-A793-174D-B9E7-6D4E1399790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a:solidFill>
                  <a:schemeClr val="tx1"/>
                </a:solidFill>
                <a:effectLst/>
                <a:latin typeface="+mn-lt"/>
                <a:ea typeface="+mn-ea"/>
                <a:cs typeface="+mn-cs"/>
              </a:rPr>
              <a:t>Jesus Heals Two Demon-Possessed Men</a:t>
            </a:r>
            <a:br>
              <a:rPr lang="en-US" sz="1200" kern="1200">
                <a:solidFill>
                  <a:schemeClr val="tx1"/>
                </a:solidFill>
                <a:effectLst/>
                <a:latin typeface="+mn-lt"/>
                <a:ea typeface="+mn-ea"/>
                <a:cs typeface="+mn-cs"/>
              </a:rPr>
            </a:br>
            <a:endParaRPr lang="en-US"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Matt. 8:28</a:t>
            </a:r>
            <a:r>
              <a:rPr lang="en-US" sz="1200" kern="1200">
                <a:solidFill>
                  <a:schemeClr val="tx1"/>
                </a:solidFill>
                <a:effectLst/>
                <a:latin typeface="+mn-lt"/>
                <a:ea typeface="+mn-ea"/>
                <a:cs typeface="+mn-cs"/>
              </a:rPr>
              <a:t>    When Jesus arrived on the other side of the lake, in the region of the Gadarenes…</a:t>
            </a:r>
            <a:endParaRPr lang="en-US" altLang="en-US"/>
          </a:p>
        </p:txBody>
      </p:sp>
    </p:spTree>
    <p:extLst>
      <p:ext uri="{BB962C8B-B14F-4D97-AF65-F5344CB8AC3E}">
        <p14:creationId xmlns:p14="http://schemas.microsoft.com/office/powerpoint/2010/main" val="2963230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96607767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985319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351462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8308429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292972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6095553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939656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67130257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93964149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60611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04425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8755591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341" tIns="45671" rIns="91341" bIns="45671"/>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EC6B50F-68C0-3049-AF93-76CAC0B0C129}" type="slidenum">
              <a:rPr lang="en-US"/>
              <a:pPr>
                <a:defRPr/>
              </a:pPr>
              <a:t>‹#›</a:t>
            </a:fld>
            <a:endParaRPr lang="en-US"/>
          </a:p>
        </p:txBody>
      </p:sp>
    </p:spTree>
    <p:extLst>
      <p:ext uri="{BB962C8B-B14F-4D97-AF65-F5344CB8AC3E}">
        <p14:creationId xmlns:p14="http://schemas.microsoft.com/office/powerpoint/2010/main" val="28643374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6589CFE-729B-1543-9345-B142A0A1E47C}" type="slidenum">
              <a:rPr lang="en-US"/>
              <a:pPr>
                <a:defRPr/>
              </a:pPr>
              <a:t>‹#›</a:t>
            </a:fld>
            <a:endParaRPr lang="en-US"/>
          </a:p>
        </p:txBody>
      </p:sp>
    </p:spTree>
    <p:extLst>
      <p:ext uri="{BB962C8B-B14F-4D97-AF65-F5344CB8AC3E}">
        <p14:creationId xmlns:p14="http://schemas.microsoft.com/office/powerpoint/2010/main" val="13088050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341" tIns="45671" rIns="91341" bIns="45671"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75424E33-440A-964E-8323-3D6F23069A07}" type="slidenum">
              <a:rPr lang="en-US"/>
              <a:pPr>
                <a:defRPr/>
              </a:pPr>
              <a:t>‹#›</a:t>
            </a:fld>
            <a:endParaRPr lang="en-US"/>
          </a:p>
        </p:txBody>
      </p:sp>
    </p:spTree>
    <p:extLst>
      <p:ext uri="{BB962C8B-B14F-4D97-AF65-F5344CB8AC3E}">
        <p14:creationId xmlns:p14="http://schemas.microsoft.com/office/powerpoint/2010/main" val="5946919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lIns="91341" tIns="45671" rIns="91341" bIns="4567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F4B7B2-8BDF-6E4B-8C33-31930004AE85}" type="slidenum">
              <a:rPr lang="en-US"/>
              <a:pPr>
                <a:defRPr/>
              </a:pPr>
              <a:t>‹#›</a:t>
            </a:fld>
            <a:endParaRPr lang="en-US"/>
          </a:p>
        </p:txBody>
      </p:sp>
    </p:spTree>
    <p:extLst>
      <p:ext uri="{BB962C8B-B14F-4D97-AF65-F5344CB8AC3E}">
        <p14:creationId xmlns:p14="http://schemas.microsoft.com/office/powerpoint/2010/main" val="23143629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a:prstGeom prst="rect">
            <a:avLst/>
          </a:prstGeom>
        </p:spPr>
        <p:txBody>
          <a:bodyPr lIns="91341" tIns="45671" rIns="91341" bIns="45671"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a:prstGeom prst="rect">
            <a:avLst/>
          </a:prstGeom>
        </p:spPr>
        <p:txBody>
          <a:bodyPr lIns="91341" tIns="45671" rIns="91341" bIns="4567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9"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D84C44D7-D719-2641-A810-8A2C62940C06}" type="slidenum">
              <a:rPr lang="en-US"/>
              <a:pPr>
                <a:defRPr/>
              </a:pPr>
              <a:t>‹#›</a:t>
            </a:fld>
            <a:endParaRPr lang="en-US"/>
          </a:p>
        </p:txBody>
      </p:sp>
    </p:spTree>
    <p:extLst>
      <p:ext uri="{BB962C8B-B14F-4D97-AF65-F5344CB8AC3E}">
        <p14:creationId xmlns:p14="http://schemas.microsoft.com/office/powerpoint/2010/main" val="9940093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B609030-5E2A-3A4D-90BA-BF6F22E0D01C}" type="slidenum">
              <a:rPr lang="en-US"/>
              <a:pPr>
                <a:defRPr/>
              </a:pPr>
              <a:t>‹#›</a:t>
            </a:fld>
            <a:endParaRPr lang="en-US"/>
          </a:p>
        </p:txBody>
      </p:sp>
    </p:spTree>
    <p:extLst>
      <p:ext uri="{BB962C8B-B14F-4D97-AF65-F5344CB8AC3E}">
        <p14:creationId xmlns:p14="http://schemas.microsoft.com/office/powerpoint/2010/main" val="58674744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40C20298-9B0D-1D43-9E59-BFAEC039579E}" type="slidenum">
              <a:rPr lang="en-US"/>
              <a:pPr>
                <a:defRPr/>
              </a:pPr>
              <a:t>‹#›</a:t>
            </a:fld>
            <a:endParaRPr lang="en-US"/>
          </a:p>
        </p:txBody>
      </p:sp>
    </p:spTree>
    <p:extLst>
      <p:ext uri="{BB962C8B-B14F-4D97-AF65-F5344CB8AC3E}">
        <p14:creationId xmlns:p14="http://schemas.microsoft.com/office/powerpoint/2010/main" val="311914460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a:prstGeom prst="rect">
            <a:avLst/>
          </a:prstGeom>
        </p:spPr>
        <p:txBody>
          <a:bodyPr lIns="91341" tIns="45671" rIns="91341" bIns="4567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650C5273-96FD-EC48-86BE-63D8199A0FC9}" type="slidenum">
              <a:rPr lang="en-US"/>
              <a:pPr>
                <a:defRPr/>
              </a:pPr>
              <a:t>‹#›</a:t>
            </a:fld>
            <a:endParaRPr lang="en-US"/>
          </a:p>
        </p:txBody>
      </p:sp>
    </p:spTree>
    <p:extLst>
      <p:ext uri="{BB962C8B-B14F-4D97-AF65-F5344CB8AC3E}">
        <p14:creationId xmlns:p14="http://schemas.microsoft.com/office/powerpoint/2010/main" val="3263768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03/10/2025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9251378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341" tIns="45671" rIns="91341" bIns="45671"/>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341" tIns="45671" rIns="91341" bIns="45671"/>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3FCDA253-8D3A-FB42-A305-937DF04BB02E}" type="slidenum">
              <a:rPr lang="en-US"/>
              <a:pPr>
                <a:defRPr/>
              </a:pPr>
              <a:t>‹#›</a:t>
            </a:fld>
            <a:endParaRPr lang="en-US"/>
          </a:p>
        </p:txBody>
      </p:sp>
    </p:spTree>
    <p:extLst>
      <p:ext uri="{BB962C8B-B14F-4D97-AF65-F5344CB8AC3E}">
        <p14:creationId xmlns:p14="http://schemas.microsoft.com/office/powerpoint/2010/main" val="336638038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2" y="44624"/>
            <a:ext cx="915513" cy="504056"/>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B295FC43-C1F3-FD42-9AB5-B893A462F62B}" type="slidenum">
              <a:rPr lang="en-US"/>
              <a:pPr>
                <a:defRPr/>
              </a:pPr>
              <a:t>‹#›</a:t>
            </a:fld>
            <a:endParaRPr lang="en-US"/>
          </a:p>
        </p:txBody>
      </p:sp>
    </p:spTree>
    <p:extLst>
      <p:ext uri="{BB962C8B-B14F-4D97-AF65-F5344CB8AC3E}">
        <p14:creationId xmlns:p14="http://schemas.microsoft.com/office/powerpoint/2010/main" val="28846076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lIns="91341" tIns="45671" rIns="91341" bIns="4567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91341" tIns="45671" rIns="91341" bIns="45671"/>
          <a:lstStyle>
            <a:lvl1pPr>
              <a:defRPr/>
            </a:lvl1pPr>
          </a:lstStyle>
          <a:p>
            <a:pPr eaLnBrk="1" hangingPunct="1">
              <a:defRPr/>
            </a:pPr>
            <a:endParaRPr lang="en-US">
              <a:solidFill>
                <a:srgbClr val="000000"/>
              </a:solidFill>
            </a:endParaRPr>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523F3CA3-8F88-1E46-B267-554708132073}" type="slidenum">
              <a:rPr lang="en-US"/>
              <a:pPr>
                <a:defRPr/>
              </a:pPr>
              <a:t>‹#›</a:t>
            </a:fld>
            <a:endParaRPr lang="en-US"/>
          </a:p>
        </p:txBody>
      </p:sp>
    </p:spTree>
    <p:extLst>
      <p:ext uri="{BB962C8B-B14F-4D97-AF65-F5344CB8AC3E}">
        <p14:creationId xmlns:p14="http://schemas.microsoft.com/office/powerpoint/2010/main" val="181568807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2777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089054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0866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942639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789633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9120037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05940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4439939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05271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65653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848124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58238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1"/>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19" indent="0" algn="ctr">
              <a:buNone/>
              <a:defRPr/>
            </a:lvl2pPr>
            <a:lvl3pPr marL="642238" indent="0" algn="ctr">
              <a:buNone/>
              <a:defRPr/>
            </a:lvl3pPr>
            <a:lvl4pPr marL="963359" indent="0" algn="ctr">
              <a:buNone/>
              <a:defRPr/>
            </a:lvl4pPr>
            <a:lvl5pPr marL="1284476" indent="0" algn="ctr">
              <a:buNone/>
              <a:defRPr/>
            </a:lvl5pPr>
            <a:lvl6pPr marL="1605603" indent="0" algn="ctr">
              <a:buNone/>
              <a:defRPr/>
            </a:lvl6pPr>
            <a:lvl7pPr marL="1926722" indent="0" algn="ctr">
              <a:buNone/>
              <a:defRPr/>
            </a:lvl7pPr>
            <a:lvl8pPr marL="2247848" indent="0" algn="ctr">
              <a:buNone/>
              <a:defRPr/>
            </a:lvl8pPr>
            <a:lvl9pPr marL="2568953"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24936584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343535448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1" y="4406426"/>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1" y="2907086"/>
            <a:ext cx="7772009" cy="1499316"/>
          </a:xfrm>
        </p:spPr>
        <p:txBody>
          <a:bodyPr anchor="b"/>
          <a:lstStyle>
            <a:lvl1pPr marL="0" indent="0">
              <a:buNone/>
              <a:defRPr sz="1400"/>
            </a:lvl1pPr>
            <a:lvl2pPr marL="321119" indent="0">
              <a:buNone/>
              <a:defRPr sz="1300"/>
            </a:lvl2pPr>
            <a:lvl3pPr marL="642238" indent="0">
              <a:buNone/>
              <a:defRPr sz="1100"/>
            </a:lvl3pPr>
            <a:lvl4pPr marL="963359" indent="0">
              <a:buNone/>
              <a:defRPr sz="1000"/>
            </a:lvl4pPr>
            <a:lvl5pPr marL="1284476" indent="0">
              <a:buNone/>
              <a:defRPr sz="1000"/>
            </a:lvl5pPr>
            <a:lvl6pPr marL="1605603" indent="0">
              <a:buNone/>
              <a:defRPr sz="1000"/>
            </a:lvl6pPr>
            <a:lvl7pPr marL="1926722" indent="0">
              <a:buNone/>
              <a:defRPr sz="1000"/>
            </a:lvl7pPr>
            <a:lvl8pPr marL="2247848" indent="0">
              <a:buNone/>
              <a:defRPr sz="1000"/>
            </a:lvl8pPr>
            <a:lvl9pPr marL="2568953"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31109850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2" y="1125348"/>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8"/>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285018810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7" y="1535040"/>
            <a:ext cx="4040061"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7"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19" indent="0">
              <a:buNone/>
              <a:defRPr sz="1400" b="1"/>
            </a:lvl2pPr>
            <a:lvl3pPr marL="642238" indent="0">
              <a:buNone/>
              <a:defRPr sz="1300" b="1"/>
            </a:lvl3pPr>
            <a:lvl4pPr marL="963359" indent="0">
              <a:buNone/>
              <a:defRPr sz="1100" b="1"/>
            </a:lvl4pPr>
            <a:lvl5pPr marL="1284476" indent="0">
              <a:buNone/>
              <a:defRPr sz="1100" b="1"/>
            </a:lvl5pPr>
            <a:lvl6pPr marL="1605603" indent="0">
              <a:buNone/>
              <a:defRPr sz="1100" b="1"/>
            </a:lvl6pPr>
            <a:lvl7pPr marL="1926722" indent="0">
              <a:buNone/>
              <a:defRPr sz="1100" b="1"/>
            </a:lvl7pPr>
            <a:lvl8pPr marL="2247848" indent="0">
              <a:buNone/>
              <a:defRPr sz="1100" b="1"/>
            </a:lvl8pPr>
            <a:lvl9pPr marL="2568953"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18439476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1966365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2905462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23670022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7"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7" y="1434565"/>
            <a:ext cx="3007439" cy="4691082"/>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148129769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2"/>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4"/>
            <a:ext cx="5486846" cy="4115023"/>
          </a:xfrm>
        </p:spPr>
        <p:txBody>
          <a:bodyPr/>
          <a:lstStyle>
            <a:lvl1pPr marL="0" indent="0">
              <a:buNone/>
              <a:defRPr sz="2300"/>
            </a:lvl1pPr>
            <a:lvl2pPr marL="321119" indent="0">
              <a:buNone/>
              <a:defRPr sz="2000"/>
            </a:lvl2pPr>
            <a:lvl3pPr marL="642238" indent="0">
              <a:buNone/>
              <a:defRPr sz="1700"/>
            </a:lvl3pPr>
            <a:lvl4pPr marL="963359" indent="0">
              <a:buNone/>
              <a:defRPr sz="1400"/>
            </a:lvl4pPr>
            <a:lvl5pPr marL="1284476" indent="0">
              <a:buNone/>
              <a:defRPr sz="1400"/>
            </a:lvl5pPr>
            <a:lvl6pPr marL="1605603" indent="0">
              <a:buNone/>
              <a:defRPr sz="1400"/>
            </a:lvl6pPr>
            <a:lvl7pPr marL="1926722" indent="0">
              <a:buNone/>
              <a:defRPr sz="1400"/>
            </a:lvl7pPr>
            <a:lvl8pPr marL="2247848" indent="0">
              <a:buNone/>
              <a:defRPr sz="1400"/>
            </a:lvl8pPr>
            <a:lvl9pPr marL="2568953" indent="0">
              <a:buNone/>
              <a:defRPr sz="1400"/>
            </a:lvl9pPr>
          </a:lstStyle>
          <a:p>
            <a:endParaRPr lang="en-US"/>
          </a:p>
        </p:txBody>
      </p:sp>
      <p:sp>
        <p:nvSpPr>
          <p:cNvPr id="4" name="Text Placeholder 3"/>
          <p:cNvSpPr>
            <a:spLocks noGrp="1"/>
          </p:cNvSpPr>
          <p:nvPr>
            <p:ph type="body" sz="half" idx="2"/>
          </p:nvPr>
        </p:nvSpPr>
        <p:spPr>
          <a:xfrm>
            <a:off x="1791738" y="5367640"/>
            <a:ext cx="5486846" cy="804919"/>
          </a:xfrm>
        </p:spPr>
        <p:txBody>
          <a:bodyPr/>
          <a:lstStyle>
            <a:lvl1pPr marL="0" indent="0">
              <a:buNone/>
              <a:defRPr sz="1000"/>
            </a:lvl1pPr>
            <a:lvl2pPr marL="321119" indent="0">
              <a:buNone/>
              <a:defRPr sz="800"/>
            </a:lvl2pPr>
            <a:lvl3pPr marL="642238" indent="0">
              <a:buNone/>
              <a:defRPr sz="700"/>
            </a:lvl3pPr>
            <a:lvl4pPr marL="963359" indent="0">
              <a:buNone/>
              <a:defRPr sz="600"/>
            </a:lvl4pPr>
            <a:lvl5pPr marL="1284476" indent="0">
              <a:buNone/>
              <a:defRPr sz="600"/>
            </a:lvl5pPr>
            <a:lvl6pPr marL="1605603" indent="0">
              <a:buNone/>
              <a:defRPr sz="600"/>
            </a:lvl6pPr>
            <a:lvl7pPr marL="1926722" indent="0">
              <a:buNone/>
              <a:defRPr sz="600"/>
            </a:lvl7pPr>
            <a:lvl8pPr marL="2247848" indent="0">
              <a:buNone/>
              <a:defRPr sz="600"/>
            </a:lvl8pPr>
            <a:lvl9pPr marL="2568953"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844049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2183212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230262622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B000A-33BF-4B43-BC28-40D2F49D6A32}"/>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9DE8985D-51AD-D849-B907-377245C17170}"/>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F68BFE5B-53C4-6C42-9B27-14D85A36A5D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13D6AB1-DD63-3044-81BE-B114A4EE36A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FFF9608-D9D8-7143-B24D-CF695FC87CBC}"/>
              </a:ext>
            </a:extLst>
          </p:cNvPr>
          <p:cNvSpPr>
            <a:spLocks noGrp="1"/>
          </p:cNvSpPr>
          <p:nvPr>
            <p:ph type="sldNum" idx="12"/>
          </p:nvPr>
        </p:nvSpPr>
        <p:spPr/>
        <p:txBody>
          <a:bodyPr/>
          <a:lstStyle>
            <a:lvl1pPr>
              <a:defRPr/>
            </a:lvl1pPr>
          </a:lstStyle>
          <a:p>
            <a:fld id="{5011BC77-B21E-314D-9681-9856749C3849}" type="slidenum">
              <a:rPr lang="en-US" altLang="en-US"/>
              <a:pPr/>
              <a:t>‹#›</a:t>
            </a:fld>
            <a:endParaRPr lang="en-US" altLang="en-US"/>
          </a:p>
        </p:txBody>
      </p:sp>
    </p:spTree>
    <p:extLst>
      <p:ext uri="{BB962C8B-B14F-4D97-AF65-F5344CB8AC3E}">
        <p14:creationId xmlns:p14="http://schemas.microsoft.com/office/powerpoint/2010/main" val="4421970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B041D-B3BC-EC4E-9DF7-AC90113F1E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D8CE6A-EF23-CF43-95A8-0AF1C20AF3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70864F-037A-7448-B457-93D85B4470A7}"/>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59D9405-A4D9-A04A-93B3-F038CEE9D50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6B5C94B-FB63-C04C-A9E2-D3F87E2AA1EA}"/>
              </a:ext>
            </a:extLst>
          </p:cNvPr>
          <p:cNvSpPr>
            <a:spLocks noGrp="1"/>
          </p:cNvSpPr>
          <p:nvPr>
            <p:ph type="sldNum" idx="12"/>
          </p:nvPr>
        </p:nvSpPr>
        <p:spPr/>
        <p:txBody>
          <a:bodyPr/>
          <a:lstStyle>
            <a:lvl1pPr>
              <a:defRPr/>
            </a:lvl1pPr>
          </a:lstStyle>
          <a:p>
            <a:fld id="{FDA9CDC1-1B44-C049-ACEB-10F0C6DA694E}" type="slidenum">
              <a:rPr lang="en-US" altLang="en-US"/>
              <a:pPr/>
              <a:t>‹#›</a:t>
            </a:fld>
            <a:endParaRPr lang="en-US" altLang="en-US"/>
          </a:p>
        </p:txBody>
      </p:sp>
    </p:spTree>
    <p:extLst>
      <p:ext uri="{BB962C8B-B14F-4D97-AF65-F5344CB8AC3E}">
        <p14:creationId xmlns:p14="http://schemas.microsoft.com/office/powerpoint/2010/main" val="276149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C0D0E-A4DF-E84E-AD99-8F917A1C087B}"/>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E54A764D-7E72-7A47-A5C3-4D3642DAE0D5}"/>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29531B30-5186-6A45-A054-CE93AC564453}"/>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E16775F-337B-6841-9137-A2EFC39B08A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72B7C3A-9645-8645-A83C-423C2E3E6724}"/>
              </a:ext>
            </a:extLst>
          </p:cNvPr>
          <p:cNvSpPr>
            <a:spLocks noGrp="1"/>
          </p:cNvSpPr>
          <p:nvPr>
            <p:ph type="sldNum" idx="12"/>
          </p:nvPr>
        </p:nvSpPr>
        <p:spPr/>
        <p:txBody>
          <a:bodyPr/>
          <a:lstStyle>
            <a:lvl1pPr>
              <a:defRPr/>
            </a:lvl1pPr>
          </a:lstStyle>
          <a:p>
            <a:fld id="{E86435D9-7452-244E-BCA6-E22DA2CE6A8B}" type="slidenum">
              <a:rPr lang="en-US" altLang="en-US"/>
              <a:pPr/>
              <a:t>‹#›</a:t>
            </a:fld>
            <a:endParaRPr lang="en-US" altLang="en-US"/>
          </a:p>
        </p:txBody>
      </p:sp>
    </p:spTree>
    <p:extLst>
      <p:ext uri="{BB962C8B-B14F-4D97-AF65-F5344CB8AC3E}">
        <p14:creationId xmlns:p14="http://schemas.microsoft.com/office/powerpoint/2010/main" val="21281573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F799E-DE16-494C-9A5C-F96C894C60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48E9E7-AC70-E14D-9152-DB7F2FBDEC1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171140-C0A1-9544-BF73-F4B1A6C73D02}"/>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57B2E4-7999-B149-A85D-37027E3BA80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38F5AFC8-9767-9C40-A86B-C90B0289CB5F}"/>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076B86D-B1AF-FE43-924D-C98C82F76B5B}"/>
              </a:ext>
            </a:extLst>
          </p:cNvPr>
          <p:cNvSpPr>
            <a:spLocks noGrp="1"/>
          </p:cNvSpPr>
          <p:nvPr>
            <p:ph type="sldNum" idx="12"/>
          </p:nvPr>
        </p:nvSpPr>
        <p:spPr/>
        <p:txBody>
          <a:bodyPr/>
          <a:lstStyle>
            <a:lvl1pPr>
              <a:defRPr/>
            </a:lvl1pPr>
          </a:lstStyle>
          <a:p>
            <a:fld id="{F70425DC-4C2A-984C-9EFA-88CF18CA01C0}" type="slidenum">
              <a:rPr lang="en-US" altLang="en-US"/>
              <a:pPr/>
              <a:t>‹#›</a:t>
            </a:fld>
            <a:endParaRPr lang="en-US" altLang="en-US"/>
          </a:p>
        </p:txBody>
      </p:sp>
    </p:spTree>
    <p:extLst>
      <p:ext uri="{BB962C8B-B14F-4D97-AF65-F5344CB8AC3E}">
        <p14:creationId xmlns:p14="http://schemas.microsoft.com/office/powerpoint/2010/main" val="26841171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93415-2654-D34C-AC5E-0A95A81A4C40}"/>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562EA7D2-6869-9944-85F9-FEECB1DC48C5}"/>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DD250A7-3CC2-734F-9BF7-B5C54DCD6710}"/>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BFF49E7-0A43-1D4C-AF00-6794B909A709}"/>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3B27E598-0BE6-1948-A59C-D7C8DE8F00C3}"/>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CDB18B-AFF5-1441-B794-4A041DBB73CF}"/>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76920F0-AE30-174D-AC94-DDE48273085D}"/>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409FA0C8-3438-374C-A5B4-15E2C9202CE9}"/>
              </a:ext>
            </a:extLst>
          </p:cNvPr>
          <p:cNvSpPr>
            <a:spLocks noGrp="1"/>
          </p:cNvSpPr>
          <p:nvPr>
            <p:ph type="sldNum" idx="12"/>
          </p:nvPr>
        </p:nvSpPr>
        <p:spPr/>
        <p:txBody>
          <a:bodyPr/>
          <a:lstStyle>
            <a:lvl1pPr>
              <a:defRPr/>
            </a:lvl1pPr>
          </a:lstStyle>
          <a:p>
            <a:fld id="{20A3BEB7-B9E3-A14D-96A2-5B6B2778457E}" type="slidenum">
              <a:rPr lang="en-US" altLang="en-US"/>
              <a:pPr/>
              <a:t>‹#›</a:t>
            </a:fld>
            <a:endParaRPr lang="en-US" altLang="en-US"/>
          </a:p>
        </p:txBody>
      </p:sp>
    </p:spTree>
    <p:extLst>
      <p:ext uri="{BB962C8B-B14F-4D97-AF65-F5344CB8AC3E}">
        <p14:creationId xmlns:p14="http://schemas.microsoft.com/office/powerpoint/2010/main" val="87235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7438604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52B3A-E69E-F64F-AC59-F298451B440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BAB5B8-00FA-0543-99D3-F5B1D521F30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E73346C-8BB6-104A-8F0E-4A32C6E1B246}"/>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B46E3F9B-80B3-DD40-A691-53A0CC60C425}"/>
              </a:ext>
            </a:extLst>
          </p:cNvPr>
          <p:cNvSpPr>
            <a:spLocks noGrp="1"/>
          </p:cNvSpPr>
          <p:nvPr>
            <p:ph type="sldNum" idx="12"/>
          </p:nvPr>
        </p:nvSpPr>
        <p:spPr/>
        <p:txBody>
          <a:bodyPr/>
          <a:lstStyle>
            <a:lvl1pPr>
              <a:defRPr/>
            </a:lvl1pPr>
          </a:lstStyle>
          <a:p>
            <a:fld id="{97D3C548-A39E-6F4A-8556-68C462AD1B3B}" type="slidenum">
              <a:rPr lang="en-US" altLang="en-US"/>
              <a:pPr/>
              <a:t>‹#›</a:t>
            </a:fld>
            <a:endParaRPr lang="en-US" altLang="en-US"/>
          </a:p>
        </p:txBody>
      </p:sp>
    </p:spTree>
    <p:extLst>
      <p:ext uri="{BB962C8B-B14F-4D97-AF65-F5344CB8AC3E}">
        <p14:creationId xmlns:p14="http://schemas.microsoft.com/office/powerpoint/2010/main" val="15464604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757B61-D1E2-4046-95AE-48F9073B2838}"/>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8EAF249-DF5D-124A-AD51-1452146E583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BA24036-C6EC-B848-AA44-CB8E4A685380}"/>
              </a:ext>
            </a:extLst>
          </p:cNvPr>
          <p:cNvSpPr>
            <a:spLocks noGrp="1"/>
          </p:cNvSpPr>
          <p:nvPr>
            <p:ph type="sldNum" idx="12"/>
          </p:nvPr>
        </p:nvSpPr>
        <p:spPr/>
        <p:txBody>
          <a:bodyPr/>
          <a:lstStyle>
            <a:lvl1pPr>
              <a:defRPr/>
            </a:lvl1pPr>
          </a:lstStyle>
          <a:p>
            <a:fld id="{7B77E892-6212-284E-BDD2-0E750AB7A7BD}" type="slidenum">
              <a:rPr lang="en-US" altLang="en-US"/>
              <a:pPr/>
              <a:t>‹#›</a:t>
            </a:fld>
            <a:endParaRPr lang="en-US" altLang="en-US"/>
          </a:p>
        </p:txBody>
      </p:sp>
    </p:spTree>
    <p:extLst>
      <p:ext uri="{BB962C8B-B14F-4D97-AF65-F5344CB8AC3E}">
        <p14:creationId xmlns:p14="http://schemas.microsoft.com/office/powerpoint/2010/main" val="198678556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62AA8-94B0-1447-8FBF-7F20A341E2D2}"/>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BE1419A4-22EE-0C4B-A34D-0ACF932E1E99}"/>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B3C90-918D-954C-B873-2B17A1507AA1}"/>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EF8D251-642C-094A-886C-172B3548AA0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4CD91D3-A40C-824C-9F95-982643F534B1}"/>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E91864C3-ECEC-4041-AE08-2CFAD5211F85}"/>
              </a:ext>
            </a:extLst>
          </p:cNvPr>
          <p:cNvSpPr>
            <a:spLocks noGrp="1"/>
          </p:cNvSpPr>
          <p:nvPr>
            <p:ph type="sldNum" idx="12"/>
          </p:nvPr>
        </p:nvSpPr>
        <p:spPr/>
        <p:txBody>
          <a:bodyPr/>
          <a:lstStyle>
            <a:lvl1pPr>
              <a:defRPr/>
            </a:lvl1pPr>
          </a:lstStyle>
          <a:p>
            <a:fld id="{EDD3D3F2-5566-C345-BA94-F3B8F9EB3465}" type="slidenum">
              <a:rPr lang="en-US" altLang="en-US"/>
              <a:pPr/>
              <a:t>‹#›</a:t>
            </a:fld>
            <a:endParaRPr lang="en-US" altLang="en-US"/>
          </a:p>
        </p:txBody>
      </p:sp>
    </p:spTree>
    <p:extLst>
      <p:ext uri="{BB962C8B-B14F-4D97-AF65-F5344CB8AC3E}">
        <p14:creationId xmlns:p14="http://schemas.microsoft.com/office/powerpoint/2010/main" val="18290316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721D-19B3-2845-8BC9-3B3B904646D9}"/>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8E7530FC-CB99-E647-A2CC-A306DD08D06F}"/>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4CE7FDFA-B849-2A44-9492-A4CD74094AFD}"/>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460F2E80-DE05-3146-8266-89F69CF7E7D4}"/>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AC45F23-00C6-E64F-AC9A-1CD0E4A64B06}"/>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F23AB86-37FD-DC48-A95C-C3675CD52598}"/>
              </a:ext>
            </a:extLst>
          </p:cNvPr>
          <p:cNvSpPr>
            <a:spLocks noGrp="1"/>
          </p:cNvSpPr>
          <p:nvPr>
            <p:ph type="sldNum" idx="12"/>
          </p:nvPr>
        </p:nvSpPr>
        <p:spPr/>
        <p:txBody>
          <a:bodyPr/>
          <a:lstStyle>
            <a:lvl1pPr>
              <a:defRPr/>
            </a:lvl1pPr>
          </a:lstStyle>
          <a:p>
            <a:fld id="{B8CDED3C-5DEC-BC4B-96F2-22074399FDF9}" type="slidenum">
              <a:rPr lang="en-US" altLang="en-US"/>
              <a:pPr/>
              <a:t>‹#›</a:t>
            </a:fld>
            <a:endParaRPr lang="en-US" altLang="en-US"/>
          </a:p>
        </p:txBody>
      </p:sp>
    </p:spTree>
    <p:extLst>
      <p:ext uri="{BB962C8B-B14F-4D97-AF65-F5344CB8AC3E}">
        <p14:creationId xmlns:p14="http://schemas.microsoft.com/office/powerpoint/2010/main" val="99596405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B608-4364-4C4E-A1E9-666C4938D3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6E8C34-95ED-D348-9D1E-AFCBDBFA8C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5EF57C-E56E-0C4B-8CBD-912CC0294C0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FCE7380-89D0-834F-A907-10A570725AB8}"/>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28724BC-A861-FC40-960D-FED1DE16FD9D}"/>
              </a:ext>
            </a:extLst>
          </p:cNvPr>
          <p:cNvSpPr>
            <a:spLocks noGrp="1"/>
          </p:cNvSpPr>
          <p:nvPr>
            <p:ph type="sldNum" idx="12"/>
          </p:nvPr>
        </p:nvSpPr>
        <p:spPr/>
        <p:txBody>
          <a:bodyPr/>
          <a:lstStyle>
            <a:lvl1pPr>
              <a:defRPr/>
            </a:lvl1pPr>
          </a:lstStyle>
          <a:p>
            <a:fld id="{83348957-B61E-FC47-B0F5-2EC9B036ABD2}" type="slidenum">
              <a:rPr lang="en-US" altLang="en-US"/>
              <a:pPr/>
              <a:t>‹#›</a:t>
            </a:fld>
            <a:endParaRPr lang="en-US" altLang="en-US"/>
          </a:p>
        </p:txBody>
      </p:sp>
    </p:spTree>
    <p:extLst>
      <p:ext uri="{BB962C8B-B14F-4D97-AF65-F5344CB8AC3E}">
        <p14:creationId xmlns:p14="http://schemas.microsoft.com/office/powerpoint/2010/main" val="7995615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6911B9-3655-4443-90C9-8365E0B8381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FA6323-E6E6-8C48-8C31-0EDB84BC6795}"/>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6A09E-29CB-2144-9D6A-71483D936B4D}"/>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BD00140-DD61-724D-843E-C051D657505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9FAF622-B61F-E24F-84EC-DAF1E53BDD6B}"/>
              </a:ext>
            </a:extLst>
          </p:cNvPr>
          <p:cNvSpPr>
            <a:spLocks noGrp="1"/>
          </p:cNvSpPr>
          <p:nvPr>
            <p:ph type="sldNum" idx="12"/>
          </p:nvPr>
        </p:nvSpPr>
        <p:spPr/>
        <p:txBody>
          <a:bodyPr/>
          <a:lstStyle>
            <a:lvl1pPr>
              <a:defRPr/>
            </a:lvl1pPr>
          </a:lstStyle>
          <a:p>
            <a:fld id="{1281B9C6-C936-7A4D-9BF7-45E58CB97F8D}" type="slidenum">
              <a:rPr lang="en-US" altLang="en-US"/>
              <a:pPr/>
              <a:t>‹#›</a:t>
            </a:fld>
            <a:endParaRPr lang="en-US" altLang="en-US"/>
          </a:p>
        </p:txBody>
      </p:sp>
    </p:spTree>
    <p:extLst>
      <p:ext uri="{BB962C8B-B14F-4D97-AF65-F5344CB8AC3E}">
        <p14:creationId xmlns:p14="http://schemas.microsoft.com/office/powerpoint/2010/main" val="100949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826"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05827"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4006645-742E-F847-8213-5135F0DB6AA2}" type="slidenum">
              <a:rPr lang="en-US"/>
              <a:pPr>
                <a:defRPr/>
              </a:pPr>
              <a:t>‹#›</a:t>
            </a:fld>
            <a:endParaRPr lang="en-US"/>
          </a:p>
        </p:txBody>
      </p:sp>
    </p:spTree>
    <p:extLst>
      <p:ext uri="{BB962C8B-B14F-4D97-AF65-F5344CB8AC3E}">
        <p14:creationId xmlns:p14="http://schemas.microsoft.com/office/powerpoint/2010/main" val="313912054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5312D9-3E6B-D14D-B2CF-29792DE5A26C}" type="slidenum">
              <a:rPr lang="en-US"/>
              <a:pPr>
                <a:defRPr/>
              </a:pPr>
              <a:t>‹#›</a:t>
            </a:fld>
            <a:endParaRPr lang="en-US"/>
          </a:p>
        </p:txBody>
      </p:sp>
    </p:spTree>
    <p:extLst>
      <p:ext uri="{BB962C8B-B14F-4D97-AF65-F5344CB8AC3E}">
        <p14:creationId xmlns:p14="http://schemas.microsoft.com/office/powerpoint/2010/main" val="272342923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FD939D-AE3C-9348-BB7C-12B616F7306E}" type="slidenum">
              <a:rPr lang="en-US"/>
              <a:pPr>
                <a:defRPr/>
              </a:pPr>
              <a:t>‹#›</a:t>
            </a:fld>
            <a:endParaRPr lang="en-US"/>
          </a:p>
        </p:txBody>
      </p:sp>
    </p:spTree>
    <p:extLst>
      <p:ext uri="{BB962C8B-B14F-4D97-AF65-F5344CB8AC3E}">
        <p14:creationId xmlns:p14="http://schemas.microsoft.com/office/powerpoint/2010/main" val="144635773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BC73C29-3EF2-8846-AA98-FBDBFC86DEC3}" type="slidenum">
              <a:rPr lang="en-US"/>
              <a:pPr>
                <a:defRPr/>
              </a:pPr>
              <a:t>‹#›</a:t>
            </a:fld>
            <a:endParaRPr lang="en-US"/>
          </a:p>
        </p:txBody>
      </p:sp>
    </p:spTree>
    <p:extLst>
      <p:ext uri="{BB962C8B-B14F-4D97-AF65-F5344CB8AC3E}">
        <p14:creationId xmlns:p14="http://schemas.microsoft.com/office/powerpoint/2010/main" val="2963538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04/10/2025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423918146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7C3DDC24-0E51-7949-AD77-02B378B12F06}" type="slidenum">
              <a:rPr lang="en-US"/>
              <a:pPr>
                <a:defRPr/>
              </a:pPr>
              <a:t>‹#›</a:t>
            </a:fld>
            <a:endParaRPr lang="en-US"/>
          </a:p>
        </p:txBody>
      </p:sp>
    </p:spTree>
    <p:extLst>
      <p:ext uri="{BB962C8B-B14F-4D97-AF65-F5344CB8AC3E}">
        <p14:creationId xmlns:p14="http://schemas.microsoft.com/office/powerpoint/2010/main" val="42421401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CD929C6-48B7-724E-B2FD-0C9DD15F7DAF}" type="slidenum">
              <a:rPr lang="en-US"/>
              <a:pPr>
                <a:defRPr/>
              </a:pPr>
              <a:t>‹#›</a:t>
            </a:fld>
            <a:endParaRPr lang="en-US"/>
          </a:p>
        </p:txBody>
      </p:sp>
    </p:spTree>
    <p:extLst>
      <p:ext uri="{BB962C8B-B14F-4D97-AF65-F5344CB8AC3E}">
        <p14:creationId xmlns:p14="http://schemas.microsoft.com/office/powerpoint/2010/main" val="142835736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2EFB5B3A-7FC2-E544-9F6B-A267166C9B94}" type="slidenum">
              <a:rPr lang="en-US"/>
              <a:pPr>
                <a:defRPr/>
              </a:pPr>
              <a:t>‹#›</a:t>
            </a:fld>
            <a:endParaRPr lang="en-US"/>
          </a:p>
        </p:txBody>
      </p:sp>
    </p:spTree>
    <p:extLst>
      <p:ext uri="{BB962C8B-B14F-4D97-AF65-F5344CB8AC3E}">
        <p14:creationId xmlns:p14="http://schemas.microsoft.com/office/powerpoint/2010/main" val="16202254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B60A95C-1A06-1640-8E92-4F726476B48B}" type="slidenum">
              <a:rPr lang="en-US"/>
              <a:pPr>
                <a:defRPr/>
              </a:pPr>
              <a:t>‹#›</a:t>
            </a:fld>
            <a:endParaRPr lang="en-US"/>
          </a:p>
        </p:txBody>
      </p:sp>
    </p:spTree>
    <p:extLst>
      <p:ext uri="{BB962C8B-B14F-4D97-AF65-F5344CB8AC3E}">
        <p14:creationId xmlns:p14="http://schemas.microsoft.com/office/powerpoint/2010/main" val="110499886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F6CC97-12ED-DF4E-8736-0E5872899EBF}" type="slidenum">
              <a:rPr lang="en-US"/>
              <a:pPr>
                <a:defRPr/>
              </a:pPr>
              <a:t>‹#›</a:t>
            </a:fld>
            <a:endParaRPr lang="en-US"/>
          </a:p>
        </p:txBody>
      </p:sp>
    </p:spTree>
    <p:extLst>
      <p:ext uri="{BB962C8B-B14F-4D97-AF65-F5344CB8AC3E}">
        <p14:creationId xmlns:p14="http://schemas.microsoft.com/office/powerpoint/2010/main" val="35377474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F21AD0A-1CC5-F145-A882-251D2B8F01B5}" type="slidenum">
              <a:rPr lang="en-US"/>
              <a:pPr>
                <a:defRPr/>
              </a:pPr>
              <a:t>‹#›</a:t>
            </a:fld>
            <a:endParaRPr lang="en-US"/>
          </a:p>
        </p:txBody>
      </p:sp>
    </p:spTree>
    <p:extLst>
      <p:ext uri="{BB962C8B-B14F-4D97-AF65-F5344CB8AC3E}">
        <p14:creationId xmlns:p14="http://schemas.microsoft.com/office/powerpoint/2010/main" val="27503268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742794-3302-7540-86F8-68684EDE2D09}" type="slidenum">
              <a:rPr lang="en-US"/>
              <a:pPr>
                <a:defRPr/>
              </a:pPr>
              <a:t>‹#›</a:t>
            </a:fld>
            <a:endParaRPr lang="en-US"/>
          </a:p>
        </p:txBody>
      </p:sp>
    </p:spTree>
    <p:extLst>
      <p:ext uri="{BB962C8B-B14F-4D97-AF65-F5344CB8AC3E}">
        <p14:creationId xmlns:p14="http://schemas.microsoft.com/office/powerpoint/2010/main" val="298963653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1134B08-4C83-4076-B778-4431852F575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0"/>
            <a:ext cx="9141972" cy="6858000"/>
          </a:xfrm>
          <a:prstGeom prst="rect">
            <a:avLst/>
          </a:prstGeom>
        </p:spPr>
      </p:pic>
    </p:spTree>
    <p:extLst>
      <p:ext uri="{BB962C8B-B14F-4D97-AF65-F5344CB8AC3E}">
        <p14:creationId xmlns:p14="http://schemas.microsoft.com/office/powerpoint/2010/main" val="285898257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8C9AA8-7201-4830-9901-F34F5C07D4D5}"/>
              </a:ext>
            </a:extLst>
          </p:cNvPr>
          <p:cNvPicPr>
            <a:picLocks noChangeAspect="1"/>
          </p:cNvPicPr>
          <p:nvPr userDrawn="1"/>
        </p:nvPicPr>
        <p:blipFill>
          <a:blip r:embed="rId2"/>
          <a:stretch>
            <a:fillRect/>
          </a:stretch>
        </p:blipFill>
        <p:spPr>
          <a:xfrm>
            <a:off x="571" y="428"/>
            <a:ext cx="9142857" cy="6857143"/>
          </a:xfrm>
          <a:prstGeom prst="rect">
            <a:avLst/>
          </a:prstGeom>
        </p:spPr>
      </p:pic>
    </p:spTree>
    <p:extLst>
      <p:ext uri="{BB962C8B-B14F-4D97-AF65-F5344CB8AC3E}">
        <p14:creationId xmlns:p14="http://schemas.microsoft.com/office/powerpoint/2010/main" val="255449934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05768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03/10/2025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87406929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94D4A8C-34DB-486C-9D2E-D8205EEC7360}"/>
              </a:ext>
            </a:extLst>
          </p:cNvPr>
          <p:cNvPicPr>
            <a:picLocks noChangeAspect="1"/>
          </p:cNvPicPr>
          <p:nvPr userDrawn="1"/>
        </p:nvPicPr>
        <p:blipFill>
          <a:blip r:embed="rId2"/>
          <a:stretch>
            <a:fillRect/>
          </a:stretch>
        </p:blipFill>
        <p:spPr>
          <a:xfrm>
            <a:off x="0" y="0"/>
            <a:ext cx="6478621" cy="3583487"/>
          </a:xfrm>
          <a:prstGeom prst="rect">
            <a:avLst/>
          </a:prstGeom>
        </p:spPr>
      </p:pic>
    </p:spTree>
    <p:extLst>
      <p:ext uri="{BB962C8B-B14F-4D97-AF65-F5344CB8AC3E}">
        <p14:creationId xmlns:p14="http://schemas.microsoft.com/office/powerpoint/2010/main" val="114665420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51B439-F656-46B5-AD4E-B23F4590A21A}"/>
              </a:ext>
            </a:extLst>
          </p:cNvPr>
          <p:cNvPicPr>
            <a:picLocks noChangeAspect="1"/>
          </p:cNvPicPr>
          <p:nvPr userDrawn="1"/>
        </p:nvPicPr>
        <p:blipFill>
          <a:blip r:embed="rId2"/>
          <a:stretch>
            <a:fillRect/>
          </a:stretch>
        </p:blipFill>
        <p:spPr>
          <a:xfrm>
            <a:off x="0" y="828675"/>
            <a:ext cx="9144000" cy="6029325"/>
          </a:xfrm>
          <a:prstGeom prst="rect">
            <a:avLst/>
          </a:prstGeom>
        </p:spPr>
      </p:pic>
    </p:spTree>
    <p:extLst>
      <p:ext uri="{BB962C8B-B14F-4D97-AF65-F5344CB8AC3E}">
        <p14:creationId xmlns:p14="http://schemas.microsoft.com/office/powerpoint/2010/main" val="245284708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13362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solidFill>
        <a:effectLst/>
      </p:bgPr>
    </p:bg>
    <p:spTree>
      <p:nvGrpSpPr>
        <p:cNvPr id="1" name=""/>
        <p:cNvGrpSpPr/>
        <p:nvPr/>
      </p:nvGrpSpPr>
      <p:grpSpPr>
        <a:xfrm>
          <a:off x="0" y="0"/>
          <a:ext cx="0" cy="0"/>
          <a:chOff x="0" y="0"/>
          <a:chExt cx="0" cy="0"/>
        </a:xfrm>
      </p:grpSpPr>
      <p:pic>
        <p:nvPicPr>
          <p:cNvPr id="2" name="Picture 5" descr="GospelofJudas">
            <a:extLst>
              <a:ext uri="{FF2B5EF4-FFF2-40B4-BE49-F238E27FC236}">
                <a16:creationId xmlns:a16="http://schemas.microsoft.com/office/drawing/2014/main" id="{C359F3D8-AAE4-4DD4-A222-9FE73163FB6D}"/>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363331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3A4-B04F-4AD3-900E-5259FAB600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12704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rgbClr val="000015"/>
        </a:solidFill>
        <a:effectLst/>
      </p:bgPr>
    </p:bg>
    <p:spTree>
      <p:nvGrpSpPr>
        <p:cNvPr id="1" name=""/>
        <p:cNvGrpSpPr/>
        <p:nvPr/>
      </p:nvGrpSpPr>
      <p:grpSpPr>
        <a:xfrm>
          <a:off x="0" y="0"/>
          <a:ext cx="0" cy="0"/>
          <a:chOff x="0" y="0"/>
          <a:chExt cx="0" cy="0"/>
        </a:xfrm>
      </p:grpSpPr>
      <p:sp>
        <p:nvSpPr>
          <p:cNvPr id="2" name="Rectangle 3" descr="EXPTEXTB">
            <a:extLst>
              <a:ext uri="{FF2B5EF4-FFF2-40B4-BE49-F238E27FC236}">
                <a16:creationId xmlns:a16="http://schemas.microsoft.com/office/drawing/2014/main" id="{840557EA-EB41-4043-91E0-7ABA92E4E46D}"/>
              </a:ext>
            </a:extLst>
          </p:cNvPr>
          <p:cNvSpPr>
            <a:spLocks noChangeArrowheads="1"/>
          </p:cNvSpPr>
          <p:nvPr userDrawn="1"/>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Times New Roman" charset="0"/>
            </a:endParaRPr>
          </a:p>
        </p:txBody>
      </p:sp>
    </p:spTree>
    <p:extLst>
      <p:ext uri="{BB962C8B-B14F-4D97-AF65-F5344CB8AC3E}">
        <p14:creationId xmlns:p14="http://schemas.microsoft.com/office/powerpoint/2010/main" val="84059366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022D3-6C72-4B4F-963C-31652E9F16C8}"/>
              </a:ext>
            </a:extLst>
          </p:cNvPr>
          <p:cNvPicPr>
            <a:picLocks noChangeAspect="1"/>
          </p:cNvPicPr>
          <p:nvPr userDrawn="1"/>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6445060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rgbClr val="79001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042117-A96F-4470-9FB7-C2D38157DF8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9132199" cy="6858000"/>
          </a:xfrm>
          <a:prstGeom prst="rect">
            <a:avLst/>
          </a:prstGeom>
        </p:spPr>
      </p:pic>
    </p:spTree>
    <p:extLst>
      <p:ext uri="{BB962C8B-B14F-4D97-AF65-F5344CB8AC3E}">
        <p14:creationId xmlns:p14="http://schemas.microsoft.com/office/powerpoint/2010/main" val="31313740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427523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40081867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03/10/2025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8300550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971057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4050854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29156373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183098680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373537940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411120187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364931666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16934229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9844501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3541819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2395180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5824181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Freeform 5"/>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 name="Freeform 6"/>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 name="Freeform 9"/>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7179" name="Rectangle 11"/>
          <p:cNvSpPr>
            <a:spLocks noGrp="1" noChangeArrowheads="1"/>
          </p:cNvSpPr>
          <p:nvPr>
            <p:ph type="ctrTitle" sz="quarter"/>
          </p:nvPr>
        </p:nvSpPr>
        <p:spPr>
          <a:xfrm>
            <a:off x="685800" y="1736725"/>
            <a:ext cx="7772400" cy="1920875"/>
          </a:xfrm>
        </p:spPr>
        <p:txBody>
          <a:bodyPr/>
          <a:lstStyle>
            <a:lvl1pPr>
              <a:defRPr sz="6000"/>
            </a:lvl1pPr>
          </a:lstStyle>
          <a:p>
            <a:pPr lvl="0"/>
            <a:r>
              <a:rPr lang="en-US" noProof="0"/>
              <a:t>Click to edit Master title style</a:t>
            </a:r>
          </a:p>
        </p:txBody>
      </p:sp>
      <p:sp>
        <p:nvSpPr>
          <p:cNvPr id="718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69640592-126E-FA4F-BA19-B89996D9F2CE}" type="slidenum">
              <a:rPr lang="en-US"/>
              <a:pPr>
                <a:defRPr/>
              </a:pPr>
              <a:t>‹#›</a:t>
            </a:fld>
            <a:endParaRPr lang="en-US"/>
          </a:p>
        </p:txBody>
      </p:sp>
    </p:spTree>
    <p:extLst>
      <p:ext uri="{BB962C8B-B14F-4D97-AF65-F5344CB8AC3E}">
        <p14:creationId xmlns:p14="http://schemas.microsoft.com/office/powerpoint/2010/main" val="377268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396423C-560D-844B-B815-F0D1010897E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57165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3458157C-FFD4-C341-A2FE-EBB65B53382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7465521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AB4E168C-BBCE-9141-A608-085C3CCEA1E7}"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9967797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5E762AF-978C-6D49-84D8-2E4A6C7C224F}"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661209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C146142-07AC-6F42-AB89-462340595CA0}"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286517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FB31AC69-6219-254A-9423-8B0C5E1CACA8}"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199096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0F0D3E4-7CDF-9B47-B889-6DB27110AA3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70285644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61978E8E-77D9-8E46-85BC-C5B89CAA0D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44834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98129287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921DDE76-9789-8140-A3AF-CF80A3E6DD11}"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2357092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2EBDAB55-3304-5142-95BA-9795773461B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263985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6B5680D-D9DD-5B41-83A4-9D98E9B1373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7727138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37912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311235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688000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164236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94147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166988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78679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54916123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777411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6366286"/>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72035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70378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26" indent="0" algn="ctr">
              <a:buNone/>
              <a:defRPr/>
            </a:lvl2pPr>
            <a:lvl3pPr marL="913455" indent="0" algn="ctr">
              <a:buNone/>
              <a:defRPr/>
            </a:lvl3pPr>
            <a:lvl4pPr marL="1370172" indent="0" algn="ctr">
              <a:buNone/>
              <a:defRPr/>
            </a:lvl4pPr>
            <a:lvl5pPr marL="1826907" indent="0" algn="ctr">
              <a:buNone/>
              <a:defRPr/>
            </a:lvl5pPr>
            <a:lvl6pPr marL="2283619" indent="0" algn="ctr">
              <a:buNone/>
              <a:defRPr/>
            </a:lvl6pPr>
            <a:lvl7pPr marL="2740344" indent="0" algn="ctr">
              <a:buNone/>
              <a:defRPr/>
            </a:lvl7pPr>
            <a:lvl8pPr marL="3197066" indent="0" algn="ctr">
              <a:buNone/>
              <a:defRPr/>
            </a:lvl8pPr>
            <a:lvl9pPr marL="3653791"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19715438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52445901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19015358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26199890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127897919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2385267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13592307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46288916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27521754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19713233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142792045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153437544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408585500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9E9F5AEF-92C3-2542-AB3C-55F5535DB34B}" type="slidenum">
              <a:rPr lang="en-US"/>
              <a:pPr>
                <a:defRPr/>
              </a:pPr>
              <a:t>‹#›</a:t>
            </a:fld>
            <a:endParaRPr lang="en-US"/>
          </a:p>
        </p:txBody>
      </p:sp>
    </p:spTree>
    <p:extLst>
      <p:ext uri="{BB962C8B-B14F-4D97-AF65-F5344CB8AC3E}">
        <p14:creationId xmlns:p14="http://schemas.microsoft.com/office/powerpoint/2010/main" val="40854305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838165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322223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24860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34"/>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8327" name="Rectangle 39"/>
          <p:cNvSpPr>
            <a:spLocks noGrp="1" noChangeArrowheads="1"/>
          </p:cNvSpPr>
          <p:nvPr>
            <p:ph type="subTitle" idx="1"/>
          </p:nvPr>
        </p:nvSpPr>
        <p:spPr>
          <a:xfrm>
            <a:off x="1371600" y="3886201"/>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268328" name="Rectangle 40"/>
          <p:cNvSpPr>
            <a:spLocks noGrp="1" noChangeArrowheads="1"/>
          </p:cNvSpPr>
          <p:nvPr>
            <p:ph type="ctrTitle"/>
          </p:nvPr>
        </p:nvSpPr>
        <p:spPr>
          <a:xfrm>
            <a:off x="685800" y="1768496"/>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D156B394-9877-6444-BA75-86C71F42652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907806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1166995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47419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4649786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962181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208190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96108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434702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89056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76C2F31D-490B-F244-A600-377328572C69}"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02143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48F63CA-4F08-4D4B-896E-B0ED7A6FC04A}"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9772169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1"/>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3C39B2E-B848-6D4E-A23D-7CA4AD3A0B3F}"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154213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DA81C6E9-7DAB-6C4D-A293-422A2C833D6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192316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FD564723-1BC3-DC47-8B2F-139F05676B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1078226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123B0A78-5719-DC46-90BB-F9D11DFE9347}"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6717910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t>04/10/2025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AA5A79C-02BE-5144-8266-A468CE4ABA02}"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2647237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7F9D6EF6-36D3-074C-A447-BD98A00525F6}"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25249011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53F9AFCD-3A91-B74A-A7D9-2E4FECE693D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44172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27F95FC-CEFD-754E-A88C-F6020468736D}"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42354970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15250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06680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20" indent="0">
              <a:buNone/>
              <a:defRPr sz="1800"/>
            </a:lvl2pPr>
            <a:lvl3pPr marL="914040" indent="0">
              <a:buNone/>
              <a:defRPr sz="1600"/>
            </a:lvl3pPr>
            <a:lvl4pPr marL="1371056" indent="0">
              <a:buNone/>
              <a:defRPr sz="1400"/>
            </a:lvl4pPr>
            <a:lvl5pPr marL="1828080" indent="0">
              <a:buNone/>
              <a:defRPr sz="1400"/>
            </a:lvl5pPr>
            <a:lvl6pPr marL="2285092" indent="0">
              <a:buNone/>
              <a:defRPr sz="1400"/>
            </a:lvl6pPr>
            <a:lvl7pPr marL="2742112" indent="0">
              <a:buNone/>
              <a:defRPr sz="1400"/>
            </a:lvl7pPr>
            <a:lvl8pPr marL="3199130" indent="0">
              <a:buNone/>
              <a:defRPr sz="1400"/>
            </a:lvl8pPr>
            <a:lvl9pPr marL="3656146"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42538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910132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0743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5506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501788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66453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865661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718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5521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023" indent="0" algn="ctr">
              <a:buNone/>
              <a:defRPr/>
            </a:lvl2pPr>
            <a:lvl3pPr marL="642046" indent="0" algn="ctr">
              <a:buNone/>
              <a:defRPr/>
            </a:lvl3pPr>
            <a:lvl4pPr marL="963071" indent="0" algn="ctr">
              <a:buNone/>
              <a:defRPr/>
            </a:lvl4pPr>
            <a:lvl5pPr marL="1284092" indent="0" algn="ctr">
              <a:buNone/>
              <a:defRPr/>
            </a:lvl5pPr>
            <a:lvl6pPr marL="1605126" indent="0" algn="ctr">
              <a:buNone/>
              <a:defRPr/>
            </a:lvl6pPr>
            <a:lvl7pPr marL="1926151" indent="0" algn="ctr">
              <a:buNone/>
              <a:defRPr/>
            </a:lvl7pPr>
            <a:lvl8pPr marL="2247180" indent="0" algn="ctr">
              <a:buNone/>
              <a:defRPr/>
            </a:lvl8pPr>
            <a:lvl9pPr marL="2568188"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648218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5132628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7" y="440643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7" y="2907086"/>
            <a:ext cx="7772009" cy="1499316"/>
          </a:xfrm>
        </p:spPr>
        <p:txBody>
          <a:bodyPr anchor="b"/>
          <a:lstStyle>
            <a:lvl1pPr marL="0" indent="0">
              <a:buNone/>
              <a:defRPr sz="1400"/>
            </a:lvl1pPr>
            <a:lvl2pPr marL="321023" indent="0">
              <a:buNone/>
              <a:defRPr sz="1300"/>
            </a:lvl2pPr>
            <a:lvl3pPr marL="642046" indent="0">
              <a:buNone/>
              <a:defRPr sz="1100"/>
            </a:lvl3pPr>
            <a:lvl4pPr marL="963071" indent="0">
              <a:buNone/>
              <a:defRPr sz="1000"/>
            </a:lvl4pPr>
            <a:lvl5pPr marL="1284092" indent="0">
              <a:buNone/>
              <a:defRPr sz="1000"/>
            </a:lvl5pPr>
            <a:lvl6pPr marL="1605126" indent="0">
              <a:buNone/>
              <a:defRPr sz="1000"/>
            </a:lvl6pPr>
            <a:lvl7pPr marL="1926151" indent="0">
              <a:buNone/>
              <a:defRPr sz="1000"/>
            </a:lvl7pPr>
            <a:lvl8pPr marL="2247180" indent="0">
              <a:buNone/>
              <a:defRPr sz="1000"/>
            </a:lvl8pPr>
            <a:lvl9pPr marL="2568188"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5799931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8" y="112535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5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225891806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33" y="1535040"/>
            <a:ext cx="4040061"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33"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023" indent="0">
              <a:buNone/>
              <a:defRPr sz="1400" b="1"/>
            </a:lvl2pPr>
            <a:lvl3pPr marL="642046" indent="0">
              <a:buNone/>
              <a:defRPr sz="1300" b="1"/>
            </a:lvl3pPr>
            <a:lvl4pPr marL="963071" indent="0">
              <a:buNone/>
              <a:defRPr sz="1100" b="1"/>
            </a:lvl4pPr>
            <a:lvl5pPr marL="1284092" indent="0">
              <a:buNone/>
              <a:defRPr sz="1100" b="1"/>
            </a:lvl5pPr>
            <a:lvl6pPr marL="1605126" indent="0">
              <a:buNone/>
              <a:defRPr sz="1100" b="1"/>
            </a:lvl6pPr>
            <a:lvl7pPr marL="1926151" indent="0">
              <a:buNone/>
              <a:defRPr sz="1100" b="1"/>
            </a:lvl7pPr>
            <a:lvl8pPr marL="2247180" indent="0">
              <a:buNone/>
              <a:defRPr sz="1100" b="1"/>
            </a:lvl8pPr>
            <a:lvl9pPr marL="2568188"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1073915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t>04/10/2025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13130426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0199345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3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33" y="1434565"/>
            <a:ext cx="3007439" cy="4691082"/>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6559148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30"/>
            <a:ext cx="5486846" cy="4115023"/>
          </a:xfrm>
        </p:spPr>
        <p:txBody>
          <a:bodyPr/>
          <a:lstStyle>
            <a:lvl1pPr marL="0" indent="0">
              <a:buNone/>
              <a:defRPr sz="2300"/>
            </a:lvl1pPr>
            <a:lvl2pPr marL="321023" indent="0">
              <a:buNone/>
              <a:defRPr sz="2000"/>
            </a:lvl2pPr>
            <a:lvl3pPr marL="642046" indent="0">
              <a:buNone/>
              <a:defRPr sz="1700"/>
            </a:lvl3pPr>
            <a:lvl4pPr marL="963071" indent="0">
              <a:buNone/>
              <a:defRPr sz="1400"/>
            </a:lvl4pPr>
            <a:lvl5pPr marL="1284092" indent="0">
              <a:buNone/>
              <a:defRPr sz="1400"/>
            </a:lvl5pPr>
            <a:lvl6pPr marL="1605126" indent="0">
              <a:buNone/>
              <a:defRPr sz="1400"/>
            </a:lvl6pPr>
            <a:lvl7pPr marL="1926151" indent="0">
              <a:buNone/>
              <a:defRPr sz="1400"/>
            </a:lvl7pPr>
            <a:lvl8pPr marL="2247180" indent="0">
              <a:buNone/>
              <a:defRPr sz="1400"/>
            </a:lvl8pPr>
            <a:lvl9pPr marL="2568188" indent="0">
              <a:buNone/>
              <a:defRPr sz="1400"/>
            </a:lvl9pPr>
          </a:lstStyle>
          <a:p>
            <a:endParaRPr lang="en-US"/>
          </a:p>
        </p:txBody>
      </p:sp>
      <p:sp>
        <p:nvSpPr>
          <p:cNvPr id="4" name="Text Placeholder 3"/>
          <p:cNvSpPr>
            <a:spLocks noGrp="1"/>
          </p:cNvSpPr>
          <p:nvPr>
            <p:ph type="body" sz="half" idx="2"/>
          </p:nvPr>
        </p:nvSpPr>
        <p:spPr>
          <a:xfrm>
            <a:off x="1791738" y="5367646"/>
            <a:ext cx="5486846" cy="804919"/>
          </a:xfrm>
        </p:spPr>
        <p:txBody>
          <a:bodyPr/>
          <a:lstStyle>
            <a:lvl1pPr marL="0" indent="0">
              <a:buNone/>
              <a:defRPr sz="1000"/>
            </a:lvl1pPr>
            <a:lvl2pPr marL="321023" indent="0">
              <a:buNone/>
              <a:defRPr sz="800"/>
            </a:lvl2pPr>
            <a:lvl3pPr marL="642046" indent="0">
              <a:buNone/>
              <a:defRPr sz="700"/>
            </a:lvl3pPr>
            <a:lvl4pPr marL="963071" indent="0">
              <a:buNone/>
              <a:defRPr sz="600"/>
            </a:lvl4pPr>
            <a:lvl5pPr marL="1284092" indent="0">
              <a:buNone/>
              <a:defRPr sz="600"/>
            </a:lvl5pPr>
            <a:lvl6pPr marL="1605126" indent="0">
              <a:buNone/>
              <a:defRPr sz="600"/>
            </a:lvl6pPr>
            <a:lvl7pPr marL="1926151" indent="0">
              <a:buNone/>
              <a:defRPr sz="600"/>
            </a:lvl7pPr>
            <a:lvl8pPr marL="2247180" indent="0">
              <a:buNone/>
              <a:defRPr sz="600"/>
            </a:lvl8pPr>
            <a:lvl9pPr marL="2568188"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41473651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41035217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8549703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26203172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12144305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35750829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4909854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t>04/10/2025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707745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162856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15276974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30963964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546781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26032324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5371458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10/3/25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015102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10/4/25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58172560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10/4/25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2958953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t>04/10/2025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10/4/25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26386399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10/4/25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3666705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10/4/25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8390363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10/4/25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642826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10/4/25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18666449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10/4/25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5689025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10/4/25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8240098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10/4/25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21382795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D91AC0B-5766-CE45-8294-4546A173B0F1}" type="slidenum">
              <a:rPr lang="en-US"/>
              <a:pPr>
                <a:defRPr/>
              </a:pPr>
              <a:t>‹#›</a:t>
            </a:fld>
            <a:endParaRPr lang="en-US"/>
          </a:p>
        </p:txBody>
      </p:sp>
    </p:spTree>
    <p:extLst>
      <p:ext uri="{BB962C8B-B14F-4D97-AF65-F5344CB8AC3E}">
        <p14:creationId xmlns:p14="http://schemas.microsoft.com/office/powerpoint/2010/main" val="424592242"/>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A0FEAF-34AF-084A-A313-67981DCD048C}" type="slidenum">
              <a:rPr lang="en-US"/>
              <a:pPr>
                <a:defRPr/>
              </a:pPr>
              <a:t>‹#›</a:t>
            </a:fld>
            <a:endParaRPr lang="en-US"/>
          </a:p>
        </p:txBody>
      </p:sp>
    </p:spTree>
    <p:extLst>
      <p:ext uri="{BB962C8B-B14F-4D97-AF65-F5344CB8AC3E}">
        <p14:creationId xmlns:p14="http://schemas.microsoft.com/office/powerpoint/2010/main" val="37802419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3CA40B23-AB25-F34D-A7FD-8EF257AF4D65}" type="slidenum">
              <a:rPr lang="en-US"/>
              <a:pPr>
                <a:defRPr/>
              </a:pPr>
              <a:t>‹#›</a:t>
            </a:fld>
            <a:endParaRPr lang="en-US"/>
          </a:p>
        </p:txBody>
      </p:sp>
    </p:spTree>
    <p:extLst>
      <p:ext uri="{BB962C8B-B14F-4D97-AF65-F5344CB8AC3E}">
        <p14:creationId xmlns:p14="http://schemas.microsoft.com/office/powerpoint/2010/main" val="262788405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F5C9618-4BB7-0046-9E24-14FB6D02D496}" type="slidenum">
              <a:rPr lang="en-US"/>
              <a:pPr>
                <a:defRPr/>
              </a:pPr>
              <a:t>‹#›</a:t>
            </a:fld>
            <a:endParaRPr lang="en-US"/>
          </a:p>
        </p:txBody>
      </p:sp>
    </p:spTree>
    <p:extLst>
      <p:ext uri="{BB962C8B-B14F-4D97-AF65-F5344CB8AC3E}">
        <p14:creationId xmlns:p14="http://schemas.microsoft.com/office/powerpoint/2010/main" val="299600326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0DAED51-70B1-AB48-B88F-260483F6BCDE}" type="slidenum">
              <a:rPr lang="en-US"/>
              <a:pPr>
                <a:defRPr/>
              </a:pPr>
              <a:t>‹#›</a:t>
            </a:fld>
            <a:endParaRPr lang="en-US"/>
          </a:p>
        </p:txBody>
      </p:sp>
    </p:spTree>
    <p:extLst>
      <p:ext uri="{BB962C8B-B14F-4D97-AF65-F5344CB8AC3E}">
        <p14:creationId xmlns:p14="http://schemas.microsoft.com/office/powerpoint/2010/main" val="252764999"/>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E5E6BFE-496D-AF40-8F91-E7A9E087BFC1}" type="slidenum">
              <a:rPr lang="en-US"/>
              <a:pPr>
                <a:defRPr/>
              </a:pPr>
              <a:t>‹#›</a:t>
            </a:fld>
            <a:endParaRPr lang="en-US"/>
          </a:p>
        </p:txBody>
      </p:sp>
    </p:spTree>
    <p:extLst>
      <p:ext uri="{BB962C8B-B14F-4D97-AF65-F5344CB8AC3E}">
        <p14:creationId xmlns:p14="http://schemas.microsoft.com/office/powerpoint/2010/main" val="83545885"/>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F40CD92-FEF1-3746-93AE-EECC574F5D14}" type="slidenum">
              <a:rPr lang="en-US"/>
              <a:pPr>
                <a:defRPr/>
              </a:pPr>
              <a:t>‹#›</a:t>
            </a:fld>
            <a:endParaRPr lang="en-US"/>
          </a:p>
        </p:txBody>
      </p:sp>
    </p:spTree>
    <p:extLst>
      <p:ext uri="{BB962C8B-B14F-4D97-AF65-F5344CB8AC3E}">
        <p14:creationId xmlns:p14="http://schemas.microsoft.com/office/powerpoint/2010/main" val="427068649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F23550-CEEB-3B49-84F8-BF28D94A78B8}" type="slidenum">
              <a:rPr lang="en-US"/>
              <a:pPr>
                <a:defRPr/>
              </a:pPr>
              <a:t>‹#›</a:t>
            </a:fld>
            <a:endParaRPr lang="en-US"/>
          </a:p>
        </p:txBody>
      </p:sp>
    </p:spTree>
    <p:extLst>
      <p:ext uri="{BB962C8B-B14F-4D97-AF65-F5344CB8AC3E}">
        <p14:creationId xmlns:p14="http://schemas.microsoft.com/office/powerpoint/2010/main" val="58166838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EE31A9C-D361-5E4D-88C1-F03F7858F292}" type="slidenum">
              <a:rPr lang="en-US"/>
              <a:pPr>
                <a:defRPr/>
              </a:pPr>
              <a:t>‹#›</a:t>
            </a:fld>
            <a:endParaRPr lang="en-US"/>
          </a:p>
        </p:txBody>
      </p:sp>
    </p:spTree>
    <p:extLst>
      <p:ext uri="{BB962C8B-B14F-4D97-AF65-F5344CB8AC3E}">
        <p14:creationId xmlns:p14="http://schemas.microsoft.com/office/powerpoint/2010/main" val="89320294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D887717-F0CA-524E-AC0A-572A7D9847DB}" type="slidenum">
              <a:rPr lang="en-US"/>
              <a:pPr>
                <a:defRPr/>
              </a:pPr>
              <a:t>‹#›</a:t>
            </a:fld>
            <a:endParaRPr lang="en-US"/>
          </a:p>
        </p:txBody>
      </p:sp>
    </p:spTree>
    <p:extLst>
      <p:ext uri="{BB962C8B-B14F-4D97-AF65-F5344CB8AC3E}">
        <p14:creationId xmlns:p14="http://schemas.microsoft.com/office/powerpoint/2010/main" val="1289686983"/>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8436381-3B77-6E4F-AE9C-A01BC19F836C}" type="slidenum">
              <a:rPr lang="en-US"/>
              <a:pPr>
                <a:defRPr/>
              </a:pPr>
              <a:t>‹#›</a:t>
            </a:fld>
            <a:endParaRPr lang="en-US"/>
          </a:p>
        </p:txBody>
      </p:sp>
    </p:spTree>
    <p:extLst>
      <p:ext uri="{BB962C8B-B14F-4D97-AF65-F5344CB8AC3E}">
        <p14:creationId xmlns:p14="http://schemas.microsoft.com/office/powerpoint/2010/main" val="1699328032"/>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auto">
          <a:xfrm>
            <a:off x="3024226" y="46038"/>
            <a:ext cx="3144837" cy="1046162"/>
          </a:xfrm>
          <a:custGeom>
            <a:avLst/>
            <a:gdLst>
              <a:gd name="T0" fmla="*/ 2147483647 w 1981"/>
              <a:gd name="T1" fmla="*/ 2147483647 h 659"/>
              <a:gd name="T2" fmla="*/ 2147483647 w 1981"/>
              <a:gd name="T3" fmla="*/ 2147483647 h 659"/>
              <a:gd name="T4" fmla="*/ 2147483647 w 1981"/>
              <a:gd name="T5" fmla="*/ 2147483647 h 659"/>
              <a:gd name="T6" fmla="*/ 2147483647 w 1981"/>
              <a:gd name="T7" fmla="*/ 2147483647 h 659"/>
              <a:gd name="T8" fmla="*/ 2147483647 w 1981"/>
              <a:gd name="T9" fmla="*/ 2147483647 h 659"/>
              <a:gd name="T10" fmla="*/ 2147483647 w 1981"/>
              <a:gd name="T11" fmla="*/ 2147483647 h 659"/>
              <a:gd name="T12" fmla="*/ 2147483647 w 1981"/>
              <a:gd name="T13" fmla="*/ 2147483647 h 659"/>
              <a:gd name="T14" fmla="*/ 2147483647 w 1981"/>
              <a:gd name="T15" fmla="*/ 2147483647 h 659"/>
              <a:gd name="T16" fmla="*/ 2147483647 w 1981"/>
              <a:gd name="T17" fmla="*/ 2147483647 h 659"/>
              <a:gd name="T18" fmla="*/ 2147483647 w 1981"/>
              <a:gd name="T19" fmla="*/ 0 h 659"/>
              <a:gd name="T20" fmla="*/ 2147483647 w 1981"/>
              <a:gd name="T21" fmla="*/ 2147483647 h 659"/>
              <a:gd name="T22" fmla="*/ 2147483647 w 1981"/>
              <a:gd name="T23" fmla="*/ 2147483647 h 659"/>
              <a:gd name="T24" fmla="*/ 2147483647 w 1981"/>
              <a:gd name="T25" fmla="*/ 2147483647 h 659"/>
              <a:gd name="T26" fmla="*/ 2147483647 w 1981"/>
              <a:gd name="T27" fmla="*/ 2147483647 h 659"/>
              <a:gd name="T28" fmla="*/ 2147483647 w 1981"/>
              <a:gd name="T29" fmla="*/ 2147483647 h 659"/>
              <a:gd name="T30" fmla="*/ 2147483647 w 1981"/>
              <a:gd name="T31" fmla="*/ 2147483647 h 659"/>
              <a:gd name="T32" fmla="*/ 2147483647 w 1981"/>
              <a:gd name="T33" fmla="*/ 2147483647 h 659"/>
              <a:gd name="T34" fmla="*/ 2147483647 w 1981"/>
              <a:gd name="T35" fmla="*/ 2147483647 h 659"/>
              <a:gd name="T36" fmla="*/ 2147483647 w 1981"/>
              <a:gd name="T37" fmla="*/ 2147483647 h 659"/>
              <a:gd name="T38" fmla="*/ 2147483647 w 1981"/>
              <a:gd name="T39" fmla="*/ 2147483647 h 659"/>
              <a:gd name="T40" fmla="*/ 2147483647 w 1981"/>
              <a:gd name="T41" fmla="*/ 2147483647 h 659"/>
              <a:gd name="T42" fmla="*/ 2147483647 w 1981"/>
              <a:gd name="T43" fmla="*/ 2147483647 h 659"/>
              <a:gd name="T44" fmla="*/ 2147483647 w 1981"/>
              <a:gd name="T45" fmla="*/ 2147483647 h 659"/>
              <a:gd name="T46" fmla="*/ 2147483647 w 1981"/>
              <a:gd name="T47" fmla="*/ 2147483647 h 659"/>
              <a:gd name="T48" fmla="*/ 2147483647 w 1981"/>
              <a:gd name="T49" fmla="*/ 2147483647 h 659"/>
              <a:gd name="T50" fmla="*/ 2147483647 w 1981"/>
              <a:gd name="T51" fmla="*/ 2147483647 h 659"/>
              <a:gd name="T52" fmla="*/ 2147483647 w 1981"/>
              <a:gd name="T53" fmla="*/ 2147483647 h 659"/>
              <a:gd name="T54" fmla="*/ 2147483647 w 1981"/>
              <a:gd name="T55" fmla="*/ 2147483647 h 659"/>
              <a:gd name="T56" fmla="*/ 0 w 1981"/>
              <a:gd name="T57" fmla="*/ 2147483647 h 659"/>
              <a:gd name="T58" fmla="*/ 0 w 1981"/>
              <a:gd name="T59" fmla="*/ 2147483647 h 659"/>
              <a:gd name="T60" fmla="*/ 0 w 1981"/>
              <a:gd name="T61" fmla="*/ 2147483647 h 659"/>
              <a:gd name="T62" fmla="*/ 2147483647 w 1981"/>
              <a:gd name="T63" fmla="*/ 2147483647 h 659"/>
              <a:gd name="T64" fmla="*/ 2147483647 w 1981"/>
              <a:gd name="T65" fmla="*/ 2147483647 h 659"/>
              <a:gd name="T66" fmla="*/ 2147483647 w 1981"/>
              <a:gd name="T67" fmla="*/ 214748364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5" name="Oval 3"/>
          <p:cNvSpPr>
            <a:spLocks noChangeArrowheads="1"/>
          </p:cNvSpPr>
          <p:nvPr/>
        </p:nvSpPr>
        <p:spPr bwMode="auto">
          <a:xfrm>
            <a:off x="4003713"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6" name="Freeform 4"/>
          <p:cNvSpPr>
            <a:spLocks/>
          </p:cNvSpPr>
          <p:nvPr/>
        </p:nvSpPr>
        <p:spPr bwMode="auto">
          <a:xfrm>
            <a:off x="3022638" y="684213"/>
            <a:ext cx="3146425" cy="485775"/>
          </a:xfrm>
          <a:custGeom>
            <a:avLst/>
            <a:gdLst>
              <a:gd name="T0" fmla="*/ 2147483647 w 1982"/>
              <a:gd name="T1" fmla="*/ 2147483647 h 306"/>
              <a:gd name="T2" fmla="*/ 2147483647 w 1982"/>
              <a:gd name="T3" fmla="*/ 2147483647 h 306"/>
              <a:gd name="T4" fmla="*/ 2147483647 w 1982"/>
              <a:gd name="T5" fmla="*/ 2147483647 h 306"/>
              <a:gd name="T6" fmla="*/ 2147483647 w 1982"/>
              <a:gd name="T7" fmla="*/ 2147483647 h 306"/>
              <a:gd name="T8" fmla="*/ 2147483647 w 1982"/>
              <a:gd name="T9" fmla="*/ 2147483647 h 306"/>
              <a:gd name="T10" fmla="*/ 2147483647 w 1982"/>
              <a:gd name="T11" fmla="*/ 2147483647 h 306"/>
              <a:gd name="T12" fmla="*/ 2147483647 w 1982"/>
              <a:gd name="T13" fmla="*/ 2147483647 h 306"/>
              <a:gd name="T14" fmla="*/ 2147483647 w 1982"/>
              <a:gd name="T15" fmla="*/ 2147483647 h 306"/>
              <a:gd name="T16" fmla="*/ 2147483647 w 1982"/>
              <a:gd name="T17" fmla="*/ 2147483647 h 306"/>
              <a:gd name="T18" fmla="*/ 2147483647 w 1982"/>
              <a:gd name="T19" fmla="*/ 2147483647 h 306"/>
              <a:gd name="T20" fmla="*/ 2147483647 w 1982"/>
              <a:gd name="T21" fmla="*/ 2147483647 h 306"/>
              <a:gd name="T22" fmla="*/ 2147483647 w 1982"/>
              <a:gd name="T23" fmla="*/ 2147483647 h 306"/>
              <a:gd name="T24" fmla="*/ 2147483647 w 1982"/>
              <a:gd name="T25" fmla="*/ 2147483647 h 306"/>
              <a:gd name="T26" fmla="*/ 2147483647 w 1982"/>
              <a:gd name="T27" fmla="*/ 2147483647 h 306"/>
              <a:gd name="T28" fmla="*/ 2147483647 w 1982"/>
              <a:gd name="T29" fmla="*/ 2147483647 h 306"/>
              <a:gd name="T30" fmla="*/ 2147483647 w 1982"/>
              <a:gd name="T31" fmla="*/ 2147483647 h 306"/>
              <a:gd name="T32" fmla="*/ 2147483647 w 1982"/>
              <a:gd name="T33" fmla="*/ 2147483647 h 306"/>
              <a:gd name="T34" fmla="*/ 2147483647 w 1982"/>
              <a:gd name="T35" fmla="*/ 2147483647 h 306"/>
              <a:gd name="T36" fmla="*/ 2147483647 w 1982"/>
              <a:gd name="T37" fmla="*/ 2147483647 h 306"/>
              <a:gd name="T38" fmla="*/ 2147483647 w 1982"/>
              <a:gd name="T39" fmla="*/ 2147483647 h 306"/>
              <a:gd name="T40" fmla="*/ 2147483647 w 1982"/>
              <a:gd name="T41" fmla="*/ 2147483647 h 306"/>
              <a:gd name="T42" fmla="*/ 2147483647 w 1982"/>
              <a:gd name="T43" fmla="*/ 2147483647 h 306"/>
              <a:gd name="T44" fmla="*/ 2147483647 w 1982"/>
              <a:gd name="T45" fmla="*/ 2147483647 h 306"/>
              <a:gd name="T46" fmla="*/ 2147483647 w 1982"/>
              <a:gd name="T47" fmla="*/ 2147483647 h 306"/>
              <a:gd name="T48" fmla="*/ 2147483647 w 1982"/>
              <a:gd name="T49" fmla="*/ 2147483647 h 306"/>
              <a:gd name="T50" fmla="*/ 2147483647 w 1982"/>
              <a:gd name="T51" fmla="*/ 2147483647 h 306"/>
              <a:gd name="T52" fmla="*/ 2147483647 w 1982"/>
              <a:gd name="T53" fmla="*/ 2147483647 h 306"/>
              <a:gd name="T54" fmla="*/ 2147483647 w 1982"/>
              <a:gd name="T55" fmla="*/ 2147483647 h 306"/>
              <a:gd name="T56" fmla="*/ 2147483647 w 1982"/>
              <a:gd name="T57" fmla="*/ 0 h 306"/>
              <a:gd name="T58" fmla="*/ 2147483647 w 1982"/>
              <a:gd name="T59" fmla="*/ 2147483647 h 306"/>
              <a:gd name="T60" fmla="*/ 2147483647 w 1982"/>
              <a:gd name="T61" fmla="*/ 2147483647 h 306"/>
              <a:gd name="T62" fmla="*/ 2147483647 w 1982"/>
              <a:gd name="T63" fmla="*/ 2147483647 h 306"/>
              <a:gd name="T64" fmla="*/ 2147483647 w 1982"/>
              <a:gd name="T65" fmla="*/ 2147483647 h 306"/>
              <a:gd name="T66" fmla="*/ 2147483647 w 1982"/>
              <a:gd name="T67" fmla="*/ 2147483647 h 306"/>
              <a:gd name="T68" fmla="*/ 2147483647 w 1982"/>
              <a:gd name="T69" fmla="*/ 2147483647 h 306"/>
              <a:gd name="T70" fmla="*/ 0 w 1982"/>
              <a:gd name="T71" fmla="*/ 2147483647 h 306"/>
              <a:gd name="T72" fmla="*/ 2147483647 w 1982"/>
              <a:gd name="T73" fmla="*/ 2147483647 h 306"/>
              <a:gd name="T74" fmla="*/ 2147483647 w 1982"/>
              <a:gd name="T75" fmla="*/ 2147483647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7" name="Freeform 5"/>
          <p:cNvSpPr>
            <a:spLocks/>
          </p:cNvSpPr>
          <p:nvPr/>
        </p:nvSpPr>
        <p:spPr bwMode="auto">
          <a:xfrm>
            <a:off x="3022638" y="771525"/>
            <a:ext cx="3146425" cy="490538"/>
          </a:xfrm>
          <a:custGeom>
            <a:avLst/>
            <a:gdLst>
              <a:gd name="T0" fmla="*/ 2147483647 w 1982"/>
              <a:gd name="T1" fmla="*/ 2147483647 h 309"/>
              <a:gd name="T2" fmla="*/ 2147483647 w 1982"/>
              <a:gd name="T3" fmla="*/ 2147483647 h 309"/>
              <a:gd name="T4" fmla="*/ 2147483647 w 1982"/>
              <a:gd name="T5" fmla="*/ 2147483647 h 309"/>
              <a:gd name="T6" fmla="*/ 2147483647 w 1982"/>
              <a:gd name="T7" fmla="*/ 2147483647 h 309"/>
              <a:gd name="T8" fmla="*/ 2147483647 w 1982"/>
              <a:gd name="T9" fmla="*/ 2147483647 h 309"/>
              <a:gd name="T10" fmla="*/ 2147483647 w 1982"/>
              <a:gd name="T11" fmla="*/ 2147483647 h 309"/>
              <a:gd name="T12" fmla="*/ 2147483647 w 1982"/>
              <a:gd name="T13" fmla="*/ 2147483647 h 309"/>
              <a:gd name="T14" fmla="*/ 2147483647 w 1982"/>
              <a:gd name="T15" fmla="*/ 2147483647 h 309"/>
              <a:gd name="T16" fmla="*/ 2147483647 w 1982"/>
              <a:gd name="T17" fmla="*/ 2147483647 h 309"/>
              <a:gd name="T18" fmla="*/ 2147483647 w 1982"/>
              <a:gd name="T19" fmla="*/ 2147483647 h 309"/>
              <a:gd name="T20" fmla="*/ 2147483647 w 1982"/>
              <a:gd name="T21" fmla="*/ 2147483647 h 309"/>
              <a:gd name="T22" fmla="*/ 2147483647 w 1982"/>
              <a:gd name="T23" fmla="*/ 0 h 309"/>
              <a:gd name="T24" fmla="*/ 2147483647 w 1982"/>
              <a:gd name="T25" fmla="*/ 2147483647 h 309"/>
              <a:gd name="T26" fmla="*/ 2147483647 w 1982"/>
              <a:gd name="T27" fmla="*/ 2147483647 h 309"/>
              <a:gd name="T28" fmla="*/ 2147483647 w 1982"/>
              <a:gd name="T29" fmla="*/ 2147483647 h 309"/>
              <a:gd name="T30" fmla="*/ 2147483647 w 1982"/>
              <a:gd name="T31" fmla="*/ 2147483647 h 309"/>
              <a:gd name="T32" fmla="*/ 2147483647 w 1982"/>
              <a:gd name="T33" fmla="*/ 2147483647 h 309"/>
              <a:gd name="T34" fmla="*/ 2147483647 w 1982"/>
              <a:gd name="T35" fmla="*/ 2147483647 h 309"/>
              <a:gd name="T36" fmla="*/ 2147483647 w 1982"/>
              <a:gd name="T37" fmla="*/ 2147483647 h 309"/>
              <a:gd name="T38" fmla="*/ 2147483647 w 1982"/>
              <a:gd name="T39" fmla="*/ 2147483647 h 309"/>
              <a:gd name="T40" fmla="*/ 2147483647 w 1982"/>
              <a:gd name="T41" fmla="*/ 2147483647 h 309"/>
              <a:gd name="T42" fmla="*/ 2147483647 w 1982"/>
              <a:gd name="T43" fmla="*/ 2147483647 h 309"/>
              <a:gd name="T44" fmla="*/ 2147483647 w 1982"/>
              <a:gd name="T45" fmla="*/ 2147483647 h 309"/>
              <a:gd name="T46" fmla="*/ 2147483647 w 1982"/>
              <a:gd name="T47" fmla="*/ 2147483647 h 309"/>
              <a:gd name="T48" fmla="*/ 2147483647 w 1982"/>
              <a:gd name="T49" fmla="*/ 2147483647 h 309"/>
              <a:gd name="T50" fmla="*/ 2147483647 w 1982"/>
              <a:gd name="T51" fmla="*/ 2147483647 h 309"/>
              <a:gd name="T52" fmla="*/ 2147483647 w 1982"/>
              <a:gd name="T53" fmla="*/ 2147483647 h 309"/>
              <a:gd name="T54" fmla="*/ 2147483647 w 1982"/>
              <a:gd name="T55" fmla="*/ 2147483647 h 309"/>
              <a:gd name="T56" fmla="*/ 2147483647 w 1982"/>
              <a:gd name="T57" fmla="*/ 2147483647 h 309"/>
              <a:gd name="T58" fmla="*/ 2147483647 w 1982"/>
              <a:gd name="T59" fmla="*/ 2147483647 h 309"/>
              <a:gd name="T60" fmla="*/ 2147483647 w 1982"/>
              <a:gd name="T61" fmla="*/ 2147483647 h 309"/>
              <a:gd name="T62" fmla="*/ 2147483647 w 1982"/>
              <a:gd name="T63" fmla="*/ 2147483647 h 309"/>
              <a:gd name="T64" fmla="*/ 2147483647 w 1982"/>
              <a:gd name="T65" fmla="*/ 2147483647 h 309"/>
              <a:gd name="T66" fmla="*/ 2147483647 w 1982"/>
              <a:gd name="T67" fmla="*/ 2147483647 h 309"/>
              <a:gd name="T68" fmla="*/ 2147483647 w 1982"/>
              <a:gd name="T69" fmla="*/ 2147483647 h 309"/>
              <a:gd name="T70" fmla="*/ 2147483647 w 1982"/>
              <a:gd name="T71" fmla="*/ 2147483647 h 309"/>
              <a:gd name="T72" fmla="*/ 2147483647 w 1982"/>
              <a:gd name="T73" fmla="*/ 2147483647 h 309"/>
              <a:gd name="T74" fmla="*/ 2147483647 w 1982"/>
              <a:gd name="T75" fmla="*/ 2147483647 h 309"/>
              <a:gd name="T76" fmla="*/ 2147483647 w 1982"/>
              <a:gd name="T77" fmla="*/ 2147483647 h 309"/>
              <a:gd name="T78" fmla="*/ 2147483647 w 1982"/>
              <a:gd name="T79" fmla="*/ 2147483647 h 309"/>
              <a:gd name="T80" fmla="*/ 2147483647 w 1982"/>
              <a:gd name="T81" fmla="*/ 2147483647 h 309"/>
              <a:gd name="T82" fmla="*/ 2147483647 w 1982"/>
              <a:gd name="T83" fmla="*/ 2147483647 h 309"/>
              <a:gd name="T84" fmla="*/ 2147483647 w 1982"/>
              <a:gd name="T85" fmla="*/ 2147483647 h 309"/>
              <a:gd name="T86" fmla="*/ 2147483647 w 1982"/>
              <a:gd name="T87" fmla="*/ 2147483647 h 309"/>
              <a:gd name="T88" fmla="*/ 2147483647 w 1982"/>
              <a:gd name="T89" fmla="*/ 2147483647 h 309"/>
              <a:gd name="T90" fmla="*/ 2147483647 w 1982"/>
              <a:gd name="T91" fmla="*/ 2147483647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8" name="Freeform 6"/>
          <p:cNvSpPr>
            <a:spLocks/>
          </p:cNvSpPr>
          <p:nvPr/>
        </p:nvSpPr>
        <p:spPr bwMode="auto">
          <a:xfrm>
            <a:off x="3044825" y="850901"/>
            <a:ext cx="3086100" cy="365125"/>
          </a:xfrm>
          <a:custGeom>
            <a:avLst/>
            <a:gdLst>
              <a:gd name="T0" fmla="*/ 2147483647 w 1944"/>
              <a:gd name="T1" fmla="*/ 2147483647 h 230"/>
              <a:gd name="T2" fmla="*/ 2147483647 w 1944"/>
              <a:gd name="T3" fmla="*/ 2147483647 h 230"/>
              <a:gd name="T4" fmla="*/ 2147483647 w 1944"/>
              <a:gd name="T5" fmla="*/ 2147483647 h 230"/>
              <a:gd name="T6" fmla="*/ 2147483647 w 1944"/>
              <a:gd name="T7" fmla="*/ 2147483647 h 230"/>
              <a:gd name="T8" fmla="*/ 2147483647 w 1944"/>
              <a:gd name="T9" fmla="*/ 2147483647 h 230"/>
              <a:gd name="T10" fmla="*/ 0 w 1944"/>
              <a:gd name="T11" fmla="*/ 2147483647 h 230"/>
              <a:gd name="T12" fmla="*/ 2147483647 w 1944"/>
              <a:gd name="T13" fmla="*/ 2147483647 h 230"/>
              <a:gd name="T14" fmla="*/ 2147483647 w 1944"/>
              <a:gd name="T15" fmla="*/ 2147483647 h 230"/>
              <a:gd name="T16" fmla="*/ 2147483647 w 1944"/>
              <a:gd name="T17" fmla="*/ 2147483647 h 230"/>
              <a:gd name="T18" fmla="*/ 2147483647 w 1944"/>
              <a:gd name="T19" fmla="*/ 2147483647 h 230"/>
              <a:gd name="T20" fmla="*/ 2147483647 w 1944"/>
              <a:gd name="T21" fmla="*/ 2147483647 h 230"/>
              <a:gd name="T22" fmla="*/ 2147483647 w 1944"/>
              <a:gd name="T23" fmla="*/ 2147483647 h 230"/>
              <a:gd name="T24" fmla="*/ 2147483647 w 1944"/>
              <a:gd name="T25" fmla="*/ 2147483647 h 230"/>
              <a:gd name="T26" fmla="*/ 2147483647 w 1944"/>
              <a:gd name="T27" fmla="*/ 2147483647 h 230"/>
              <a:gd name="T28" fmla="*/ 2147483647 w 1944"/>
              <a:gd name="T29" fmla="*/ 2147483647 h 230"/>
              <a:gd name="T30" fmla="*/ 2147483647 w 1944"/>
              <a:gd name="T31" fmla="*/ 2147483647 h 230"/>
              <a:gd name="T32" fmla="*/ 2147483647 w 1944"/>
              <a:gd name="T33" fmla="*/ 2147483647 h 230"/>
              <a:gd name="T34" fmla="*/ 2147483647 w 1944"/>
              <a:gd name="T35" fmla="*/ 2147483647 h 230"/>
              <a:gd name="T36" fmla="*/ 2147483647 w 1944"/>
              <a:gd name="T37" fmla="*/ 2147483647 h 230"/>
              <a:gd name="T38" fmla="*/ 2147483647 w 1944"/>
              <a:gd name="T39" fmla="*/ 2147483647 h 230"/>
              <a:gd name="T40" fmla="*/ 2147483647 w 1944"/>
              <a:gd name="T41" fmla="*/ 2147483647 h 230"/>
              <a:gd name="T42" fmla="*/ 2147483647 w 1944"/>
              <a:gd name="T43" fmla="*/ 2147483647 h 230"/>
              <a:gd name="T44" fmla="*/ 2147483647 w 1944"/>
              <a:gd name="T45" fmla="*/ 2147483647 h 230"/>
              <a:gd name="T46" fmla="*/ 2147483647 w 1944"/>
              <a:gd name="T47" fmla="*/ 2147483647 h 230"/>
              <a:gd name="T48" fmla="*/ 2147483647 w 1944"/>
              <a:gd name="T49" fmla="*/ 2147483647 h 230"/>
              <a:gd name="T50" fmla="*/ 2147483647 w 1944"/>
              <a:gd name="T51" fmla="*/ 2147483647 h 230"/>
              <a:gd name="T52" fmla="*/ 2147483647 w 1944"/>
              <a:gd name="T53" fmla="*/ 2147483647 h 230"/>
              <a:gd name="T54" fmla="*/ 2147483647 w 1944"/>
              <a:gd name="T55" fmla="*/ 2147483647 h 230"/>
              <a:gd name="T56" fmla="*/ 2147483647 w 1944"/>
              <a:gd name="T57" fmla="*/ 2147483647 h 230"/>
              <a:gd name="T58" fmla="*/ 2147483647 w 1944"/>
              <a:gd name="T59" fmla="*/ 2147483647 h 230"/>
              <a:gd name="T60" fmla="*/ 2147483647 w 1944"/>
              <a:gd name="T61" fmla="*/ 2147483647 h 230"/>
              <a:gd name="T62" fmla="*/ 2147483647 w 1944"/>
              <a:gd name="T63" fmla="*/ 2147483647 h 230"/>
              <a:gd name="T64" fmla="*/ 2147483647 w 1944"/>
              <a:gd name="T65" fmla="*/ 2147483647 h 230"/>
              <a:gd name="T66" fmla="*/ 2147483647 w 1944"/>
              <a:gd name="T67" fmla="*/ 2147483647 h 230"/>
              <a:gd name="T68" fmla="*/ 2147483647 w 1944"/>
              <a:gd name="T69" fmla="*/ 2147483647 h 230"/>
              <a:gd name="T70" fmla="*/ 2147483647 w 1944"/>
              <a:gd name="T71" fmla="*/ 2147483647 h 230"/>
              <a:gd name="T72" fmla="*/ 2147483647 w 1944"/>
              <a:gd name="T73" fmla="*/ 2147483647 h 230"/>
              <a:gd name="T74" fmla="*/ 2147483647 w 1944"/>
              <a:gd name="T75" fmla="*/ 2147483647 h 230"/>
              <a:gd name="T76" fmla="*/ 2147483647 w 1944"/>
              <a:gd name="T77" fmla="*/ 2147483647 h 230"/>
              <a:gd name="T78" fmla="*/ 2147483647 w 1944"/>
              <a:gd name="T79" fmla="*/ 2147483647 h 230"/>
              <a:gd name="T80" fmla="*/ 2147483647 w 1944"/>
              <a:gd name="T81" fmla="*/ 2147483647 h 230"/>
              <a:gd name="T82" fmla="*/ 2147483647 w 1944"/>
              <a:gd name="T83" fmla="*/ 214748364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9" name="Freeform 7"/>
          <p:cNvSpPr>
            <a:spLocks/>
          </p:cNvSpPr>
          <p:nvPr/>
        </p:nvSpPr>
        <p:spPr bwMode="auto">
          <a:xfrm>
            <a:off x="5057813" y="358775"/>
            <a:ext cx="193675" cy="649288"/>
          </a:xfrm>
          <a:custGeom>
            <a:avLst/>
            <a:gdLst>
              <a:gd name="T0" fmla="*/ 2147483647 w 122"/>
              <a:gd name="T1" fmla="*/ 2147483647 h 409"/>
              <a:gd name="T2" fmla="*/ 2147483647 w 122"/>
              <a:gd name="T3" fmla="*/ 2147483647 h 409"/>
              <a:gd name="T4" fmla="*/ 2147483647 w 122"/>
              <a:gd name="T5" fmla="*/ 2147483647 h 409"/>
              <a:gd name="T6" fmla="*/ 2147483647 w 122"/>
              <a:gd name="T7" fmla="*/ 2147483647 h 409"/>
              <a:gd name="T8" fmla="*/ 2147483647 w 122"/>
              <a:gd name="T9" fmla="*/ 2147483647 h 409"/>
              <a:gd name="T10" fmla="*/ 2147483647 w 122"/>
              <a:gd name="T11" fmla="*/ 2147483647 h 409"/>
              <a:gd name="T12" fmla="*/ 2147483647 w 122"/>
              <a:gd name="T13" fmla="*/ 2147483647 h 409"/>
              <a:gd name="T14" fmla="*/ 2147483647 w 122"/>
              <a:gd name="T15" fmla="*/ 2147483647 h 409"/>
              <a:gd name="T16" fmla="*/ 2147483647 w 122"/>
              <a:gd name="T17" fmla="*/ 2147483647 h 409"/>
              <a:gd name="T18" fmla="*/ 2147483647 w 122"/>
              <a:gd name="T19" fmla="*/ 2147483647 h 409"/>
              <a:gd name="T20" fmla="*/ 2147483647 w 122"/>
              <a:gd name="T21" fmla="*/ 2147483647 h 409"/>
              <a:gd name="T22" fmla="*/ 2147483647 w 122"/>
              <a:gd name="T23" fmla="*/ 2147483647 h 409"/>
              <a:gd name="T24" fmla="*/ 2147483647 w 122"/>
              <a:gd name="T25" fmla="*/ 2147483647 h 409"/>
              <a:gd name="T26" fmla="*/ 0 w 122"/>
              <a:gd name="T27" fmla="*/ 2147483647 h 409"/>
              <a:gd name="T28" fmla="*/ 2147483647 w 122"/>
              <a:gd name="T29" fmla="*/ 2147483647 h 409"/>
              <a:gd name="T30" fmla="*/ 2147483647 w 122"/>
              <a:gd name="T31" fmla="*/ 2147483647 h 409"/>
              <a:gd name="T32" fmla="*/ 2147483647 w 122"/>
              <a:gd name="T33" fmla="*/ 2147483647 h 409"/>
              <a:gd name="T34" fmla="*/ 2147483647 w 122"/>
              <a:gd name="T35" fmla="*/ 2147483647 h 409"/>
              <a:gd name="T36" fmla="*/ 2147483647 w 122"/>
              <a:gd name="T37" fmla="*/ 2147483647 h 409"/>
              <a:gd name="T38" fmla="*/ 2147483647 w 122"/>
              <a:gd name="T39" fmla="*/ 2147483647 h 409"/>
              <a:gd name="T40" fmla="*/ 2147483647 w 122"/>
              <a:gd name="T41" fmla="*/ 2147483647 h 409"/>
              <a:gd name="T42" fmla="*/ 2147483647 w 122"/>
              <a:gd name="T43" fmla="*/ 2147483647 h 409"/>
              <a:gd name="T44" fmla="*/ 2147483647 w 122"/>
              <a:gd name="T45" fmla="*/ 2147483647 h 409"/>
              <a:gd name="T46" fmla="*/ 2147483647 w 122"/>
              <a:gd name="T47" fmla="*/ 2147483647 h 409"/>
              <a:gd name="T48" fmla="*/ 2147483647 w 122"/>
              <a:gd name="T49" fmla="*/ 0 h 409"/>
              <a:gd name="T50" fmla="*/ 2147483647 w 122"/>
              <a:gd name="T51" fmla="*/ 2147483647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0" name="Freeform 8"/>
          <p:cNvSpPr>
            <a:spLocks/>
          </p:cNvSpPr>
          <p:nvPr/>
        </p:nvSpPr>
        <p:spPr bwMode="auto">
          <a:xfrm>
            <a:off x="3052763" y="4801"/>
            <a:ext cx="3092450" cy="642937"/>
          </a:xfrm>
          <a:custGeom>
            <a:avLst/>
            <a:gdLst>
              <a:gd name="T0" fmla="*/ 0 w 1948"/>
              <a:gd name="T1" fmla="*/ 2147483647 h 405"/>
              <a:gd name="T2" fmla="*/ 2147483647 w 1948"/>
              <a:gd name="T3" fmla="*/ 2147483647 h 405"/>
              <a:gd name="T4" fmla="*/ 2147483647 w 1948"/>
              <a:gd name="T5" fmla="*/ 2147483647 h 405"/>
              <a:gd name="T6" fmla="*/ 2147483647 w 1948"/>
              <a:gd name="T7" fmla="*/ 2147483647 h 405"/>
              <a:gd name="T8" fmla="*/ 2147483647 w 1948"/>
              <a:gd name="T9" fmla="*/ 2147483647 h 405"/>
              <a:gd name="T10" fmla="*/ 2147483647 w 1948"/>
              <a:gd name="T11" fmla="*/ 2147483647 h 405"/>
              <a:gd name="T12" fmla="*/ 2147483647 w 1948"/>
              <a:gd name="T13" fmla="*/ 2147483647 h 405"/>
              <a:gd name="T14" fmla="*/ 2147483647 w 1948"/>
              <a:gd name="T15" fmla="*/ 2147483647 h 405"/>
              <a:gd name="T16" fmla="*/ 2147483647 w 1948"/>
              <a:gd name="T17" fmla="*/ 2147483647 h 405"/>
              <a:gd name="T18" fmla="*/ 2147483647 w 1948"/>
              <a:gd name="T19" fmla="*/ 2147483647 h 405"/>
              <a:gd name="T20" fmla="*/ 2147483647 w 1948"/>
              <a:gd name="T21" fmla="*/ 2147483647 h 405"/>
              <a:gd name="T22" fmla="*/ 2147483647 w 1948"/>
              <a:gd name="T23" fmla="*/ 2147483647 h 405"/>
              <a:gd name="T24" fmla="*/ 2147483647 w 1948"/>
              <a:gd name="T25" fmla="*/ 2147483647 h 405"/>
              <a:gd name="T26" fmla="*/ 2147483647 w 1948"/>
              <a:gd name="T27" fmla="*/ 2147483647 h 405"/>
              <a:gd name="T28" fmla="*/ 2147483647 w 1948"/>
              <a:gd name="T29" fmla="*/ 2147483647 h 405"/>
              <a:gd name="T30" fmla="*/ 2147483647 w 1948"/>
              <a:gd name="T31" fmla="*/ 2147483647 h 405"/>
              <a:gd name="T32" fmla="*/ 2147483647 w 1948"/>
              <a:gd name="T33" fmla="*/ 2147483647 h 405"/>
              <a:gd name="T34" fmla="*/ 2147483647 w 1948"/>
              <a:gd name="T35" fmla="*/ 2147483647 h 405"/>
              <a:gd name="T36" fmla="*/ 2147483647 w 1948"/>
              <a:gd name="T37" fmla="*/ 2147483647 h 405"/>
              <a:gd name="T38" fmla="*/ 2147483647 w 1948"/>
              <a:gd name="T39" fmla="*/ 2147483647 h 405"/>
              <a:gd name="T40" fmla="*/ 2147483647 w 1948"/>
              <a:gd name="T41" fmla="*/ 2147483647 h 405"/>
              <a:gd name="T42" fmla="*/ 2147483647 w 1948"/>
              <a:gd name="T43" fmla="*/ 2147483647 h 405"/>
              <a:gd name="T44" fmla="*/ 2147483647 w 1948"/>
              <a:gd name="T45" fmla="*/ 2147483647 h 405"/>
              <a:gd name="T46" fmla="*/ 2147483647 w 1948"/>
              <a:gd name="T47" fmla="*/ 2147483647 h 405"/>
              <a:gd name="T48" fmla="*/ 2147483647 w 1948"/>
              <a:gd name="T49" fmla="*/ 2147483647 h 405"/>
              <a:gd name="T50" fmla="*/ 2147483647 w 1948"/>
              <a:gd name="T51" fmla="*/ 2147483647 h 405"/>
              <a:gd name="T52" fmla="*/ 2147483647 w 1948"/>
              <a:gd name="T53" fmla="*/ 2147483647 h 405"/>
              <a:gd name="T54" fmla="*/ 2147483647 w 1948"/>
              <a:gd name="T55" fmla="*/ 2147483647 h 405"/>
              <a:gd name="T56" fmla="*/ 2147483647 w 1948"/>
              <a:gd name="T57" fmla="*/ 2147483647 h 405"/>
              <a:gd name="T58" fmla="*/ 2147483647 w 1948"/>
              <a:gd name="T59" fmla="*/ 2147483647 h 405"/>
              <a:gd name="T60" fmla="*/ 2147483647 w 1948"/>
              <a:gd name="T61" fmla="*/ 2147483647 h 405"/>
              <a:gd name="T62" fmla="*/ 2147483647 w 1948"/>
              <a:gd name="T63" fmla="*/ 2147483647 h 405"/>
              <a:gd name="T64" fmla="*/ 2147483647 w 1948"/>
              <a:gd name="T65" fmla="*/ 2147483647 h 405"/>
              <a:gd name="T66" fmla="*/ 2147483647 w 1948"/>
              <a:gd name="T67" fmla="*/ 2147483647 h 405"/>
              <a:gd name="T68" fmla="*/ 2147483647 w 1948"/>
              <a:gd name="T69" fmla="*/ 2147483647 h 405"/>
              <a:gd name="T70" fmla="*/ 2147483647 w 1948"/>
              <a:gd name="T71" fmla="*/ 2147483647 h 405"/>
              <a:gd name="T72" fmla="*/ 2147483647 w 1948"/>
              <a:gd name="T73" fmla="*/ 2147483647 h 405"/>
              <a:gd name="T74" fmla="*/ 2147483647 w 1948"/>
              <a:gd name="T75" fmla="*/ 2147483647 h 405"/>
              <a:gd name="T76" fmla="*/ 2147483647 w 1948"/>
              <a:gd name="T77" fmla="*/ 2147483647 h 405"/>
              <a:gd name="T78" fmla="*/ 2147483647 w 1948"/>
              <a:gd name="T79" fmla="*/ 2147483647 h 405"/>
              <a:gd name="T80" fmla="*/ 2147483647 w 1948"/>
              <a:gd name="T81" fmla="*/ 2147483647 h 405"/>
              <a:gd name="T82" fmla="*/ 2147483647 w 1948"/>
              <a:gd name="T83" fmla="*/ 2147483647 h 405"/>
              <a:gd name="T84" fmla="*/ 2147483647 w 1948"/>
              <a:gd name="T85" fmla="*/ 2147483647 h 405"/>
              <a:gd name="T86" fmla="*/ 2147483647 w 1948"/>
              <a:gd name="T87" fmla="*/ 2147483647 h 405"/>
              <a:gd name="T88" fmla="*/ 2147483647 w 1948"/>
              <a:gd name="T89" fmla="*/ 2147483647 h 405"/>
              <a:gd name="T90" fmla="*/ 2147483647 w 1948"/>
              <a:gd name="T91" fmla="*/ 2147483647 h 405"/>
              <a:gd name="T92" fmla="*/ 2147483647 w 1948"/>
              <a:gd name="T93" fmla="*/ 2147483647 h 405"/>
              <a:gd name="T94" fmla="*/ 2147483647 w 1948"/>
              <a:gd name="T95" fmla="*/ 2147483647 h 405"/>
              <a:gd name="T96" fmla="*/ 2147483647 w 1948"/>
              <a:gd name="T97" fmla="*/ 2147483647 h 405"/>
              <a:gd name="T98" fmla="*/ 2147483647 w 1948"/>
              <a:gd name="T99" fmla="*/ 2147483647 h 405"/>
              <a:gd name="T100" fmla="*/ 2147483647 w 1948"/>
              <a:gd name="T101" fmla="*/ 2147483647 h 405"/>
              <a:gd name="T102" fmla="*/ 2147483647 w 1948"/>
              <a:gd name="T103" fmla="*/ 2147483647 h 405"/>
              <a:gd name="T104" fmla="*/ 2147483647 w 1948"/>
              <a:gd name="T105" fmla="*/ 2147483647 h 405"/>
              <a:gd name="T106" fmla="*/ 2147483647 w 1948"/>
              <a:gd name="T107" fmla="*/ 2147483647 h 405"/>
              <a:gd name="T108" fmla="*/ 2147483647 w 1948"/>
              <a:gd name="T109" fmla="*/ 0 h 405"/>
              <a:gd name="T110" fmla="*/ 2147483647 w 1948"/>
              <a:gd name="T111" fmla="*/ 2147483647 h 405"/>
              <a:gd name="T112" fmla="*/ 2147483647 w 1948"/>
              <a:gd name="T113" fmla="*/ 2147483647 h 405"/>
              <a:gd name="T114" fmla="*/ 2147483647 w 1948"/>
              <a:gd name="T115" fmla="*/ 2147483647 h 405"/>
              <a:gd name="T116" fmla="*/ 2147483647 w 1948"/>
              <a:gd name="T117" fmla="*/ 2147483647 h 405"/>
              <a:gd name="T118" fmla="*/ 2147483647 w 1948"/>
              <a:gd name="T119" fmla="*/ 2147483647 h 405"/>
              <a:gd name="T120" fmla="*/ 2147483647 w 1948"/>
              <a:gd name="T121" fmla="*/ 2147483647 h 405"/>
              <a:gd name="T122" fmla="*/ 2147483647 w 1948"/>
              <a:gd name="T123" fmla="*/ 2147483647 h 405"/>
              <a:gd name="T124" fmla="*/ 0 w 1948"/>
              <a:gd name="T125" fmla="*/ 2147483647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1" name="Freeform 9"/>
          <p:cNvSpPr>
            <a:spLocks/>
          </p:cNvSpPr>
          <p:nvPr/>
        </p:nvSpPr>
        <p:spPr bwMode="auto">
          <a:xfrm>
            <a:off x="3981488" y="335001"/>
            <a:ext cx="142875" cy="638175"/>
          </a:xfrm>
          <a:custGeom>
            <a:avLst/>
            <a:gdLst>
              <a:gd name="T0" fmla="*/ 2147483647 w 90"/>
              <a:gd name="T1" fmla="*/ 2147483647 h 402"/>
              <a:gd name="T2" fmla="*/ 2147483647 w 90"/>
              <a:gd name="T3" fmla="*/ 2147483647 h 402"/>
              <a:gd name="T4" fmla="*/ 2147483647 w 90"/>
              <a:gd name="T5" fmla="*/ 2147483647 h 402"/>
              <a:gd name="T6" fmla="*/ 2147483647 w 90"/>
              <a:gd name="T7" fmla="*/ 2147483647 h 402"/>
              <a:gd name="T8" fmla="*/ 2147483647 w 90"/>
              <a:gd name="T9" fmla="*/ 2147483647 h 402"/>
              <a:gd name="T10" fmla="*/ 0 w 90"/>
              <a:gd name="T11" fmla="*/ 2147483647 h 402"/>
              <a:gd name="T12" fmla="*/ 2147483647 w 90"/>
              <a:gd name="T13" fmla="*/ 2147483647 h 402"/>
              <a:gd name="T14" fmla="*/ 2147483647 w 90"/>
              <a:gd name="T15" fmla="*/ 2147483647 h 402"/>
              <a:gd name="T16" fmla="*/ 2147483647 w 90"/>
              <a:gd name="T17" fmla="*/ 2147483647 h 402"/>
              <a:gd name="T18" fmla="*/ 2147483647 w 90"/>
              <a:gd name="T19" fmla="*/ 2147483647 h 402"/>
              <a:gd name="T20" fmla="*/ 2147483647 w 90"/>
              <a:gd name="T21" fmla="*/ 2147483647 h 402"/>
              <a:gd name="T22" fmla="*/ 2147483647 w 90"/>
              <a:gd name="T23" fmla="*/ 2147483647 h 402"/>
              <a:gd name="T24" fmla="*/ 2147483647 w 90"/>
              <a:gd name="T25" fmla="*/ 2147483647 h 402"/>
              <a:gd name="T26" fmla="*/ 2147483647 w 90"/>
              <a:gd name="T27" fmla="*/ 2147483647 h 402"/>
              <a:gd name="T28" fmla="*/ 2147483647 w 90"/>
              <a:gd name="T29" fmla="*/ 2147483647 h 402"/>
              <a:gd name="T30" fmla="*/ 2147483647 w 90"/>
              <a:gd name="T31" fmla="*/ 2147483647 h 402"/>
              <a:gd name="T32" fmla="*/ 2147483647 w 90"/>
              <a:gd name="T33" fmla="*/ 2147483647 h 402"/>
              <a:gd name="T34" fmla="*/ 2147483647 w 90"/>
              <a:gd name="T35" fmla="*/ 2147483647 h 402"/>
              <a:gd name="T36" fmla="*/ 2147483647 w 90"/>
              <a:gd name="T37" fmla="*/ 2147483647 h 402"/>
              <a:gd name="T38" fmla="*/ 2147483647 w 90"/>
              <a:gd name="T39" fmla="*/ 2147483647 h 402"/>
              <a:gd name="T40" fmla="*/ 2147483647 w 90"/>
              <a:gd name="T41" fmla="*/ 2147483647 h 402"/>
              <a:gd name="T42" fmla="*/ 2147483647 w 90"/>
              <a:gd name="T43" fmla="*/ 2147483647 h 402"/>
              <a:gd name="T44" fmla="*/ 2147483647 w 90"/>
              <a:gd name="T45" fmla="*/ 0 h 402"/>
              <a:gd name="T46" fmla="*/ 2147483647 w 90"/>
              <a:gd name="T47" fmla="*/ 2147483647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2" name="Group 10"/>
          <p:cNvGrpSpPr>
            <a:grpSpLocks/>
          </p:cNvGrpSpPr>
          <p:nvPr/>
        </p:nvGrpSpPr>
        <p:grpSpPr bwMode="auto">
          <a:xfrm>
            <a:off x="134976" y="209550"/>
            <a:ext cx="2808287" cy="844550"/>
            <a:chOff x="85" y="132"/>
            <a:chExt cx="1769" cy="532"/>
          </a:xfrm>
        </p:grpSpPr>
        <p:sp>
          <p:nvSpPr>
            <p:cNvPr id="13" name="Freeform 11"/>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4" name="Freeform 12"/>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5" name="Freeform 13"/>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6" name="Freeform 14"/>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7" name="Freeform 15"/>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8" name="Group 16"/>
          <p:cNvGrpSpPr>
            <a:grpSpLocks/>
          </p:cNvGrpSpPr>
          <p:nvPr/>
        </p:nvGrpSpPr>
        <p:grpSpPr bwMode="auto">
          <a:xfrm>
            <a:off x="6243676" y="222250"/>
            <a:ext cx="2795587" cy="866775"/>
            <a:chOff x="3933" y="140"/>
            <a:chExt cx="1761" cy="546"/>
          </a:xfrm>
        </p:grpSpPr>
        <p:sp>
          <p:nvSpPr>
            <p:cNvPr id="19" name="Freeform 17"/>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0" name="Freeform 18"/>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1" name="Freeform 19"/>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2" name="Freeform 20"/>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23" name="Freeform 21"/>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3078" name="Rectangle 22"/>
          <p:cNvSpPr>
            <a:spLocks noGrp="1" noChangeArrowheads="1"/>
          </p:cNvSpPr>
          <p:nvPr>
            <p:ph type="ctrTitle" sz="quarter"/>
          </p:nvPr>
        </p:nvSpPr>
        <p:spPr>
          <a:xfrm>
            <a:off x="685800" y="2286000"/>
            <a:ext cx="7772400" cy="1143000"/>
          </a:xfrm>
          <a:ln w="12700" cap="sq">
            <a:headEnd type="none" w="sm" len="sm"/>
            <a:tailEnd type="none" w="sm" len="sm"/>
          </a:ln>
        </p:spPr>
        <p:txBody>
          <a:bodyPr lIns="91261" tIns="45631" rIns="91261" bIns="45631"/>
          <a:lstStyle>
            <a:lvl1pPr>
              <a:defRPr/>
            </a:lvl1pPr>
          </a:lstStyle>
          <a:p>
            <a:r>
              <a:rPr lang="en-US"/>
              <a:t>Click to edit Master title style</a:t>
            </a:r>
          </a:p>
        </p:txBody>
      </p:sp>
      <p:sp>
        <p:nvSpPr>
          <p:cNvPr id="173079" name="Rectangle 23"/>
          <p:cNvSpPr>
            <a:spLocks noGrp="1" noChangeArrowheads="1"/>
          </p:cNvSpPr>
          <p:nvPr>
            <p:ph type="subTitle" sz="quarter" idx="1"/>
          </p:nvPr>
        </p:nvSpPr>
        <p:spPr>
          <a:xfrm>
            <a:off x="1371600" y="3886201"/>
            <a:ext cx="6400800" cy="1752600"/>
          </a:xfrm>
          <a:ln w="12700" cap="sq">
            <a:headEnd type="none" w="sm" len="sm"/>
            <a:tailEnd type="none" w="sm" len="sm"/>
          </a:ln>
        </p:spPr>
        <p:txBody>
          <a:bodyPr lIns="91261" tIns="45631" rIns="91261" bIns="45631"/>
          <a:lstStyle>
            <a:lvl1pPr marL="0" indent="0" algn="ctr">
              <a:buFont typeface="Wingdings" charset="2"/>
              <a:buNone/>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US">
              <a:solidFill>
                <a:srgbClr val="FFFFCC"/>
              </a:solidFill>
              <a:latin typeface="Times New Roman"/>
            </a:endParaRPr>
          </a:p>
        </p:txBody>
      </p:sp>
      <p:sp>
        <p:nvSpPr>
          <p:cNvPr id="25" name="Rectangle 25"/>
          <p:cNvSpPr>
            <a:spLocks noGrp="1" noChangeArrowheads="1"/>
          </p:cNvSpPr>
          <p:nvPr>
            <p:ph type="ftr" sz="quarter" idx="11"/>
          </p:nvPr>
        </p:nvSpPr>
        <p:spPr/>
        <p:txBody>
          <a:bodyPr/>
          <a:lstStyle>
            <a:lvl1pPr>
              <a:defRPr/>
            </a:lvl1pPr>
          </a:lstStyle>
          <a:p>
            <a:pPr>
              <a:defRPr/>
            </a:pPr>
            <a:endParaRPr lang="en-US">
              <a:solidFill>
                <a:srgbClr val="FFFFCC"/>
              </a:solidFill>
              <a:latin typeface="Times New Roman"/>
            </a:endParaRPr>
          </a:p>
        </p:txBody>
      </p:sp>
      <p:sp>
        <p:nvSpPr>
          <p:cNvPr id="26" name="Rectangle 26"/>
          <p:cNvSpPr>
            <a:spLocks noGrp="1" noChangeArrowheads="1"/>
          </p:cNvSpPr>
          <p:nvPr>
            <p:ph type="sldNum" sz="quarter" idx="12"/>
          </p:nvPr>
        </p:nvSpPr>
        <p:spPr/>
        <p:txBody>
          <a:bodyPr/>
          <a:lstStyle>
            <a:lvl1pPr>
              <a:defRPr/>
            </a:lvl1pPr>
          </a:lstStyle>
          <a:p>
            <a:pPr>
              <a:defRPr/>
            </a:pPr>
            <a:fld id="{E9138036-73AF-254D-B06C-EF38F5B3988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96453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t>04/10/2025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F8026663-6F3C-284E-A54B-E97E0300498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37231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C0C17496-D223-9146-A594-B2654906A26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83705479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4976"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9351" y="2116176"/>
            <a:ext cx="4371975" cy="4135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AB2021B6-3180-5E40-867C-4A066FA17AB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877058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8"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9" name="Rectangle 26"/>
          <p:cNvSpPr>
            <a:spLocks noGrp="1" noChangeArrowheads="1"/>
          </p:cNvSpPr>
          <p:nvPr>
            <p:ph type="sldNum" sz="quarter" idx="12"/>
          </p:nvPr>
        </p:nvSpPr>
        <p:spPr>
          <a:ln/>
        </p:spPr>
        <p:txBody>
          <a:bodyPr/>
          <a:lstStyle>
            <a:lvl1pPr>
              <a:defRPr/>
            </a:lvl1pPr>
          </a:lstStyle>
          <a:p>
            <a:pPr>
              <a:defRPr/>
            </a:pPr>
            <a:fld id="{3125D8AA-5D6E-D449-82C8-B74A1E28249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9260476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4"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5" name="Rectangle 26"/>
          <p:cNvSpPr>
            <a:spLocks noGrp="1" noChangeArrowheads="1"/>
          </p:cNvSpPr>
          <p:nvPr>
            <p:ph type="sldNum" sz="quarter" idx="12"/>
          </p:nvPr>
        </p:nvSpPr>
        <p:spPr>
          <a:ln/>
        </p:spPr>
        <p:txBody>
          <a:bodyPr/>
          <a:lstStyle>
            <a:lvl1pPr>
              <a:defRPr/>
            </a:lvl1pPr>
          </a:lstStyle>
          <a:p>
            <a:pPr>
              <a:defRPr/>
            </a:pPr>
            <a:fld id="{391033DE-8512-FB4C-BB6F-7004AC20DFC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234439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3"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4" name="Rectangle 26"/>
          <p:cNvSpPr>
            <a:spLocks noGrp="1" noChangeArrowheads="1"/>
          </p:cNvSpPr>
          <p:nvPr>
            <p:ph type="sldNum" sz="quarter" idx="12"/>
          </p:nvPr>
        </p:nvSpPr>
        <p:spPr>
          <a:ln/>
        </p:spPr>
        <p:txBody>
          <a:bodyPr/>
          <a:lstStyle>
            <a:lvl1pPr>
              <a:defRPr/>
            </a:lvl1pPr>
          </a:lstStyle>
          <a:p>
            <a:pPr>
              <a:defRPr/>
            </a:pPr>
            <a:fld id="{48906D17-106D-D344-A858-E6A44AB52B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7012126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0214AE33-933F-9F4B-9671-C7E7AC54E21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02181759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6"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7" name="Rectangle 26"/>
          <p:cNvSpPr>
            <a:spLocks noGrp="1" noChangeArrowheads="1"/>
          </p:cNvSpPr>
          <p:nvPr>
            <p:ph type="sldNum" sz="quarter" idx="12"/>
          </p:nvPr>
        </p:nvSpPr>
        <p:spPr>
          <a:ln/>
        </p:spPr>
        <p:txBody>
          <a:bodyPr/>
          <a:lstStyle>
            <a:lvl1pPr>
              <a:defRPr/>
            </a:lvl1pPr>
          </a:lstStyle>
          <a:p>
            <a:pPr>
              <a:defRPr/>
            </a:pPr>
            <a:fld id="{C05A4956-F9AF-CC49-A688-71E57B523B00}"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354142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5C97DAC9-08CC-8044-B137-6AE0B87ED0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8546307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1"/>
            <a:ext cx="2224088" cy="5362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4938" y="889001"/>
            <a:ext cx="6519862" cy="5362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solidFill>
                <a:srgbClr val="FFFFCC"/>
              </a:solidFill>
              <a:latin typeface="Times New Roman"/>
            </a:endParaRPr>
          </a:p>
        </p:txBody>
      </p:sp>
      <p:sp>
        <p:nvSpPr>
          <p:cNvPr id="5" name="Rectangle 25"/>
          <p:cNvSpPr>
            <a:spLocks noGrp="1" noChangeArrowheads="1"/>
          </p:cNvSpPr>
          <p:nvPr>
            <p:ph type="ftr" sz="quarter" idx="11"/>
          </p:nvPr>
        </p:nvSpPr>
        <p:spPr>
          <a:ln/>
        </p:spPr>
        <p:txBody>
          <a:bodyPr/>
          <a:lstStyle>
            <a:lvl1pPr>
              <a:defRPr/>
            </a:lvl1pPr>
          </a:lstStyle>
          <a:p>
            <a:pPr>
              <a:defRPr/>
            </a:pPr>
            <a:endParaRPr lang="en-US">
              <a:solidFill>
                <a:srgbClr val="FFFFCC"/>
              </a:solidFill>
              <a:latin typeface="Times New Roman"/>
            </a:endParaRPr>
          </a:p>
        </p:txBody>
      </p:sp>
      <p:sp>
        <p:nvSpPr>
          <p:cNvPr id="6" name="Rectangle 26"/>
          <p:cNvSpPr>
            <a:spLocks noGrp="1" noChangeArrowheads="1"/>
          </p:cNvSpPr>
          <p:nvPr>
            <p:ph type="sldNum" sz="quarter" idx="12"/>
          </p:nvPr>
        </p:nvSpPr>
        <p:spPr>
          <a:ln/>
        </p:spPr>
        <p:txBody>
          <a:bodyPr/>
          <a:lstStyle>
            <a:lvl1pPr>
              <a:defRPr/>
            </a:lvl1pPr>
          </a:lstStyle>
          <a:p>
            <a:pPr>
              <a:defRPr/>
            </a:pPr>
            <a:fld id="{B51CD059-8728-8746-80F7-37C1B87BDBF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9575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6.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theme" Target="../theme/theme17.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slideLayout" Target="../slideLayouts/slideLayout190.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theme" Target="../theme/theme1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image" Target="../media/image9.jpeg"/><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theme" Target="../theme/theme19.xml"/><Relationship Id="rId2" Type="http://schemas.openxmlformats.org/officeDocument/2006/relationships/slideLayout" Target="../slideLayouts/slideLayout204.xml"/><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0" Type="http://schemas.openxmlformats.org/officeDocument/2006/relationships/slideLayout" Target="../slideLayouts/slideLayout212.xml"/><Relationship Id="rId4" Type="http://schemas.openxmlformats.org/officeDocument/2006/relationships/slideLayout" Target="../slideLayouts/slideLayout206.xml"/><Relationship Id="rId9"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1.xml"/><Relationship Id="rId13" Type="http://schemas.openxmlformats.org/officeDocument/2006/relationships/theme" Target="../theme/theme20.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slideLayout" Target="../slideLayouts/slideLayout225.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1.xml"/><Relationship Id="rId1" Type="http://schemas.openxmlformats.org/officeDocument/2006/relationships/slideLayout" Target="../slideLayouts/slideLayout22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2.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03/10/2025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127581"/>
      </p:ext>
    </p:extLst>
  </p:cSld>
  <p:clrMap bg1="dk2" tx1="lt1" bg2="dk1"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lIns="91341" tIns="45671" rIns="91341" bIns="45671"/>
          <a:lstStyle>
            <a:lvl1pPr algn="r">
              <a:defRPr b="1">
                <a:solidFill>
                  <a:srgbClr val="FFFFFF"/>
                </a:solidFill>
              </a:defRPr>
            </a:lvl1pPr>
          </a:lstStyle>
          <a:p>
            <a:pPr eaLnBrk="1" hangingPunct="1">
              <a:defRPr/>
            </a:pPr>
            <a:fld id="{FE248DD3-303A-DE48-BEC6-3EC5B6AEE3D3}" type="slidenum">
              <a:rPr lang="en-US"/>
              <a:pPr eaLnBrk="1" hangingPunct="1">
                <a:defRPr/>
              </a:pPr>
              <a:t>‹#›</a:t>
            </a:fld>
            <a:endParaRPr lang="en-US" dirty="0"/>
          </a:p>
        </p:txBody>
      </p:sp>
    </p:spTree>
    <p:extLst>
      <p:ext uri="{BB962C8B-B14F-4D97-AF65-F5344CB8AC3E}">
        <p14:creationId xmlns:p14="http://schemas.microsoft.com/office/powerpoint/2010/main" val="316607380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672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3455"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0172"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690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543" indent="-342543" algn="r" rtl="0" eaLnBrk="0" fontAlgn="base" hangingPunct="0">
        <a:spcBef>
          <a:spcPct val="20000"/>
        </a:spcBef>
        <a:spcAft>
          <a:spcPct val="0"/>
        </a:spcAft>
        <a:defRPr sz="2400" b="1">
          <a:solidFill>
            <a:srgbClr val="FFFFFF"/>
          </a:solidFill>
          <a:latin typeface="+mn-lt"/>
          <a:ea typeface="+mn-ea"/>
          <a:cs typeface="+mn-cs"/>
        </a:defRPr>
      </a:lvl1pPr>
      <a:lvl2pPr marL="742174" indent="-285456" algn="l" rtl="0" eaLnBrk="0" fontAlgn="base" hangingPunct="0">
        <a:spcBef>
          <a:spcPct val="20000"/>
        </a:spcBef>
        <a:spcAft>
          <a:spcPct val="0"/>
        </a:spcAft>
        <a:buChar char="–"/>
        <a:defRPr sz="2800" b="1">
          <a:solidFill>
            <a:srgbClr val="FFFFFF"/>
          </a:solidFill>
          <a:latin typeface="+mn-lt"/>
          <a:ea typeface="+mn-ea"/>
        </a:defRPr>
      </a:lvl2pPr>
      <a:lvl3pPr marL="1141806" indent="-228363" algn="l" rtl="0" eaLnBrk="0" fontAlgn="base" hangingPunct="0">
        <a:spcBef>
          <a:spcPct val="20000"/>
        </a:spcBef>
        <a:spcAft>
          <a:spcPct val="0"/>
        </a:spcAft>
        <a:buChar char="•"/>
        <a:defRPr sz="2400" b="1">
          <a:solidFill>
            <a:srgbClr val="FFFFFF"/>
          </a:solidFill>
          <a:latin typeface="+mn-lt"/>
          <a:ea typeface="+mn-ea"/>
        </a:defRPr>
      </a:lvl3pPr>
      <a:lvl4pPr marL="1598537" indent="-228363" algn="l" rtl="0" eaLnBrk="0" fontAlgn="base" hangingPunct="0">
        <a:spcBef>
          <a:spcPct val="20000"/>
        </a:spcBef>
        <a:spcAft>
          <a:spcPct val="0"/>
        </a:spcAft>
        <a:buChar char="–"/>
        <a:defRPr sz="2000" b="1">
          <a:solidFill>
            <a:srgbClr val="FFFFFF"/>
          </a:solidFill>
          <a:latin typeface="+mn-lt"/>
          <a:ea typeface="+mn-ea"/>
        </a:defRPr>
      </a:lvl4pPr>
      <a:lvl5pPr marL="2055258" indent="-228363" algn="l" rtl="0" eaLnBrk="0" fontAlgn="base" hangingPunct="0">
        <a:spcBef>
          <a:spcPct val="20000"/>
        </a:spcBef>
        <a:spcAft>
          <a:spcPct val="0"/>
        </a:spcAft>
        <a:buChar char="»"/>
        <a:defRPr sz="2000" b="1">
          <a:solidFill>
            <a:srgbClr val="FFFFFF"/>
          </a:solidFill>
          <a:latin typeface="+mn-lt"/>
          <a:ea typeface="+mn-ea"/>
        </a:defRPr>
      </a:lvl5pPr>
      <a:lvl6pPr marL="2511982" indent="-228363" algn="l" rtl="0" fontAlgn="base">
        <a:spcBef>
          <a:spcPct val="20000"/>
        </a:spcBef>
        <a:spcAft>
          <a:spcPct val="0"/>
        </a:spcAft>
        <a:buChar char="»"/>
        <a:defRPr sz="2000">
          <a:solidFill>
            <a:schemeClr val="tx1"/>
          </a:solidFill>
          <a:latin typeface="+mn-lt"/>
          <a:ea typeface="+mn-ea"/>
        </a:defRPr>
      </a:lvl6pPr>
      <a:lvl7pPr marL="2968711" indent="-228363" algn="l" rtl="0" fontAlgn="base">
        <a:spcBef>
          <a:spcPct val="20000"/>
        </a:spcBef>
        <a:spcAft>
          <a:spcPct val="0"/>
        </a:spcAft>
        <a:buChar char="»"/>
        <a:defRPr sz="2000">
          <a:solidFill>
            <a:schemeClr val="tx1"/>
          </a:solidFill>
          <a:latin typeface="+mn-lt"/>
          <a:ea typeface="+mn-ea"/>
        </a:defRPr>
      </a:lvl7pPr>
      <a:lvl8pPr marL="3425430" indent="-228363" algn="l" rtl="0" fontAlgn="base">
        <a:spcBef>
          <a:spcPct val="20000"/>
        </a:spcBef>
        <a:spcAft>
          <a:spcPct val="0"/>
        </a:spcAft>
        <a:buChar char="»"/>
        <a:defRPr sz="2000">
          <a:solidFill>
            <a:schemeClr val="tx1"/>
          </a:solidFill>
          <a:latin typeface="+mn-lt"/>
          <a:ea typeface="+mn-ea"/>
        </a:defRPr>
      </a:lvl8pPr>
      <a:lvl9pPr marL="3882160" indent="-22836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5912189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8"/>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a:buSzPct val="100000"/>
            </a:pPr>
            <a:endParaRPr lang="en-US" sz="1800">
              <a:cs typeface="DejaVu Sans" charset="0"/>
            </a:endParaRPr>
          </a:p>
        </p:txBody>
      </p:sp>
      <p:sp>
        <p:nvSpPr>
          <p:cNvPr id="1028" name="Rectangle 4"/>
          <p:cNvSpPr>
            <a:spLocks noGrp="1" noChangeArrowheads="1"/>
          </p:cNvSpPr>
          <p:nvPr>
            <p:ph type="ftr"/>
          </p:nvPr>
        </p:nvSpPr>
        <p:spPr bwMode="auto">
          <a:xfrm>
            <a:off x="2196996"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6" tIns="32868" rIns="63216" bIns="32868" numCol="1" anchor="t" anchorCtr="0" compatLnSpc="1">
            <a:prstTxWarp prst="textNoShape">
              <a:avLst/>
            </a:prstTxWarp>
          </a:bodyPr>
          <a:lstStyle>
            <a:lvl1pPr>
              <a:buClrTx/>
              <a:buFontTx/>
              <a:buNone/>
              <a:tabLst>
                <a:tab pos="0" algn="l"/>
                <a:tab pos="642238" algn="l"/>
                <a:tab pos="1284476" algn="l"/>
                <a:tab pos="1926722" algn="l"/>
                <a:tab pos="2568953" algn="l"/>
                <a:tab pos="3211210" algn="l"/>
                <a:tab pos="3853444" algn="l"/>
                <a:tab pos="4495691" algn="l"/>
                <a:tab pos="5137929" algn="l"/>
                <a:tab pos="5780170" algn="l"/>
                <a:tab pos="6422411" algn="l"/>
                <a:tab pos="7064650" algn="l"/>
              </a:tabLst>
              <a:defRPr>
                <a:solidFill>
                  <a:srgbClr val="000000"/>
                </a:solidFill>
              </a:defRPr>
            </a:lvl1pPr>
          </a:lstStyle>
          <a:p>
            <a:pPr defTabSz="321119">
              <a:buSzPct val="100000"/>
            </a:pPr>
            <a:fld id="{F3A1AA03-108C-694A-97E0-746B59CCE717}" type="slidenum">
              <a:rPr lang="en-US" sz="1800" smtClean="0">
                <a:cs typeface="DejaVu Sans" charset="0"/>
              </a:rPr>
              <a:pPr defTabSz="321119">
                <a:buSzPct val="100000"/>
              </a:pPr>
              <a:t>‹#›</a:t>
            </a:fld>
            <a:endParaRPr lang="en-US" sz="1800">
              <a:cs typeface="DejaVu Sans" charset="0"/>
            </a:endParaRPr>
          </a:p>
        </p:txBody>
      </p:sp>
    </p:spTree>
    <p:extLst>
      <p:ext uri="{BB962C8B-B14F-4D97-AF65-F5344CB8AC3E}">
        <p14:creationId xmlns:p14="http://schemas.microsoft.com/office/powerpoint/2010/main" val="1428333029"/>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321119"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818" indent="-200699"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9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921"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049"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16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278"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407"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533" indent="-160560" algn="ctr" defTabSz="321119"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39" indent="-240839" algn="l" defTabSz="321119"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818" indent="-200699" algn="l" defTabSz="321119"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99" indent="-160560" algn="l" defTabSz="321119"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921"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049"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16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278"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407"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533" indent="-160560" algn="l" defTabSz="321119"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19" rtl="0" eaLnBrk="1" latinLnBrk="0" hangingPunct="1">
        <a:defRPr sz="1300" kern="1200">
          <a:solidFill>
            <a:schemeClr val="tx1"/>
          </a:solidFill>
          <a:latin typeface="+mn-lt"/>
          <a:ea typeface="+mn-ea"/>
          <a:cs typeface="+mn-cs"/>
        </a:defRPr>
      </a:lvl1pPr>
      <a:lvl2pPr marL="321119" algn="l" defTabSz="321119" rtl="0" eaLnBrk="1" latinLnBrk="0" hangingPunct="1">
        <a:defRPr sz="1300" kern="1200">
          <a:solidFill>
            <a:schemeClr val="tx1"/>
          </a:solidFill>
          <a:latin typeface="+mn-lt"/>
          <a:ea typeface="+mn-ea"/>
          <a:cs typeface="+mn-cs"/>
        </a:defRPr>
      </a:lvl2pPr>
      <a:lvl3pPr marL="642238" algn="l" defTabSz="321119" rtl="0" eaLnBrk="1" latinLnBrk="0" hangingPunct="1">
        <a:defRPr sz="1300" kern="1200">
          <a:solidFill>
            <a:schemeClr val="tx1"/>
          </a:solidFill>
          <a:latin typeface="+mn-lt"/>
          <a:ea typeface="+mn-ea"/>
          <a:cs typeface="+mn-cs"/>
        </a:defRPr>
      </a:lvl3pPr>
      <a:lvl4pPr marL="963359" algn="l" defTabSz="321119" rtl="0" eaLnBrk="1" latinLnBrk="0" hangingPunct="1">
        <a:defRPr sz="1300" kern="1200">
          <a:solidFill>
            <a:schemeClr val="tx1"/>
          </a:solidFill>
          <a:latin typeface="+mn-lt"/>
          <a:ea typeface="+mn-ea"/>
          <a:cs typeface="+mn-cs"/>
        </a:defRPr>
      </a:lvl4pPr>
      <a:lvl5pPr marL="1284476" algn="l" defTabSz="321119" rtl="0" eaLnBrk="1" latinLnBrk="0" hangingPunct="1">
        <a:defRPr sz="1300" kern="1200">
          <a:solidFill>
            <a:schemeClr val="tx1"/>
          </a:solidFill>
          <a:latin typeface="+mn-lt"/>
          <a:ea typeface="+mn-ea"/>
          <a:cs typeface="+mn-cs"/>
        </a:defRPr>
      </a:lvl5pPr>
      <a:lvl6pPr marL="1605603" algn="l" defTabSz="321119" rtl="0" eaLnBrk="1" latinLnBrk="0" hangingPunct="1">
        <a:defRPr sz="1300" kern="1200">
          <a:solidFill>
            <a:schemeClr val="tx1"/>
          </a:solidFill>
          <a:latin typeface="+mn-lt"/>
          <a:ea typeface="+mn-ea"/>
          <a:cs typeface="+mn-cs"/>
        </a:defRPr>
      </a:lvl6pPr>
      <a:lvl7pPr marL="1926722" algn="l" defTabSz="321119" rtl="0" eaLnBrk="1" latinLnBrk="0" hangingPunct="1">
        <a:defRPr sz="1300" kern="1200">
          <a:solidFill>
            <a:schemeClr val="tx1"/>
          </a:solidFill>
          <a:latin typeface="+mn-lt"/>
          <a:ea typeface="+mn-ea"/>
          <a:cs typeface="+mn-cs"/>
        </a:defRPr>
      </a:lvl7pPr>
      <a:lvl8pPr marL="2247848" algn="l" defTabSz="321119" rtl="0" eaLnBrk="1" latinLnBrk="0" hangingPunct="1">
        <a:defRPr sz="1300" kern="1200">
          <a:solidFill>
            <a:schemeClr val="tx1"/>
          </a:solidFill>
          <a:latin typeface="+mn-lt"/>
          <a:ea typeface="+mn-ea"/>
          <a:cs typeface="+mn-cs"/>
        </a:defRPr>
      </a:lvl8pPr>
      <a:lvl9pPr marL="2568953" algn="l" defTabSz="321119" rtl="0" eaLnBrk="1" latinLnBrk="0" hangingPunct="1">
        <a:defRPr sz="13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E96913D0-6087-934F-93C4-81429DFA36EB}"/>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20C3722C-AF5F-6045-9F39-A58AC0C50951}"/>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77CE162F-7532-B843-9033-877EC5DC0140}"/>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B6252E61-9A67-6340-A1EF-649265A432D4}"/>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CFF7D542-8E5F-4545-B1F0-3069E0D1CD28}"/>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DD65FA2E-5F6B-614C-8AC2-942701094946}" type="slidenum">
              <a:rPr lang="en-US" altLang="en-US"/>
              <a:pPr/>
              <a:t>‹#›</a:t>
            </a:fld>
            <a:endParaRPr lang="en-US" altLang="en-US"/>
          </a:p>
        </p:txBody>
      </p:sp>
    </p:spTree>
    <p:extLst>
      <p:ext uri="{BB962C8B-B14F-4D97-AF65-F5344CB8AC3E}">
        <p14:creationId xmlns:p14="http://schemas.microsoft.com/office/powerpoint/2010/main" val="3152243728"/>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4198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defRPr sz="1400">
                <a:ea typeface="Osaka" charset="-128"/>
                <a:cs typeface="Osaka" charset="-128"/>
              </a:defRPr>
            </a:lvl1pPr>
          </a:lstStyle>
          <a:p>
            <a:pPr>
              <a:defRPr/>
            </a:pPr>
            <a:endParaRPr 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a:defRPr sz="1400">
                <a:ea typeface="Osaka" charset="-128"/>
                <a:cs typeface="Osaka" charset="-128"/>
              </a:defRPr>
            </a:lvl1pPr>
          </a:lstStyle>
          <a:p>
            <a:pPr>
              <a:defRPr/>
            </a:pPr>
            <a:endParaRPr 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a:defRPr sz="1400">
                <a:ea typeface="Osaka" charset="0"/>
                <a:cs typeface="Osaka" charset="0"/>
              </a:defRPr>
            </a:lvl1pPr>
          </a:lstStyle>
          <a:p>
            <a:pPr>
              <a:defRPr/>
            </a:pPr>
            <a:fld id="{2AB0F4CB-4781-C341-8EA0-76A2C66E578A}" type="slidenum">
              <a:rPr lang="en-US"/>
              <a:pPr>
                <a:defRPr/>
              </a:pPr>
              <a:t>‹#›</a:t>
            </a:fld>
            <a:endParaRPr lang="en-US"/>
          </a:p>
        </p:txBody>
      </p:sp>
    </p:spTree>
    <p:extLst>
      <p:ext uri="{BB962C8B-B14F-4D97-AF65-F5344CB8AC3E}">
        <p14:creationId xmlns:p14="http://schemas.microsoft.com/office/powerpoint/2010/main" val="3874825472"/>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6726"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3455"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0172"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6907"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543" indent="-342543" algn="l" rtl="0" eaLnBrk="0" fontAlgn="base" hangingPunct="0">
        <a:spcBef>
          <a:spcPct val="20000"/>
        </a:spcBef>
        <a:spcAft>
          <a:spcPct val="0"/>
        </a:spcAft>
        <a:buChar char="•"/>
        <a:defRPr sz="3200">
          <a:solidFill>
            <a:schemeClr val="tx1"/>
          </a:solidFill>
          <a:latin typeface="+mn-lt"/>
          <a:ea typeface="+mn-ea"/>
          <a:cs typeface="+mn-cs"/>
        </a:defRPr>
      </a:lvl1pPr>
      <a:lvl2pPr marL="742174" indent="-285456" algn="l" rtl="0" eaLnBrk="0" fontAlgn="base" hangingPunct="0">
        <a:spcBef>
          <a:spcPct val="20000"/>
        </a:spcBef>
        <a:spcAft>
          <a:spcPct val="0"/>
        </a:spcAft>
        <a:buChar char="–"/>
        <a:defRPr sz="2800">
          <a:solidFill>
            <a:schemeClr val="tx1"/>
          </a:solidFill>
          <a:latin typeface="+mn-lt"/>
          <a:ea typeface="+mn-ea"/>
          <a:cs typeface="+mn-cs"/>
        </a:defRPr>
      </a:lvl2pPr>
      <a:lvl3pPr marL="1141806" indent="-228363" algn="l" rtl="0" eaLnBrk="0" fontAlgn="base" hangingPunct="0">
        <a:spcBef>
          <a:spcPct val="20000"/>
        </a:spcBef>
        <a:spcAft>
          <a:spcPct val="0"/>
        </a:spcAft>
        <a:buChar char="•"/>
        <a:defRPr sz="2400">
          <a:solidFill>
            <a:schemeClr val="tx1"/>
          </a:solidFill>
          <a:latin typeface="+mn-lt"/>
          <a:ea typeface="+mn-ea"/>
          <a:cs typeface="+mn-cs"/>
        </a:defRPr>
      </a:lvl3pPr>
      <a:lvl4pPr marL="1598537" indent="-228363" algn="l" rtl="0" eaLnBrk="0" fontAlgn="base" hangingPunct="0">
        <a:spcBef>
          <a:spcPct val="20000"/>
        </a:spcBef>
        <a:spcAft>
          <a:spcPct val="0"/>
        </a:spcAft>
        <a:buChar char="–"/>
        <a:defRPr sz="2000">
          <a:solidFill>
            <a:schemeClr val="tx1"/>
          </a:solidFill>
          <a:latin typeface="+mn-lt"/>
          <a:ea typeface="+mn-ea"/>
          <a:cs typeface="+mn-cs"/>
        </a:defRPr>
      </a:lvl4pPr>
      <a:lvl5pPr marL="2055258" indent="-228363" algn="l" rtl="0" eaLnBrk="0" fontAlgn="base" hangingPunct="0">
        <a:spcBef>
          <a:spcPct val="20000"/>
        </a:spcBef>
        <a:spcAft>
          <a:spcPct val="0"/>
        </a:spcAft>
        <a:buChar char="»"/>
        <a:defRPr sz="2000">
          <a:solidFill>
            <a:schemeClr val="tx1"/>
          </a:solidFill>
          <a:latin typeface="+mn-lt"/>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482278"/>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 id="2147483865" r:id="rId12"/>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a14="http://schemas.microsoft.com/office/drawing/2010/main" xmlns=""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a14="http://schemas.microsoft.com/office/drawing/2010/main" xmlns="" w="9525" cap="flat">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8935111"/>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6147" name="Rectangle 3"/>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cs typeface="+mn-cs"/>
              </a:defRPr>
            </a:lvl1pPr>
          </a:lstStyle>
          <a:p>
            <a:pPr>
              <a:defRPr/>
            </a:pPr>
            <a:fld id="{74401F34-B18C-0941-955E-AA565BCD92CE}"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6150" name="Freeform 6"/>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1" name="Freeform 7"/>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6152" name="Freeform 8"/>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8"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6154" name="Freeform 10"/>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6155" name="Freeform 11"/>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034" name="Freeform 12"/>
            <p:cNvSpPr>
              <a:spLocks/>
            </p:cNvSpPr>
            <p:nvPr/>
          </p:nvSpPr>
          <p:spPr bwMode="hidden">
            <a:xfrm>
              <a:off x="0" y="0"/>
              <a:ext cx="5758" cy="1776"/>
            </a:xfrm>
            <a:custGeom>
              <a:avLst/>
              <a:gdLst>
                <a:gd name="T0" fmla="*/ 0 w 5740"/>
                <a:gd name="T1" fmla="*/ 0 h 1906"/>
                <a:gd name="T2" fmla="*/ 0 w 5740"/>
                <a:gd name="T3" fmla="*/ 761 h 1906"/>
                <a:gd name="T4" fmla="*/ 5978 w 5740"/>
                <a:gd name="T5" fmla="*/ 761 h 1906"/>
                <a:gd name="T6" fmla="*/ 597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6157" name="Rectangle 13"/>
          <p:cNvSpPr>
            <a:spLocks noGrp="1" noRot="1" noChangeArrowheads="1"/>
          </p:cNvSpPr>
          <p:nvPr>
            <p:ph type="title"/>
          </p:nvPr>
        </p:nvSpPr>
        <p:spPr bwMode="auto">
          <a:xfrm>
            <a:off x="0" y="44450"/>
            <a:ext cx="9180513"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58" name="Rectangle 14"/>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endParaRPr lang="en-US"/>
          </a:p>
        </p:txBody>
      </p:sp>
      <p:sp>
        <p:nvSpPr>
          <p:cNvPr id="6159" name="Rectangle 15"/>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4608014"/>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0"/>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charset="0"/>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charset="0"/>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2241449907"/>
      </p:ext>
    </p:extLst>
  </p:cSld>
  <p:clrMap bg1="lt1" tx1="dk1" bg2="lt2" tx2="dk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411" algn="ctr" rtl="0" fontAlgn="base">
        <a:spcBef>
          <a:spcPct val="0"/>
        </a:spcBef>
        <a:spcAft>
          <a:spcPct val="0"/>
        </a:spcAft>
        <a:defRPr sz="4400">
          <a:solidFill>
            <a:schemeClr val="tx2"/>
          </a:solidFill>
          <a:latin typeface="Arial" charset="0"/>
        </a:defRPr>
      </a:lvl6pPr>
      <a:lvl7pPr marL="912825" algn="ctr" rtl="0" fontAlgn="base">
        <a:spcBef>
          <a:spcPct val="0"/>
        </a:spcBef>
        <a:spcAft>
          <a:spcPct val="0"/>
        </a:spcAft>
        <a:defRPr sz="4400">
          <a:solidFill>
            <a:schemeClr val="tx2"/>
          </a:solidFill>
          <a:latin typeface="Arial" charset="0"/>
        </a:defRPr>
      </a:lvl7pPr>
      <a:lvl8pPr marL="1369220" algn="ctr" rtl="0" fontAlgn="base">
        <a:spcBef>
          <a:spcPct val="0"/>
        </a:spcBef>
        <a:spcAft>
          <a:spcPct val="0"/>
        </a:spcAft>
        <a:defRPr sz="4400">
          <a:solidFill>
            <a:schemeClr val="tx2"/>
          </a:solidFill>
          <a:latin typeface="Arial" charset="0"/>
        </a:defRPr>
      </a:lvl8pPr>
      <a:lvl9pPr marL="1825644" algn="ctr" rtl="0" fontAlgn="base">
        <a:spcBef>
          <a:spcPct val="0"/>
        </a:spcBef>
        <a:spcAft>
          <a:spcPct val="0"/>
        </a:spcAft>
        <a:defRPr sz="4400">
          <a:solidFill>
            <a:schemeClr val="tx2"/>
          </a:solidFill>
          <a:latin typeface="Arial" charset="0"/>
        </a:defRPr>
      </a:lvl9pPr>
    </p:titleStyle>
    <p:bodyStyle>
      <a:lvl1pPr marL="342305" indent="-342305"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Char char="–"/>
        <a:defRPr sz="2800">
          <a:solidFill>
            <a:srgbClr val="FFFFFF"/>
          </a:solidFill>
          <a:latin typeface="+mn-lt"/>
          <a:ea typeface="ＭＳ Ｐゴシック" charset="-128"/>
        </a:defRPr>
      </a:lvl2pPr>
      <a:lvl3pPr marL="1141010" indent="-228206" algn="l" rtl="0" eaLnBrk="0" fontAlgn="base" hangingPunct="0">
        <a:spcBef>
          <a:spcPct val="20000"/>
        </a:spcBef>
        <a:spcAft>
          <a:spcPct val="0"/>
        </a:spcAft>
        <a:buChar char="•"/>
        <a:defRPr sz="2400">
          <a:solidFill>
            <a:srgbClr val="FFFFFF"/>
          </a:solidFill>
          <a:latin typeface="+mn-lt"/>
          <a:ea typeface="ＭＳ Ｐゴシック" charset="-128"/>
        </a:defRPr>
      </a:lvl3pPr>
      <a:lvl4pPr marL="1597431" indent="-228206" algn="l" rtl="0" eaLnBrk="0" fontAlgn="base" hangingPunct="0">
        <a:spcBef>
          <a:spcPct val="20000"/>
        </a:spcBef>
        <a:spcAft>
          <a:spcPct val="0"/>
        </a:spcAft>
        <a:buChar char="–"/>
        <a:defRPr sz="2000">
          <a:solidFill>
            <a:srgbClr val="FFFFFF"/>
          </a:solidFill>
          <a:latin typeface="+mn-lt"/>
          <a:ea typeface="ＭＳ Ｐゴシック" charset="-128"/>
        </a:defRPr>
      </a:lvl4pPr>
      <a:lvl5pPr marL="2053830" indent="-228206" algn="l" rtl="0" eaLnBrk="0" fontAlgn="base" hangingPunct="0">
        <a:spcBef>
          <a:spcPct val="20000"/>
        </a:spcBef>
        <a:spcAft>
          <a:spcPct val="0"/>
        </a:spcAft>
        <a:buChar char="»"/>
        <a:defRPr sz="2000">
          <a:solidFill>
            <a:srgbClr val="FFFFFF"/>
          </a:solidFill>
          <a:latin typeface="+mn-lt"/>
          <a:ea typeface="ＭＳ Ｐゴシック" charset="-128"/>
        </a:defRPr>
      </a:lvl5pPr>
      <a:lvl6pPr marL="2510238" indent="-228206" algn="l" rtl="0" fontAlgn="base">
        <a:spcBef>
          <a:spcPct val="20000"/>
        </a:spcBef>
        <a:spcAft>
          <a:spcPct val="0"/>
        </a:spcAft>
        <a:buChar char="»"/>
        <a:defRPr sz="2000">
          <a:solidFill>
            <a:schemeClr val="tx1"/>
          </a:solidFill>
          <a:latin typeface="+mn-lt"/>
          <a:ea typeface="ＭＳ Ｐゴシック" charset="-128"/>
        </a:defRPr>
      </a:lvl6pPr>
      <a:lvl7pPr marL="2966653" indent="-228206" algn="l" rtl="0" fontAlgn="base">
        <a:spcBef>
          <a:spcPct val="20000"/>
        </a:spcBef>
        <a:spcAft>
          <a:spcPct val="0"/>
        </a:spcAft>
        <a:buChar char="»"/>
        <a:defRPr sz="2000">
          <a:solidFill>
            <a:schemeClr val="tx1"/>
          </a:solidFill>
          <a:latin typeface="+mn-lt"/>
          <a:ea typeface="ＭＳ Ｐゴシック" charset="-128"/>
        </a:defRPr>
      </a:lvl7pPr>
      <a:lvl8pPr marL="3423050" indent="-228206" algn="l" rtl="0" fontAlgn="base">
        <a:spcBef>
          <a:spcPct val="20000"/>
        </a:spcBef>
        <a:spcAft>
          <a:spcPct val="0"/>
        </a:spcAft>
        <a:buChar char="»"/>
        <a:defRPr sz="2000">
          <a:solidFill>
            <a:schemeClr val="tx1"/>
          </a:solidFill>
          <a:latin typeface="+mn-lt"/>
          <a:ea typeface="ＭＳ Ｐゴシック" charset="-128"/>
        </a:defRPr>
      </a:lvl8pPr>
      <a:lvl9pPr marL="3879469" indent="-228206"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t>03/10/2025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t>‹#›</a:t>
            </a:fld>
            <a:endParaRPr lang="en-GB"/>
          </a:p>
        </p:txBody>
      </p:sp>
    </p:spTree>
    <p:extLst>
      <p:ext uri="{BB962C8B-B14F-4D97-AF65-F5344CB8AC3E}">
        <p14:creationId xmlns:p14="http://schemas.microsoft.com/office/powerpoint/2010/main" val="10168883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898211916"/>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pitchFamily="-112" charset="0"/>
        </a:defRPr>
      </a:lvl6pPr>
      <a:lvl7pPr marL="913455" algn="ctr" rtl="0" fontAlgn="base">
        <a:spcBef>
          <a:spcPct val="0"/>
        </a:spcBef>
        <a:spcAft>
          <a:spcPct val="0"/>
        </a:spcAft>
        <a:defRPr sz="4400">
          <a:solidFill>
            <a:schemeClr val="tx2"/>
          </a:solidFill>
          <a:latin typeface="Arial" pitchFamily="-112" charset="0"/>
        </a:defRPr>
      </a:lvl7pPr>
      <a:lvl8pPr marL="1370172" algn="ctr" rtl="0" fontAlgn="base">
        <a:spcBef>
          <a:spcPct val="0"/>
        </a:spcBef>
        <a:spcAft>
          <a:spcPct val="0"/>
        </a:spcAft>
        <a:defRPr sz="4400">
          <a:solidFill>
            <a:schemeClr val="tx2"/>
          </a:solidFill>
          <a:latin typeface="Arial" pitchFamily="-112" charset="0"/>
        </a:defRPr>
      </a:lvl8pPr>
      <a:lvl9pPr marL="1826907" algn="ctr" rtl="0" fontAlgn="base">
        <a:spcBef>
          <a:spcPct val="0"/>
        </a:spcBef>
        <a:spcAft>
          <a:spcPct val="0"/>
        </a:spcAft>
        <a:defRPr sz="4400">
          <a:solidFill>
            <a:schemeClr val="tx2"/>
          </a:solidFill>
          <a:latin typeface="Arial" pitchFamily="-112" charset="0"/>
        </a:defRPr>
      </a:lvl9pPr>
    </p:titleStyle>
    <p:bodyStyle>
      <a:lvl1pPr marL="342543" indent="-342543"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174" indent="-285456"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1806" indent="-228363"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598537"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5258" indent="-228363"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1982" indent="-228363" algn="l" rtl="0" fontAlgn="base">
        <a:spcBef>
          <a:spcPct val="20000"/>
        </a:spcBef>
        <a:spcAft>
          <a:spcPct val="0"/>
        </a:spcAft>
        <a:buChar char="»"/>
        <a:defRPr sz="2000">
          <a:solidFill>
            <a:schemeClr val="tx1"/>
          </a:solidFill>
          <a:latin typeface="+mn-lt"/>
          <a:ea typeface="ＭＳ Ｐゴシック" pitchFamily="-112" charset="-128"/>
        </a:defRPr>
      </a:lvl6pPr>
      <a:lvl7pPr marL="2968711" indent="-228363" algn="l" rtl="0" fontAlgn="base">
        <a:spcBef>
          <a:spcPct val="20000"/>
        </a:spcBef>
        <a:spcAft>
          <a:spcPct val="0"/>
        </a:spcAft>
        <a:buChar char="»"/>
        <a:defRPr sz="2000">
          <a:solidFill>
            <a:schemeClr val="tx1"/>
          </a:solidFill>
          <a:latin typeface="+mn-lt"/>
          <a:ea typeface="ＭＳ Ｐゴシック" pitchFamily="-112" charset="-128"/>
        </a:defRPr>
      </a:lvl7pPr>
      <a:lvl8pPr marL="3425430" indent="-228363" algn="l" rtl="0" fontAlgn="base">
        <a:spcBef>
          <a:spcPct val="20000"/>
        </a:spcBef>
        <a:spcAft>
          <a:spcPct val="0"/>
        </a:spcAft>
        <a:buChar char="»"/>
        <a:defRPr sz="2000">
          <a:solidFill>
            <a:schemeClr val="tx1"/>
          </a:solidFill>
          <a:latin typeface="+mn-lt"/>
          <a:ea typeface="ＭＳ Ｐゴシック" pitchFamily="-112" charset="-128"/>
        </a:defRPr>
      </a:lvl8pPr>
      <a:lvl9pPr marL="3882160" indent="-228363"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0658"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70659"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341" tIns="45671" rIns="91341" bIns="45671" numCol="1" anchor="t" anchorCtr="0" compatLnSpc="1">
            <a:prstTxWarp prst="textNoShape">
              <a:avLst/>
            </a:prstTxWarp>
          </a:bodyPr>
          <a:lstStyle>
            <a:lvl1pPr algn="r" eaLnBrk="1" hangingPunct="1">
              <a:defRPr sz="1400">
                <a:solidFill>
                  <a:srgbClr val="000000"/>
                </a:solidFill>
              </a:defRPr>
            </a:lvl1pPr>
          </a:lstStyle>
          <a:p>
            <a:pPr>
              <a:defRPr/>
            </a:pPr>
            <a:fld id="{CBFF8D2B-6DAD-9249-9BB8-41A45254BDA4}" type="slidenum">
              <a:rPr lang="en-US"/>
              <a:pPr>
                <a:defRPr/>
              </a:pPr>
              <a:t>‹#›</a:t>
            </a:fld>
            <a:endParaRPr lang="en-US"/>
          </a:p>
        </p:txBody>
      </p:sp>
    </p:spTree>
    <p:extLst>
      <p:ext uri="{BB962C8B-B14F-4D97-AF65-F5344CB8AC3E}">
        <p14:creationId xmlns:p14="http://schemas.microsoft.com/office/powerpoint/2010/main" val="2748296969"/>
      </p:ext>
    </p:extLst>
  </p:cSld>
  <p:clrMap bg1="lt1" tx1="dk1" bg2="lt2" tx2="dk2" accent1="accent1" accent2="accent2" accent3="accent3" accent4="accent4" accent5="accent5" accent6="accent6" hlink="hlink" folHlink="folHlink"/>
  <p:sldLayoutIdLst>
    <p:sldLayoutId id="2147483918" r:id="rId1"/>
  </p:sldLayoutIdLst>
  <p:txStyles>
    <p:title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6726" algn="ctr" rtl="0" fontAlgn="base">
        <a:spcBef>
          <a:spcPct val="0"/>
        </a:spcBef>
        <a:spcAft>
          <a:spcPct val="0"/>
        </a:spcAft>
        <a:defRPr sz="4400">
          <a:solidFill>
            <a:schemeClr val="tx2"/>
          </a:solidFill>
          <a:latin typeface="Arial" charset="0"/>
        </a:defRPr>
      </a:lvl6pPr>
      <a:lvl7pPr marL="913455" algn="ctr" rtl="0" fontAlgn="base">
        <a:spcBef>
          <a:spcPct val="0"/>
        </a:spcBef>
        <a:spcAft>
          <a:spcPct val="0"/>
        </a:spcAft>
        <a:defRPr sz="4400">
          <a:solidFill>
            <a:schemeClr val="tx2"/>
          </a:solidFill>
          <a:latin typeface="Arial" charset="0"/>
        </a:defRPr>
      </a:lvl7pPr>
      <a:lvl8pPr marL="1370172" algn="ctr" rtl="0" fontAlgn="base">
        <a:spcBef>
          <a:spcPct val="0"/>
        </a:spcBef>
        <a:spcAft>
          <a:spcPct val="0"/>
        </a:spcAft>
        <a:defRPr sz="4400">
          <a:solidFill>
            <a:schemeClr val="tx2"/>
          </a:solidFill>
          <a:latin typeface="Arial" charset="0"/>
        </a:defRPr>
      </a:lvl8pPr>
      <a:lvl9pPr marL="1826907" algn="ctr" rtl="0" fontAlgn="base">
        <a:spcBef>
          <a:spcPct val="0"/>
        </a:spcBef>
        <a:spcAft>
          <a:spcPct val="0"/>
        </a:spcAft>
        <a:defRPr sz="4400">
          <a:solidFill>
            <a:schemeClr val="tx2"/>
          </a:solidFill>
          <a:latin typeface="Arial" charset="0"/>
        </a:defRPr>
      </a:lvl9pPr>
    </p:titleStyle>
    <p:bodyStyle>
      <a:lvl1pPr marL="342543" indent="-342543" algn="l" rtl="0" eaLnBrk="0" fontAlgn="base" hangingPunct="0">
        <a:spcBef>
          <a:spcPct val="20000"/>
        </a:spcBef>
        <a:spcAft>
          <a:spcPct val="0"/>
        </a:spcAft>
        <a:buChar char="•"/>
        <a:defRPr sz="3200">
          <a:solidFill>
            <a:srgbClr val="FFFFFF"/>
          </a:solidFill>
          <a:latin typeface="Arial"/>
          <a:ea typeface="ＭＳ Ｐゴシック" charset="-128"/>
          <a:cs typeface="Arial"/>
        </a:defRPr>
      </a:lvl1pPr>
      <a:lvl2pPr marL="742174" indent="-285456"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1806" indent="-228363"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8537"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5258" indent="-228363"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1982" indent="-228363" algn="l" rtl="0" fontAlgn="base">
        <a:spcBef>
          <a:spcPct val="20000"/>
        </a:spcBef>
        <a:spcAft>
          <a:spcPct val="0"/>
        </a:spcAft>
        <a:buChar char="»"/>
        <a:defRPr sz="2000">
          <a:solidFill>
            <a:schemeClr val="tx1"/>
          </a:solidFill>
          <a:latin typeface="+mn-lt"/>
          <a:ea typeface="ＭＳ Ｐゴシック" charset="-128"/>
        </a:defRPr>
      </a:lvl6pPr>
      <a:lvl7pPr marL="2968711" indent="-228363" algn="l" rtl="0" fontAlgn="base">
        <a:spcBef>
          <a:spcPct val="20000"/>
        </a:spcBef>
        <a:spcAft>
          <a:spcPct val="0"/>
        </a:spcAft>
        <a:buChar char="»"/>
        <a:defRPr sz="2000">
          <a:solidFill>
            <a:schemeClr val="tx1"/>
          </a:solidFill>
          <a:latin typeface="+mn-lt"/>
          <a:ea typeface="ＭＳ Ｐゴシック" charset="-128"/>
        </a:defRPr>
      </a:lvl7pPr>
      <a:lvl8pPr marL="3425430" indent="-228363" algn="l" rtl="0" fontAlgn="base">
        <a:spcBef>
          <a:spcPct val="20000"/>
        </a:spcBef>
        <a:spcAft>
          <a:spcPct val="0"/>
        </a:spcAft>
        <a:buChar char="»"/>
        <a:defRPr sz="2000">
          <a:solidFill>
            <a:schemeClr val="tx1"/>
          </a:solidFill>
          <a:latin typeface="+mn-lt"/>
          <a:ea typeface="ＭＳ Ｐゴシック" charset="-128"/>
        </a:defRPr>
      </a:lvl8pPr>
      <a:lvl9pPr marL="3882160" indent="-22836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spcBef>
                <a:spcPct val="0"/>
              </a:spcBef>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spcBef>
                <a:spcPct val="0"/>
              </a:spcBef>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a:spcBef>
                <a:spcPct val="0"/>
              </a:spcBef>
            </a:pPr>
            <a:fld id="{B9D20AD3-D622-EC41-AF78-52EA093B16AC}" type="slidenum">
              <a:rPr lang="en-US">
                <a:solidFill>
                  <a:srgbClr val="000000"/>
                </a:solidFill>
                <a:latin typeface="Arial" charset="0"/>
              </a:rPr>
              <a:pPr>
                <a:spcBef>
                  <a:spcPct val="0"/>
                </a:spcBef>
              </a:pPr>
              <a:t>‹#›</a:t>
            </a:fld>
            <a:endParaRPr lang="en-US">
              <a:solidFill>
                <a:srgbClr val="000000"/>
              </a:solidFill>
              <a:latin typeface="Arial" charset="0"/>
            </a:endParaRPr>
          </a:p>
        </p:txBody>
      </p:sp>
    </p:spTree>
    <p:extLst>
      <p:ext uri="{BB962C8B-B14F-4D97-AF65-F5344CB8AC3E}">
        <p14:creationId xmlns:p14="http://schemas.microsoft.com/office/powerpoint/2010/main" val="1797587647"/>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3800475" y="1789134"/>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7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7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8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a:solidFill>
                  <a:srgbClr val="FFFFFF"/>
                </a:solidFill>
              </a:endParaRPr>
            </a:p>
          </p:txBody>
        </p:sp>
        <p:sp>
          <p:nvSpPr>
            <p:cNvPr id="26729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sp>
          <p:nvSpPr>
            <p:cNvPr id="26730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a:solidFill>
                  <a:srgbClr val="FFFFFF"/>
                </a:solidFill>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21"/>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1"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eaLnBrk="1" hangingPunct="1">
              <a:defRPr sz="1200">
                <a:latin typeface="+mn-lt"/>
              </a:defRPr>
            </a:lvl1pPr>
          </a:lstStyle>
          <a:p>
            <a:pPr>
              <a:defRPr/>
            </a:pPr>
            <a:endParaRPr lang="en-US">
              <a:solidFill>
                <a:srgbClr val="FFFFFF"/>
              </a:solidFill>
              <a:latin typeface="Tahoma"/>
            </a:endParaRPr>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ctr" eaLnBrk="1" hangingPunct="1">
              <a:defRPr sz="1200">
                <a:latin typeface="+mn-lt"/>
              </a:defRPr>
            </a:lvl1pPr>
          </a:lstStyle>
          <a:p>
            <a:pPr>
              <a:defRPr/>
            </a:pPr>
            <a:endParaRPr lang="en-US">
              <a:solidFill>
                <a:srgbClr val="FFFFFF"/>
              </a:solidFill>
              <a:latin typeface="Tahoma"/>
            </a:endParaRPr>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341" tIns="45671" rIns="91341" bIns="45671" numCol="1" anchor="b" anchorCtr="0" compatLnSpc="1">
            <a:prstTxWarp prst="textNoShape">
              <a:avLst/>
            </a:prstTxWarp>
          </a:bodyPr>
          <a:lstStyle>
            <a:lvl1pPr algn="r" eaLnBrk="1" hangingPunct="1">
              <a:defRPr sz="1200">
                <a:latin typeface="+mn-lt"/>
              </a:defRPr>
            </a:lvl1pPr>
          </a:lstStyle>
          <a:p>
            <a:pPr>
              <a:defRPr/>
            </a:pPr>
            <a:fld id="{B482321E-110B-DD46-A6A2-16BF851F687E}" type="slidenum">
              <a:rPr lang="en-US">
                <a:solidFill>
                  <a:srgbClr val="FFFFFF"/>
                </a:solidFill>
                <a:latin typeface="Tahoma"/>
              </a:rPr>
              <a:pPr>
                <a:defRPr/>
              </a:pPr>
              <a:t>‹#›</a:t>
            </a:fld>
            <a:endParaRPr lang="en-US">
              <a:solidFill>
                <a:srgbClr val="FFFFFF"/>
              </a:solidFill>
              <a:latin typeface="Tahoma"/>
            </a:endParaRPr>
          </a:p>
        </p:txBody>
      </p:sp>
    </p:spTree>
    <p:extLst>
      <p:ext uri="{BB962C8B-B14F-4D97-AF65-F5344CB8AC3E}">
        <p14:creationId xmlns:p14="http://schemas.microsoft.com/office/powerpoint/2010/main" val="3055860704"/>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6726"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3455"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0172"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6907"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543" indent="-342543"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174" indent="-285456"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1806" indent="-228363"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598537" indent="-228363"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5258" indent="-228363"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1982"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68711"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543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2160" indent="-228363"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61621295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4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05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08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64" indent="-342764" algn="l" rtl="0" eaLnBrk="0" fontAlgn="base" hangingPunct="0">
        <a:spcBef>
          <a:spcPct val="20000"/>
        </a:spcBef>
        <a:spcAft>
          <a:spcPct val="0"/>
        </a:spcAft>
        <a:buChar char="•"/>
        <a:defRPr sz="3200">
          <a:solidFill>
            <a:schemeClr val="tx1"/>
          </a:solidFill>
          <a:latin typeface="+mn-lt"/>
          <a:ea typeface="+mn-ea"/>
          <a:cs typeface="+mn-cs"/>
        </a:defRPr>
      </a:lvl1pPr>
      <a:lvl2pPr marL="742654" indent="-285638" algn="l" rtl="0" eaLnBrk="0" fontAlgn="base" hangingPunct="0">
        <a:spcBef>
          <a:spcPct val="20000"/>
        </a:spcBef>
        <a:spcAft>
          <a:spcPct val="0"/>
        </a:spcAft>
        <a:buChar char="–"/>
        <a:defRPr sz="2800">
          <a:solidFill>
            <a:schemeClr val="tx1"/>
          </a:solidFill>
          <a:latin typeface="+mn-lt"/>
          <a:ea typeface="+mn-ea"/>
          <a:cs typeface="+mn-cs"/>
        </a:defRPr>
      </a:lvl2pPr>
      <a:lvl3pPr marL="1142545" indent="-228510" algn="l" rtl="0" eaLnBrk="0" fontAlgn="base" hangingPunct="0">
        <a:spcBef>
          <a:spcPct val="20000"/>
        </a:spcBef>
        <a:spcAft>
          <a:spcPct val="0"/>
        </a:spcAft>
        <a:buChar char="•"/>
        <a:defRPr sz="2400">
          <a:solidFill>
            <a:schemeClr val="tx1"/>
          </a:solidFill>
          <a:latin typeface="+mn-lt"/>
          <a:ea typeface="+mn-ea"/>
          <a:cs typeface="+mn-cs"/>
        </a:defRPr>
      </a:lvl3pPr>
      <a:lvl4pPr marL="1599566" indent="-228510" algn="l" rtl="0" eaLnBrk="0" fontAlgn="base" hangingPunct="0">
        <a:spcBef>
          <a:spcPct val="20000"/>
        </a:spcBef>
        <a:spcAft>
          <a:spcPct val="0"/>
        </a:spcAft>
        <a:buChar char="–"/>
        <a:defRPr sz="2000">
          <a:solidFill>
            <a:schemeClr val="tx1"/>
          </a:solidFill>
          <a:latin typeface="+mn-lt"/>
          <a:ea typeface="+mn-ea"/>
          <a:cs typeface="+mn-cs"/>
        </a:defRPr>
      </a:lvl4pPr>
      <a:lvl5pPr marL="2056584" indent="-228510" algn="l" rtl="0" eaLnBrk="0" fontAlgn="base" hangingPunct="0">
        <a:spcBef>
          <a:spcPct val="20000"/>
        </a:spcBef>
        <a:spcAft>
          <a:spcPct val="0"/>
        </a:spcAft>
        <a:buChar char="»"/>
        <a:defRPr sz="2000">
          <a:solidFill>
            <a:schemeClr val="tx1"/>
          </a:solidFill>
          <a:latin typeface="+mn-lt"/>
          <a:ea typeface="+mn-ea"/>
          <a:cs typeface="+mn-cs"/>
        </a:defRPr>
      </a:lvl5pPr>
      <a:lvl6pPr marL="2513601" indent="-228510" algn="l" rtl="0" fontAlgn="base">
        <a:spcBef>
          <a:spcPct val="20000"/>
        </a:spcBef>
        <a:spcAft>
          <a:spcPct val="0"/>
        </a:spcAft>
        <a:buChar char="»"/>
        <a:defRPr sz="2000">
          <a:solidFill>
            <a:schemeClr val="tx1"/>
          </a:solidFill>
          <a:latin typeface="+mn-lt"/>
          <a:ea typeface="+mn-ea"/>
          <a:cs typeface="+mn-cs"/>
        </a:defRPr>
      </a:lvl6pPr>
      <a:lvl7pPr marL="2970623" indent="-228510" algn="l" rtl="0" fontAlgn="base">
        <a:spcBef>
          <a:spcPct val="20000"/>
        </a:spcBef>
        <a:spcAft>
          <a:spcPct val="0"/>
        </a:spcAft>
        <a:buChar char="»"/>
        <a:defRPr sz="2000">
          <a:solidFill>
            <a:schemeClr val="tx1"/>
          </a:solidFill>
          <a:latin typeface="+mn-lt"/>
          <a:ea typeface="+mn-ea"/>
          <a:cs typeface="+mn-cs"/>
        </a:defRPr>
      </a:lvl7pPr>
      <a:lvl8pPr marL="3427640" indent="-228510" algn="l" rtl="0" fontAlgn="base">
        <a:spcBef>
          <a:spcPct val="20000"/>
        </a:spcBef>
        <a:spcAft>
          <a:spcPct val="0"/>
        </a:spcAft>
        <a:buChar char="»"/>
        <a:defRPr sz="2000">
          <a:solidFill>
            <a:schemeClr val="tx1"/>
          </a:solidFill>
          <a:latin typeface="+mn-lt"/>
          <a:ea typeface="+mn-ea"/>
          <a:cs typeface="+mn-cs"/>
        </a:defRPr>
      </a:lvl8pPr>
      <a:lvl9pPr marL="3884660" indent="-22851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5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700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198" tIns="32857" rIns="63198" bIns="32857" numCol="1" anchor="t" anchorCtr="0" compatLnSpc="1">
            <a:prstTxWarp prst="textNoShape">
              <a:avLst/>
            </a:prstTxWarp>
          </a:bodyPr>
          <a:lstStyle>
            <a:lvl1pPr>
              <a:buClrTx/>
              <a:buFontTx/>
              <a:buNone/>
              <a:tabLst>
                <a:tab pos="0" algn="l"/>
                <a:tab pos="642046" algn="l"/>
                <a:tab pos="1284092" algn="l"/>
                <a:tab pos="1926151" algn="l"/>
                <a:tab pos="2568188" algn="l"/>
                <a:tab pos="3210255" algn="l"/>
                <a:tab pos="3852298" algn="l"/>
                <a:tab pos="4494353" algn="l"/>
                <a:tab pos="5136399" algn="l"/>
                <a:tab pos="5778450" algn="l"/>
                <a:tab pos="6420501" algn="l"/>
                <a:tab pos="7062546" algn="l"/>
              </a:tabLst>
              <a:defRPr>
                <a:solidFill>
                  <a:srgbClr val="000000"/>
                </a:solidFill>
              </a:defRPr>
            </a:lvl1pPr>
          </a:lstStyle>
          <a:p>
            <a:pPr defTabSz="321023" eaLnBrk="0" hangingPunct="0">
              <a:buSzPct val="100000"/>
            </a:pPr>
            <a:fld id="{4370C4B8-28FD-CA45-96DB-445CE5F9BEB5}" type="slidenum">
              <a:rPr lang="en-US" sz="1800" smtClean="0">
                <a:latin typeface="Arial" charset="0"/>
                <a:cs typeface="DejaVu Sans" charset="0"/>
              </a:rPr>
              <a:pPr defTabSz="32102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82752818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32102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662" indent="-200639"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56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586"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620"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5637"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6655"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7691"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8723" indent="-160512" algn="ctr" defTabSz="32102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767" indent="-240767" algn="l" defTabSz="32102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662" indent="-200639" algn="l" defTabSz="32102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560" indent="-160512" algn="l" defTabSz="32102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586"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620"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5637"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6655"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7691"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8723" indent="-160512" algn="l" defTabSz="32102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023" rtl="0" eaLnBrk="1" latinLnBrk="0" hangingPunct="1">
        <a:defRPr sz="1300" kern="1200">
          <a:solidFill>
            <a:schemeClr val="tx1"/>
          </a:solidFill>
          <a:latin typeface="+mn-lt"/>
          <a:ea typeface="+mn-ea"/>
          <a:cs typeface="+mn-cs"/>
        </a:defRPr>
      </a:lvl1pPr>
      <a:lvl2pPr marL="321023" algn="l" defTabSz="321023" rtl="0" eaLnBrk="1" latinLnBrk="0" hangingPunct="1">
        <a:defRPr sz="1300" kern="1200">
          <a:solidFill>
            <a:schemeClr val="tx1"/>
          </a:solidFill>
          <a:latin typeface="+mn-lt"/>
          <a:ea typeface="+mn-ea"/>
          <a:cs typeface="+mn-cs"/>
        </a:defRPr>
      </a:lvl2pPr>
      <a:lvl3pPr marL="642046" algn="l" defTabSz="321023" rtl="0" eaLnBrk="1" latinLnBrk="0" hangingPunct="1">
        <a:defRPr sz="1300" kern="1200">
          <a:solidFill>
            <a:schemeClr val="tx1"/>
          </a:solidFill>
          <a:latin typeface="+mn-lt"/>
          <a:ea typeface="+mn-ea"/>
          <a:cs typeface="+mn-cs"/>
        </a:defRPr>
      </a:lvl3pPr>
      <a:lvl4pPr marL="963071" algn="l" defTabSz="321023" rtl="0" eaLnBrk="1" latinLnBrk="0" hangingPunct="1">
        <a:defRPr sz="1300" kern="1200">
          <a:solidFill>
            <a:schemeClr val="tx1"/>
          </a:solidFill>
          <a:latin typeface="+mn-lt"/>
          <a:ea typeface="+mn-ea"/>
          <a:cs typeface="+mn-cs"/>
        </a:defRPr>
      </a:lvl4pPr>
      <a:lvl5pPr marL="1284092" algn="l" defTabSz="321023" rtl="0" eaLnBrk="1" latinLnBrk="0" hangingPunct="1">
        <a:defRPr sz="1300" kern="1200">
          <a:solidFill>
            <a:schemeClr val="tx1"/>
          </a:solidFill>
          <a:latin typeface="+mn-lt"/>
          <a:ea typeface="+mn-ea"/>
          <a:cs typeface="+mn-cs"/>
        </a:defRPr>
      </a:lvl5pPr>
      <a:lvl6pPr marL="1605126" algn="l" defTabSz="321023" rtl="0" eaLnBrk="1" latinLnBrk="0" hangingPunct="1">
        <a:defRPr sz="1300" kern="1200">
          <a:solidFill>
            <a:schemeClr val="tx1"/>
          </a:solidFill>
          <a:latin typeface="+mn-lt"/>
          <a:ea typeface="+mn-ea"/>
          <a:cs typeface="+mn-cs"/>
        </a:defRPr>
      </a:lvl6pPr>
      <a:lvl7pPr marL="1926151" algn="l" defTabSz="321023" rtl="0" eaLnBrk="1" latinLnBrk="0" hangingPunct="1">
        <a:defRPr sz="1300" kern="1200">
          <a:solidFill>
            <a:schemeClr val="tx1"/>
          </a:solidFill>
          <a:latin typeface="+mn-lt"/>
          <a:ea typeface="+mn-ea"/>
          <a:cs typeface="+mn-cs"/>
        </a:defRPr>
      </a:lvl7pPr>
      <a:lvl8pPr marL="2247180" algn="l" defTabSz="321023" rtl="0" eaLnBrk="1" latinLnBrk="0" hangingPunct="1">
        <a:defRPr sz="1300" kern="1200">
          <a:solidFill>
            <a:schemeClr val="tx1"/>
          </a:solidFill>
          <a:latin typeface="+mn-lt"/>
          <a:ea typeface="+mn-ea"/>
          <a:cs typeface="+mn-cs"/>
        </a:defRPr>
      </a:lvl8pPr>
      <a:lvl9pPr marL="2568188" algn="l" defTabSz="32102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11165041"/>
      </p:ext>
    </p:extLst>
  </p:cSld>
  <p:clrMap bg1="dk2" tx1="lt1" bg2="dk1"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10/3/25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206830874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55F991D0-A1B2-9F42-90B3-8624B8ADF385}" type="slidenum">
              <a:rPr lang="en-US"/>
              <a:pPr>
                <a:defRPr/>
              </a:pPr>
              <a:t>‹#›</a:t>
            </a:fld>
            <a:endParaRPr lang="en-US"/>
          </a:p>
        </p:txBody>
      </p:sp>
    </p:spTree>
    <p:extLst>
      <p:ext uri="{BB962C8B-B14F-4D97-AF65-F5344CB8AC3E}">
        <p14:creationId xmlns:p14="http://schemas.microsoft.com/office/powerpoint/2010/main" val="3517580998"/>
      </p:ext>
    </p:extLst>
  </p:cSld>
  <p:clrMap bg1="dk2" tx1="lt1" bg2="dk1"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34976" y="889001"/>
            <a:ext cx="8885237" cy="1155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134938" y="2116176"/>
            <a:ext cx="8896350" cy="4135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896" tIns="45948" rIns="91896" bIns="4594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Freeform 4"/>
          <p:cNvSpPr>
            <a:spLocks/>
          </p:cNvSpPr>
          <p:nvPr/>
        </p:nvSpPr>
        <p:spPr bwMode="auto">
          <a:xfrm>
            <a:off x="3587750" y="53975"/>
            <a:ext cx="1982788" cy="654050"/>
          </a:xfrm>
          <a:custGeom>
            <a:avLst/>
            <a:gdLst>
              <a:gd name="T0" fmla="*/ 2147483647 w 1249"/>
              <a:gd name="T1" fmla="*/ 2147483647 h 412"/>
              <a:gd name="T2" fmla="*/ 2147483647 w 1249"/>
              <a:gd name="T3" fmla="*/ 2147483647 h 412"/>
              <a:gd name="T4" fmla="*/ 2147483647 w 1249"/>
              <a:gd name="T5" fmla="*/ 2147483647 h 412"/>
              <a:gd name="T6" fmla="*/ 2147483647 w 1249"/>
              <a:gd name="T7" fmla="*/ 2147483647 h 412"/>
              <a:gd name="T8" fmla="*/ 2147483647 w 1249"/>
              <a:gd name="T9" fmla="*/ 2147483647 h 412"/>
              <a:gd name="T10" fmla="*/ 2147483647 w 1249"/>
              <a:gd name="T11" fmla="*/ 2147483647 h 412"/>
              <a:gd name="T12" fmla="*/ 2147483647 w 1249"/>
              <a:gd name="T13" fmla="*/ 2147483647 h 412"/>
              <a:gd name="T14" fmla="*/ 2147483647 w 1249"/>
              <a:gd name="T15" fmla="*/ 2147483647 h 412"/>
              <a:gd name="T16" fmla="*/ 2147483647 w 1249"/>
              <a:gd name="T17" fmla="*/ 2147483647 h 412"/>
              <a:gd name="T18" fmla="*/ 2147483647 w 1249"/>
              <a:gd name="T19" fmla="*/ 0 h 412"/>
              <a:gd name="T20" fmla="*/ 2147483647 w 1249"/>
              <a:gd name="T21" fmla="*/ 2147483647 h 412"/>
              <a:gd name="T22" fmla="*/ 2147483647 w 1249"/>
              <a:gd name="T23" fmla="*/ 2147483647 h 412"/>
              <a:gd name="T24" fmla="*/ 2147483647 w 1249"/>
              <a:gd name="T25" fmla="*/ 2147483647 h 412"/>
              <a:gd name="T26" fmla="*/ 2147483647 w 1249"/>
              <a:gd name="T27" fmla="*/ 2147483647 h 412"/>
              <a:gd name="T28" fmla="*/ 2147483647 w 1249"/>
              <a:gd name="T29" fmla="*/ 2147483647 h 412"/>
              <a:gd name="T30" fmla="*/ 2147483647 w 1249"/>
              <a:gd name="T31" fmla="*/ 2147483647 h 412"/>
              <a:gd name="T32" fmla="*/ 2147483647 w 1249"/>
              <a:gd name="T33" fmla="*/ 2147483647 h 412"/>
              <a:gd name="T34" fmla="*/ 2147483647 w 1249"/>
              <a:gd name="T35" fmla="*/ 2147483647 h 412"/>
              <a:gd name="T36" fmla="*/ 2147483647 w 1249"/>
              <a:gd name="T37" fmla="*/ 2147483647 h 412"/>
              <a:gd name="T38" fmla="*/ 2147483647 w 1249"/>
              <a:gd name="T39" fmla="*/ 2147483647 h 412"/>
              <a:gd name="T40" fmla="*/ 2147483647 w 1249"/>
              <a:gd name="T41" fmla="*/ 2147483647 h 412"/>
              <a:gd name="T42" fmla="*/ 2147483647 w 1249"/>
              <a:gd name="T43" fmla="*/ 2147483647 h 412"/>
              <a:gd name="T44" fmla="*/ 2147483647 w 1249"/>
              <a:gd name="T45" fmla="*/ 2147483647 h 412"/>
              <a:gd name="T46" fmla="*/ 2147483647 w 1249"/>
              <a:gd name="T47" fmla="*/ 2147483647 h 412"/>
              <a:gd name="T48" fmla="*/ 2147483647 w 1249"/>
              <a:gd name="T49" fmla="*/ 2147483647 h 412"/>
              <a:gd name="T50" fmla="*/ 2147483647 w 1249"/>
              <a:gd name="T51" fmla="*/ 2147483647 h 412"/>
              <a:gd name="T52" fmla="*/ 2147483647 w 1249"/>
              <a:gd name="T53" fmla="*/ 2147483647 h 412"/>
              <a:gd name="T54" fmla="*/ 2147483647 w 1249"/>
              <a:gd name="T55" fmla="*/ 2147483647 h 412"/>
              <a:gd name="T56" fmla="*/ 0 w 1249"/>
              <a:gd name="T57" fmla="*/ 2147483647 h 412"/>
              <a:gd name="T58" fmla="*/ 0 w 1249"/>
              <a:gd name="T59" fmla="*/ 2147483647 h 412"/>
              <a:gd name="T60" fmla="*/ 0 w 1249"/>
              <a:gd name="T61" fmla="*/ 2147483647 h 412"/>
              <a:gd name="T62" fmla="*/ 2147483647 w 1249"/>
              <a:gd name="T63" fmla="*/ 2147483647 h 412"/>
              <a:gd name="T64" fmla="*/ 2147483647 w 1249"/>
              <a:gd name="T65" fmla="*/ 2147483647 h 412"/>
              <a:gd name="T66" fmla="*/ 2147483647 w 1249"/>
              <a:gd name="T67" fmla="*/ 214748364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7" name="Oval 5"/>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lIns="91261" tIns="45631" rIns="91261" bIns="45631"/>
          <a:lstStyle/>
          <a:p>
            <a:pPr algn="ctr"/>
            <a:endParaRPr kumimoji="1" lang="en-US">
              <a:solidFill>
                <a:srgbClr val="FFFFCC"/>
              </a:solidFill>
            </a:endParaRPr>
          </a:p>
        </p:txBody>
      </p:sp>
      <p:sp>
        <p:nvSpPr>
          <p:cNvPr id="13318" name="Freeform 6"/>
          <p:cNvSpPr>
            <a:spLocks/>
          </p:cNvSpPr>
          <p:nvPr/>
        </p:nvSpPr>
        <p:spPr bwMode="auto">
          <a:xfrm>
            <a:off x="3586164" y="452439"/>
            <a:ext cx="1984375" cy="304800"/>
          </a:xfrm>
          <a:custGeom>
            <a:avLst/>
            <a:gdLst>
              <a:gd name="T0" fmla="*/ 2147483647 w 1250"/>
              <a:gd name="T1" fmla="*/ 2147483647 h 192"/>
              <a:gd name="T2" fmla="*/ 2147483647 w 1250"/>
              <a:gd name="T3" fmla="*/ 2147483647 h 192"/>
              <a:gd name="T4" fmla="*/ 2147483647 w 1250"/>
              <a:gd name="T5" fmla="*/ 2147483647 h 192"/>
              <a:gd name="T6" fmla="*/ 2147483647 w 1250"/>
              <a:gd name="T7" fmla="*/ 2147483647 h 192"/>
              <a:gd name="T8" fmla="*/ 2147483647 w 1250"/>
              <a:gd name="T9" fmla="*/ 2147483647 h 192"/>
              <a:gd name="T10" fmla="*/ 2147483647 w 1250"/>
              <a:gd name="T11" fmla="*/ 2147483647 h 192"/>
              <a:gd name="T12" fmla="*/ 2147483647 w 1250"/>
              <a:gd name="T13" fmla="*/ 2147483647 h 192"/>
              <a:gd name="T14" fmla="*/ 2147483647 w 1250"/>
              <a:gd name="T15" fmla="*/ 2147483647 h 192"/>
              <a:gd name="T16" fmla="*/ 2147483647 w 1250"/>
              <a:gd name="T17" fmla="*/ 2147483647 h 192"/>
              <a:gd name="T18" fmla="*/ 2147483647 w 1250"/>
              <a:gd name="T19" fmla="*/ 2147483647 h 192"/>
              <a:gd name="T20" fmla="*/ 2147483647 w 1250"/>
              <a:gd name="T21" fmla="*/ 2147483647 h 192"/>
              <a:gd name="T22" fmla="*/ 2147483647 w 1250"/>
              <a:gd name="T23" fmla="*/ 2147483647 h 192"/>
              <a:gd name="T24" fmla="*/ 2147483647 w 1250"/>
              <a:gd name="T25" fmla="*/ 2147483647 h 192"/>
              <a:gd name="T26" fmla="*/ 2147483647 w 1250"/>
              <a:gd name="T27" fmla="*/ 2147483647 h 192"/>
              <a:gd name="T28" fmla="*/ 2147483647 w 1250"/>
              <a:gd name="T29" fmla="*/ 2147483647 h 192"/>
              <a:gd name="T30" fmla="*/ 2147483647 w 1250"/>
              <a:gd name="T31" fmla="*/ 2147483647 h 192"/>
              <a:gd name="T32" fmla="*/ 2147483647 w 1250"/>
              <a:gd name="T33" fmla="*/ 2147483647 h 192"/>
              <a:gd name="T34" fmla="*/ 2147483647 w 1250"/>
              <a:gd name="T35" fmla="*/ 2147483647 h 192"/>
              <a:gd name="T36" fmla="*/ 2147483647 w 1250"/>
              <a:gd name="T37" fmla="*/ 2147483647 h 192"/>
              <a:gd name="T38" fmla="*/ 2147483647 w 1250"/>
              <a:gd name="T39" fmla="*/ 2147483647 h 192"/>
              <a:gd name="T40" fmla="*/ 2147483647 w 1250"/>
              <a:gd name="T41" fmla="*/ 2147483647 h 192"/>
              <a:gd name="T42" fmla="*/ 2147483647 w 1250"/>
              <a:gd name="T43" fmla="*/ 2147483647 h 192"/>
              <a:gd name="T44" fmla="*/ 2147483647 w 1250"/>
              <a:gd name="T45" fmla="*/ 2147483647 h 192"/>
              <a:gd name="T46" fmla="*/ 2147483647 w 1250"/>
              <a:gd name="T47" fmla="*/ 2147483647 h 192"/>
              <a:gd name="T48" fmla="*/ 2147483647 w 1250"/>
              <a:gd name="T49" fmla="*/ 2147483647 h 192"/>
              <a:gd name="T50" fmla="*/ 2147483647 w 1250"/>
              <a:gd name="T51" fmla="*/ 2147483647 h 192"/>
              <a:gd name="T52" fmla="*/ 2147483647 w 1250"/>
              <a:gd name="T53" fmla="*/ 2147483647 h 192"/>
              <a:gd name="T54" fmla="*/ 2147483647 w 1250"/>
              <a:gd name="T55" fmla="*/ 2147483647 h 192"/>
              <a:gd name="T56" fmla="*/ 2147483647 w 1250"/>
              <a:gd name="T57" fmla="*/ 0 h 192"/>
              <a:gd name="T58" fmla="*/ 2147483647 w 1250"/>
              <a:gd name="T59" fmla="*/ 2147483647 h 192"/>
              <a:gd name="T60" fmla="*/ 2147483647 w 1250"/>
              <a:gd name="T61" fmla="*/ 2147483647 h 192"/>
              <a:gd name="T62" fmla="*/ 2147483647 w 1250"/>
              <a:gd name="T63" fmla="*/ 2147483647 h 192"/>
              <a:gd name="T64" fmla="*/ 2147483647 w 1250"/>
              <a:gd name="T65" fmla="*/ 2147483647 h 192"/>
              <a:gd name="T66" fmla="*/ 2147483647 w 1250"/>
              <a:gd name="T67" fmla="*/ 2147483647 h 192"/>
              <a:gd name="T68" fmla="*/ 2147483647 w 1250"/>
              <a:gd name="T69" fmla="*/ 2147483647 h 192"/>
              <a:gd name="T70" fmla="*/ 0 w 1250"/>
              <a:gd name="T71" fmla="*/ 2147483647 h 192"/>
              <a:gd name="T72" fmla="*/ 2147483647 w 1250"/>
              <a:gd name="T73" fmla="*/ 2147483647 h 192"/>
              <a:gd name="T74" fmla="*/ 2147483647 w 1250"/>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19" name="Freeform 7"/>
          <p:cNvSpPr>
            <a:spLocks/>
          </p:cNvSpPr>
          <p:nvPr/>
        </p:nvSpPr>
        <p:spPr bwMode="auto">
          <a:xfrm>
            <a:off x="3586164" y="508000"/>
            <a:ext cx="1984375" cy="306388"/>
          </a:xfrm>
          <a:custGeom>
            <a:avLst/>
            <a:gdLst>
              <a:gd name="T0" fmla="*/ 2147483647 w 1250"/>
              <a:gd name="T1" fmla="*/ 2147483647 h 193"/>
              <a:gd name="T2" fmla="*/ 2147483647 w 1250"/>
              <a:gd name="T3" fmla="*/ 2147483647 h 193"/>
              <a:gd name="T4" fmla="*/ 2147483647 w 1250"/>
              <a:gd name="T5" fmla="*/ 2147483647 h 193"/>
              <a:gd name="T6" fmla="*/ 2147483647 w 1250"/>
              <a:gd name="T7" fmla="*/ 2147483647 h 193"/>
              <a:gd name="T8" fmla="*/ 2147483647 w 1250"/>
              <a:gd name="T9" fmla="*/ 2147483647 h 193"/>
              <a:gd name="T10" fmla="*/ 2147483647 w 1250"/>
              <a:gd name="T11" fmla="*/ 2147483647 h 193"/>
              <a:gd name="T12" fmla="*/ 2147483647 w 1250"/>
              <a:gd name="T13" fmla="*/ 2147483647 h 193"/>
              <a:gd name="T14" fmla="*/ 2147483647 w 1250"/>
              <a:gd name="T15" fmla="*/ 2147483647 h 193"/>
              <a:gd name="T16" fmla="*/ 2147483647 w 1250"/>
              <a:gd name="T17" fmla="*/ 2147483647 h 193"/>
              <a:gd name="T18" fmla="*/ 2147483647 w 1250"/>
              <a:gd name="T19" fmla="*/ 2147483647 h 193"/>
              <a:gd name="T20" fmla="*/ 2147483647 w 1250"/>
              <a:gd name="T21" fmla="*/ 2147483647 h 193"/>
              <a:gd name="T22" fmla="*/ 2147483647 w 1250"/>
              <a:gd name="T23" fmla="*/ 0 h 193"/>
              <a:gd name="T24" fmla="*/ 2147483647 w 1250"/>
              <a:gd name="T25" fmla="*/ 2147483647 h 193"/>
              <a:gd name="T26" fmla="*/ 2147483647 w 1250"/>
              <a:gd name="T27" fmla="*/ 2147483647 h 193"/>
              <a:gd name="T28" fmla="*/ 2147483647 w 1250"/>
              <a:gd name="T29" fmla="*/ 2147483647 h 193"/>
              <a:gd name="T30" fmla="*/ 2147483647 w 1250"/>
              <a:gd name="T31" fmla="*/ 2147483647 h 193"/>
              <a:gd name="T32" fmla="*/ 2147483647 w 1250"/>
              <a:gd name="T33" fmla="*/ 2147483647 h 193"/>
              <a:gd name="T34" fmla="*/ 2147483647 w 1250"/>
              <a:gd name="T35" fmla="*/ 2147483647 h 193"/>
              <a:gd name="T36" fmla="*/ 2147483647 w 1250"/>
              <a:gd name="T37" fmla="*/ 2147483647 h 193"/>
              <a:gd name="T38" fmla="*/ 2147483647 w 1250"/>
              <a:gd name="T39" fmla="*/ 2147483647 h 193"/>
              <a:gd name="T40" fmla="*/ 2147483647 w 1250"/>
              <a:gd name="T41" fmla="*/ 2147483647 h 193"/>
              <a:gd name="T42" fmla="*/ 2147483647 w 1250"/>
              <a:gd name="T43" fmla="*/ 2147483647 h 193"/>
              <a:gd name="T44" fmla="*/ 2147483647 w 1250"/>
              <a:gd name="T45" fmla="*/ 2147483647 h 193"/>
              <a:gd name="T46" fmla="*/ 2147483647 w 1250"/>
              <a:gd name="T47" fmla="*/ 2147483647 h 193"/>
              <a:gd name="T48" fmla="*/ 2147483647 w 1250"/>
              <a:gd name="T49" fmla="*/ 2147483647 h 193"/>
              <a:gd name="T50" fmla="*/ 2147483647 w 1250"/>
              <a:gd name="T51" fmla="*/ 2147483647 h 193"/>
              <a:gd name="T52" fmla="*/ 2147483647 w 1250"/>
              <a:gd name="T53" fmla="*/ 2147483647 h 193"/>
              <a:gd name="T54" fmla="*/ 2147483647 w 1250"/>
              <a:gd name="T55" fmla="*/ 2147483647 h 193"/>
              <a:gd name="T56" fmla="*/ 2147483647 w 1250"/>
              <a:gd name="T57" fmla="*/ 2147483647 h 193"/>
              <a:gd name="T58" fmla="*/ 2147483647 w 1250"/>
              <a:gd name="T59" fmla="*/ 2147483647 h 193"/>
              <a:gd name="T60" fmla="*/ 2147483647 w 1250"/>
              <a:gd name="T61" fmla="*/ 2147483647 h 193"/>
              <a:gd name="T62" fmla="*/ 2147483647 w 1250"/>
              <a:gd name="T63" fmla="*/ 2147483647 h 193"/>
              <a:gd name="T64" fmla="*/ 2147483647 w 1250"/>
              <a:gd name="T65" fmla="*/ 2147483647 h 193"/>
              <a:gd name="T66" fmla="*/ 2147483647 w 1250"/>
              <a:gd name="T67" fmla="*/ 2147483647 h 193"/>
              <a:gd name="T68" fmla="*/ 2147483647 w 1250"/>
              <a:gd name="T69" fmla="*/ 2147483647 h 193"/>
              <a:gd name="T70" fmla="*/ 2147483647 w 1250"/>
              <a:gd name="T71" fmla="*/ 2147483647 h 193"/>
              <a:gd name="T72" fmla="*/ 2147483647 w 1250"/>
              <a:gd name="T73" fmla="*/ 2147483647 h 193"/>
              <a:gd name="T74" fmla="*/ 2147483647 w 1250"/>
              <a:gd name="T75" fmla="*/ 2147483647 h 193"/>
              <a:gd name="T76" fmla="*/ 2147483647 w 1250"/>
              <a:gd name="T77" fmla="*/ 2147483647 h 193"/>
              <a:gd name="T78" fmla="*/ 2147483647 w 1250"/>
              <a:gd name="T79" fmla="*/ 2147483647 h 193"/>
              <a:gd name="T80" fmla="*/ 2147483647 w 1250"/>
              <a:gd name="T81" fmla="*/ 2147483647 h 193"/>
              <a:gd name="T82" fmla="*/ 2147483647 w 1250"/>
              <a:gd name="T83" fmla="*/ 2147483647 h 193"/>
              <a:gd name="T84" fmla="*/ 2147483647 w 1250"/>
              <a:gd name="T85" fmla="*/ 2147483647 h 193"/>
              <a:gd name="T86" fmla="*/ 2147483647 w 1250"/>
              <a:gd name="T87" fmla="*/ 2147483647 h 193"/>
              <a:gd name="T88" fmla="*/ 2147483647 w 1250"/>
              <a:gd name="T89" fmla="*/ 2147483647 h 193"/>
              <a:gd name="T90" fmla="*/ 2147483647 w 1250"/>
              <a:gd name="T91" fmla="*/ 2147483647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0" name="Freeform 8"/>
          <p:cNvSpPr>
            <a:spLocks/>
          </p:cNvSpPr>
          <p:nvPr/>
        </p:nvSpPr>
        <p:spPr bwMode="auto">
          <a:xfrm>
            <a:off x="3598863" y="557213"/>
            <a:ext cx="1947862" cy="228600"/>
          </a:xfrm>
          <a:custGeom>
            <a:avLst/>
            <a:gdLst>
              <a:gd name="T0" fmla="*/ 2147483647 w 1227"/>
              <a:gd name="T1" fmla="*/ 2147483647 h 144"/>
              <a:gd name="T2" fmla="*/ 2147483647 w 1227"/>
              <a:gd name="T3" fmla="*/ 2147483647 h 144"/>
              <a:gd name="T4" fmla="*/ 2147483647 w 1227"/>
              <a:gd name="T5" fmla="*/ 2147483647 h 144"/>
              <a:gd name="T6" fmla="*/ 2147483647 w 1227"/>
              <a:gd name="T7" fmla="*/ 2147483647 h 144"/>
              <a:gd name="T8" fmla="*/ 2147483647 w 1227"/>
              <a:gd name="T9" fmla="*/ 2147483647 h 144"/>
              <a:gd name="T10" fmla="*/ 0 w 1227"/>
              <a:gd name="T11" fmla="*/ 2147483647 h 144"/>
              <a:gd name="T12" fmla="*/ 2147483647 w 1227"/>
              <a:gd name="T13" fmla="*/ 2147483647 h 144"/>
              <a:gd name="T14" fmla="*/ 2147483647 w 1227"/>
              <a:gd name="T15" fmla="*/ 2147483647 h 144"/>
              <a:gd name="T16" fmla="*/ 2147483647 w 1227"/>
              <a:gd name="T17" fmla="*/ 2147483647 h 144"/>
              <a:gd name="T18" fmla="*/ 2147483647 w 1227"/>
              <a:gd name="T19" fmla="*/ 2147483647 h 144"/>
              <a:gd name="T20" fmla="*/ 2147483647 w 1227"/>
              <a:gd name="T21" fmla="*/ 2147483647 h 144"/>
              <a:gd name="T22" fmla="*/ 2147483647 w 1227"/>
              <a:gd name="T23" fmla="*/ 2147483647 h 144"/>
              <a:gd name="T24" fmla="*/ 2147483647 w 1227"/>
              <a:gd name="T25" fmla="*/ 2147483647 h 144"/>
              <a:gd name="T26" fmla="*/ 2147483647 w 1227"/>
              <a:gd name="T27" fmla="*/ 2147483647 h 144"/>
              <a:gd name="T28" fmla="*/ 2147483647 w 1227"/>
              <a:gd name="T29" fmla="*/ 2147483647 h 144"/>
              <a:gd name="T30" fmla="*/ 2147483647 w 1227"/>
              <a:gd name="T31" fmla="*/ 2147483647 h 144"/>
              <a:gd name="T32" fmla="*/ 2147483647 w 1227"/>
              <a:gd name="T33" fmla="*/ 2147483647 h 144"/>
              <a:gd name="T34" fmla="*/ 2147483647 w 1227"/>
              <a:gd name="T35" fmla="*/ 2147483647 h 144"/>
              <a:gd name="T36" fmla="*/ 2147483647 w 1227"/>
              <a:gd name="T37" fmla="*/ 2147483647 h 144"/>
              <a:gd name="T38" fmla="*/ 2147483647 w 1227"/>
              <a:gd name="T39" fmla="*/ 2147483647 h 144"/>
              <a:gd name="T40" fmla="*/ 2147483647 w 1227"/>
              <a:gd name="T41" fmla="*/ 2147483647 h 144"/>
              <a:gd name="T42" fmla="*/ 2147483647 w 1227"/>
              <a:gd name="T43" fmla="*/ 2147483647 h 144"/>
              <a:gd name="T44" fmla="*/ 2147483647 w 1227"/>
              <a:gd name="T45" fmla="*/ 2147483647 h 144"/>
              <a:gd name="T46" fmla="*/ 2147483647 w 1227"/>
              <a:gd name="T47" fmla="*/ 2147483647 h 144"/>
              <a:gd name="T48" fmla="*/ 2147483647 w 1227"/>
              <a:gd name="T49" fmla="*/ 2147483647 h 144"/>
              <a:gd name="T50" fmla="*/ 2147483647 w 1227"/>
              <a:gd name="T51" fmla="*/ 2147483647 h 144"/>
              <a:gd name="T52" fmla="*/ 2147483647 w 1227"/>
              <a:gd name="T53" fmla="*/ 2147483647 h 144"/>
              <a:gd name="T54" fmla="*/ 2147483647 w 1227"/>
              <a:gd name="T55" fmla="*/ 2147483647 h 144"/>
              <a:gd name="T56" fmla="*/ 2147483647 w 1227"/>
              <a:gd name="T57" fmla="*/ 2147483647 h 144"/>
              <a:gd name="T58" fmla="*/ 2147483647 w 1227"/>
              <a:gd name="T59" fmla="*/ 2147483647 h 144"/>
              <a:gd name="T60" fmla="*/ 2147483647 w 1227"/>
              <a:gd name="T61" fmla="*/ 2147483647 h 144"/>
              <a:gd name="T62" fmla="*/ 2147483647 w 1227"/>
              <a:gd name="T63" fmla="*/ 2147483647 h 144"/>
              <a:gd name="T64" fmla="*/ 2147483647 w 1227"/>
              <a:gd name="T65" fmla="*/ 2147483647 h 144"/>
              <a:gd name="T66" fmla="*/ 2147483647 w 1227"/>
              <a:gd name="T67" fmla="*/ 2147483647 h 144"/>
              <a:gd name="T68" fmla="*/ 2147483647 w 1227"/>
              <a:gd name="T69" fmla="*/ 2147483647 h 144"/>
              <a:gd name="T70" fmla="*/ 2147483647 w 1227"/>
              <a:gd name="T71" fmla="*/ 2147483647 h 144"/>
              <a:gd name="T72" fmla="*/ 2147483647 w 1227"/>
              <a:gd name="T73" fmla="*/ 2147483647 h 144"/>
              <a:gd name="T74" fmla="*/ 2147483647 w 1227"/>
              <a:gd name="T75" fmla="*/ 2147483647 h 144"/>
              <a:gd name="T76" fmla="*/ 2147483647 w 1227"/>
              <a:gd name="T77" fmla="*/ 2147483647 h 144"/>
              <a:gd name="T78" fmla="*/ 2147483647 w 1227"/>
              <a:gd name="T79" fmla="*/ 2147483647 h 144"/>
              <a:gd name="T80" fmla="*/ 2147483647 w 1227"/>
              <a:gd name="T81" fmla="*/ 2147483647 h 144"/>
              <a:gd name="T82" fmla="*/ 2147483647 w 1227"/>
              <a:gd name="T83" fmla="*/ 2147483647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1" name="Freeform 9"/>
          <p:cNvSpPr>
            <a:spLocks/>
          </p:cNvSpPr>
          <p:nvPr/>
        </p:nvSpPr>
        <p:spPr bwMode="auto">
          <a:xfrm>
            <a:off x="4868901" y="249238"/>
            <a:ext cx="122237" cy="406400"/>
          </a:xfrm>
          <a:custGeom>
            <a:avLst/>
            <a:gdLst>
              <a:gd name="T0" fmla="*/ 2147483647 w 77"/>
              <a:gd name="T1" fmla="*/ 2147483647 h 256"/>
              <a:gd name="T2" fmla="*/ 2147483647 w 77"/>
              <a:gd name="T3" fmla="*/ 2147483647 h 256"/>
              <a:gd name="T4" fmla="*/ 2147483647 w 77"/>
              <a:gd name="T5" fmla="*/ 2147483647 h 256"/>
              <a:gd name="T6" fmla="*/ 2147483647 w 77"/>
              <a:gd name="T7" fmla="*/ 2147483647 h 256"/>
              <a:gd name="T8" fmla="*/ 2147483647 w 77"/>
              <a:gd name="T9" fmla="*/ 2147483647 h 256"/>
              <a:gd name="T10" fmla="*/ 2147483647 w 77"/>
              <a:gd name="T11" fmla="*/ 2147483647 h 256"/>
              <a:gd name="T12" fmla="*/ 2147483647 w 77"/>
              <a:gd name="T13" fmla="*/ 2147483647 h 256"/>
              <a:gd name="T14" fmla="*/ 2147483647 w 77"/>
              <a:gd name="T15" fmla="*/ 2147483647 h 256"/>
              <a:gd name="T16" fmla="*/ 2147483647 w 77"/>
              <a:gd name="T17" fmla="*/ 2147483647 h 256"/>
              <a:gd name="T18" fmla="*/ 2147483647 w 77"/>
              <a:gd name="T19" fmla="*/ 2147483647 h 256"/>
              <a:gd name="T20" fmla="*/ 2147483647 w 77"/>
              <a:gd name="T21" fmla="*/ 2147483647 h 256"/>
              <a:gd name="T22" fmla="*/ 2147483647 w 77"/>
              <a:gd name="T23" fmla="*/ 2147483647 h 256"/>
              <a:gd name="T24" fmla="*/ 2147483647 w 77"/>
              <a:gd name="T25" fmla="*/ 2147483647 h 256"/>
              <a:gd name="T26" fmla="*/ 0 w 77"/>
              <a:gd name="T27" fmla="*/ 2147483647 h 256"/>
              <a:gd name="T28" fmla="*/ 2147483647 w 77"/>
              <a:gd name="T29" fmla="*/ 2147483647 h 256"/>
              <a:gd name="T30" fmla="*/ 2147483647 w 77"/>
              <a:gd name="T31" fmla="*/ 2147483647 h 256"/>
              <a:gd name="T32" fmla="*/ 2147483647 w 77"/>
              <a:gd name="T33" fmla="*/ 2147483647 h 256"/>
              <a:gd name="T34" fmla="*/ 2147483647 w 77"/>
              <a:gd name="T35" fmla="*/ 2147483647 h 256"/>
              <a:gd name="T36" fmla="*/ 2147483647 w 77"/>
              <a:gd name="T37" fmla="*/ 2147483647 h 256"/>
              <a:gd name="T38" fmla="*/ 2147483647 w 77"/>
              <a:gd name="T39" fmla="*/ 2147483647 h 256"/>
              <a:gd name="T40" fmla="*/ 2147483647 w 77"/>
              <a:gd name="T41" fmla="*/ 2147483647 h 256"/>
              <a:gd name="T42" fmla="*/ 2147483647 w 77"/>
              <a:gd name="T43" fmla="*/ 2147483647 h 256"/>
              <a:gd name="T44" fmla="*/ 2147483647 w 77"/>
              <a:gd name="T45" fmla="*/ 2147483647 h 256"/>
              <a:gd name="T46" fmla="*/ 2147483647 w 77"/>
              <a:gd name="T47" fmla="*/ 2147483647 h 256"/>
              <a:gd name="T48" fmla="*/ 2147483647 w 77"/>
              <a:gd name="T49" fmla="*/ 0 h 256"/>
              <a:gd name="T50" fmla="*/ 2147483647 w 77"/>
              <a:gd name="T51" fmla="*/ 2147483647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2" name="Freeform 10"/>
          <p:cNvSpPr>
            <a:spLocks/>
          </p:cNvSpPr>
          <p:nvPr/>
        </p:nvSpPr>
        <p:spPr bwMode="auto">
          <a:xfrm>
            <a:off x="3605214" y="19051"/>
            <a:ext cx="1951037" cy="411163"/>
          </a:xfrm>
          <a:custGeom>
            <a:avLst/>
            <a:gdLst>
              <a:gd name="T0" fmla="*/ 0 w 1229"/>
              <a:gd name="T1" fmla="*/ 2147483647 h 259"/>
              <a:gd name="T2" fmla="*/ 2147483647 w 1229"/>
              <a:gd name="T3" fmla="*/ 2147483647 h 259"/>
              <a:gd name="T4" fmla="*/ 2147483647 w 1229"/>
              <a:gd name="T5" fmla="*/ 2147483647 h 259"/>
              <a:gd name="T6" fmla="*/ 2147483647 w 1229"/>
              <a:gd name="T7" fmla="*/ 2147483647 h 259"/>
              <a:gd name="T8" fmla="*/ 2147483647 w 1229"/>
              <a:gd name="T9" fmla="*/ 2147483647 h 259"/>
              <a:gd name="T10" fmla="*/ 2147483647 w 1229"/>
              <a:gd name="T11" fmla="*/ 2147483647 h 259"/>
              <a:gd name="T12" fmla="*/ 2147483647 w 1229"/>
              <a:gd name="T13" fmla="*/ 2147483647 h 259"/>
              <a:gd name="T14" fmla="*/ 2147483647 w 1229"/>
              <a:gd name="T15" fmla="*/ 2147483647 h 259"/>
              <a:gd name="T16" fmla="*/ 2147483647 w 1229"/>
              <a:gd name="T17" fmla="*/ 2147483647 h 259"/>
              <a:gd name="T18" fmla="*/ 2147483647 w 1229"/>
              <a:gd name="T19" fmla="*/ 2147483647 h 259"/>
              <a:gd name="T20" fmla="*/ 2147483647 w 1229"/>
              <a:gd name="T21" fmla="*/ 2147483647 h 259"/>
              <a:gd name="T22" fmla="*/ 2147483647 w 1229"/>
              <a:gd name="T23" fmla="*/ 2147483647 h 259"/>
              <a:gd name="T24" fmla="*/ 2147483647 w 1229"/>
              <a:gd name="T25" fmla="*/ 2147483647 h 259"/>
              <a:gd name="T26" fmla="*/ 2147483647 w 1229"/>
              <a:gd name="T27" fmla="*/ 2147483647 h 259"/>
              <a:gd name="T28" fmla="*/ 2147483647 w 1229"/>
              <a:gd name="T29" fmla="*/ 2147483647 h 259"/>
              <a:gd name="T30" fmla="*/ 2147483647 w 1229"/>
              <a:gd name="T31" fmla="*/ 2147483647 h 259"/>
              <a:gd name="T32" fmla="*/ 2147483647 w 1229"/>
              <a:gd name="T33" fmla="*/ 2147483647 h 259"/>
              <a:gd name="T34" fmla="*/ 2147483647 w 1229"/>
              <a:gd name="T35" fmla="*/ 2147483647 h 259"/>
              <a:gd name="T36" fmla="*/ 2147483647 w 1229"/>
              <a:gd name="T37" fmla="*/ 2147483647 h 259"/>
              <a:gd name="T38" fmla="*/ 2147483647 w 1229"/>
              <a:gd name="T39" fmla="*/ 2147483647 h 259"/>
              <a:gd name="T40" fmla="*/ 2147483647 w 1229"/>
              <a:gd name="T41" fmla="*/ 2147483647 h 259"/>
              <a:gd name="T42" fmla="*/ 2147483647 w 1229"/>
              <a:gd name="T43" fmla="*/ 2147483647 h 259"/>
              <a:gd name="T44" fmla="*/ 2147483647 w 1229"/>
              <a:gd name="T45" fmla="*/ 2147483647 h 259"/>
              <a:gd name="T46" fmla="*/ 2147483647 w 1229"/>
              <a:gd name="T47" fmla="*/ 2147483647 h 259"/>
              <a:gd name="T48" fmla="*/ 2147483647 w 1229"/>
              <a:gd name="T49" fmla="*/ 2147483647 h 259"/>
              <a:gd name="T50" fmla="*/ 2147483647 w 1229"/>
              <a:gd name="T51" fmla="*/ 2147483647 h 259"/>
              <a:gd name="T52" fmla="*/ 2147483647 w 1229"/>
              <a:gd name="T53" fmla="*/ 2147483647 h 259"/>
              <a:gd name="T54" fmla="*/ 2147483647 w 1229"/>
              <a:gd name="T55" fmla="*/ 2147483647 h 259"/>
              <a:gd name="T56" fmla="*/ 2147483647 w 1229"/>
              <a:gd name="T57" fmla="*/ 2147483647 h 259"/>
              <a:gd name="T58" fmla="*/ 2147483647 w 1229"/>
              <a:gd name="T59" fmla="*/ 2147483647 h 259"/>
              <a:gd name="T60" fmla="*/ 2147483647 w 1229"/>
              <a:gd name="T61" fmla="*/ 2147483647 h 259"/>
              <a:gd name="T62" fmla="*/ 2147483647 w 1229"/>
              <a:gd name="T63" fmla="*/ 2147483647 h 259"/>
              <a:gd name="T64" fmla="*/ 2147483647 w 1229"/>
              <a:gd name="T65" fmla="*/ 2147483647 h 259"/>
              <a:gd name="T66" fmla="*/ 2147483647 w 1229"/>
              <a:gd name="T67" fmla="*/ 2147483647 h 259"/>
              <a:gd name="T68" fmla="*/ 2147483647 w 1229"/>
              <a:gd name="T69" fmla="*/ 2147483647 h 259"/>
              <a:gd name="T70" fmla="*/ 2147483647 w 1229"/>
              <a:gd name="T71" fmla="*/ 2147483647 h 259"/>
              <a:gd name="T72" fmla="*/ 2147483647 w 1229"/>
              <a:gd name="T73" fmla="*/ 2147483647 h 259"/>
              <a:gd name="T74" fmla="*/ 2147483647 w 1229"/>
              <a:gd name="T75" fmla="*/ 2147483647 h 259"/>
              <a:gd name="T76" fmla="*/ 2147483647 w 1229"/>
              <a:gd name="T77" fmla="*/ 2147483647 h 259"/>
              <a:gd name="T78" fmla="*/ 2147483647 w 1229"/>
              <a:gd name="T79" fmla="*/ 2147483647 h 259"/>
              <a:gd name="T80" fmla="*/ 2147483647 w 1229"/>
              <a:gd name="T81" fmla="*/ 2147483647 h 259"/>
              <a:gd name="T82" fmla="*/ 2147483647 w 1229"/>
              <a:gd name="T83" fmla="*/ 2147483647 h 259"/>
              <a:gd name="T84" fmla="*/ 2147483647 w 1229"/>
              <a:gd name="T85" fmla="*/ 2147483647 h 259"/>
              <a:gd name="T86" fmla="*/ 2147483647 w 1229"/>
              <a:gd name="T87" fmla="*/ 2147483647 h 259"/>
              <a:gd name="T88" fmla="*/ 2147483647 w 1229"/>
              <a:gd name="T89" fmla="*/ 2147483647 h 259"/>
              <a:gd name="T90" fmla="*/ 2147483647 w 1229"/>
              <a:gd name="T91" fmla="*/ 2147483647 h 259"/>
              <a:gd name="T92" fmla="*/ 2147483647 w 1229"/>
              <a:gd name="T93" fmla="*/ 2147483647 h 259"/>
              <a:gd name="T94" fmla="*/ 2147483647 w 1229"/>
              <a:gd name="T95" fmla="*/ 2147483647 h 259"/>
              <a:gd name="T96" fmla="*/ 2147483647 w 1229"/>
              <a:gd name="T97" fmla="*/ 2147483647 h 259"/>
              <a:gd name="T98" fmla="*/ 2147483647 w 1229"/>
              <a:gd name="T99" fmla="*/ 2147483647 h 259"/>
              <a:gd name="T100" fmla="*/ 2147483647 w 1229"/>
              <a:gd name="T101" fmla="*/ 2147483647 h 259"/>
              <a:gd name="T102" fmla="*/ 2147483647 w 1229"/>
              <a:gd name="T103" fmla="*/ 2147483647 h 259"/>
              <a:gd name="T104" fmla="*/ 2147483647 w 1229"/>
              <a:gd name="T105" fmla="*/ 2147483647 h 259"/>
              <a:gd name="T106" fmla="*/ 2147483647 w 1229"/>
              <a:gd name="T107" fmla="*/ 2147483647 h 259"/>
              <a:gd name="T108" fmla="*/ 2147483647 w 1229"/>
              <a:gd name="T109" fmla="*/ 2147483647 h 259"/>
              <a:gd name="T110" fmla="*/ 2147483647 w 1229"/>
              <a:gd name="T111" fmla="*/ 2147483647 h 259"/>
              <a:gd name="T112" fmla="*/ 2147483647 w 1229"/>
              <a:gd name="T113" fmla="*/ 2147483647 h 259"/>
              <a:gd name="T114" fmla="*/ 2147483647 w 1229"/>
              <a:gd name="T115" fmla="*/ 2147483647 h 259"/>
              <a:gd name="T116" fmla="*/ 2147483647 w 1229"/>
              <a:gd name="T117" fmla="*/ 2147483647 h 259"/>
              <a:gd name="T118" fmla="*/ 2147483647 w 1229"/>
              <a:gd name="T119" fmla="*/ 2147483647 h 259"/>
              <a:gd name="T120" fmla="*/ 2147483647 w 1229"/>
              <a:gd name="T121" fmla="*/ 2147483647 h 259"/>
              <a:gd name="T122" fmla="*/ 2147483647 w 1229"/>
              <a:gd name="T123" fmla="*/ 2147483647 h 259"/>
              <a:gd name="T124" fmla="*/ 0 w 1229"/>
              <a:gd name="T125" fmla="*/ 2147483647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sp>
        <p:nvSpPr>
          <p:cNvPr id="13323" name="Freeform 11"/>
          <p:cNvSpPr>
            <a:spLocks/>
          </p:cNvSpPr>
          <p:nvPr/>
        </p:nvSpPr>
        <p:spPr bwMode="auto">
          <a:xfrm>
            <a:off x="4191000" y="234950"/>
            <a:ext cx="90488" cy="400050"/>
          </a:xfrm>
          <a:custGeom>
            <a:avLst/>
            <a:gdLst>
              <a:gd name="T0" fmla="*/ 2147483647 w 57"/>
              <a:gd name="T1" fmla="*/ 2147483647 h 252"/>
              <a:gd name="T2" fmla="*/ 2147483647 w 57"/>
              <a:gd name="T3" fmla="*/ 2147483647 h 252"/>
              <a:gd name="T4" fmla="*/ 2147483647 w 57"/>
              <a:gd name="T5" fmla="*/ 2147483647 h 252"/>
              <a:gd name="T6" fmla="*/ 2147483647 w 57"/>
              <a:gd name="T7" fmla="*/ 2147483647 h 252"/>
              <a:gd name="T8" fmla="*/ 2147483647 w 57"/>
              <a:gd name="T9" fmla="*/ 2147483647 h 252"/>
              <a:gd name="T10" fmla="*/ 0 w 57"/>
              <a:gd name="T11" fmla="*/ 2147483647 h 252"/>
              <a:gd name="T12" fmla="*/ 2147483647 w 57"/>
              <a:gd name="T13" fmla="*/ 2147483647 h 252"/>
              <a:gd name="T14" fmla="*/ 2147483647 w 57"/>
              <a:gd name="T15" fmla="*/ 2147483647 h 252"/>
              <a:gd name="T16" fmla="*/ 2147483647 w 57"/>
              <a:gd name="T17" fmla="*/ 2147483647 h 252"/>
              <a:gd name="T18" fmla="*/ 2147483647 w 57"/>
              <a:gd name="T19" fmla="*/ 2147483647 h 252"/>
              <a:gd name="T20" fmla="*/ 2147483647 w 57"/>
              <a:gd name="T21" fmla="*/ 2147483647 h 252"/>
              <a:gd name="T22" fmla="*/ 2147483647 w 57"/>
              <a:gd name="T23" fmla="*/ 2147483647 h 252"/>
              <a:gd name="T24" fmla="*/ 2147483647 w 57"/>
              <a:gd name="T25" fmla="*/ 2147483647 h 252"/>
              <a:gd name="T26" fmla="*/ 2147483647 w 57"/>
              <a:gd name="T27" fmla="*/ 2147483647 h 252"/>
              <a:gd name="T28" fmla="*/ 2147483647 w 57"/>
              <a:gd name="T29" fmla="*/ 2147483647 h 252"/>
              <a:gd name="T30" fmla="*/ 2147483647 w 57"/>
              <a:gd name="T31" fmla="*/ 2147483647 h 252"/>
              <a:gd name="T32" fmla="*/ 2147483647 w 57"/>
              <a:gd name="T33" fmla="*/ 2147483647 h 252"/>
              <a:gd name="T34" fmla="*/ 2147483647 w 57"/>
              <a:gd name="T35" fmla="*/ 2147483647 h 252"/>
              <a:gd name="T36" fmla="*/ 2147483647 w 57"/>
              <a:gd name="T37" fmla="*/ 2147483647 h 252"/>
              <a:gd name="T38" fmla="*/ 2147483647 w 57"/>
              <a:gd name="T39" fmla="*/ 2147483647 h 252"/>
              <a:gd name="T40" fmla="*/ 2147483647 w 57"/>
              <a:gd name="T41" fmla="*/ 2147483647 h 252"/>
              <a:gd name="T42" fmla="*/ 2147483647 w 57"/>
              <a:gd name="T43" fmla="*/ 2147483647 h 252"/>
              <a:gd name="T44" fmla="*/ 2147483647 w 57"/>
              <a:gd name="T45" fmla="*/ 0 h 252"/>
              <a:gd name="T46" fmla="*/ 2147483647 w 57"/>
              <a:gd name="T47" fmla="*/ 2147483647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lIns="91261" tIns="45631" rIns="91261" bIns="45631"/>
          <a:lstStyle/>
          <a:p>
            <a:pPr eaLnBrk="0" hangingPunct="0"/>
            <a:endParaRPr lang="en-US">
              <a:solidFill>
                <a:srgbClr val="FFFFCC"/>
              </a:solidFill>
              <a:latin typeface="Arial" charset="0"/>
            </a:endParaRPr>
          </a:p>
        </p:txBody>
      </p:sp>
      <p:grpSp>
        <p:nvGrpSpPr>
          <p:cNvPr id="13324" name="Group 12"/>
          <p:cNvGrpSpPr>
            <a:grpSpLocks/>
          </p:cNvGrpSpPr>
          <p:nvPr/>
        </p:nvGrpSpPr>
        <p:grpSpPr bwMode="auto">
          <a:xfrm>
            <a:off x="63500" y="153988"/>
            <a:ext cx="3435350" cy="520700"/>
            <a:chOff x="40" y="97"/>
            <a:chExt cx="2164" cy="328"/>
          </a:xfrm>
        </p:grpSpPr>
        <p:sp>
          <p:nvSpPr>
            <p:cNvPr id="13334" name="Freeform 13"/>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5" name="Freeform 14"/>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6" name="Freeform 15"/>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7" name="Freeform 16"/>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8" name="Freeform 17"/>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grpSp>
        <p:nvGrpSpPr>
          <p:cNvPr id="13325" name="Group 18"/>
          <p:cNvGrpSpPr>
            <a:grpSpLocks/>
          </p:cNvGrpSpPr>
          <p:nvPr/>
        </p:nvGrpSpPr>
        <p:grpSpPr bwMode="auto">
          <a:xfrm>
            <a:off x="5646738" y="153988"/>
            <a:ext cx="3435350" cy="552450"/>
            <a:chOff x="3557" y="97"/>
            <a:chExt cx="2164" cy="348"/>
          </a:xfrm>
        </p:grpSpPr>
        <p:sp>
          <p:nvSpPr>
            <p:cNvPr id="13329" name="Freeform 19"/>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0" name="Freeform 20"/>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1" name="Freeform 21"/>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2" name="Freeform 22"/>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sp>
          <p:nvSpPr>
            <p:cNvPr id="13333" name="Freeform 23"/>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pPr eaLnBrk="0" hangingPunct="0"/>
              <a:endParaRPr lang="en-US">
                <a:solidFill>
                  <a:srgbClr val="FFFFCC"/>
                </a:solidFill>
                <a:latin typeface="Arial" charset="0"/>
              </a:endParaRPr>
            </a:p>
          </p:txBody>
        </p:sp>
      </p:grpSp>
      <p:sp>
        <p:nvSpPr>
          <p:cNvPr id="172056" name="Rectangle 24"/>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7" name="Rectangle 25"/>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a:defRPr/>
            </a:pPr>
            <a:endParaRPr lang="en-US">
              <a:solidFill>
                <a:srgbClr val="FFFFCC"/>
              </a:solidFill>
              <a:latin typeface="Times New Roman"/>
            </a:endParaRPr>
          </a:p>
        </p:txBody>
      </p:sp>
      <p:sp>
        <p:nvSpPr>
          <p:cNvPr id="172058" name="Rectangle 26"/>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261" tIns="45631" rIns="91261" bIns="45631" numCol="1" anchor="t" anchorCtr="0" compatLnSpc="1">
            <a:prstTxWarp prst="textNoShape">
              <a:avLst/>
            </a:prstTxWarp>
          </a:bodyPr>
          <a:lstStyle>
            <a:lvl1pPr algn="r" eaLnBrk="1" hangingPunct="1">
              <a:defRPr sz="1400">
                <a:latin typeface="Times New Roman" charset="0"/>
              </a:defRPr>
            </a:lvl1pPr>
          </a:lstStyle>
          <a:p>
            <a:pPr>
              <a:defRPr/>
            </a:pPr>
            <a:fld id="{CCFF6028-7C11-0E42-A501-CDE457604446}"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690883314"/>
      </p:ext>
    </p:extLst>
  </p:cSld>
  <p:clrMap bg1="dk2" tx1="lt1" bg2="dk1"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Times New Roman" charset="0"/>
        </a:defRPr>
      </a:lvl6pPr>
      <a:lvl7pPr marL="912690" algn="ctr" rtl="0" fontAlgn="base">
        <a:spcBef>
          <a:spcPct val="0"/>
        </a:spcBef>
        <a:spcAft>
          <a:spcPct val="0"/>
        </a:spcAft>
        <a:defRPr sz="4400">
          <a:solidFill>
            <a:schemeClr val="tx2"/>
          </a:solidFill>
          <a:latin typeface="Times New Roman" charset="0"/>
        </a:defRPr>
      </a:lvl7pPr>
      <a:lvl8pPr marL="1369016" algn="ctr" rtl="0" fontAlgn="base">
        <a:spcBef>
          <a:spcPct val="0"/>
        </a:spcBef>
        <a:spcAft>
          <a:spcPct val="0"/>
        </a:spcAft>
        <a:defRPr sz="4400">
          <a:solidFill>
            <a:schemeClr val="tx2"/>
          </a:solidFill>
          <a:latin typeface="Times New Roman" charset="0"/>
        </a:defRPr>
      </a:lvl8pPr>
      <a:lvl9pPr marL="1825374" algn="ctr" rtl="0" fontAlgn="base">
        <a:spcBef>
          <a:spcPct val="0"/>
        </a:spcBef>
        <a:spcAft>
          <a:spcPct val="0"/>
        </a:spcAft>
        <a:defRPr sz="4400">
          <a:solidFill>
            <a:schemeClr val="tx2"/>
          </a:solidFill>
          <a:latin typeface="Times New Roman" charset="0"/>
        </a:defRPr>
      </a:lvl9pPr>
    </p:titleStyle>
    <p:bodyStyle>
      <a:lvl1pPr marL="342254" indent="-342254" algn="l" rtl="0" eaLnBrk="0" fontAlgn="base" hangingPunct="0">
        <a:spcBef>
          <a:spcPct val="20000"/>
        </a:spcBef>
        <a:spcAft>
          <a:spcPct val="0"/>
        </a:spcAft>
        <a:buSzPct val="75000"/>
        <a:buFont typeface="Wingdings" charset="0"/>
        <a:buChar char="v"/>
        <a:defRPr sz="3200">
          <a:solidFill>
            <a:schemeClr val="tx1"/>
          </a:solidFill>
          <a:latin typeface="Arial"/>
          <a:ea typeface="ＭＳ Ｐゴシック" charset="0"/>
          <a:cs typeface="Arial"/>
        </a:defRPr>
      </a:lvl1pPr>
      <a:lvl2pPr marL="741546" indent="-285218" algn="l" rtl="0" eaLnBrk="0" fontAlgn="base" hangingPunct="0">
        <a:spcBef>
          <a:spcPct val="20000"/>
        </a:spcBef>
        <a:spcAft>
          <a:spcPct val="0"/>
        </a:spcAft>
        <a:buSzPct val="75000"/>
        <a:buFont typeface="Wingdings" charset="0"/>
        <a:buChar char="v"/>
        <a:defRPr sz="2800">
          <a:solidFill>
            <a:schemeClr val="tx1"/>
          </a:solidFill>
          <a:latin typeface="Arial"/>
          <a:ea typeface="ＭＳ Ｐゴシック" charset="-128"/>
          <a:cs typeface="Arial"/>
        </a:defRPr>
      </a:lvl2pPr>
      <a:lvl3pPr marL="1140839" indent="-228172" algn="l" rtl="0" eaLnBrk="0" fontAlgn="base" hangingPunct="0">
        <a:spcBef>
          <a:spcPct val="20000"/>
        </a:spcBef>
        <a:spcAft>
          <a:spcPct val="0"/>
        </a:spcAft>
        <a:buSzPct val="75000"/>
        <a:buFont typeface="Wingdings" charset="0"/>
        <a:buChar char="v"/>
        <a:defRPr sz="2400">
          <a:solidFill>
            <a:schemeClr val="tx1"/>
          </a:solidFill>
          <a:latin typeface="Arial"/>
          <a:ea typeface="ＭＳ Ｐゴシック" charset="-128"/>
          <a:cs typeface="Arial"/>
        </a:defRPr>
      </a:lvl3pPr>
      <a:lvl4pPr marL="159719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4pPr>
      <a:lvl5pPr marL="2053524" indent="-228172" algn="l" rtl="0" eaLnBrk="0" fontAlgn="base" hangingPunct="0">
        <a:spcBef>
          <a:spcPct val="20000"/>
        </a:spcBef>
        <a:spcAft>
          <a:spcPct val="0"/>
        </a:spcAft>
        <a:buSzPct val="75000"/>
        <a:buFont typeface="Wingdings" charset="0"/>
        <a:buChar char="v"/>
        <a:defRPr sz="2000">
          <a:solidFill>
            <a:schemeClr val="tx1"/>
          </a:solidFill>
          <a:latin typeface="Arial"/>
          <a:ea typeface="ＭＳ Ｐゴシック" charset="-128"/>
          <a:cs typeface="Arial"/>
        </a:defRPr>
      </a:lvl5pPr>
      <a:lvl6pPr marL="2509864"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6pPr>
      <a:lvl7pPr marL="2966212"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7pPr>
      <a:lvl8pPr marL="3422541"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8pPr>
      <a:lvl9pPr marL="3878893" indent="-228172" algn="l" rtl="0" fontAlgn="base">
        <a:spcBef>
          <a:spcPct val="20000"/>
        </a:spcBef>
        <a:spcAft>
          <a:spcPct val="0"/>
        </a:spcAft>
        <a:buSzPct val="75000"/>
        <a:buFont typeface="Wingdings" charset="2"/>
        <a:buChar char="v"/>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7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3.xml"/><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34.xml"/><Relationship Id="rId5" Type="http://schemas.openxmlformats.org/officeDocument/2006/relationships/image" Target="../media/image20.jpeg"/><Relationship Id="rId4" Type="http://schemas.openxmlformats.org/officeDocument/2006/relationships/image" Target="../media/image19.jpeg"/></Relationships>
</file>

<file path=ppt/slides/_rels/slide10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5.xml"/><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6.xml"/><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7.xml"/><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8.xml"/><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0.xml"/><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1.xml"/><Relationship Id="rId1" Type="http://schemas.openxmlformats.org/officeDocument/2006/relationships/slideLayout" Target="../slideLayouts/slideLayout51.xml"/></Relationships>
</file>

<file path=ppt/slides/_rels/slide10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5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7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3.xml"/><Relationship Id="rId1" Type="http://schemas.openxmlformats.org/officeDocument/2006/relationships/slideLayout" Target="../slideLayouts/slideLayout51.xml"/></Relationships>
</file>

<file path=ppt/slides/_rels/slide11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51.xml"/></Relationships>
</file>

<file path=ppt/slides/_rels/slide11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5.xml"/><Relationship Id="rId1" Type="http://schemas.openxmlformats.org/officeDocument/2006/relationships/slideLayout" Target="../slideLayouts/slideLayout51.xml"/></Relationships>
</file>

<file path=ppt/slides/_rels/slide11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96.xml"/><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2.jpeg"/><Relationship Id="rId1" Type="http://schemas.openxmlformats.org/officeDocument/2006/relationships/slideLayout" Target="../slideLayouts/slideLayout4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7.xml"/><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8.xml"/><Relationship Id="rId1" Type="http://schemas.openxmlformats.org/officeDocument/2006/relationships/slideLayout" Target="../slideLayouts/slideLayout34.xml"/><Relationship Id="rId5" Type="http://schemas.openxmlformats.org/officeDocument/2006/relationships/image" Target="../media/image20.jpeg"/><Relationship Id="rId4" Type="http://schemas.openxmlformats.org/officeDocument/2006/relationships/image" Target="../media/image19.jpeg"/></Relationships>
</file>

<file path=ppt/slides/_rels/slide11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9.xml"/><Relationship Id="rId1" Type="http://schemas.openxmlformats.org/officeDocument/2006/relationships/slideLayout" Target="../slideLayouts/slideLayout151.xml"/></Relationships>
</file>

<file path=ppt/slides/_rels/slide11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0.xml"/><Relationship Id="rId1" Type="http://schemas.openxmlformats.org/officeDocument/2006/relationships/slideLayout" Target="../slideLayouts/slideLayout151.xml"/></Relationships>
</file>

<file path=ppt/slides/_rels/slide11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1.xml"/><Relationship Id="rId1" Type="http://schemas.openxmlformats.org/officeDocument/2006/relationships/slideLayout" Target="../slideLayouts/slideLayout15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7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2.xml"/><Relationship Id="rId1" Type="http://schemas.openxmlformats.org/officeDocument/2006/relationships/slideLayout" Target="../slideLayouts/slideLayout151.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3.xml"/><Relationship Id="rId1" Type="http://schemas.openxmlformats.org/officeDocument/2006/relationships/slideLayout" Target="../slideLayouts/slideLayout151.xml"/></Relationships>
</file>

<file path=ppt/slides/_rels/slide12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4.xml"/><Relationship Id="rId1" Type="http://schemas.openxmlformats.org/officeDocument/2006/relationships/slideLayout" Target="../slideLayouts/slideLayout151.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151.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6.xml"/><Relationship Id="rId1" Type="http://schemas.openxmlformats.org/officeDocument/2006/relationships/slideLayout" Target="../slideLayouts/slideLayout151.xml"/></Relationships>
</file>

<file path=ppt/slides/_rels/slide12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7.xml"/><Relationship Id="rId1" Type="http://schemas.openxmlformats.org/officeDocument/2006/relationships/slideLayout" Target="../slideLayouts/slideLayout151.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8.xml"/><Relationship Id="rId1" Type="http://schemas.openxmlformats.org/officeDocument/2006/relationships/slideLayout" Target="../slideLayouts/slideLayout151.xml"/></Relationships>
</file>

<file path=ppt/slides/_rels/slide12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09.xml"/><Relationship Id="rId1" Type="http://schemas.openxmlformats.org/officeDocument/2006/relationships/slideLayout" Target="../slideLayouts/slideLayout151.xml"/></Relationships>
</file>

<file path=ppt/slides/_rels/slide12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0.xml"/><Relationship Id="rId1" Type="http://schemas.openxmlformats.org/officeDocument/2006/relationships/slideLayout" Target="../slideLayouts/slideLayout151.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1.xml"/><Relationship Id="rId1" Type="http://schemas.openxmlformats.org/officeDocument/2006/relationships/slideLayout" Target="../slideLayouts/slideLayout15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97.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2.xml"/><Relationship Id="rId1" Type="http://schemas.openxmlformats.org/officeDocument/2006/relationships/slideLayout" Target="../slideLayouts/slideLayout151.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3.xml"/><Relationship Id="rId1" Type="http://schemas.openxmlformats.org/officeDocument/2006/relationships/slideLayout" Target="../slideLayouts/slideLayout151.xml"/></Relationships>
</file>

<file path=ppt/slides/_rels/slide13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4.xml"/><Relationship Id="rId1" Type="http://schemas.openxmlformats.org/officeDocument/2006/relationships/slideLayout" Target="../slideLayouts/slideLayout151.xml"/></Relationships>
</file>

<file path=ppt/slides/_rels/slide1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5.xml"/><Relationship Id="rId1" Type="http://schemas.openxmlformats.org/officeDocument/2006/relationships/slideLayout" Target="../slideLayouts/slideLayout151.xml"/></Relationships>
</file>

<file path=ppt/slides/_rels/slide13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6.xml"/><Relationship Id="rId1" Type="http://schemas.openxmlformats.org/officeDocument/2006/relationships/slideLayout" Target="../slideLayouts/slideLayout151.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7.xml"/><Relationship Id="rId1" Type="http://schemas.openxmlformats.org/officeDocument/2006/relationships/slideLayout" Target="../slideLayouts/slideLayout151.xml"/></Relationships>
</file>

<file path=ppt/slides/_rels/slide13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2.jpeg"/><Relationship Id="rId1" Type="http://schemas.openxmlformats.org/officeDocument/2006/relationships/slideLayout" Target="../slideLayouts/slideLayout45.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3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9.xml"/><Relationship Id="rId1" Type="http://schemas.openxmlformats.org/officeDocument/2006/relationships/slideLayout" Target="../slideLayouts/slideLayout12.xml"/><Relationship Id="rId5" Type="http://schemas.openxmlformats.org/officeDocument/2006/relationships/image" Target="../media/image116.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7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0.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1.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2.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3.xml"/><Relationship Id="rId1" Type="http://schemas.openxmlformats.org/officeDocument/2006/relationships/slideLayout" Target="../slideLayouts/slideLayout18.xml"/></Relationships>
</file>

<file path=ppt/slides/_rels/slide14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4.xml"/><Relationship Id="rId1" Type="http://schemas.openxmlformats.org/officeDocument/2006/relationships/slideLayout" Target="../slideLayouts/slideLayout18.xml"/></Relationships>
</file>

<file path=ppt/slides/_rels/slide14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5.xml"/><Relationship Id="rId1" Type="http://schemas.openxmlformats.org/officeDocument/2006/relationships/slideLayout" Target="../slideLayouts/slideLayout18.xml"/></Relationships>
</file>

<file path=ppt/slides/_rels/slide14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6.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7.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8.xml"/><Relationship Id="rId1" Type="http://schemas.openxmlformats.org/officeDocument/2006/relationships/slideLayout" Target="../slideLayouts/slideLayout18.xml"/></Relationships>
</file>

<file path=ppt/slides/_rels/slide14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5.xml"/><Relationship Id="rId1" Type="http://schemas.openxmlformats.org/officeDocument/2006/relationships/slideLayout" Target="../slideLayouts/slideLayout17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5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0.xml"/><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2.jpeg"/><Relationship Id="rId1" Type="http://schemas.openxmlformats.org/officeDocument/2006/relationships/slideLayout" Target="../slideLayouts/slideLayout1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5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56.xml"/></Relationships>
</file>

<file path=ppt/slides/_rels/slide15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2.xml"/><Relationship Id="rId1" Type="http://schemas.openxmlformats.org/officeDocument/2006/relationships/slideLayout" Target="../slideLayouts/slideLayout17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33.xml"/><Relationship Id="rId1" Type="http://schemas.openxmlformats.org/officeDocument/2006/relationships/slideLayout" Target="../slideLayouts/slideLayout17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34.xml"/><Relationship Id="rId1" Type="http://schemas.openxmlformats.org/officeDocument/2006/relationships/slideLayout" Target="../slideLayouts/slideLayout17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5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35.xml"/><Relationship Id="rId1" Type="http://schemas.openxmlformats.org/officeDocument/2006/relationships/slideLayout" Target="../slideLayouts/slideLayout17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5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6.xml"/><Relationship Id="rId1" Type="http://schemas.openxmlformats.org/officeDocument/2006/relationships/slideLayout" Target="../slideLayouts/slideLayout19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67.xml"/><Relationship Id="rId5" Type="http://schemas.openxmlformats.org/officeDocument/2006/relationships/image" Target="../media/image20.jpeg"/><Relationship Id="rId4" Type="http://schemas.openxmlformats.org/officeDocument/2006/relationships/image" Target="../media/image19.jpeg"/></Relationships>
</file>

<file path=ppt/slides/_rels/slide160.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7.xml"/><Relationship Id="rId1" Type="http://schemas.openxmlformats.org/officeDocument/2006/relationships/slideLayout" Target="../slideLayouts/slideLayout17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1.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38.xml"/><Relationship Id="rId1" Type="http://schemas.openxmlformats.org/officeDocument/2006/relationships/slideLayout" Target="../slideLayouts/slideLayout17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9.xml"/><Relationship Id="rId1" Type="http://schemas.openxmlformats.org/officeDocument/2006/relationships/slideLayout" Target="../slideLayouts/slideLayout67.xml"/><Relationship Id="rId5" Type="http://schemas.openxmlformats.org/officeDocument/2006/relationships/image" Target="../media/image20.jpeg"/><Relationship Id="rId4" Type="http://schemas.openxmlformats.org/officeDocument/2006/relationships/image" Target="../media/image19.jpeg"/></Relationships>
</file>

<file path=ppt/slides/_rels/slide16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0.xml"/><Relationship Id="rId1" Type="http://schemas.openxmlformats.org/officeDocument/2006/relationships/slideLayout" Target="../slideLayouts/slideLayout67.xml"/></Relationships>
</file>

<file path=ppt/slides/_rels/slide16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1.xml"/><Relationship Id="rId1" Type="http://schemas.openxmlformats.org/officeDocument/2006/relationships/slideLayout" Target="../slideLayouts/slideLayout67.xml"/></Relationships>
</file>

<file path=ppt/slides/_rels/slide16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2.xml"/><Relationship Id="rId1" Type="http://schemas.openxmlformats.org/officeDocument/2006/relationships/slideLayout" Target="../slideLayouts/slideLayout67.xml"/></Relationships>
</file>

<file path=ppt/slides/_rels/slide16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3.xml"/><Relationship Id="rId1" Type="http://schemas.openxmlformats.org/officeDocument/2006/relationships/slideLayout" Target="../slideLayouts/slideLayout67.xml"/></Relationships>
</file>

<file path=ppt/slides/_rels/slide16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4.xml"/><Relationship Id="rId1" Type="http://schemas.openxmlformats.org/officeDocument/2006/relationships/slideLayout" Target="../slideLayouts/slideLayout67.xml"/></Relationships>
</file>

<file path=ppt/slides/_rels/slide1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5.xml"/><Relationship Id="rId1" Type="http://schemas.openxmlformats.org/officeDocument/2006/relationships/slideLayout" Target="../slideLayouts/slideLayout67.xml"/></Relationships>
</file>

<file path=ppt/slides/_rels/slide16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6.xml"/><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17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47.xml"/><Relationship Id="rId1" Type="http://schemas.openxmlformats.org/officeDocument/2006/relationships/slideLayout" Target="../slideLayouts/slideLayout67.xml"/></Relationships>
</file>

<file path=ppt/slides/_rels/slide1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48.xml"/><Relationship Id="rId1" Type="http://schemas.openxmlformats.org/officeDocument/2006/relationships/slideLayout" Target="../slideLayouts/slideLayout67.xml"/></Relationships>
</file>

<file path=ppt/slides/_rels/slide17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49.xml"/><Relationship Id="rId1" Type="http://schemas.openxmlformats.org/officeDocument/2006/relationships/slideLayout" Target="../slideLayouts/slideLayout67.xml"/></Relationships>
</file>

<file path=ppt/slides/_rels/slide17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0.xml"/><Relationship Id="rId1" Type="http://schemas.openxmlformats.org/officeDocument/2006/relationships/slideLayout" Target="../slideLayouts/slideLayout6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51.xml"/><Relationship Id="rId1" Type="http://schemas.openxmlformats.org/officeDocument/2006/relationships/slideLayout" Target="../slideLayouts/slideLayout6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2.xml"/><Relationship Id="rId1" Type="http://schemas.openxmlformats.org/officeDocument/2006/relationships/slideLayout" Target="../slideLayouts/slideLayout67.xml"/></Relationships>
</file>

<file path=ppt/slides/_rels/slide176.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3.xml"/><Relationship Id="rId1" Type="http://schemas.openxmlformats.org/officeDocument/2006/relationships/slideLayout" Target="../slideLayouts/slideLayout67.xml"/></Relationships>
</file>

<file path=ppt/slides/_rels/slide1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54.xml"/><Relationship Id="rId1" Type="http://schemas.openxmlformats.org/officeDocument/2006/relationships/slideLayout" Target="../slideLayouts/slideLayout67.xml"/></Relationships>
</file>

<file path=ppt/slides/_rels/slide17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55.xml"/><Relationship Id="rId1" Type="http://schemas.openxmlformats.org/officeDocument/2006/relationships/slideLayout" Target="../slideLayouts/slideLayout67.xml"/></Relationships>
</file>

<file path=ppt/slides/_rels/slide17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56.xml"/><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67.xml"/></Relationships>
</file>

<file path=ppt/slides/_rels/slide18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57.xml"/><Relationship Id="rId1" Type="http://schemas.openxmlformats.org/officeDocument/2006/relationships/slideLayout" Target="../slideLayouts/slideLayout67.xml"/></Relationships>
</file>

<file path=ppt/slides/_rels/slide181.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17.xml"/></Relationships>
</file>

<file path=ppt/slides/_rels/slide18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7.xml"/></Relationships>
</file>

<file path=ppt/slides/_rels/slide18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17.xml"/></Relationships>
</file>

<file path=ppt/slides/_rels/slide18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141.png"/><Relationship Id="rId4" Type="http://schemas.openxmlformats.org/officeDocument/2006/relationships/image" Target="../media/image140.jpeg"/></Relationships>
</file>

<file path=ppt/slides/_rels/slide18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58.xml"/><Relationship Id="rId1" Type="http://schemas.openxmlformats.org/officeDocument/2006/relationships/slideLayout" Target="../slideLayouts/slideLayout67.xml"/></Relationships>
</file>

<file path=ppt/slides/_rels/slide18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59.xml"/><Relationship Id="rId1" Type="http://schemas.openxmlformats.org/officeDocument/2006/relationships/slideLayout" Target="../slideLayouts/slideLayout67.xml"/></Relationships>
</file>

<file path=ppt/slides/_rels/slide18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0.xml"/><Relationship Id="rId1" Type="http://schemas.openxmlformats.org/officeDocument/2006/relationships/slideLayout" Target="../slideLayouts/slideLayout196.xml"/></Relationships>
</file>

<file path=ppt/slides/_rels/slide18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hyperlink" Target="http://www.bigbookmedia.com/" TargetMode="External"/><Relationship Id="rId1" Type="http://schemas.openxmlformats.org/officeDocument/2006/relationships/slideLayout" Target="../slideLayouts/slideLayout67.xml"/></Relationships>
</file>

<file path=ppt/slides/_rels/slide18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67.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61.xml"/><Relationship Id="rId1" Type="http://schemas.openxmlformats.org/officeDocument/2006/relationships/slideLayout" Target="../slideLayouts/slideLayout88.xml"/><Relationship Id="rId4" Type="http://schemas.openxmlformats.org/officeDocument/2006/relationships/image" Target="../media/image147.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67.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67.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84.xml"/><Relationship Id="rId5" Type="http://schemas.openxmlformats.org/officeDocument/2006/relationships/image" Target="../media/image13.sv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0.xml"/><Relationship Id="rId1" Type="http://schemas.openxmlformats.org/officeDocument/2006/relationships/slideLayout" Target="../slideLayouts/slideLayout89.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09.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04.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04.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12.xml"/></Relationships>
</file>

<file path=ppt/slides/_rels/slide4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27.xml"/><Relationship Id="rId1" Type="http://schemas.openxmlformats.org/officeDocument/2006/relationships/themeOverride" Target="../theme/themeOverride1.xml"/></Relationships>
</file>

<file path=ppt/slides/_rels/slide4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227.xml"/><Relationship Id="rId1" Type="http://schemas.openxmlformats.org/officeDocument/2006/relationships/themeOverride" Target="../theme/themeOverr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0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27.xml"/><Relationship Id="rId1" Type="http://schemas.openxmlformats.org/officeDocument/2006/relationships/themeOverride" Target="../theme/themeOverride3.xml"/><Relationship Id="rId4" Type="http://schemas.openxmlformats.org/officeDocument/2006/relationships/image" Target="../media/image43.jpeg"/></Relationships>
</file>

<file path=ppt/slides/_rels/slide5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0.xml"/><Relationship Id="rId1" Type="http://schemas.openxmlformats.org/officeDocument/2006/relationships/slideLayout" Target="../slideLayouts/slideLayout2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20.xml"/></Relationships>
</file>

<file path=ppt/slides/_rels/slide5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5.jpeg"/><Relationship Id="rId1" Type="http://schemas.openxmlformats.org/officeDocument/2006/relationships/slideLayout" Target="../slideLayouts/slideLayout123.xml"/><Relationship Id="rId4" Type="http://schemas.openxmlformats.org/officeDocument/2006/relationships/image" Target="../media/image46.jpeg"/></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4.xml"/><Relationship Id="rId1" Type="http://schemas.openxmlformats.org/officeDocument/2006/relationships/slideLayout" Target="../slideLayouts/slideLayout129.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29.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09.xml"/><Relationship Id="rId4" Type="http://schemas.openxmlformats.org/officeDocument/2006/relationships/image" Target="../media/image15.emf"/></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129.xml"/></Relationships>
</file>

<file path=ppt/slides/_rels/slide6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129.xml"/></Relationships>
</file>

<file path=ppt/slides/_rels/slide6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8.xml"/><Relationship Id="rId1" Type="http://schemas.openxmlformats.org/officeDocument/2006/relationships/slideLayout" Target="../slideLayouts/slideLayout129.xml"/></Relationships>
</file>

<file path=ppt/slides/_rels/slide6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129.xml"/></Relationships>
</file>

<file path=ppt/slides/_rels/slide6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29.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29.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2.xml"/><Relationship Id="rId1" Type="http://schemas.openxmlformats.org/officeDocument/2006/relationships/slideLayout" Target="../slideLayouts/slideLayout129.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3.xml"/><Relationship Id="rId1" Type="http://schemas.openxmlformats.org/officeDocument/2006/relationships/slideLayout" Target="../slideLayouts/slideLayout129.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4.xml"/><Relationship Id="rId1" Type="http://schemas.openxmlformats.org/officeDocument/2006/relationships/slideLayout" Target="../slideLayouts/slideLayout129.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12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6.xml"/><Relationship Id="rId1" Type="http://schemas.openxmlformats.org/officeDocument/2006/relationships/slideLayout" Target="../slideLayouts/slideLayout129.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129.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8.xml"/><Relationship Id="rId1" Type="http://schemas.openxmlformats.org/officeDocument/2006/relationships/slideLayout" Target="../slideLayouts/slideLayout129.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9.xml"/><Relationship Id="rId1" Type="http://schemas.openxmlformats.org/officeDocument/2006/relationships/slideLayout" Target="../slideLayouts/slideLayout129.xml"/></Relationships>
</file>

<file path=ppt/slides/_rels/slide7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3.xml"/></Relationships>
</file>

<file path=ppt/slides/_rels/slide7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2.jpeg"/><Relationship Id="rId1" Type="http://schemas.openxmlformats.org/officeDocument/2006/relationships/slideLayout" Target="../slideLayouts/slideLayout134.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63.jpeg"/><Relationship Id="rId1" Type="http://schemas.openxmlformats.org/officeDocument/2006/relationships/slideLayout" Target="../slideLayouts/slideLayout123.xml"/><Relationship Id="rId4" Type="http://schemas.openxmlformats.org/officeDocument/2006/relationships/image" Target="../media/image46.jpeg"/></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151.xml"/></Relationships>
</file>

<file path=ppt/slides/_rels/slide7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1.xml"/><Relationship Id="rId1" Type="http://schemas.openxmlformats.org/officeDocument/2006/relationships/slideLayout" Target="../slideLayouts/slideLayout151.xml"/></Relationships>
</file>

<file path=ppt/slides/_rels/slide7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2.xml"/><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151.xml"/></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151.xml"/></Relationships>
</file>

<file path=ppt/slides/_rels/slide8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151.xml"/></Relationships>
</file>

<file path=ppt/slides/_rels/slide8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6.xml"/><Relationship Id="rId1" Type="http://schemas.openxmlformats.org/officeDocument/2006/relationships/slideLayout" Target="../slideLayouts/slideLayout151.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151.xml"/></Relationships>
</file>

<file path=ppt/slides/_rels/slide8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8.xml"/><Relationship Id="rId1" Type="http://schemas.openxmlformats.org/officeDocument/2006/relationships/slideLayout" Target="../slideLayouts/slideLayout151.xml"/></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151.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151.xml"/></Relationships>
</file>

<file path=ppt/slides/_rels/slide8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151.xml"/></Relationships>
</file>

<file path=ppt/slides/_rels/slide8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2.xml"/><Relationship Id="rId1" Type="http://schemas.openxmlformats.org/officeDocument/2006/relationships/slideLayout" Target="../slideLayouts/slideLayout15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7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151.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4.xml"/><Relationship Id="rId1" Type="http://schemas.openxmlformats.org/officeDocument/2006/relationships/slideLayout" Target="../slideLayouts/slideLayout151.xml"/></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5.xml"/><Relationship Id="rId1" Type="http://schemas.openxmlformats.org/officeDocument/2006/relationships/slideLayout" Target="../slideLayouts/slideLayout151.xml"/></Relationships>
</file>

<file path=ppt/slides/_rels/slide9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6.xml"/><Relationship Id="rId1" Type="http://schemas.openxmlformats.org/officeDocument/2006/relationships/slideLayout" Target="../slideLayouts/slideLayout151.xml"/></Relationships>
</file>

<file path=ppt/slides/_rels/slide9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151.xml"/></Relationships>
</file>

<file path=ppt/slides/_rels/slide9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8.xml"/><Relationship Id="rId1" Type="http://schemas.openxmlformats.org/officeDocument/2006/relationships/slideLayout" Target="../slideLayouts/slideLayout151.xml"/></Relationships>
</file>

<file path=ppt/slides/_rels/slide9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9.xml"/><Relationship Id="rId1" Type="http://schemas.openxmlformats.org/officeDocument/2006/relationships/slideLayout" Target="../slideLayouts/slideLayout151.xml"/></Relationships>
</file>

<file path=ppt/slides/_rels/slide9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0.xml"/><Relationship Id="rId1" Type="http://schemas.openxmlformats.org/officeDocument/2006/relationships/slideLayout" Target="../slideLayouts/slideLayout15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6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9B2D50-DA03-40FA-B044-5B2E9CAD2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Controversy </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a:solidFill>
                  <a:srgbClr val="FFFFFF"/>
                </a:solidFill>
                <a:effectLst>
                  <a:glow rad="228600">
                    <a:srgbClr val="000000"/>
                  </a:glow>
                </a:effectLst>
                <a:latin typeface="Arial"/>
                <a:cs typeface="Arial"/>
              </a:rPr>
              <a:t>over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60-73</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92412" y="3434431"/>
            <a:ext cx="7959174"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Messianic identity of Jesus Christ is publicly opposed in preparation for His sacrifice for the nation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8" name="Rectangle 7">
            <a:extLst>
              <a:ext uri="{FF2B5EF4-FFF2-40B4-BE49-F238E27FC236}">
                <a16:creationId xmlns:a16="http://schemas.microsoft.com/office/drawing/2014/main" id="{106C07BE-8B61-4ED4-9331-FC9CCAB90E25}"/>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ea typeface="ＭＳ Ｐゴシック" charset="0"/>
                <a:cs typeface="Arial"/>
              </a:rPr>
              <a:t>Section summaries based on J. Dwight Pentecost, </a:t>
            </a:r>
            <a:r>
              <a:rPr lang="en-US" sz="1600" b="1" i="1" kern="0" dirty="0">
                <a:solidFill>
                  <a:srgbClr val="FFFFFF"/>
                </a:solidFill>
                <a:effectLst>
                  <a:outerShdw blurRad="38100" dist="38100" dir="2700000" algn="tl">
                    <a:srgbClr val="000000"/>
                  </a:outerShdw>
                </a:effectLst>
                <a:latin typeface="Arial"/>
                <a:ea typeface="ＭＳ Ｐゴシック" charset="0"/>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ea typeface="ＭＳ Ｐゴシック" charset="0"/>
                <a:cs typeface="Arial"/>
              </a:rPr>
              <a:t>  (Grand Rapids: Zondervan, 1981)</a:t>
            </a:r>
          </a:p>
        </p:txBody>
      </p:sp>
      <p:sp>
        <p:nvSpPr>
          <p:cNvPr id="2" name="Rectangle 1">
            <a:extLst>
              <a:ext uri="{FF2B5EF4-FFF2-40B4-BE49-F238E27FC236}">
                <a16:creationId xmlns:a16="http://schemas.microsoft.com/office/drawing/2014/main" id="{DCB96FBF-A271-BEF3-DDA9-4DFBFB39ECB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3B18FF-9DEE-ED7A-DE44-33A0FF1D6053}"/>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9D5AF578-1C78-1FEF-C75A-15CE51976DC0}"/>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F3E96682-2B81-E5FA-FC5D-DDC521157470}"/>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5304F748-49AA-2070-912F-F090E46917CC}"/>
              </a:ext>
            </a:extLst>
          </p:cNvPr>
          <p:cNvGrpSpPr/>
          <p:nvPr/>
        </p:nvGrpSpPr>
        <p:grpSpPr>
          <a:xfrm>
            <a:off x="575556" y="3933056"/>
            <a:ext cx="3996444" cy="2289740"/>
            <a:chOff x="575556" y="3933056"/>
            <a:chExt cx="3996444" cy="2289740"/>
          </a:xfrm>
        </p:grpSpPr>
        <p:sp>
          <p:nvSpPr>
            <p:cNvPr id="5" name="TextBox 4">
              <a:extLst>
                <a:ext uri="{FF2B5EF4-FFF2-40B4-BE49-F238E27FC236}">
                  <a16:creationId xmlns:a16="http://schemas.microsoft.com/office/drawing/2014/main" id="{1D8CD761-A290-5B23-0913-706EAE7EDDB4}"/>
                </a:ext>
              </a:extLst>
            </p:cNvPr>
            <p:cNvSpPr txBox="1"/>
            <p:nvPr/>
          </p:nvSpPr>
          <p:spPr>
            <a:xfrm>
              <a:off x="575556" y="4653136"/>
              <a:ext cx="3996444" cy="1569660"/>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Caused Joseph to return to Nazareth (when returning from Egypt)</a:t>
              </a:r>
            </a:p>
          </p:txBody>
        </p:sp>
        <p:cxnSp>
          <p:nvCxnSpPr>
            <p:cNvPr id="6" name="Connector: Elbow 5">
              <a:extLst>
                <a:ext uri="{FF2B5EF4-FFF2-40B4-BE49-F238E27FC236}">
                  <a16:creationId xmlns:a16="http://schemas.microsoft.com/office/drawing/2014/main" id="{60C8DD5C-9766-0B53-7D6E-841DAE628A7F}"/>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81300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5F5577-04B0-4E39-8215-2789C13B1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2. Power Over Nature</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68</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8:18, 23-27; Mark 4:35-41; Luke 8:22-25</a:t>
            </a:r>
          </a:p>
        </p:txBody>
      </p:sp>
      <p:sp>
        <p:nvSpPr>
          <p:cNvPr id="2" name="Rectangle 1">
            <a:extLst>
              <a:ext uri="{FF2B5EF4-FFF2-40B4-BE49-F238E27FC236}">
                <a16:creationId xmlns:a16="http://schemas.microsoft.com/office/drawing/2014/main" id="{D54CDB18-88D0-A9B7-D53C-69A0690D1FB6}"/>
              </a:ext>
            </a:extLst>
          </p:cNvPr>
          <p:cNvSpPr>
            <a:spLocks noChangeArrowheads="1"/>
          </p:cNvSpPr>
          <p:nvPr/>
        </p:nvSpPr>
        <p:spPr bwMode="auto">
          <a:xfrm>
            <a:off x="18634" y="3708365"/>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Jesus calms the Sea of Galilee as Lord over nature so His disciples would trust Him for everything until all creation submits to Him</a:t>
            </a:r>
          </a:p>
        </p:txBody>
      </p:sp>
    </p:spTree>
    <p:extLst>
      <p:ext uri="{BB962C8B-B14F-4D97-AF65-F5344CB8AC3E}">
        <p14:creationId xmlns:p14="http://schemas.microsoft.com/office/powerpoint/2010/main" val="11954114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4" y="4869160"/>
            <a:ext cx="8928100" cy="923293"/>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CALMS A STORM</a:t>
            </a:r>
          </a:p>
        </p:txBody>
      </p:sp>
      <p:sp>
        <p:nvSpPr>
          <p:cNvPr id="4" name="TextBox 3"/>
          <p:cNvSpPr txBox="1"/>
          <p:nvPr/>
        </p:nvSpPr>
        <p:spPr>
          <a:xfrm>
            <a:off x="215900" y="1989139"/>
            <a:ext cx="4147014" cy="1938956"/>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8:23-27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4:35-41</a:t>
            </a:r>
            <a:b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8:22-25</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5244908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99057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146137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299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26583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09643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54459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6326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65028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EC12C-3705-63BF-44A7-9C252C4AB49E}"/>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8E1C3FD9-05E3-3744-FDE7-C4B223A78128}"/>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1462A1EF-73B5-93D2-1B6C-E7F93ECF49A6}"/>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D402D6E4-8807-ED75-29C5-3BF060CA165B}"/>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40DBA374-A91D-FDB2-53B3-A4D5198B53FA}"/>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Wife, Herodias, left him for his brother Antipas</a:t>
              </a:r>
            </a:p>
          </p:txBody>
        </p:sp>
        <p:cxnSp>
          <p:nvCxnSpPr>
            <p:cNvPr id="6" name="Connector: Elbow 5">
              <a:extLst>
                <a:ext uri="{FF2B5EF4-FFF2-40B4-BE49-F238E27FC236}">
                  <a16:creationId xmlns:a16="http://schemas.microsoft.com/office/drawing/2014/main" id="{C490B59D-4B88-741D-0753-43E47B27E3F4}"/>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33570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21659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71758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388863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557725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E55FDE5-D6D2-46BD-8854-E96A91064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3. Power Over Demons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69</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8:28-34; Mark 5:1-20; Luke 8:26-39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23354" y="3885869"/>
            <a:ext cx="8715933"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As Israel's leaders oppose Him, Jesus proves His authority over Satan by showing authority over demons that controlled pigs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5226426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a:extLst>
              <a:ext uri="{FF2B5EF4-FFF2-40B4-BE49-F238E27FC236}">
                <a16:creationId xmlns:a16="http://schemas.microsoft.com/office/drawing/2014/main" id="{9C679E96-C84D-EF4D-BF9C-C24F46965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4" y="5107867"/>
            <a:ext cx="8928100" cy="769405"/>
          </a:xfrm>
          <a:prstGeom prst="rect">
            <a:avLst/>
          </a:prstGeom>
          <a:noFill/>
        </p:spPr>
        <p:txBody>
          <a:bodyPr wrap="squar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JESUS DELIVERS A WILD MAN</a:t>
            </a:r>
          </a:p>
        </p:txBody>
      </p:sp>
      <p:sp>
        <p:nvSpPr>
          <p:cNvPr id="4" name="TextBox 3"/>
          <p:cNvSpPr txBox="1"/>
          <p:nvPr/>
        </p:nvSpPr>
        <p:spPr>
          <a:xfrm>
            <a:off x="179512" y="3026853"/>
            <a:ext cx="4150420" cy="1938956"/>
          </a:xfrm>
          <a:prstGeom prst="rect">
            <a:avLst/>
          </a:prstGeom>
          <a:noFill/>
        </p:spPr>
        <p:txBody>
          <a:bodyPr wrap="none" lIns="91403" tIns="45702" rIns="91403" bIns="45702">
            <a:spAutoFit/>
          </a:bodyPr>
          <a:lstStyle/>
          <a:p>
            <a:pPr lvl="0" defTabSz="914400" eaLnBrk="0" fontAlgn="base" hangingPunct="0">
              <a:spcBef>
                <a:spcPct val="0"/>
              </a:spcBef>
              <a:spcAft>
                <a:spcPct val="0"/>
              </a:spcAft>
              <a:defRPr/>
            </a:pPr>
            <a:r>
              <a:rPr lang="de-DE" sz="4000" b="1" kern="0">
                <a:solidFill>
                  <a:srgbClr val="FFFFFF"/>
                </a:solidFill>
                <a:effectLst>
                  <a:glow rad="228600">
                    <a:schemeClr val="accent4">
                      <a:satMod val="175000"/>
                      <a:alpha val="78229"/>
                    </a:schemeClr>
                  </a:glow>
                  <a:outerShdw blurRad="38100" dist="38100" dir="2700000" algn="tl">
                    <a:srgbClr val="000000"/>
                  </a:outerShdw>
                </a:effectLst>
                <a:ea typeface="ＭＳ Ｐゴシック" charset="0"/>
                <a:cs typeface="Arial"/>
              </a:rPr>
              <a:t>Matthew 8:28-34</a:t>
            </a:r>
            <a:br>
              <a:rPr lang="de-DE" sz="4000" b="1" i="1" kern="0">
                <a:solidFill>
                  <a:srgbClr val="FFFFFF"/>
                </a:solidFill>
                <a:effectLst>
                  <a:glow rad="228600">
                    <a:schemeClr val="accent4">
                      <a:satMod val="175000"/>
                      <a:alpha val="78229"/>
                    </a:schemeClr>
                  </a:glow>
                  <a:outerShdw blurRad="38100" dist="38100" dir="2700000" algn="tl">
                    <a:srgbClr val="000000"/>
                  </a:outerShdw>
                </a:effectLst>
                <a:ea typeface="ＭＳ Ｐゴシック" charset="0"/>
                <a:cs typeface="Arial"/>
              </a:rPr>
            </a:br>
            <a:r>
              <a:rPr kumimoji="0" lang="en-US" sz="4000" b="1" i="0" u="none" strike="noStrike" kern="1200" cap="none" spc="0" normalizeH="0" baseline="0" noProof="0" dirty="0">
                <a:ln>
                  <a:noFill/>
                </a:ln>
                <a:solidFill>
                  <a:srgbClr val="FFFFFF"/>
                </a:solidFill>
                <a:effectLst>
                  <a:glow rad="228600">
                    <a:schemeClr val="accent4">
                      <a:satMod val="175000"/>
                      <a:alpha val="78229"/>
                    </a:schemeClr>
                  </a:glow>
                  <a:outerShdw blurRad="50800" dist="88900" dir="2700000" algn="tl" rotWithShape="0">
                    <a:srgbClr val="000000"/>
                  </a:outerShdw>
                </a:effectLst>
                <a:uLnTx/>
                <a:uFillTx/>
                <a:latin typeface="Arial" charset="0"/>
                <a:ea typeface="ＭＳ Ｐゴシック" charset="0"/>
              </a:rPr>
              <a:t>Mark 5:1-20</a:t>
            </a:r>
            <a:br>
              <a:rPr kumimoji="0" lang="en-US" sz="4000" b="1" i="0" u="none" strike="noStrike" kern="1200" cap="none" spc="0" normalizeH="0" baseline="0" noProof="0" dirty="0">
                <a:ln>
                  <a:noFill/>
                </a:ln>
                <a:solidFill>
                  <a:srgbClr val="FFFFFF"/>
                </a:solidFill>
                <a:effectLst>
                  <a:glow rad="228600">
                    <a:schemeClr val="accent4">
                      <a:satMod val="175000"/>
                      <a:alpha val="78229"/>
                    </a:schemeClr>
                  </a:glow>
                  <a:outerShdw blurRad="50800" dist="88900" dir="2700000" algn="tl" rotWithShape="0">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glow rad="228600">
                    <a:schemeClr val="accent4">
                      <a:satMod val="175000"/>
                      <a:alpha val="78229"/>
                    </a:schemeClr>
                  </a:glow>
                  <a:outerShdw blurRad="50800" dist="88900" dir="2700000" algn="tl" rotWithShape="0">
                    <a:srgbClr val="000000"/>
                  </a:outerShdw>
                </a:effectLst>
                <a:uLnTx/>
                <a:uFillTx/>
                <a:latin typeface="Arial" charset="0"/>
                <a:ea typeface="ＭＳ Ｐゴシック" charset="0"/>
              </a:rPr>
              <a:t>Luke 8:26-29</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6228184" y="178188"/>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60050654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05AE2F1A-E145-9241-A094-CB78D6882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48967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9B151925-44B7-A648-9ACD-7A8A1BDE1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66740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FF081FD-BC4D-164C-9FEC-7942989E39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670352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53F87-6BB2-DBF7-7BD9-CB50EDEB62BA}"/>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75C28660-5D69-3E9B-84BA-80F6006AB520}"/>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B4F4CE66-40BE-F46D-B10F-7964AE3555FF}"/>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E56153B3-D4CF-EE48-0EBD-2BE372AD3AB0}"/>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83CC7041-D9C7-350A-FD97-DFFFDA8175A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8E42E08-F6C1-A999-BE54-DC362D064BA5}"/>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Married his brother's wife, Herodias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Executed John the Baptist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Presided over Jesus’ trial</a:t>
              </a:r>
            </a:p>
          </p:txBody>
        </p:sp>
      </p:grpSp>
    </p:spTree>
    <p:extLst>
      <p:ext uri="{BB962C8B-B14F-4D97-AF65-F5344CB8AC3E}">
        <p14:creationId xmlns:p14="http://schemas.microsoft.com/office/powerpoint/2010/main" val="1572916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3A552B63-E645-D548-A1B6-25644E59A6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443813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16FC6A67-18A7-9E41-A2FF-350BF5FA94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80488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0736BDE7-6ED2-3548-97B5-6350F65869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19093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0C1C5DF2-CBA2-D840-AB6A-C2D50E56B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27832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B3442DD2-1641-6F4A-A5AF-E5AE0C02A7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41845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8A02FA45-2FB0-634D-8395-34252DD12B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67713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B3AF17E8-C39C-8446-9D7E-654E80467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978818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ABCE9030-F59F-4D48-9CC3-6BFE85487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49819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5F453802-AC94-2047-A6C6-9B7A0B83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7743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0294C2C3-0EE4-854E-9C0C-94A97FE539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95497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058E8-772D-AF5F-F0A7-EEB088365F95}"/>
            </a:ext>
          </a:extLst>
        </p:cNvPr>
        <p:cNvGrpSpPr/>
        <p:nvPr/>
      </p:nvGrpSpPr>
      <p:grpSpPr>
        <a:xfrm>
          <a:off x="0" y="0"/>
          <a:ext cx="0" cy="0"/>
          <a:chOff x="0" y="0"/>
          <a:chExt cx="0" cy="0"/>
        </a:xfrm>
      </p:grpSpPr>
      <p:pic>
        <p:nvPicPr>
          <p:cNvPr id="102401" name="Picture 4" descr="Herod's Map">
            <a:extLst>
              <a:ext uri="{FF2B5EF4-FFF2-40B4-BE49-F238E27FC236}">
                <a16:creationId xmlns:a16="http://schemas.microsoft.com/office/drawing/2014/main" id="{74E28336-6DD2-B921-B59A-869C716842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43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Text Box 1026">
            <a:extLst>
              <a:ext uri="{FF2B5EF4-FFF2-40B4-BE49-F238E27FC236}">
                <a16:creationId xmlns:a16="http://schemas.microsoft.com/office/drawing/2014/main" id="{C2878038-4EA6-3E02-68E9-82CEEA01DCC5}"/>
              </a:ext>
            </a:extLst>
          </p:cNvPr>
          <p:cNvSpPr txBox="1">
            <a:spLocks noChangeArrowheads="1"/>
          </p:cNvSpPr>
          <p:nvPr/>
        </p:nvSpPr>
        <p:spPr bwMode="auto">
          <a:xfrm>
            <a:off x="5334000" y="6505599"/>
            <a:ext cx="3810000" cy="307777"/>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Beitzel, </a:t>
            </a:r>
            <a:r>
              <a:rPr kumimoji="0" lang="en-US" altLang="zh-CN" sz="1400" b="0" i="1"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Moody Atlas of Bible Lands,</a:t>
            </a:r>
            <a:r>
              <a:rPr kumimoji="0" lang="en-US" altLang="zh-CN"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 ed. 1</a:t>
            </a:r>
            <a:endParaRPr kumimoji="0" lang="en-US" sz="11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endParaRPr>
          </a:p>
        </p:txBody>
      </p:sp>
      <p:sp>
        <p:nvSpPr>
          <p:cNvPr id="80901" name="Rectangle 1029">
            <a:extLst>
              <a:ext uri="{FF2B5EF4-FFF2-40B4-BE49-F238E27FC236}">
                <a16:creationId xmlns:a16="http://schemas.microsoft.com/office/drawing/2014/main" id="{72B5A93E-D89C-A27F-1C62-461CB0E14542}"/>
              </a:ext>
            </a:extLst>
          </p:cNvPr>
          <p:cNvSpPr>
            <a:spLocks noGrp="1" noRot="1" noChangeArrowheads="1"/>
          </p:cNvSpPr>
          <p:nvPr>
            <p:ph type="title" idx="4294967295"/>
          </p:nvPr>
        </p:nvSpPr>
        <p:spPr>
          <a:xfrm>
            <a:off x="1908175" y="-26988"/>
            <a:ext cx="6192838" cy="792163"/>
          </a:xfrm>
          <a:solidFill>
            <a:schemeClr val="bg2"/>
          </a:solidFill>
        </p:spPr>
        <p:txBody>
          <a:bodyPr/>
          <a:lstStyle/>
          <a:p>
            <a:pPr eaLnBrk="1" hangingPunct="1">
              <a:defRPr/>
            </a:pPr>
            <a:r>
              <a:rPr lang="en-US"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Herod</a:t>
            </a:r>
            <a:r>
              <a:rPr lang="fr-FR"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a:t>
            </a:r>
            <a:r>
              <a:rPr lang="en-US"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s Three Ruling Sons</a:t>
            </a:r>
            <a:endParaRPr lang="en-US" sz="3200" dirty="0">
              <a:solidFill>
                <a:schemeClr val="tx1"/>
              </a:solidFill>
              <a:effectLst>
                <a:outerShdw blurRad="50800" dist="38100" dir="2700000" algn="tl" rotWithShape="0">
                  <a:srgbClr val="000000">
                    <a:alpha val="43000"/>
                  </a:srgbClr>
                </a:outerShdw>
              </a:effectLst>
              <a:latin typeface="Arial"/>
              <a:ea typeface="+mj-ea"/>
              <a:cs typeface="Arial"/>
            </a:endParaRPr>
          </a:p>
        </p:txBody>
      </p:sp>
      <p:sp>
        <p:nvSpPr>
          <p:cNvPr id="80904" name="Rectangle 1032">
            <a:extLst>
              <a:ext uri="{FF2B5EF4-FFF2-40B4-BE49-F238E27FC236}">
                <a16:creationId xmlns:a16="http://schemas.microsoft.com/office/drawing/2014/main" id="{3118E60E-FBA8-803F-DB81-37E7F71D2E2F}"/>
              </a:ext>
            </a:extLst>
          </p:cNvPr>
          <p:cNvSpPr>
            <a:spLocks noRot="1" noChangeArrowheads="1"/>
          </p:cNvSpPr>
          <p:nvPr/>
        </p:nvSpPr>
        <p:spPr bwMode="auto">
          <a:xfrm>
            <a:off x="6381750" y="1182715"/>
            <a:ext cx="24384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CC00"/>
                </a:solidFill>
                <a:effectLst>
                  <a:outerShdw blurRad="50800" dist="38100" dir="2700000" algn="tl" rotWithShape="0">
                    <a:srgbClr val="000000">
                      <a:alpha val="43000"/>
                    </a:srgbClr>
                  </a:outerShdw>
                </a:effectLst>
                <a:uLnTx/>
                <a:uFillTx/>
                <a:latin typeface="Arial"/>
                <a:ea typeface="ＭＳ Ｐゴシック" charset="0"/>
                <a:cs typeface="Arial"/>
              </a:rPr>
              <a:t>Philip</a:t>
            </a:r>
            <a:r>
              <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br>
              <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br>
              <a:rPr kumimoji="0" lang="en-US" sz="44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66FFFF"/>
                </a:solidFill>
                <a:effectLst>
                  <a:outerShdw blurRad="50800" dist="38100" dir="2700000" algn="tl" rotWithShape="0">
                    <a:srgbClr val="000000">
                      <a:alpha val="43000"/>
                    </a:srgbClr>
                  </a:outerShdw>
                </a:effectLst>
                <a:uLnTx/>
                <a:uFillTx/>
                <a:latin typeface="Arial"/>
                <a:ea typeface="ＭＳ Ｐゴシック" charset="0"/>
                <a:cs typeface="Arial"/>
              </a:rPr>
              <a:t>Antipas</a:t>
            </a:r>
            <a: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 </a:t>
            </a:r>
            <a:b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br>
            <a:br>
              <a:rPr kumimoji="0" lang="en-US" sz="54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Archelaus</a:t>
            </a:r>
            <a:endPar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endParaRPr>
          </a:p>
        </p:txBody>
      </p:sp>
      <p:sp>
        <p:nvSpPr>
          <p:cNvPr id="80912" name="Line 1040">
            <a:extLst>
              <a:ext uri="{FF2B5EF4-FFF2-40B4-BE49-F238E27FC236}">
                <a16:creationId xmlns:a16="http://schemas.microsoft.com/office/drawing/2014/main" id="{7B12DEA8-5C79-2DCF-C396-38A12D0B3D03}"/>
              </a:ext>
            </a:extLst>
          </p:cNvPr>
          <p:cNvSpPr>
            <a:spLocks noChangeShapeType="1"/>
          </p:cNvSpPr>
          <p:nvPr/>
        </p:nvSpPr>
        <p:spPr bwMode="auto">
          <a:xfrm flipH="1">
            <a:off x="2495550" y="4052915"/>
            <a:ext cx="3886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4" name="Line 1042">
            <a:extLst>
              <a:ext uri="{FF2B5EF4-FFF2-40B4-BE49-F238E27FC236}">
                <a16:creationId xmlns:a16="http://schemas.microsoft.com/office/drawing/2014/main" id="{61DC8F56-84B4-3FD7-3391-23F07C9311B9}"/>
              </a:ext>
            </a:extLst>
          </p:cNvPr>
          <p:cNvSpPr>
            <a:spLocks noChangeShapeType="1"/>
          </p:cNvSpPr>
          <p:nvPr/>
        </p:nvSpPr>
        <p:spPr bwMode="auto">
          <a:xfrm flipH="1">
            <a:off x="4019550" y="1630363"/>
            <a:ext cx="2362200" cy="0"/>
          </a:xfrm>
          <a:prstGeom prst="line">
            <a:avLst/>
          </a:prstGeom>
          <a:noFill/>
          <a:ln w="762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02407" name="Group 1044">
            <a:extLst>
              <a:ext uri="{FF2B5EF4-FFF2-40B4-BE49-F238E27FC236}">
                <a16:creationId xmlns:a16="http://schemas.microsoft.com/office/drawing/2014/main" id="{EA91927C-2CA9-50B1-A9EE-8FA7F65104F9}"/>
              </a:ext>
            </a:extLst>
          </p:cNvPr>
          <p:cNvGrpSpPr>
            <a:grpSpLocks/>
          </p:cNvGrpSpPr>
          <p:nvPr/>
        </p:nvGrpSpPr>
        <p:grpSpPr bwMode="auto">
          <a:xfrm>
            <a:off x="2647950" y="2097723"/>
            <a:ext cx="3733800" cy="1219200"/>
            <a:chOff x="1200" y="1920"/>
            <a:chExt cx="2352" cy="768"/>
          </a:xfrm>
        </p:grpSpPr>
        <p:sp>
          <p:nvSpPr>
            <p:cNvPr id="80913" name="Line 1041">
              <a:extLst>
                <a:ext uri="{FF2B5EF4-FFF2-40B4-BE49-F238E27FC236}">
                  <a16:creationId xmlns:a16="http://schemas.microsoft.com/office/drawing/2014/main" id="{8571BC85-3E7F-EBDE-13F7-0E1C1918094A}"/>
                </a:ext>
              </a:extLst>
            </p:cNvPr>
            <p:cNvSpPr>
              <a:spLocks noChangeShapeType="1"/>
            </p:cNvSpPr>
            <p:nvPr/>
          </p:nvSpPr>
          <p:spPr bwMode="auto">
            <a:xfrm flipH="1" flipV="1">
              <a:off x="1200" y="1920"/>
              <a:ext cx="2304" cy="336"/>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5" name="Line 1043">
              <a:extLst>
                <a:ext uri="{FF2B5EF4-FFF2-40B4-BE49-F238E27FC236}">
                  <a16:creationId xmlns:a16="http://schemas.microsoft.com/office/drawing/2014/main" id="{FE277135-BE10-7AC1-432E-C17CB0CA0201}"/>
                </a:ext>
              </a:extLst>
            </p:cNvPr>
            <p:cNvSpPr>
              <a:spLocks noChangeShapeType="1"/>
            </p:cNvSpPr>
            <p:nvPr/>
          </p:nvSpPr>
          <p:spPr bwMode="auto">
            <a:xfrm flipH="1">
              <a:off x="1632" y="2256"/>
              <a:ext cx="1920" cy="432"/>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80899" name="Text Box 1027">
            <a:extLst>
              <a:ext uri="{FF2B5EF4-FFF2-40B4-BE49-F238E27FC236}">
                <a16:creationId xmlns:a16="http://schemas.microsoft.com/office/drawing/2014/main" id="{A781361A-4876-9B30-6D1B-081E1E8276CB}"/>
              </a:ext>
            </a:extLst>
          </p:cNvPr>
          <p:cNvSpPr txBox="1">
            <a:spLocks noChangeArrowheads="1"/>
          </p:cNvSpPr>
          <p:nvPr/>
        </p:nvSpPr>
        <p:spPr bwMode="auto">
          <a:xfrm>
            <a:off x="7816850" y="152400"/>
            <a:ext cx="12461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80 &amp; 89</a:t>
            </a:r>
          </a:p>
        </p:txBody>
      </p:sp>
    </p:spTree>
    <p:extLst>
      <p:ext uri="{BB962C8B-B14F-4D97-AF65-F5344CB8AC3E}">
        <p14:creationId xmlns:p14="http://schemas.microsoft.com/office/powerpoint/2010/main" val="20471765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40F8FDA4-3861-E444-8E55-4F94B36E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918997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E1E52BCE-F80C-204B-B2A0-83D4844B1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47584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8B7843AF-8E02-A840-8C34-149878777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395762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D59207B5-31BC-AF4D-8CA9-B61B14F42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0746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90A95F13-0CE9-9440-8F09-516FF501C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813585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8B06434-B7F3-DE4F-80A0-64A4E7C4B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26923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20894666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3D7C0F1-9CAC-4460-9945-6C14B6F47C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a:solidFill>
                  <a:srgbClr val="FFFFFF"/>
                </a:solidFill>
                <a:effectLst>
                  <a:glow rad="228600">
                    <a:srgbClr val="000000"/>
                  </a:glow>
                </a:effectLst>
                <a:latin typeface="Arial"/>
                <a:cs typeface="Arial"/>
              </a:rPr>
              <a:t>4. Power Over Disease and Death</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70</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9:18-26; Mark 5:21-43; Luke 8:40-56</a:t>
            </a:r>
          </a:p>
        </p:txBody>
      </p:sp>
      <p:sp>
        <p:nvSpPr>
          <p:cNvPr id="2" name="Rectangle 1">
            <a:extLst>
              <a:ext uri="{FF2B5EF4-FFF2-40B4-BE49-F238E27FC236}">
                <a16:creationId xmlns:a16="http://schemas.microsoft.com/office/drawing/2014/main" id="{788C2E98-199B-61EA-B9DF-46AF0D0E5F8D}"/>
              </a:ext>
            </a:extLst>
          </p:cNvPr>
          <p:cNvSpPr>
            <a:spLocks noChangeArrowheads="1"/>
          </p:cNvSpPr>
          <p:nvPr/>
        </p:nvSpPr>
        <p:spPr bwMode="auto">
          <a:xfrm>
            <a:off x="18634" y="3429000"/>
            <a:ext cx="9123337" cy="2545149"/>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Christ shows his messianic authority by healing an unclean woman and raising Jairus' daughter by touching and being touched </a:t>
            </a:r>
            <a:endParaRPr lang="en-GB" sz="3200" b="1" kern="0" dirty="0">
              <a:solidFill>
                <a:srgbClr val="FFFFFF"/>
              </a:solidFill>
              <a:effectLst>
                <a:glow rad="228600">
                  <a:srgbClr val="220011"/>
                </a:glow>
              </a:effectLst>
              <a:latin typeface="Arial"/>
              <a:ea typeface="ＭＳ Ｐゴシック" charset="0"/>
              <a:cs typeface="Arial"/>
            </a:endParaRPr>
          </a:p>
        </p:txBody>
      </p:sp>
    </p:spTree>
    <p:extLst>
      <p:ext uri="{BB962C8B-B14F-4D97-AF65-F5344CB8AC3E}">
        <p14:creationId xmlns:p14="http://schemas.microsoft.com/office/powerpoint/2010/main" val="37666733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D44747-FCE4-4272-A329-B70FF9ABF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5. Power Over Blindness</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71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9:27-34</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471" y="3254643"/>
            <a:ext cx="8553063" cy="3053166"/>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Two blind men healed by Jesus prove him as Messiah who can remove Israel's spiritual blindness if the nation believes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40009864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384"/>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5097474"/>
            <a:ext cx="8928100" cy="707801"/>
          </a:xfrm>
          <a:prstGeom prst="rect">
            <a:avLst/>
          </a:prstGeom>
          <a:noFill/>
        </p:spPr>
        <p:txBody>
          <a:bodyPr wrap="square" lIns="91303" tIns="45652" rIns="91303" bIns="45652">
            <a:spAutoFit/>
          </a:bodyPr>
          <a:lstStyle/>
          <a:p>
            <a:pPr>
              <a:defRPr/>
            </a:pPr>
            <a:r>
              <a:rPr lang="en-US" sz="4000" b="1" dirty="0">
                <a:solidFill>
                  <a:srgbClr val="6BCBF4"/>
                </a:solidFill>
                <a:effectLst>
                  <a:glow rad="101600">
                    <a:schemeClr val="tx1"/>
                  </a:glow>
                  <a:outerShdw blurRad="50800" dist="38100" dir="2700000" algn="tl" rotWithShape="0">
                    <a:srgbClr val="000000"/>
                  </a:outerShdw>
                </a:effectLst>
              </a:rPr>
              <a:t>JESUS DELIVERS A MUTE MAN</a:t>
            </a:r>
          </a:p>
        </p:txBody>
      </p:sp>
      <p:sp>
        <p:nvSpPr>
          <p:cNvPr id="4" name="TextBox 3"/>
          <p:cNvSpPr txBox="1"/>
          <p:nvPr/>
        </p:nvSpPr>
        <p:spPr>
          <a:xfrm>
            <a:off x="186989" y="4521409"/>
            <a:ext cx="8928100" cy="584691"/>
          </a:xfrm>
          <a:prstGeom prst="rect">
            <a:avLst/>
          </a:prstGeom>
          <a:noFill/>
        </p:spPr>
        <p:txBody>
          <a:bodyPr wrap="square" lIns="91303" tIns="45652" rIns="91303" bIns="45652">
            <a:spAutoFit/>
          </a:bodyPr>
          <a:lstStyle/>
          <a:p>
            <a:pPr>
              <a:defRPr/>
            </a:pPr>
            <a:r>
              <a:rPr lang="en-US" sz="3200" b="1" dirty="0">
                <a:solidFill>
                  <a:srgbClr val="FFFFFF"/>
                </a:solidFill>
                <a:effectLst>
                  <a:glow rad="101600">
                    <a:schemeClr val="tx1"/>
                  </a:glow>
                  <a:outerShdw blurRad="50800" dist="88900" dir="2700000" algn="tl" rotWithShape="0">
                    <a:srgbClr val="000000"/>
                  </a:outerShdw>
                </a:effectLst>
              </a:rPr>
              <a:t>Matthew 9:32-34; Luke 11:14-23</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p:nvPr/>
        </p:nvGrpSpPr>
        <p:grpSpPr>
          <a:xfrm>
            <a:off x="251520" y="188640"/>
            <a:ext cx="3312880" cy="1245862"/>
            <a:chOff x="5508104" y="620690"/>
            <a:chExt cx="3312880" cy="1245862"/>
          </a:xfrm>
        </p:grpSpPr>
        <p:grpSp>
          <p:nvGrpSpPr>
            <p:cNvPr id="16" name="Group 15"/>
            <p:cNvGrpSpPr/>
            <p:nvPr/>
          </p:nvGrpSpPr>
          <p:grpSpPr>
            <a:xfrm>
              <a:off x="5508104" y="620690"/>
              <a:ext cx="2376264" cy="1245862"/>
              <a:chOff x="5508104" y="620690"/>
              <a:chExt cx="2376264" cy="1245862"/>
            </a:xfrm>
          </p:grpSpPr>
          <p:pic>
            <p:nvPicPr>
              <p:cNvPr id="18"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9" name="Rectangle 18"/>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p:cNvSpPr txBox="1"/>
            <p:nvPr/>
          </p:nvSpPr>
          <p:spPr>
            <a:xfrm>
              <a:off x="6660232" y="692696"/>
              <a:ext cx="2160752" cy="1148007"/>
            </a:xfrm>
            <a:prstGeom prst="rect">
              <a:avLst/>
            </a:prstGeom>
            <a:noFill/>
          </p:spPr>
          <p:txBody>
            <a:bodyPr wrap="square" rtlCol="0">
              <a:spAutoFit/>
            </a:bodyPr>
            <a:lstStyle/>
            <a:p>
              <a:pPr>
                <a:lnSpc>
                  <a:spcPct val="70000"/>
                </a:lnSpc>
              </a:pPr>
              <a:r>
                <a:rPr lang="en-US" altLang="zh-CN" sz="3600" spc="-250" dirty="0">
                  <a:solidFill>
                    <a:srgbClr val="002060"/>
                  </a:solidFill>
                  <a:latin typeface="Avenir Black"/>
                  <a:cs typeface="Avenir Black"/>
                </a:rPr>
                <a:t>Free</a:t>
              </a:r>
              <a:br>
                <a:rPr lang="en-US" altLang="zh-CN" sz="3200" spc="-250" dirty="0">
                  <a:solidFill>
                    <a:srgbClr val="002060"/>
                  </a:solidFill>
                  <a:latin typeface="Avenir Black"/>
                  <a:cs typeface="Avenir Black"/>
                </a:rPr>
              </a:br>
              <a:r>
                <a:rPr lang="en-US" altLang="zh-CN" sz="3200" spc="-250" dirty="0">
                  <a:solidFill>
                    <a:srgbClr val="36BAD5"/>
                  </a:solidFill>
                  <a:latin typeface="Avenir Black"/>
                  <a:cs typeface="Avenir Black"/>
                </a:rPr>
                <a:t>Bible </a:t>
              </a:r>
              <a:br>
                <a:rPr lang="en-US" altLang="zh-CN" sz="3200" spc="-250" dirty="0">
                  <a:solidFill>
                    <a:srgbClr val="002060"/>
                  </a:solidFill>
                  <a:latin typeface="Avenir Black"/>
                  <a:cs typeface="Avenir Black"/>
                </a:rPr>
              </a:br>
              <a:r>
                <a:rPr lang="en-US" altLang="zh-CN" sz="2800" spc="-250" dirty="0">
                  <a:solidFill>
                    <a:srgbClr val="002060"/>
                  </a:solidFill>
                  <a:latin typeface="Avenir Black"/>
                  <a:cs typeface="Avenir Black"/>
                </a:rPr>
                <a:t>images</a:t>
              </a:r>
              <a:endParaRPr lang="en-GB" sz="4800" spc="-250" dirty="0">
                <a:solidFill>
                  <a:srgbClr val="002060"/>
                </a:solidFill>
                <a:latin typeface="Avenir Black"/>
                <a:cs typeface="Avenir Black"/>
              </a:endParaRPr>
            </a:p>
          </p:txBody>
        </p:sp>
      </p:grpSp>
    </p:spTree>
    <p:extLst>
      <p:ext uri="{BB962C8B-B14F-4D97-AF65-F5344CB8AC3E}">
        <p14:creationId xmlns:p14="http://schemas.microsoft.com/office/powerpoint/2010/main" val="3800998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A0656-B707-7FBA-050A-CBF5968B47DD}"/>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FBE65661-EC3E-DF5A-D7B0-631C0A919F72}"/>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A5AFA118-A581-427B-861A-724FB112E869}"/>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9263C288-F408-DDE2-8375-3CA230297609}"/>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6B7891A8-B6DD-A965-2813-F87EF96EC646}"/>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B631837-F80B-00DB-6EB4-58D7E7CE936E}"/>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Persecuted Christians (in Acts 12)</a:t>
              </a:r>
            </a:p>
          </p:txBody>
        </p:sp>
      </p:grpSp>
      <p:grpSp>
        <p:nvGrpSpPr>
          <p:cNvPr id="4" name="Group 3">
            <a:extLst>
              <a:ext uri="{FF2B5EF4-FFF2-40B4-BE49-F238E27FC236}">
                <a16:creationId xmlns:a16="http://schemas.microsoft.com/office/drawing/2014/main" id="{6952AF3C-13FF-FA9F-72FA-C42D5A4E7EBF}"/>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093E3DE9-A38C-368A-5CE6-9EFAB626B3E1}"/>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C98FC51-FF2A-595A-AB13-8611604328C0}"/>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55DA20E7-A0D5-3652-4CA1-408B4D3DFF06}"/>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7AFEBF49-C79D-92B2-B6DA-5BD9112D1806}"/>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spTree>
    <p:extLst>
      <p:ext uri="{BB962C8B-B14F-4D97-AF65-F5344CB8AC3E}">
        <p14:creationId xmlns:p14="http://schemas.microsoft.com/office/powerpoint/2010/main" val="87469806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410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11935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994925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24259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66390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053318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74215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555793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303170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38435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73493-402F-3613-6786-02158DB1E597}"/>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FBC2B787-173F-DE52-9258-B9CA49B6217F}"/>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23981929-579C-4E89-D7E1-32D02D4772AF}"/>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B4B9840-6B3A-08F2-2C83-70D1C2764678}"/>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1A15D72A-A849-7E97-67E5-74D1D1CEAD1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B8891AED-9068-A991-4745-64FFCAB97CCC}"/>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A67224A0-41E0-0E46-1152-D9AE819AE435}"/>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0DE7986B-3E51-5A84-2DD2-137326AA635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grpSp>
        <p:nvGrpSpPr>
          <p:cNvPr id="19" name="Group 18">
            <a:extLst>
              <a:ext uri="{FF2B5EF4-FFF2-40B4-BE49-F238E27FC236}">
                <a16:creationId xmlns:a16="http://schemas.microsoft.com/office/drawing/2014/main" id="{A191CAA1-CA5E-01A9-B856-25C1E7D4818A}"/>
              </a:ext>
            </a:extLst>
          </p:cNvPr>
          <p:cNvGrpSpPr/>
          <p:nvPr/>
        </p:nvGrpSpPr>
        <p:grpSpPr>
          <a:xfrm>
            <a:off x="2167427" y="4897250"/>
            <a:ext cx="4969482" cy="1569663"/>
            <a:chOff x="1993255" y="5987337"/>
            <a:chExt cx="4969482" cy="587857"/>
          </a:xfrm>
        </p:grpSpPr>
        <p:cxnSp>
          <p:nvCxnSpPr>
            <p:cNvPr id="11" name="Connector: Elbow 10">
              <a:extLst>
                <a:ext uri="{FF2B5EF4-FFF2-40B4-BE49-F238E27FC236}">
                  <a16:creationId xmlns:a16="http://schemas.microsoft.com/office/drawing/2014/main" id="{383153DF-B77A-BD24-3A03-4B28E4310A46}"/>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91C8A04-1723-B5E2-8192-23AB130FC9C4}"/>
                </a:ext>
              </a:extLst>
            </p:cNvPr>
            <p:cNvSpPr txBox="1"/>
            <p:nvPr/>
          </p:nvSpPr>
          <p:spPr>
            <a:xfrm>
              <a:off x="2489376" y="5987337"/>
              <a:ext cx="4473361" cy="58785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Listened to Paul’s defense           (Acts 25–26)</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Sisters Bernice and Drusilla (married to Felix)</a:t>
              </a:r>
            </a:p>
          </p:txBody>
        </p:sp>
      </p:grpSp>
      <p:grpSp>
        <p:nvGrpSpPr>
          <p:cNvPr id="14" name="Group 13">
            <a:extLst>
              <a:ext uri="{FF2B5EF4-FFF2-40B4-BE49-F238E27FC236}">
                <a16:creationId xmlns:a16="http://schemas.microsoft.com/office/drawing/2014/main" id="{27EC832F-DF33-03C3-29CA-8596A79B5580}"/>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1E35EE4C-598A-1EC5-24A2-BFC7FD751CFC}"/>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EF7DE0F1-2A5B-0152-B9CA-66616CEA8985}"/>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4AA1937C-946B-1A91-26D0-3F6128E5E53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18" name="TextBox 17">
                <a:extLst>
                  <a:ext uri="{FF2B5EF4-FFF2-40B4-BE49-F238E27FC236}">
                    <a16:creationId xmlns:a16="http://schemas.microsoft.com/office/drawing/2014/main" id="{3223DD75-287B-C0FB-1826-CD4251706101}"/>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II</a:t>
                </a:r>
              </a:p>
            </p:txBody>
          </p:sp>
        </p:grpSp>
      </p:grpSp>
    </p:spTree>
    <p:extLst>
      <p:ext uri="{BB962C8B-B14F-4D97-AF65-F5344CB8AC3E}">
        <p14:creationId xmlns:p14="http://schemas.microsoft.com/office/powerpoint/2010/main" val="289709738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1814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93" tIns="45693" rIns="45693" bIns="45693">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8" tIns="32868" rIns="32868" bIns="32868" anchor="ctr">
            <a:normAutofit/>
          </a:bodyPr>
          <a:lstStyle/>
          <a:p>
            <a:pPr algn="ctr" defTabSz="314712">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712">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93" tIns="45693" rIns="45693" bIns="45693"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9658062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486DE4-AACA-4A34-B4A3-680E32AE2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I. Rejection in Nazareth</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 72</a:t>
            </a:r>
          </a:p>
          <a:p>
            <a:pPr lvl="0" algn="ctr" defTabSz="914400" fontAlgn="base">
              <a:spcBef>
                <a:spcPct val="20000"/>
              </a:spcBef>
              <a:buClr>
                <a:srgbClr val="FFCC00"/>
              </a:buClr>
              <a:buSzPct val="70000"/>
              <a:defRPr/>
            </a:pPr>
            <a:r>
              <a:rPr lang="en-GB" sz="2800" b="1" i="1" kern="0">
                <a:solidFill>
                  <a:srgbClr val="FFFFFF"/>
                </a:solidFill>
                <a:effectLst>
                  <a:outerShdw blurRad="38100" dist="38100" dir="2700000" algn="tl">
                    <a:srgbClr val="000000"/>
                  </a:outerShdw>
                </a:effectLst>
                <a:latin typeface="Arial"/>
                <a:ea typeface="ＭＳ Ｐゴシック" charset="0"/>
                <a:cs typeface="Arial"/>
              </a:rPr>
              <a:t>Matthew 13:54-58; Mark 6:1-6a</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Christ's rejection in His hometown for not being taught by an accredited teacher shows spiritual blindness in these unbelievers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138002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Jesus</a:t>
            </a:r>
            <a:r>
              <a:rPr kumimoji="1" lang="uk-UA" sz="3600" dirty="0">
                <a:solidFill>
                  <a:schemeClr val="tx1"/>
                </a:solidFill>
                <a:cs typeface="Arial"/>
              </a:rPr>
              <a:t>'</a:t>
            </a:r>
            <a:r>
              <a:rPr kumimoji="1" lang="en-US" sz="3600" dirty="0">
                <a:solidFill>
                  <a:schemeClr val="tx1"/>
                </a:solidFill>
                <a:cs typeface="Arial"/>
              </a:rPr>
              <a:t> Family Persecuted Him</a:t>
            </a:r>
          </a:p>
        </p:txBody>
      </p:sp>
      <p:sp>
        <p:nvSpPr>
          <p:cNvPr id="507922" name="Text Box 18"/>
          <p:cNvSpPr txBox="1">
            <a:spLocks noChangeArrowheads="1"/>
          </p:cNvSpPr>
          <p:nvPr/>
        </p:nvSpPr>
        <p:spPr bwMode="auto">
          <a:xfrm>
            <a:off x="71439" y="4941905"/>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Then they scoffed, </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 a carpenter, the son of Mary and the brother of James, Joseph, Judas, and Simon. And </a:t>
            </a:r>
            <a:r>
              <a:rPr kumimoji="0" lang="en-US" sz="24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his sisters</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live right here among us.</a:t>
            </a:r>
            <a:r>
              <a:rPr kumimoji="0" lang="uk-UA"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They were deeply offended and refused to believe in him</a:t>
            </a:r>
            <a:r>
              <a:rPr kumimoji="0" lang="ru-RU"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(Mark 6:3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5508625" y="1125576"/>
            <a:ext cx="2338388" cy="522287"/>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Men in white</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5508663" y="1557376"/>
            <a:ext cx="3108325" cy="5238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Women in yellow</a:t>
            </a:r>
            <a:endParaRPr kumimoji="0" lang="en-US" sz="20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Judas</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James</a:t>
              </a: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1</a:t>
              </a: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cs typeface="Arial" charset="0"/>
                </a:rPr>
                <a:t>Sister 2</a:t>
              </a: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Simon</a:t>
              </a: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44" name="Text Box 8"/>
          <p:cNvSpPr txBox="1">
            <a:spLocks noChangeArrowheads="1"/>
          </p:cNvSpPr>
          <p:nvPr/>
        </p:nvSpPr>
        <p:spPr bwMode="auto">
          <a:xfrm>
            <a:off x="1817689" y="1557376"/>
            <a:ext cx="10445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00"/>
                </a:solidFill>
                <a:effectLst/>
                <a:uLnTx/>
                <a:uFillTx/>
                <a:latin typeface="Arial" charset="0"/>
                <a:ea typeface="ＭＳ Ｐゴシック" charset="0"/>
                <a:cs typeface="Arial" charset="0"/>
              </a:rPr>
              <a:t>Mary</a:t>
            </a: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Joseph</a:t>
            </a:r>
          </a:p>
        </p:txBody>
      </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nvGrpSpPr>
          <p:cNvPr id="11" name="Group 10"/>
          <p:cNvGrpSpPr>
            <a:grpSpLocks/>
          </p:cNvGrpSpPr>
          <p:nvPr/>
        </p:nvGrpSpPr>
        <p:grpSpPr bwMode="auto">
          <a:xfrm>
            <a:off x="144463" y="1451442"/>
            <a:ext cx="2124075" cy="2356317"/>
            <a:chOff x="0" y="1450834"/>
            <a:chExt cx="2123728" cy="2356715"/>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00047" name="Group 7"/>
            <p:cNvGrpSpPr>
              <a:grpSpLocks/>
            </p:cNvGrpSpPr>
            <p:nvPr/>
          </p:nvGrpSpPr>
          <p:grpSpPr bwMode="auto">
            <a:xfrm>
              <a:off x="395222" y="1450834"/>
              <a:ext cx="1728506" cy="1977893"/>
              <a:chOff x="467230" y="1450834"/>
              <a:chExt cx="1728506" cy="1977893"/>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1" name="Line 17"/>
              <p:cNvSpPr>
                <a:spLocks noChangeShapeType="1"/>
              </p:cNvSpPr>
              <p:nvPr/>
            </p:nvSpPr>
            <p:spPr bwMode="auto">
              <a:xfrm>
                <a:off x="467230" y="1450834"/>
                <a:ext cx="0" cy="111414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grpSp>
      <p:grpSp>
        <p:nvGrpSpPr>
          <p:cNvPr id="300043" name="Group 12"/>
          <p:cNvGrpSpPr>
            <a:grpSpLocks/>
          </p:cNvGrpSpPr>
          <p:nvPr/>
        </p:nvGrpSpPr>
        <p:grpSpPr bwMode="auto">
          <a:xfrm>
            <a:off x="-81187" y="371475"/>
            <a:ext cx="1599293" cy="1223963"/>
            <a:chOff x="-255222" y="980728"/>
            <a:chExt cx="1737139" cy="1224136"/>
          </a:xfrm>
        </p:grpSpPr>
        <p:sp>
          <p:nvSpPr>
            <p:cNvPr id="12" name="Cloud 11"/>
            <p:cNvSpPr/>
            <p:nvPr/>
          </p:nvSpPr>
          <p:spPr bwMode="auto">
            <a:xfrm>
              <a:off x="-255222" y="980728"/>
              <a:ext cx="1598454"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300056" name="Text Box 8"/>
            <p:cNvSpPr txBox="1">
              <a:spLocks noChangeArrowheads="1"/>
            </p:cNvSpPr>
            <p:nvPr/>
          </p:nvSpPr>
          <p:spPr bwMode="auto">
            <a:xfrm>
              <a:off x="-36513" y="1106741"/>
              <a:ext cx="151843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Holy </a:t>
              </a:r>
              <a:b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br>
              <a:r>
                <a:rPr kumimoji="0" lang="en-US" sz="2800" b="1" i="1" u="none" strike="noStrike" kern="1200" cap="none" spc="0" normalizeH="0" baseline="0" noProof="0" dirty="0">
                  <a:ln>
                    <a:noFill/>
                  </a:ln>
                  <a:solidFill>
                    <a:srgbClr val="1822CD"/>
                  </a:solidFill>
                  <a:effectLst/>
                  <a:uLnTx/>
                  <a:uFillTx/>
                  <a:latin typeface="Arial" charset="0"/>
                  <a:ea typeface="ＭＳ Ｐゴシック" charset="0"/>
                  <a:cs typeface="Arial" charset="0"/>
                </a:rPr>
                <a:t>Spirit</a:t>
              </a:r>
              <a:endParaRPr kumimoji="0" lang="en-US" sz="2000" b="1" i="1" u="none" strike="noStrike" kern="1200" cap="none" spc="0" normalizeH="0" baseline="0" noProof="0" dirty="0">
                <a:ln>
                  <a:noFill/>
                </a:ln>
                <a:solidFill>
                  <a:srgbClr val="1822CD"/>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96A312-69D1-442A-8690-FAA3394052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J. Death of the Herald</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73</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14:1-12; Mark 6:14-29; Luke 9:7-9</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885869"/>
            <a:ext cx="912333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ultimate rejection of Christ and His kingdom is foreshadowed in Herod's execution of John for righteousness' sake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33556275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63EE5184-0C31-4522-8E67-811D6EA16ECD}"/>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A023ACD-875E-45F0-AF21-1E3B331A2758}"/>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B9F57CE5-34FB-46E0-B0B7-C54E99180EFA}"/>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Met wise men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Killed babies in Bethlehem</a:t>
              </a:r>
            </a:p>
          </p:txBody>
        </p:sp>
        <p:cxnSp>
          <p:nvCxnSpPr>
            <p:cNvPr id="6" name="Connector: Elbow 5">
              <a:extLst>
                <a:ext uri="{FF2B5EF4-FFF2-40B4-BE49-F238E27FC236}">
                  <a16:creationId xmlns:a16="http://schemas.microsoft.com/office/drawing/2014/main" id="{9CF57BBA-4DE7-4B6D-919C-A017E10F7A85}"/>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527480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D9F43B72-1901-429E-9AC0-045B4637432F}"/>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34796A16-401B-41A0-9ED7-BE0F5D6834EE}"/>
              </a:ext>
            </a:extLst>
          </p:cNvPr>
          <p:cNvGrpSpPr/>
          <p:nvPr/>
        </p:nvGrpSpPr>
        <p:grpSpPr>
          <a:xfrm>
            <a:off x="575556" y="3933056"/>
            <a:ext cx="3996444" cy="2289740"/>
            <a:chOff x="575556" y="3933056"/>
            <a:chExt cx="3996444" cy="2289740"/>
          </a:xfrm>
        </p:grpSpPr>
        <p:sp>
          <p:nvSpPr>
            <p:cNvPr id="5" name="TextBox 4">
              <a:extLst>
                <a:ext uri="{FF2B5EF4-FFF2-40B4-BE49-F238E27FC236}">
                  <a16:creationId xmlns:a16="http://schemas.microsoft.com/office/drawing/2014/main" id="{2BE62571-CFED-4C10-8C09-658880997060}"/>
                </a:ext>
              </a:extLst>
            </p:cNvPr>
            <p:cNvSpPr txBox="1"/>
            <p:nvPr/>
          </p:nvSpPr>
          <p:spPr>
            <a:xfrm>
              <a:off x="575556" y="4653136"/>
              <a:ext cx="3996444" cy="1569660"/>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Caused Joseph to return to Nazareth (when returning from Egypt)</a:t>
              </a:r>
            </a:p>
          </p:txBody>
        </p:sp>
        <p:cxnSp>
          <p:nvCxnSpPr>
            <p:cNvPr id="6" name="Connector: Elbow 5">
              <a:extLst>
                <a:ext uri="{FF2B5EF4-FFF2-40B4-BE49-F238E27FC236}">
                  <a16:creationId xmlns:a16="http://schemas.microsoft.com/office/drawing/2014/main" id="{E1D909D3-2437-4A3E-938A-C97733D781B3}"/>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760436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E2A7A7E-524A-4A70-A6B6-FDDEA1D8DF2A}"/>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F5893567-2082-4584-BB22-694478BEF499}"/>
              </a:ext>
            </a:extLst>
          </p:cNvPr>
          <p:cNvGrpSpPr/>
          <p:nvPr/>
        </p:nvGrpSpPr>
        <p:grpSpPr>
          <a:xfrm>
            <a:off x="287525" y="3969060"/>
            <a:ext cx="8568951" cy="1181745"/>
            <a:chOff x="-1822165" y="3933056"/>
            <a:chExt cx="7834325" cy="1181745"/>
          </a:xfrm>
        </p:grpSpPr>
        <p:sp>
          <p:nvSpPr>
            <p:cNvPr id="5" name="TextBox 4">
              <a:extLst>
                <a:ext uri="{FF2B5EF4-FFF2-40B4-BE49-F238E27FC236}">
                  <a16:creationId xmlns:a16="http://schemas.microsoft.com/office/drawing/2014/main" id="{C5B831DB-B32D-4FD2-99A4-2140F66E6107}"/>
                </a:ext>
              </a:extLst>
            </p:cNvPr>
            <p:cNvSpPr txBox="1"/>
            <p:nvPr/>
          </p:nvSpPr>
          <p:spPr>
            <a:xfrm>
              <a:off x="-1822165" y="4653136"/>
              <a:ext cx="7834325"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Wife, Herodias, left him for his brother Antipas</a:t>
              </a:r>
            </a:p>
          </p:txBody>
        </p:sp>
        <p:cxnSp>
          <p:nvCxnSpPr>
            <p:cNvPr id="6" name="Connector: Elbow 5">
              <a:extLst>
                <a:ext uri="{FF2B5EF4-FFF2-40B4-BE49-F238E27FC236}">
                  <a16:creationId xmlns:a16="http://schemas.microsoft.com/office/drawing/2014/main" id="{600D0E35-5010-4178-855C-5FE79F61E4FA}"/>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69214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B1773C7D-D88D-4A6B-9BBE-4937DBE173F4}"/>
              </a:ext>
            </a:extLst>
          </p:cNvPr>
          <p:cNvGraphicFramePr/>
          <p:nvPr/>
        </p:nvGraphicFramePr>
        <p:xfrm>
          <a:off x="1484243" y="1400936"/>
          <a:ext cx="6915505" cy="2712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799E2BF4-7A83-4E33-AE58-ED01C9D6D359}"/>
              </a:ext>
            </a:extLst>
          </p:cNvPr>
          <p:cNvGrpSpPr/>
          <p:nvPr/>
        </p:nvGrpSpPr>
        <p:grpSpPr>
          <a:xfrm>
            <a:off x="287524" y="3983576"/>
            <a:ext cx="8399276" cy="1519655"/>
            <a:chOff x="-4501008" y="3933056"/>
            <a:chExt cx="8399276" cy="1519655"/>
          </a:xfrm>
        </p:grpSpPr>
        <p:cxnSp>
          <p:nvCxnSpPr>
            <p:cNvPr id="5" name="Connector: Elbow 4">
              <a:extLst>
                <a:ext uri="{FF2B5EF4-FFF2-40B4-BE49-F238E27FC236}">
                  <a16:creationId xmlns:a16="http://schemas.microsoft.com/office/drawing/2014/main" id="{B0460AAD-BB18-460E-9B7B-39B80D527301}"/>
                </a:ext>
              </a:extLst>
            </p:cNvPr>
            <p:cNvCxnSpPr/>
            <p:nvPr/>
          </p:nvCxnSpPr>
          <p:spPr>
            <a:xfrm rot="5400000">
              <a:off x="1925706" y="4023066"/>
              <a:ext cx="720080" cy="540060"/>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13C7EAE-8606-4FA0-9DE9-4CD663DE21D9}"/>
                </a:ext>
              </a:extLst>
            </p:cNvPr>
            <p:cNvSpPr txBox="1"/>
            <p:nvPr/>
          </p:nvSpPr>
          <p:spPr>
            <a:xfrm>
              <a:off x="-4501008" y="4252382"/>
              <a:ext cx="8399276" cy="1200329"/>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Married his brother's wife, Herodias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Executed John the Baptist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Presided over Jesus’ trial</a:t>
              </a:r>
            </a:p>
          </p:txBody>
        </p:sp>
      </p:grpSp>
    </p:spTree>
    <p:extLst>
      <p:ext uri="{BB962C8B-B14F-4D97-AF65-F5344CB8AC3E}">
        <p14:creationId xmlns:p14="http://schemas.microsoft.com/office/powerpoint/2010/main" val="209957337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Herod's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435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0898" name="Text Box 1026"/>
          <p:cNvSpPr txBox="1">
            <a:spLocks noChangeArrowheads="1"/>
          </p:cNvSpPr>
          <p:nvPr/>
        </p:nvSpPr>
        <p:spPr bwMode="auto">
          <a:xfrm>
            <a:off x="5334000" y="6505599"/>
            <a:ext cx="3810000" cy="307777"/>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tabLst>
                <a:tab pos="2114550" algn="l"/>
              </a:tabLst>
              <a:defRPr>
                <a:solidFill>
                  <a:schemeClr val="tx1"/>
                </a:solidFill>
                <a:latin typeface="Arial" charset="0"/>
                <a:ea typeface="ＭＳ Ｐゴシック" charset="0"/>
              </a:defRPr>
            </a:lvl1pPr>
            <a:lvl2pPr>
              <a:tabLst>
                <a:tab pos="2114550" algn="l"/>
              </a:tabLst>
              <a:defRPr>
                <a:solidFill>
                  <a:schemeClr val="tx1"/>
                </a:solidFill>
                <a:latin typeface="Arial" charset="0"/>
                <a:ea typeface="ＭＳ Ｐゴシック" charset="0"/>
              </a:defRPr>
            </a:lvl2pPr>
            <a:lvl3pPr>
              <a:tabLst>
                <a:tab pos="2114550" algn="l"/>
              </a:tabLst>
              <a:defRPr>
                <a:solidFill>
                  <a:schemeClr val="tx1"/>
                </a:solidFill>
                <a:latin typeface="Arial" charset="0"/>
                <a:ea typeface="ＭＳ Ｐゴシック" charset="0"/>
              </a:defRPr>
            </a:lvl3pPr>
            <a:lvl4pPr>
              <a:tabLst>
                <a:tab pos="2114550" algn="l"/>
              </a:tabLst>
              <a:defRPr>
                <a:solidFill>
                  <a:schemeClr val="tx1"/>
                </a:solidFill>
                <a:latin typeface="Arial" charset="0"/>
                <a:ea typeface="ＭＳ Ｐゴシック" charset="0"/>
              </a:defRPr>
            </a:lvl4pPr>
            <a:lvl5pPr>
              <a:tabLst>
                <a:tab pos="2114550" algn="l"/>
              </a:tabLst>
              <a:defRPr>
                <a:solidFill>
                  <a:schemeClr val="tx1"/>
                </a:solidFill>
                <a:latin typeface="Arial" charset="0"/>
                <a:ea typeface="ＭＳ Ｐゴシック" charset="0"/>
              </a:defRPr>
            </a:lvl5pPr>
            <a:lvl6pPr fontAlgn="base">
              <a:spcBef>
                <a:spcPct val="0"/>
              </a:spcBef>
              <a:spcAft>
                <a:spcPct val="0"/>
              </a:spcAft>
              <a:tabLst>
                <a:tab pos="2114550" algn="l"/>
              </a:tabLst>
              <a:defRPr>
                <a:solidFill>
                  <a:schemeClr val="tx1"/>
                </a:solidFill>
                <a:latin typeface="Arial" charset="0"/>
                <a:ea typeface="ＭＳ Ｐゴシック" charset="0"/>
              </a:defRPr>
            </a:lvl6pPr>
            <a:lvl7pPr fontAlgn="base">
              <a:spcBef>
                <a:spcPct val="0"/>
              </a:spcBef>
              <a:spcAft>
                <a:spcPct val="0"/>
              </a:spcAft>
              <a:tabLst>
                <a:tab pos="2114550" algn="l"/>
              </a:tabLst>
              <a:defRPr>
                <a:solidFill>
                  <a:schemeClr val="tx1"/>
                </a:solidFill>
                <a:latin typeface="Arial" charset="0"/>
                <a:ea typeface="ＭＳ Ｐゴシック" charset="0"/>
              </a:defRPr>
            </a:lvl7pPr>
            <a:lvl8pPr fontAlgn="base">
              <a:spcBef>
                <a:spcPct val="0"/>
              </a:spcBef>
              <a:spcAft>
                <a:spcPct val="0"/>
              </a:spcAft>
              <a:tabLst>
                <a:tab pos="2114550" algn="l"/>
              </a:tabLst>
              <a:defRPr>
                <a:solidFill>
                  <a:schemeClr val="tx1"/>
                </a:solidFill>
                <a:latin typeface="Arial" charset="0"/>
                <a:ea typeface="ＭＳ Ｐゴシック" charset="0"/>
              </a:defRPr>
            </a:lvl8pPr>
            <a:lvl9pPr fontAlgn="base">
              <a:spcBef>
                <a:spcPct val="0"/>
              </a:spcBef>
              <a:spcAft>
                <a:spcPct val="0"/>
              </a:spcAft>
              <a:tabLst>
                <a:tab pos="2114550" algn="l"/>
              </a:tabLst>
              <a:defRPr>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2114550" algn="l"/>
              </a:tabLst>
              <a:defRPr/>
            </a:pPr>
            <a:r>
              <a:rPr kumimoji="0" lang="en-US" altLang="zh-CN"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Beitzel, </a:t>
            </a:r>
            <a:r>
              <a:rPr kumimoji="0" lang="en-US" altLang="zh-CN" sz="1400" b="0" i="1"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Moody Atlas of Bible Lands,</a:t>
            </a:r>
            <a:r>
              <a:rPr kumimoji="0" lang="en-US" altLang="zh-CN" sz="14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 ed. 1</a:t>
            </a:r>
            <a:endParaRPr kumimoji="0" lang="en-US" sz="1100" b="0"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endParaRPr>
          </a:p>
        </p:txBody>
      </p:sp>
      <p:sp>
        <p:nvSpPr>
          <p:cNvPr id="80901" name="Rectangle 1029"/>
          <p:cNvSpPr>
            <a:spLocks noGrp="1" noRot="1" noChangeArrowheads="1"/>
          </p:cNvSpPr>
          <p:nvPr>
            <p:ph type="title" idx="4294967295"/>
          </p:nvPr>
        </p:nvSpPr>
        <p:spPr>
          <a:xfrm>
            <a:off x="1908175" y="-26988"/>
            <a:ext cx="6192838" cy="792163"/>
          </a:xfrm>
          <a:solidFill>
            <a:schemeClr val="bg2"/>
          </a:solidFill>
        </p:spPr>
        <p:txBody>
          <a:bodyPr/>
          <a:lstStyle/>
          <a:p>
            <a:pPr eaLnBrk="1" hangingPunct="1">
              <a:defRPr/>
            </a:pPr>
            <a:r>
              <a:rPr lang="en-US"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Herod</a:t>
            </a:r>
            <a:r>
              <a:rPr lang="fr-FR"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a:t>
            </a:r>
            <a:r>
              <a:rPr lang="en-US" altLang="zh-CN" sz="3200" dirty="0">
                <a:solidFill>
                  <a:schemeClr val="tx1"/>
                </a:solidFill>
                <a:effectLst>
                  <a:outerShdw blurRad="50800" dist="38100" dir="2700000" algn="tl" rotWithShape="0">
                    <a:srgbClr val="000000">
                      <a:alpha val="43000"/>
                    </a:srgbClr>
                  </a:outerShdw>
                </a:effectLst>
                <a:latin typeface="Arial"/>
                <a:ea typeface="宋体" charset="0"/>
                <a:cs typeface="Arial"/>
              </a:rPr>
              <a:t>s Three Ruling Sons</a:t>
            </a:r>
            <a:endParaRPr lang="en-US" sz="3200" dirty="0">
              <a:solidFill>
                <a:schemeClr val="tx1"/>
              </a:solidFill>
              <a:effectLst>
                <a:outerShdw blurRad="50800" dist="38100" dir="2700000" algn="tl" rotWithShape="0">
                  <a:srgbClr val="000000">
                    <a:alpha val="43000"/>
                  </a:srgbClr>
                </a:outerShdw>
              </a:effectLst>
              <a:latin typeface="Arial"/>
              <a:ea typeface="+mj-ea"/>
              <a:cs typeface="Arial"/>
            </a:endParaRPr>
          </a:p>
        </p:txBody>
      </p:sp>
      <p:sp>
        <p:nvSpPr>
          <p:cNvPr id="80904" name="Rectangle 1032"/>
          <p:cNvSpPr>
            <a:spLocks noRot="1" noChangeArrowheads="1"/>
          </p:cNvSpPr>
          <p:nvPr/>
        </p:nvSpPr>
        <p:spPr bwMode="auto">
          <a:xfrm>
            <a:off x="6381750" y="1182715"/>
            <a:ext cx="2438400" cy="2895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CC00"/>
                </a:solidFill>
                <a:effectLst>
                  <a:outerShdw blurRad="50800" dist="38100" dir="2700000" algn="tl" rotWithShape="0">
                    <a:srgbClr val="000000">
                      <a:alpha val="43000"/>
                    </a:srgbClr>
                  </a:outerShdw>
                </a:effectLst>
                <a:uLnTx/>
                <a:uFillTx/>
                <a:latin typeface="Arial"/>
                <a:ea typeface="ＭＳ Ｐゴシック" charset="0"/>
                <a:cs typeface="Arial"/>
              </a:rPr>
              <a:t>Philip</a:t>
            </a:r>
            <a:r>
              <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t> </a:t>
            </a:r>
            <a:br>
              <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br>
              <a:rPr kumimoji="0" lang="en-US" sz="44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en-US" sz="3600" b="1" i="0" u="none" strike="noStrike" kern="1200" cap="none" spc="0" normalizeH="0" baseline="0" noProof="0" dirty="0">
                <a:ln>
                  <a:noFill/>
                </a:ln>
                <a:solidFill>
                  <a:srgbClr val="66FFFF"/>
                </a:solidFill>
                <a:effectLst>
                  <a:outerShdw blurRad="50800" dist="38100" dir="2700000" algn="tl" rotWithShape="0">
                    <a:srgbClr val="000000">
                      <a:alpha val="43000"/>
                    </a:srgbClr>
                  </a:outerShdw>
                </a:effectLst>
                <a:uLnTx/>
                <a:uFillTx/>
                <a:latin typeface="Arial"/>
                <a:ea typeface="ＭＳ Ｐゴシック" charset="0"/>
                <a:cs typeface="Arial"/>
              </a:rPr>
              <a:t>Antipas</a:t>
            </a:r>
            <a: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 </a:t>
            </a:r>
            <a:b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br>
            <a:br>
              <a:rPr kumimoji="0" lang="en-US" sz="54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ＭＳ Ｐゴシック" charset="0"/>
                <a:cs typeface="Arial"/>
              </a:rPr>
            </a:br>
            <a:r>
              <a:rPr kumimoji="0" lang="en-US" altLang="zh-CN"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rPr>
              <a:t>Archelaus</a:t>
            </a:r>
            <a:endParaRPr kumimoji="0" lang="en-US" sz="3600" b="1" i="0" u="none" strike="noStrike" kern="1200" cap="none" spc="0" normalizeH="0" baseline="0" noProof="0" dirty="0">
              <a:ln>
                <a:noFill/>
              </a:ln>
              <a:solidFill>
                <a:srgbClr val="FFFFFF"/>
              </a:solidFill>
              <a:effectLst>
                <a:outerShdw blurRad="50800" dist="38100" dir="2700000" algn="tl" rotWithShape="0">
                  <a:srgbClr val="000000">
                    <a:alpha val="43000"/>
                  </a:srgbClr>
                </a:outerShdw>
              </a:effectLst>
              <a:uLnTx/>
              <a:uFillTx/>
              <a:latin typeface="Arial"/>
              <a:ea typeface="宋体" charset="0"/>
              <a:cs typeface="Arial"/>
            </a:endParaRPr>
          </a:p>
        </p:txBody>
      </p:sp>
      <p:sp>
        <p:nvSpPr>
          <p:cNvPr id="80912" name="Line 1040"/>
          <p:cNvSpPr>
            <a:spLocks noChangeShapeType="1"/>
          </p:cNvSpPr>
          <p:nvPr/>
        </p:nvSpPr>
        <p:spPr bwMode="auto">
          <a:xfrm flipH="1">
            <a:off x="2495550" y="4052915"/>
            <a:ext cx="3886200" cy="0"/>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4" name="Line 1042"/>
          <p:cNvSpPr>
            <a:spLocks noChangeShapeType="1"/>
          </p:cNvSpPr>
          <p:nvPr/>
        </p:nvSpPr>
        <p:spPr bwMode="auto">
          <a:xfrm flipH="1">
            <a:off x="4019550" y="1630363"/>
            <a:ext cx="2362200" cy="0"/>
          </a:xfrm>
          <a:prstGeom prst="line">
            <a:avLst/>
          </a:prstGeom>
          <a:noFill/>
          <a:ln w="76200">
            <a:solidFill>
              <a:srgbClr val="FFCC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nvGrpSpPr>
          <p:cNvPr id="102407" name="Group 1044"/>
          <p:cNvGrpSpPr>
            <a:grpSpLocks/>
          </p:cNvGrpSpPr>
          <p:nvPr/>
        </p:nvGrpSpPr>
        <p:grpSpPr bwMode="auto">
          <a:xfrm>
            <a:off x="2647950" y="2097723"/>
            <a:ext cx="3733800" cy="1219200"/>
            <a:chOff x="1200" y="1920"/>
            <a:chExt cx="2352" cy="768"/>
          </a:xfrm>
        </p:grpSpPr>
        <p:sp>
          <p:nvSpPr>
            <p:cNvPr id="80913" name="Line 1041"/>
            <p:cNvSpPr>
              <a:spLocks noChangeShapeType="1"/>
            </p:cNvSpPr>
            <p:nvPr/>
          </p:nvSpPr>
          <p:spPr bwMode="auto">
            <a:xfrm flipH="1" flipV="1">
              <a:off x="1200" y="1920"/>
              <a:ext cx="2304" cy="336"/>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80915" name="Line 1043"/>
            <p:cNvSpPr>
              <a:spLocks noChangeShapeType="1"/>
            </p:cNvSpPr>
            <p:nvPr/>
          </p:nvSpPr>
          <p:spPr bwMode="auto">
            <a:xfrm flipH="1">
              <a:off x="1632" y="2256"/>
              <a:ext cx="1920" cy="432"/>
            </a:xfrm>
            <a:prstGeom prst="line">
              <a:avLst/>
            </a:prstGeom>
            <a:noFill/>
            <a:ln w="76200">
              <a:solidFill>
                <a:srgbClr val="66FF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80899" name="Text Box 1027"/>
          <p:cNvSpPr txBox="1">
            <a:spLocks noChangeArrowheads="1"/>
          </p:cNvSpPr>
          <p:nvPr/>
        </p:nvSpPr>
        <p:spPr bwMode="auto">
          <a:xfrm>
            <a:off x="7816850" y="152400"/>
            <a:ext cx="1246188"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80 &amp; 89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C82A8-42A8-7198-714C-34C2C8A0D6D0}"/>
            </a:ext>
          </a:extLst>
        </p:cNvPr>
        <p:cNvGrpSpPr/>
        <p:nvPr/>
      </p:nvGrpSpPr>
      <p:grpSpPr>
        <a:xfrm>
          <a:off x="0" y="0"/>
          <a:ext cx="0" cy="0"/>
          <a:chOff x="0" y="0"/>
          <a:chExt cx="0" cy="0"/>
        </a:xfrm>
      </p:grpSpPr>
      <p:pic>
        <p:nvPicPr>
          <p:cNvPr id="302081" name="Picture 1" descr="05_John_Baptist_Prison_JPEG_1024.jpg">
            <a:extLst>
              <a:ext uri="{FF2B5EF4-FFF2-40B4-BE49-F238E27FC236}">
                <a16:creationId xmlns:a16="http://schemas.microsoft.com/office/drawing/2014/main" id="{3A10A463-B7C6-9C3B-136A-2728E10FFF3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30313BB8-69F5-CFFE-0906-0DA8542541E2}"/>
              </a:ext>
            </a:extLst>
          </p:cNvPr>
          <p:cNvSpPr txBox="1"/>
          <p:nvPr/>
        </p:nvSpPr>
        <p:spPr>
          <a:xfrm>
            <a:off x="215900" y="188913"/>
            <a:ext cx="6948488" cy="1754187"/>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cs typeface="+mn-cs"/>
              </a:rPr>
              <a:t>JOHN THE BAPTIST IN PRISON</a:t>
            </a:r>
          </a:p>
        </p:txBody>
      </p:sp>
      <p:sp>
        <p:nvSpPr>
          <p:cNvPr id="4" name="TextBox 3">
            <a:extLst>
              <a:ext uri="{FF2B5EF4-FFF2-40B4-BE49-F238E27FC236}">
                <a16:creationId xmlns:a16="http://schemas.microsoft.com/office/drawing/2014/main" id="{41A76BEB-E96B-21CA-1390-C73E05709D0C}"/>
              </a:ext>
            </a:extLst>
          </p:cNvPr>
          <p:cNvSpPr txBox="1"/>
          <p:nvPr/>
        </p:nvSpPr>
        <p:spPr>
          <a:xfrm>
            <a:off x="215900" y="1989139"/>
            <a:ext cx="4146550" cy="1322387"/>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Matthew 14:1-12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cs typeface="+mn-cs"/>
              </a:rPr>
              <a:t>Mark 6:14-29</a:t>
            </a:r>
          </a:p>
        </p:txBody>
      </p:sp>
      <p:pic>
        <p:nvPicPr>
          <p:cNvPr id="302084" name="Picture 2" descr="FB_00_Prodigal Son_1024.jpg                                    008FF0F0Drive A                        7C268443:">
            <a:extLst>
              <a:ext uri="{FF2B5EF4-FFF2-40B4-BE49-F238E27FC236}">
                <a16:creationId xmlns:a16="http://schemas.microsoft.com/office/drawing/2014/main" id="{F5A4A9E9-A6B7-6799-FFDB-9F5B9A6271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E930E605-9BB7-1EAB-1A9B-AD800148C621}"/>
              </a:ext>
            </a:extLst>
          </p:cNvPr>
          <p:cNvGrpSpPr/>
          <p:nvPr/>
        </p:nvGrpSpPr>
        <p:grpSpPr>
          <a:xfrm>
            <a:off x="251520" y="4437112"/>
            <a:ext cx="3456896" cy="1440159"/>
            <a:chOff x="5508104" y="620689"/>
            <a:chExt cx="3456896" cy="1440159"/>
          </a:xfrm>
        </p:grpSpPr>
        <p:grpSp>
          <p:nvGrpSpPr>
            <p:cNvPr id="8" name="Group 7">
              <a:extLst>
                <a:ext uri="{FF2B5EF4-FFF2-40B4-BE49-F238E27FC236}">
                  <a16:creationId xmlns:a16="http://schemas.microsoft.com/office/drawing/2014/main" id="{FC883EFD-C95E-C80F-991A-8F4429AB25EA}"/>
                </a:ext>
              </a:extLst>
            </p:cNvPr>
            <p:cNvGrpSpPr/>
            <p:nvPr/>
          </p:nvGrpSpPr>
          <p:grpSpPr>
            <a:xfrm>
              <a:off x="5508104" y="620689"/>
              <a:ext cx="2660102" cy="1394677"/>
              <a:chOff x="5508104" y="620689"/>
              <a:chExt cx="2660102" cy="1394677"/>
            </a:xfrm>
          </p:grpSpPr>
          <p:pic>
            <p:nvPicPr>
              <p:cNvPr id="10" name="Picture 1" descr="22_John_Baptist_Prison_JPEG_1024.jpg">
                <a:extLst>
                  <a:ext uri="{FF2B5EF4-FFF2-40B4-BE49-F238E27FC236}">
                    <a16:creationId xmlns:a16="http://schemas.microsoft.com/office/drawing/2014/main" id="{41479329-A95D-50D6-0BBD-AD3918ED6924}"/>
                  </a:ext>
                </a:extLst>
              </p:cNvPr>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a:extLst>
                  <a:ext uri="{FF2B5EF4-FFF2-40B4-BE49-F238E27FC236}">
                    <a16:creationId xmlns:a16="http://schemas.microsoft.com/office/drawing/2014/main" id="{1D2373EF-62C7-F817-BFD8-F0DBC1A21CA4}"/>
                  </a:ext>
                </a:extLst>
              </p:cNvPr>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AA174CE6-B82E-88CF-5804-DEA05AE4C55D}"/>
                </a:ext>
              </a:extLst>
            </p:cNvPr>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7563715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BFA96E69-094B-4EB0-84C3-8641C603D156}"/>
              </a:ext>
            </a:extLst>
          </p:cNvPr>
          <p:cNvGrpSpPr/>
          <p:nvPr/>
        </p:nvGrpSpPr>
        <p:grpSpPr>
          <a:xfrm>
            <a:off x="1288520" y="5097383"/>
            <a:ext cx="6595848" cy="659393"/>
            <a:chOff x="1288520" y="5259336"/>
            <a:chExt cx="6595848" cy="659393"/>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288520" y="5259336"/>
              <a:ext cx="680040" cy="493882"/>
            </a:xfrm>
            <a:prstGeom prst="bentConnector3">
              <a:avLst>
                <a:gd name="adj1" fmla="val -8975"/>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1615636" y="5457064"/>
              <a:ext cx="6268732" cy="461665"/>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Persecuted Christians (in Acts 12)</a:t>
              </a:r>
            </a:p>
          </p:txBody>
        </p:sp>
      </p:grpSp>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spTree>
    <p:extLst>
      <p:ext uri="{BB962C8B-B14F-4D97-AF65-F5344CB8AC3E}">
        <p14:creationId xmlns:p14="http://schemas.microsoft.com/office/powerpoint/2010/main" val="241108487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BC01DFEE-101D-4A8A-A134-11AD763EA7D5}"/>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447F5F87-8A45-480C-B29C-BB07B92D47E3}"/>
              </a:ext>
            </a:extLst>
          </p:cNvPr>
          <p:cNvGraphicFramePr/>
          <p:nvPr/>
        </p:nvGraphicFramePr>
        <p:xfrm>
          <a:off x="287524" y="1400936"/>
          <a:ext cx="8712968" cy="2748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238DCC1E-E68E-4CD5-8DB6-A9BD7880845A}"/>
              </a:ext>
            </a:extLst>
          </p:cNvPr>
          <p:cNvGrpSpPr/>
          <p:nvPr/>
        </p:nvGrpSpPr>
        <p:grpSpPr>
          <a:xfrm>
            <a:off x="275793" y="3889554"/>
            <a:ext cx="1879903" cy="1251234"/>
            <a:chOff x="275793" y="3863724"/>
            <a:chExt cx="1879903" cy="1251234"/>
          </a:xfrm>
        </p:grpSpPr>
        <p:cxnSp>
          <p:nvCxnSpPr>
            <p:cNvPr id="5" name="Straight Connector 4">
              <a:extLst>
                <a:ext uri="{FF2B5EF4-FFF2-40B4-BE49-F238E27FC236}">
                  <a16:creationId xmlns:a16="http://schemas.microsoft.com/office/drawing/2014/main" id="{7C9C54DD-64A1-4A4F-AF27-F698A95F59AD}"/>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5533B15-66AC-4F5C-A814-F14C5FD37761}"/>
                </a:ext>
              </a:extLst>
            </p:cNvPr>
            <p:cNvGrpSpPr/>
            <p:nvPr/>
          </p:nvGrpSpPr>
          <p:grpSpPr>
            <a:xfrm>
              <a:off x="275793" y="4158965"/>
              <a:ext cx="1879903" cy="955993"/>
              <a:chOff x="4506" y="1394999"/>
              <a:chExt cx="1879903" cy="955993"/>
            </a:xfrm>
          </p:grpSpPr>
          <p:sp>
            <p:nvSpPr>
              <p:cNvPr id="7" name="Rectangle 6">
                <a:extLst>
                  <a:ext uri="{FF2B5EF4-FFF2-40B4-BE49-F238E27FC236}">
                    <a16:creationId xmlns:a16="http://schemas.microsoft.com/office/drawing/2014/main" id="{4AD9A1B1-B662-4F22-8C04-F32959C3A1C8}"/>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8" name="TextBox 7">
                <a:extLst>
                  <a:ext uri="{FF2B5EF4-FFF2-40B4-BE49-F238E27FC236}">
                    <a16:creationId xmlns:a16="http://schemas.microsoft.com/office/drawing/2014/main" id="{1165BC50-66FD-4DAC-8B1D-D1625A3D9492}"/>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a:t>
                </a:r>
              </a:p>
            </p:txBody>
          </p:sp>
        </p:grpSp>
      </p:grpSp>
      <p:grpSp>
        <p:nvGrpSpPr>
          <p:cNvPr id="19" name="Group 18">
            <a:extLst>
              <a:ext uri="{FF2B5EF4-FFF2-40B4-BE49-F238E27FC236}">
                <a16:creationId xmlns:a16="http://schemas.microsoft.com/office/drawing/2014/main" id="{71AB1CFA-4991-4851-864B-C7EC11F06005}"/>
              </a:ext>
            </a:extLst>
          </p:cNvPr>
          <p:cNvGrpSpPr/>
          <p:nvPr/>
        </p:nvGrpSpPr>
        <p:grpSpPr>
          <a:xfrm>
            <a:off x="2167427" y="4897250"/>
            <a:ext cx="4969482" cy="1569663"/>
            <a:chOff x="1993255" y="5987337"/>
            <a:chExt cx="4969482" cy="587857"/>
          </a:xfrm>
        </p:grpSpPr>
        <p:cxnSp>
          <p:nvCxnSpPr>
            <p:cNvPr id="11" name="Connector: Elbow 10">
              <a:extLst>
                <a:ext uri="{FF2B5EF4-FFF2-40B4-BE49-F238E27FC236}">
                  <a16:creationId xmlns:a16="http://schemas.microsoft.com/office/drawing/2014/main" id="{7B2DBA15-9316-49FB-BE19-AF724A86A215}"/>
                </a:ext>
              </a:extLst>
            </p:cNvPr>
            <p:cNvCxnSpPr>
              <a:cxnSpLocks/>
            </p:cNvCxnSpPr>
            <p:nvPr/>
          </p:nvCxnSpPr>
          <p:spPr>
            <a:xfrm>
              <a:off x="1993255" y="6365136"/>
              <a:ext cx="1016558" cy="12700"/>
            </a:xfrm>
            <a:prstGeom prst="bentConnector3">
              <a:avLst>
                <a:gd name="adj1" fmla="val 97001"/>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8F08481-8AF6-4FFE-83AD-10BCF750E2E3}"/>
                </a:ext>
              </a:extLst>
            </p:cNvPr>
            <p:cNvSpPr txBox="1"/>
            <p:nvPr/>
          </p:nvSpPr>
          <p:spPr>
            <a:xfrm>
              <a:off x="2489376" y="5987337"/>
              <a:ext cx="4473361" cy="58785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Listened to Paul’s defense           (Acts 25–26)</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Sisters Bernice and Drusilla (married to Felix)</a:t>
              </a:r>
            </a:p>
          </p:txBody>
        </p:sp>
      </p:grpSp>
      <p:grpSp>
        <p:nvGrpSpPr>
          <p:cNvPr id="14" name="Group 13">
            <a:extLst>
              <a:ext uri="{FF2B5EF4-FFF2-40B4-BE49-F238E27FC236}">
                <a16:creationId xmlns:a16="http://schemas.microsoft.com/office/drawing/2014/main" id="{57C6E39A-6F59-4FF5-9963-0452522C4C1F}"/>
              </a:ext>
            </a:extLst>
          </p:cNvPr>
          <p:cNvGrpSpPr/>
          <p:nvPr/>
        </p:nvGrpSpPr>
        <p:grpSpPr>
          <a:xfrm>
            <a:off x="287524" y="5124746"/>
            <a:ext cx="1879903" cy="1251234"/>
            <a:chOff x="275793" y="3863724"/>
            <a:chExt cx="1879903" cy="1251234"/>
          </a:xfrm>
        </p:grpSpPr>
        <p:cxnSp>
          <p:nvCxnSpPr>
            <p:cNvPr id="15" name="Straight Connector 14">
              <a:extLst>
                <a:ext uri="{FF2B5EF4-FFF2-40B4-BE49-F238E27FC236}">
                  <a16:creationId xmlns:a16="http://schemas.microsoft.com/office/drawing/2014/main" id="{FA173030-6019-4B09-AFCE-D6E6F3F7C7FF}"/>
                </a:ext>
              </a:extLst>
            </p:cNvPr>
            <p:cNvCxnSpPr/>
            <p:nvPr/>
          </p:nvCxnSpPr>
          <p:spPr>
            <a:xfrm>
              <a:off x="1215744" y="3863724"/>
              <a:ext cx="0" cy="65824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79FC9F1-73E2-419C-A3A9-057CB3543697}"/>
                </a:ext>
              </a:extLst>
            </p:cNvPr>
            <p:cNvGrpSpPr/>
            <p:nvPr/>
          </p:nvGrpSpPr>
          <p:grpSpPr>
            <a:xfrm>
              <a:off x="275793" y="4158965"/>
              <a:ext cx="1879903" cy="955993"/>
              <a:chOff x="4506" y="1394999"/>
              <a:chExt cx="1879903" cy="955993"/>
            </a:xfrm>
          </p:grpSpPr>
          <p:sp>
            <p:nvSpPr>
              <p:cNvPr id="17" name="Rectangle 16">
                <a:extLst>
                  <a:ext uri="{FF2B5EF4-FFF2-40B4-BE49-F238E27FC236}">
                    <a16:creationId xmlns:a16="http://schemas.microsoft.com/office/drawing/2014/main" id="{D97366D6-1AED-416A-8463-04A24D92D44B}"/>
                  </a:ext>
                </a:extLst>
              </p:cNvPr>
              <p:cNvSpPr/>
              <p:nvPr/>
            </p:nvSpPr>
            <p:spPr>
              <a:xfrm>
                <a:off x="4506" y="1394999"/>
                <a:ext cx="1879903" cy="939951"/>
              </a:xfrm>
              <a:prstGeom prst="rect">
                <a:avLst/>
              </a:pr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mn-cs"/>
                </a:endParaRPr>
              </a:p>
            </p:txBody>
          </p:sp>
          <p:sp>
            <p:nvSpPr>
              <p:cNvPr id="18" name="TextBox 17">
                <a:extLst>
                  <a:ext uri="{FF2B5EF4-FFF2-40B4-BE49-F238E27FC236}">
                    <a16:creationId xmlns:a16="http://schemas.microsoft.com/office/drawing/2014/main" id="{3E59D263-1070-4A5A-B96A-B6A938625AF3}"/>
                  </a:ext>
                </a:extLst>
              </p:cNvPr>
              <p:cNvSpPr txBox="1"/>
              <p:nvPr/>
            </p:nvSpPr>
            <p:spPr>
              <a:xfrm>
                <a:off x="4506" y="1411041"/>
                <a:ext cx="1879903" cy="93995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7780" tIns="17780" rIns="17780" bIns="17780" numCol="1" spcCol="1270" anchor="ctr" anchorCtr="0">
                <a:noAutofit/>
              </a:bodyPr>
              <a:lstStyle/>
              <a:p>
                <a:pPr marL="0" marR="0" lvl="0" indent="0" algn="ctr" defTabSz="1244600" rtl="0" eaLnBrk="1" fontAlgn="base"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Calibri"/>
                    <a:ea typeface="+mn-ea"/>
                    <a:cs typeface="+mn-cs"/>
                  </a:rPr>
                  <a:t>Herod Agrippa II</a:t>
                </a:r>
              </a:p>
            </p:txBody>
          </p:sp>
        </p:grpSp>
      </p:grpSp>
    </p:spTree>
    <p:extLst>
      <p:ext uri="{BB962C8B-B14F-4D97-AF65-F5344CB8AC3E}">
        <p14:creationId xmlns:p14="http://schemas.microsoft.com/office/powerpoint/2010/main" val="87497159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0" y="188913"/>
            <a:ext cx="6948488" cy="1754187"/>
          </a:xfrm>
          <a:prstGeom prst="rect">
            <a:avLst/>
          </a:prstGeom>
          <a:noFill/>
        </p:spPr>
        <p:txBody>
          <a:bodyPr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JOHN THE BAPTIST IN PRISON</a:t>
            </a:r>
          </a:p>
        </p:txBody>
      </p:sp>
      <p:sp>
        <p:nvSpPr>
          <p:cNvPr id="4" name="TextBox 3"/>
          <p:cNvSpPr txBox="1"/>
          <p:nvPr/>
        </p:nvSpPr>
        <p:spPr>
          <a:xfrm>
            <a:off x="215900" y="1989139"/>
            <a:ext cx="4146550" cy="1322387"/>
          </a:xfrm>
          <a:prstGeom prst="rect">
            <a:avLst/>
          </a:prstGeom>
          <a:noFill/>
        </p:spPr>
        <p:txBody>
          <a:bodyPr wrap="none" lIns="91403" tIns="45702" rIns="91403" bIns="45702">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Matthew 14:1-12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Mark 6:14-29</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p:cNvGrpSpPr/>
          <p:nvPr/>
        </p:nvGrpSpPr>
        <p:grpSpPr>
          <a:xfrm>
            <a:off x="251520" y="4437112"/>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74143755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3105" name="Picture 3" descr="0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17B1B38C-DA60-B446-85A7-8538C48C5F41}"/>
              </a:ext>
            </a:extLst>
          </p:cNvPr>
          <p:cNvSpPr txBox="1">
            <a:spLocks noChangeArrowheads="1"/>
          </p:cNvSpPr>
          <p:nvPr/>
        </p:nvSpPr>
        <p:spPr bwMode="auto">
          <a:xfrm>
            <a:off x="0" y="29469"/>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was opposed by Herod but validated his person through three miracles (Mark 6:14-56).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7074482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1" descr="0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1622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 descr="0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978077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1" descr="0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765957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1" descr="0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158643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1" descr="0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97233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1" descr="0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80646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BFD72-ED43-3E8C-B3BD-DA63CA88DCC8}"/>
            </a:ext>
          </a:extLst>
        </p:cNvPr>
        <p:cNvGrpSpPr/>
        <p:nvPr/>
      </p:nvGrpSpPr>
      <p:grpSpPr>
        <a:xfrm>
          <a:off x="0" y="0"/>
          <a:ext cx="0" cy="0"/>
          <a:chOff x="0" y="0"/>
          <a:chExt cx="0" cy="0"/>
        </a:xfrm>
      </p:grpSpPr>
      <p:pic>
        <p:nvPicPr>
          <p:cNvPr id="303105" name="Picture 3" descr="01_John_Baptist_Prison_JPEG_1024.jpg">
            <a:extLst>
              <a:ext uri="{FF2B5EF4-FFF2-40B4-BE49-F238E27FC236}">
                <a16:creationId xmlns:a16="http://schemas.microsoft.com/office/drawing/2014/main" id="{15E28328-B9C7-B0D6-1A03-DF43C7CFF2B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a:extLst>
              <a:ext uri="{FF2B5EF4-FFF2-40B4-BE49-F238E27FC236}">
                <a16:creationId xmlns:a16="http://schemas.microsoft.com/office/drawing/2014/main" id="{4C27E06A-1081-F056-8CA8-6D2990775319}"/>
              </a:ext>
            </a:extLst>
          </p:cNvPr>
          <p:cNvSpPr txBox="1">
            <a:spLocks noChangeArrowheads="1"/>
          </p:cNvSpPr>
          <p:nvPr/>
        </p:nvSpPr>
        <p:spPr bwMode="auto">
          <a:xfrm>
            <a:off x="0" y="29469"/>
            <a:ext cx="3707904"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Jesus was opposed by Herod but validated his person through three miracles (Mark 6:14-56).</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71990005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1" descr="0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715276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1" descr="0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120569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1" descr="1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88570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1" descr="11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813816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4369" name="Picture 1" descr="12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751328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13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692995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14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673807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15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428004"/>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16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46212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9489" name="Picture 1" descr="17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0355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F928D-7BF1-E017-1430-ABF43E21F1CF}"/>
            </a:ext>
          </a:extLst>
        </p:cNvPr>
        <p:cNvGrpSpPr/>
        <p:nvPr/>
      </p:nvGrpSpPr>
      <p:grpSpPr>
        <a:xfrm>
          <a:off x="0" y="0"/>
          <a:ext cx="0" cy="0"/>
          <a:chOff x="0" y="0"/>
          <a:chExt cx="0" cy="0"/>
        </a:xfrm>
      </p:grpSpPr>
      <p:pic>
        <p:nvPicPr>
          <p:cNvPr id="304129" name="Picture 1" descr="02_John_Baptist_Prison_JPEG_1024.jpg">
            <a:extLst>
              <a:ext uri="{FF2B5EF4-FFF2-40B4-BE49-F238E27FC236}">
                <a16:creationId xmlns:a16="http://schemas.microsoft.com/office/drawing/2014/main" id="{9A66FCDF-92D7-28BA-1188-2ED879B8161B}"/>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25336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1" descr="18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2832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649FB3-73E1-5A9B-FCA0-A90F78CCF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Up Arrow 4">
            <a:extLst>
              <a:ext uri="{FF2B5EF4-FFF2-40B4-BE49-F238E27FC236}">
                <a16:creationId xmlns:a16="http://schemas.microsoft.com/office/drawing/2014/main" id="{CD0E308B-51A9-A36A-31DF-9E9E07D49B6F}"/>
              </a:ext>
            </a:extLst>
          </p:cNvPr>
          <p:cNvSpPr/>
          <p:nvPr/>
        </p:nvSpPr>
        <p:spPr>
          <a:xfrm flipV="1">
            <a:off x="5897880" y="872748"/>
            <a:ext cx="1485900" cy="1253231"/>
          </a:xfrm>
          <a:prstGeom prst="upArrow">
            <a:avLst/>
          </a:prstGeom>
          <a:solidFill>
            <a:schemeClr val="tx1"/>
          </a:solidFill>
          <a:ln w="254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Fortress of Machaerus (Jordan)</a:t>
            </a:r>
          </a:p>
        </p:txBody>
      </p:sp>
    </p:spTree>
    <p:extLst>
      <p:ext uri="{BB962C8B-B14F-4D97-AF65-F5344CB8AC3E}">
        <p14:creationId xmlns:p14="http://schemas.microsoft.com/office/powerpoint/2010/main" val="119439925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73" y="0"/>
            <a:ext cx="9143998" cy="6857999"/>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Fortress of Machaerus (Jordan)</a:t>
            </a:r>
          </a:p>
        </p:txBody>
      </p:sp>
    </p:spTree>
    <p:extLst>
      <p:ext uri="{BB962C8B-B14F-4D97-AF65-F5344CB8AC3E}">
        <p14:creationId xmlns:p14="http://schemas.microsoft.com/office/powerpoint/2010/main" val="85748679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D97903-D08B-86B4-1BFA-34DAAABC1405}"/>
              </a:ext>
            </a:extLst>
          </p:cNvPr>
          <p:cNvPicPr>
            <a:picLocks noChangeAspect="1"/>
          </p:cNvPicPr>
          <p:nvPr/>
        </p:nvPicPr>
        <p:blipFill rotWithShape="1">
          <a:blip r:embed="rId2">
            <a:extLst>
              <a:ext uri="{28A0092B-C50C-407E-A947-70E740481C1C}">
                <a14:useLocalDpi xmlns:a14="http://schemas.microsoft.com/office/drawing/2010/main" val="0"/>
              </a:ext>
            </a:extLst>
          </a:blip>
          <a:srcRect l="28014" t="33722" r="35935" b="30226"/>
          <a:stretch/>
        </p:blipFill>
        <p:spPr>
          <a:xfrm>
            <a:off x="1" y="0"/>
            <a:ext cx="9144000" cy="6858000"/>
          </a:xfrm>
          <a:prstGeom prst="rect">
            <a:avLst/>
          </a:prstGeom>
        </p:spPr>
      </p:pic>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Fortress of Machaerus (Jordan)</a:t>
            </a:r>
          </a:p>
        </p:txBody>
      </p:sp>
      <p:sp>
        <p:nvSpPr>
          <p:cNvPr id="4" name="Up Arrow 3">
            <a:extLst>
              <a:ext uri="{FF2B5EF4-FFF2-40B4-BE49-F238E27FC236}">
                <a16:creationId xmlns:a16="http://schemas.microsoft.com/office/drawing/2014/main" id="{B51954F1-F695-41E5-6824-F3D4A020D2EF}"/>
              </a:ext>
            </a:extLst>
          </p:cNvPr>
          <p:cNvSpPr/>
          <p:nvPr/>
        </p:nvSpPr>
        <p:spPr>
          <a:xfrm>
            <a:off x="6206490" y="5372021"/>
            <a:ext cx="1485900" cy="674370"/>
          </a:xfrm>
          <a:prstGeom prst="up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FC4A2F1-4D13-D847-D673-799F9C2664C5}"/>
              </a:ext>
            </a:extLst>
          </p:cNvPr>
          <p:cNvSpPr txBox="1">
            <a:spLocks/>
          </p:cNvSpPr>
          <p:nvPr/>
        </p:nvSpPr>
        <p:spPr>
          <a:xfrm>
            <a:off x="5556430" y="5916556"/>
            <a:ext cx="2962140" cy="734094"/>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latin typeface="Arial" panose="020B0604020202020204" pitchFamily="34" charset="0"/>
                <a:cs typeface="Arial" panose="020B0604020202020204" pitchFamily="34" charset="0"/>
              </a:rPr>
              <a:t>Cave of John</a:t>
            </a:r>
          </a:p>
        </p:txBody>
      </p:sp>
    </p:spTree>
    <p:extLst>
      <p:ext uri="{BB962C8B-B14F-4D97-AF65-F5344CB8AC3E}">
        <p14:creationId xmlns:p14="http://schemas.microsoft.com/office/powerpoint/2010/main" val="385758523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827DC-D49B-C63B-8288-E38C07DDF237}"/>
              </a:ext>
            </a:extLst>
          </p:cNvPr>
          <p:cNvSpPr>
            <a:spLocks noGrp="1"/>
          </p:cNvSpPr>
          <p:nvPr>
            <p:ph type="title"/>
          </p:nvPr>
        </p:nvSpPr>
        <p:spPr>
          <a:xfrm>
            <a:off x="0" y="1"/>
            <a:ext cx="9144000" cy="929898"/>
          </a:xfrm>
          <a:solidFill>
            <a:schemeClr val="tx1"/>
          </a:solidFill>
        </p:spPr>
        <p:txBody>
          <a:bodyPr/>
          <a:lstStyle/>
          <a:p>
            <a:pPr algn="ctr"/>
            <a:r>
              <a:rPr lang="en-US" b="1" dirty="0">
                <a:solidFill>
                  <a:schemeClr val="bg1"/>
                </a:solidFill>
                <a:latin typeface="Arial" panose="020B0604020202020204" pitchFamily="34" charset="0"/>
                <a:cs typeface="Arial" panose="020B0604020202020204" pitchFamily="34" charset="0"/>
              </a:rPr>
              <a:t>Cave of John</a:t>
            </a:r>
          </a:p>
        </p:txBody>
      </p:sp>
      <p:pic>
        <p:nvPicPr>
          <p:cNvPr id="7" name="Picture 6">
            <a:extLst>
              <a:ext uri="{FF2B5EF4-FFF2-40B4-BE49-F238E27FC236}">
                <a16:creationId xmlns:a16="http://schemas.microsoft.com/office/drawing/2014/main" id="{3A1BAEB4-3E7A-9AAF-60F8-4F8B55F56A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5" y="1024585"/>
            <a:ext cx="9134715" cy="5131515"/>
          </a:xfrm>
          <a:prstGeom prst="rect">
            <a:avLst/>
          </a:prstGeom>
        </p:spPr>
      </p:pic>
      <p:pic>
        <p:nvPicPr>
          <p:cNvPr id="8" name="Cave of John (Small)">
            <a:hlinkClick r:id="" action="ppaction://media"/>
            <a:extLst>
              <a:ext uri="{FF2B5EF4-FFF2-40B4-BE49-F238E27FC236}">
                <a16:creationId xmlns:a16="http://schemas.microsoft.com/office/drawing/2014/main" id="{126DF5AA-1715-280B-A522-A23CAFFB500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024584"/>
            <a:ext cx="9122693" cy="5131515"/>
          </a:xfrm>
          <a:prstGeom prst="rect">
            <a:avLst/>
          </a:prstGeom>
        </p:spPr>
      </p:pic>
    </p:spTree>
    <p:extLst>
      <p:ext uri="{BB962C8B-B14F-4D97-AF65-F5344CB8AC3E}">
        <p14:creationId xmlns:p14="http://schemas.microsoft.com/office/powerpoint/2010/main" val="1635375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0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descr="19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6769169"/>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1" descr="20_John_Baptist_Prison_JPEG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000822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2678557-4DF0-A24B-90E6-FC6B45F42502}"/>
              </a:ext>
            </a:extLst>
          </p:cNvPr>
          <p:cNvGraphicFramePr>
            <a:graphicFrameLocks noGrp="1"/>
          </p:cNvGraphicFramePr>
          <p:nvPr/>
        </p:nvGraphicFramePr>
        <p:xfrm>
          <a:off x="3702870" y="98468"/>
          <a:ext cx="5405634" cy="6642900"/>
        </p:xfrm>
        <a:graphic>
          <a:graphicData uri="http://schemas.openxmlformats.org/drawingml/2006/table">
            <a:tbl>
              <a:tblPr firstRow="1" bandRow="1">
                <a:tableStyleId>{2D5ABB26-0587-4C30-8999-92F81FD0307C}</a:tableStyleId>
              </a:tblPr>
              <a:tblGrid>
                <a:gridCol w="1801878">
                  <a:extLst>
                    <a:ext uri="{9D8B030D-6E8A-4147-A177-3AD203B41FA5}">
                      <a16:colId xmlns:a16="http://schemas.microsoft.com/office/drawing/2014/main" val="2580539758"/>
                    </a:ext>
                  </a:extLst>
                </a:gridCol>
                <a:gridCol w="1801878">
                  <a:extLst>
                    <a:ext uri="{9D8B030D-6E8A-4147-A177-3AD203B41FA5}">
                      <a16:colId xmlns:a16="http://schemas.microsoft.com/office/drawing/2014/main" val="3652142513"/>
                    </a:ext>
                  </a:extLst>
                </a:gridCol>
                <a:gridCol w="1801878">
                  <a:extLst>
                    <a:ext uri="{9D8B030D-6E8A-4147-A177-3AD203B41FA5}">
                      <a16:colId xmlns:a16="http://schemas.microsoft.com/office/drawing/2014/main" val="1582157318"/>
                    </a:ext>
                  </a:extLst>
                </a:gridCol>
              </a:tblGrid>
              <a:tr h="623455">
                <a:tc gridSpan="3">
                  <a:txBody>
                    <a:bodyPr/>
                    <a:lstStyle/>
                    <a:p>
                      <a:pPr algn="ctr"/>
                      <a:r>
                        <a:rPr lang="en-US" sz="1800" b="1" dirty="0"/>
                        <a:t>Herod the Great </a:t>
                      </a:r>
                      <a:br>
                        <a:rPr lang="en-US" sz="1600" b="1" dirty="0"/>
                      </a:br>
                      <a:r>
                        <a:rPr lang="en-US" sz="1400" b="1" dirty="0"/>
                        <a:t>King over all Israel</a:t>
                      </a:r>
                      <a:endParaRPr 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9794755"/>
                  </a:ext>
                </a:extLst>
              </a:tr>
              <a:tr h="623455">
                <a:tc>
                  <a:txBody>
                    <a:bodyPr/>
                    <a:lstStyle/>
                    <a:p>
                      <a:pPr algn="ctr"/>
                      <a:r>
                        <a:rPr lang="en-US" b="1" dirty="0"/>
                        <a:t>Archelaus</a:t>
                      </a:r>
                      <a:br>
                        <a:rPr lang="en-US" b="1" dirty="0"/>
                      </a:br>
                      <a:r>
                        <a:rPr lang="en-US" sz="1400" b="1" dirty="0"/>
                        <a:t>Ethnarch of Judea, Samaria, Idumea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a:txBody>
                    <a:bodyPr/>
                    <a:lstStyle/>
                    <a:p>
                      <a:pPr algn="ctr"/>
                      <a:r>
                        <a:rPr lang="en-US" b="1" dirty="0"/>
                        <a:t>Philip</a:t>
                      </a:r>
                      <a:br>
                        <a:rPr lang="en-US" b="1" dirty="0"/>
                      </a:br>
                      <a:r>
                        <a:rPr lang="en-US" sz="1400" b="1" dirty="0"/>
                        <a:t>Tetrarch of </a:t>
                      </a:r>
                      <a:br>
                        <a:rPr lang="en-US" sz="1400" b="1" dirty="0"/>
                      </a:br>
                      <a:r>
                        <a:rPr lang="en-US" sz="1400" b="1" dirty="0" err="1"/>
                        <a:t>Iturea</a:t>
                      </a:r>
                      <a:r>
                        <a:rPr lang="en-US" sz="1400" b="1" dirty="0"/>
                        <a:t>, </a:t>
                      </a:r>
                      <a:r>
                        <a:rPr lang="en-US" sz="1400" b="1" dirty="0" err="1"/>
                        <a:t>Gaulanitis</a:t>
                      </a:r>
                      <a:r>
                        <a:rPr lang="en-US" sz="1400" b="1" dirty="0"/>
                        <a:t>, </a:t>
                      </a:r>
                      <a:r>
                        <a:rPr lang="en-US" sz="1400" b="1" dirty="0" err="1"/>
                        <a:t>Trachonitis</a:t>
                      </a:r>
                      <a:r>
                        <a:rPr lang="en-US" sz="1400" b="1" dirty="0"/>
                        <a:t>, </a:t>
                      </a:r>
                      <a:r>
                        <a:rPr lang="en-US" sz="1400" b="1" dirty="0" err="1"/>
                        <a:t>Batanea</a:t>
                      </a:r>
                      <a:r>
                        <a:rPr lang="en-US" sz="1400" b="1" dirty="0"/>
                        <a:t>, </a:t>
                      </a:r>
                      <a:r>
                        <a:rPr lang="en-US" sz="1400" b="1" dirty="0" err="1"/>
                        <a:t>Auranitis</a:t>
                      </a:r>
                      <a:endParaRPr lang="en-US" sz="1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4">
                  <a:txBody>
                    <a:bodyPr/>
                    <a:lstStyle/>
                    <a:p>
                      <a:pPr algn="ctr"/>
                      <a:r>
                        <a:rPr lang="en-US" b="1" dirty="0"/>
                        <a:t>Antipas</a:t>
                      </a:r>
                      <a:br>
                        <a:rPr lang="en-US" b="1" dirty="0"/>
                      </a:br>
                      <a:r>
                        <a:rPr lang="en-US" sz="1400" b="1" dirty="0"/>
                        <a:t>Tetrarch of </a:t>
                      </a:r>
                      <a:br>
                        <a:rPr lang="en-US" sz="1400" b="1" dirty="0"/>
                      </a:br>
                      <a:r>
                        <a:rPr lang="en-US" sz="1400" b="1" dirty="0"/>
                        <a:t>Galilee &amp; Perea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52320875"/>
                  </a:ext>
                </a:extLst>
              </a:tr>
              <a:tr h="623455">
                <a:tc rowSpan="4">
                  <a:txBody>
                    <a:bodyPr/>
                    <a:lstStyle/>
                    <a:p>
                      <a:pPr algn="ctr"/>
                      <a:r>
                        <a:rPr lang="en-US" b="1" dirty="0"/>
                        <a:t>Romans</a:t>
                      </a:r>
                      <a:br>
                        <a:rPr lang="en-US" b="1" dirty="0"/>
                      </a:br>
                      <a:r>
                        <a:rPr lang="en-US" sz="1400" b="1" dirty="0"/>
                        <a:t>Governors (prefects or procurators)</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458181"/>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15412180"/>
                  </a:ext>
                </a:extLst>
              </a:tr>
              <a:tr h="623455">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49424341"/>
                  </a:ext>
                </a:extLst>
              </a:tr>
              <a:tr h="430732">
                <a:tc vMerge="1">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a:txBody>
                    <a:bodyPr/>
                    <a:lstStyle/>
                    <a:p>
                      <a:pPr algn="ctr"/>
                      <a:r>
                        <a:rPr lang="en-US" sz="1800" b="1" dirty="0"/>
                        <a:t>Agrippa I</a:t>
                      </a:r>
                      <a:endParaRPr lang="en-US" b="1" dirty="0"/>
                    </a:p>
                  </a:txBody>
                  <a:tcPr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91286437"/>
                  </a:ext>
                </a:extLst>
              </a:tr>
              <a:tr h="432048">
                <a:tc gridSpan="3">
                  <a:txBody>
                    <a:bodyPr/>
                    <a:lstStyle/>
                    <a:p>
                      <a:pPr algn="ctr"/>
                      <a:r>
                        <a:rPr lang="en-US" sz="1400" b="1" dirty="0"/>
                        <a:t>King eventually over all Israel</a:t>
                      </a:r>
                      <a:endParaRPr lang="en-US" sz="16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r>
                        <a:rPr lang="en-US" b="1" dirty="0"/>
                        <a:t>Agrippa I</a:t>
                      </a: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35323390"/>
                  </a:ext>
                </a:extLst>
              </a:tr>
              <a:tr h="623455">
                <a:tc gridSpan="3">
                  <a:txBody>
                    <a:bodyPr/>
                    <a:lstStyle/>
                    <a:p>
                      <a:pPr algn="ctr"/>
                      <a:r>
                        <a:rPr lang="en-US" b="1" dirty="0"/>
                        <a:t>Romans</a:t>
                      </a:r>
                      <a:br>
                        <a:rPr lang="en-US" b="1" dirty="0"/>
                      </a:br>
                      <a:r>
                        <a:rPr lang="en-US" sz="1400" b="1" dirty="0"/>
                        <a:t>Governors (prefects or procurators)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78711204"/>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C00000"/>
                    </a:solidFill>
                  </a:tcPr>
                </a:tc>
                <a:tc rowSpan="2">
                  <a:txBody>
                    <a:bodyPr/>
                    <a:lstStyle/>
                    <a:p>
                      <a:pPr algn="ctr"/>
                      <a:r>
                        <a:rPr lang="en-US" b="1" dirty="0"/>
                        <a:t>Agrippa II</a:t>
                      </a:r>
                      <a:br>
                        <a:rPr lang="en-US" b="1" dirty="0"/>
                      </a:br>
                      <a:r>
                        <a:rPr lang="en-US" sz="1400" b="1" dirty="0"/>
                        <a:t>King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3200931802"/>
                  </a:ext>
                </a:extLst>
              </a:tr>
              <a:tr h="623455">
                <a:tc>
                  <a:txBody>
                    <a:bodyPr/>
                    <a:lstStyle/>
                    <a:p>
                      <a:pPr algn="ct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v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dirty="0"/>
                        <a:t>Partially under </a:t>
                      </a:r>
                      <a:br>
                        <a:rPr lang="en-US" sz="1400" b="1" dirty="0"/>
                      </a:br>
                      <a:r>
                        <a:rPr lang="en-US" sz="1400" b="1" dirty="0"/>
                        <a:t>Herod Agrippa II</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8574287"/>
                  </a:ext>
                </a:extLst>
              </a:tr>
              <a:tr h="623455">
                <a:tc gridSpan="3">
                  <a:txBody>
                    <a:bodyPr/>
                    <a:lstStyle/>
                    <a:p>
                      <a:pPr algn="ctr"/>
                      <a:r>
                        <a:rPr lang="en-US" b="1" dirty="0"/>
                        <a:t>Jewish Revolt Against Rome</a:t>
                      </a:r>
                      <a:br>
                        <a:rPr lang="en-US" b="1" dirty="0"/>
                      </a:br>
                      <a:r>
                        <a:rPr lang="en-US" sz="1400" b="1" dirty="0"/>
                        <a:t>Titus destroyed Jerusalem and Temple on 5 Aug AD 70</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5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tc hMerge="1">
                  <a:txBody>
                    <a:bodyPr/>
                    <a:lstStyle/>
                    <a:p>
                      <a:pPr algn="ctr"/>
                      <a:endParaRPr lang="en-US" dirty="0"/>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50000"/>
                      </a:schemeClr>
                    </a:solidFill>
                  </a:tcPr>
                </a:tc>
                <a:extLst>
                  <a:ext uri="{0D108BD9-81ED-4DB2-BD59-A6C34878D82A}">
                    <a16:rowId xmlns:a16="http://schemas.microsoft.com/office/drawing/2014/main" val="1616914039"/>
                  </a:ext>
                </a:extLst>
              </a:tr>
            </a:tbl>
          </a:graphicData>
        </a:graphic>
      </p:graphicFrame>
      <p:sp>
        <p:nvSpPr>
          <p:cNvPr id="3" name="TextBox 2">
            <a:extLst>
              <a:ext uri="{FF2B5EF4-FFF2-40B4-BE49-F238E27FC236}">
                <a16:creationId xmlns:a16="http://schemas.microsoft.com/office/drawing/2014/main" id="{C9E28C7F-EC9F-E146-9EA1-1B703F85E205}"/>
              </a:ext>
            </a:extLst>
          </p:cNvPr>
          <p:cNvSpPr txBox="1"/>
          <p:nvPr/>
        </p:nvSpPr>
        <p:spPr>
          <a:xfrm>
            <a:off x="2942951" y="-15809"/>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BC</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 name="TextBox 14">
            <a:extLst>
              <a:ext uri="{FF2B5EF4-FFF2-40B4-BE49-F238E27FC236}">
                <a16:creationId xmlns:a16="http://schemas.microsoft.com/office/drawing/2014/main" id="{F244A949-CAFE-CA47-951A-41BA0D8A8CB4}"/>
              </a:ext>
            </a:extLst>
          </p:cNvPr>
          <p:cNvSpPr txBox="1"/>
          <p:nvPr/>
        </p:nvSpPr>
        <p:spPr>
          <a:xfrm>
            <a:off x="3071191" y="539388"/>
            <a:ext cx="63671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a:t>
            </a: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BC</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Box 15">
            <a:extLst>
              <a:ext uri="{FF2B5EF4-FFF2-40B4-BE49-F238E27FC236}">
                <a16:creationId xmlns:a16="http://schemas.microsoft.com/office/drawing/2014/main" id="{679A6B67-21CA-DA41-9A1D-7DC80F88B331}"/>
              </a:ext>
            </a:extLst>
          </p:cNvPr>
          <p:cNvSpPr txBox="1"/>
          <p:nvPr/>
        </p:nvSpPr>
        <p:spPr>
          <a:xfrm>
            <a:off x="3071191" y="1331476"/>
            <a:ext cx="63671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6</a:t>
            </a:r>
          </a:p>
        </p:txBody>
      </p:sp>
      <p:sp>
        <p:nvSpPr>
          <p:cNvPr id="17" name="TextBox 16">
            <a:extLst>
              <a:ext uri="{FF2B5EF4-FFF2-40B4-BE49-F238E27FC236}">
                <a16:creationId xmlns:a16="http://schemas.microsoft.com/office/drawing/2014/main" id="{B1AE72A2-5E00-A44B-8D8A-11A15431B4C7}"/>
              </a:ext>
            </a:extLst>
          </p:cNvPr>
          <p:cNvSpPr txBox="1"/>
          <p:nvPr/>
        </p:nvSpPr>
        <p:spPr>
          <a:xfrm>
            <a:off x="2942951" y="1907540"/>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34</a:t>
            </a:r>
          </a:p>
        </p:txBody>
      </p:sp>
      <p:sp>
        <p:nvSpPr>
          <p:cNvPr id="18" name="TextBox 17">
            <a:extLst>
              <a:ext uri="{FF2B5EF4-FFF2-40B4-BE49-F238E27FC236}">
                <a16:creationId xmlns:a16="http://schemas.microsoft.com/office/drawing/2014/main" id="{1A25A5D4-5D3B-CC44-99D9-633240F059D8}"/>
              </a:ext>
            </a:extLst>
          </p:cNvPr>
          <p:cNvSpPr txBox="1"/>
          <p:nvPr/>
        </p:nvSpPr>
        <p:spPr>
          <a:xfrm>
            <a:off x="2942951" y="2627620"/>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37</a:t>
            </a:r>
          </a:p>
        </p:txBody>
      </p:sp>
      <p:sp>
        <p:nvSpPr>
          <p:cNvPr id="19" name="TextBox 18">
            <a:extLst>
              <a:ext uri="{FF2B5EF4-FFF2-40B4-BE49-F238E27FC236}">
                <a16:creationId xmlns:a16="http://schemas.microsoft.com/office/drawing/2014/main" id="{CC8C2395-3107-1343-B921-E6ACF234441B}"/>
              </a:ext>
            </a:extLst>
          </p:cNvPr>
          <p:cNvSpPr txBox="1"/>
          <p:nvPr/>
        </p:nvSpPr>
        <p:spPr>
          <a:xfrm>
            <a:off x="2942951" y="3185833"/>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39</a:t>
            </a:r>
          </a:p>
        </p:txBody>
      </p:sp>
      <p:sp>
        <p:nvSpPr>
          <p:cNvPr id="20" name="TextBox 19">
            <a:extLst>
              <a:ext uri="{FF2B5EF4-FFF2-40B4-BE49-F238E27FC236}">
                <a16:creationId xmlns:a16="http://schemas.microsoft.com/office/drawing/2014/main" id="{9B851762-70DA-8240-B7BE-E1B8AC91E0FB}"/>
              </a:ext>
            </a:extLst>
          </p:cNvPr>
          <p:cNvSpPr txBox="1"/>
          <p:nvPr/>
        </p:nvSpPr>
        <p:spPr>
          <a:xfrm>
            <a:off x="2942951" y="3635732"/>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41</a:t>
            </a:r>
          </a:p>
        </p:txBody>
      </p:sp>
      <p:sp>
        <p:nvSpPr>
          <p:cNvPr id="21" name="TextBox 20">
            <a:extLst>
              <a:ext uri="{FF2B5EF4-FFF2-40B4-BE49-F238E27FC236}">
                <a16:creationId xmlns:a16="http://schemas.microsoft.com/office/drawing/2014/main" id="{79ACC610-9ABA-4E49-A4AF-253807265EEE}"/>
              </a:ext>
            </a:extLst>
          </p:cNvPr>
          <p:cNvSpPr txBox="1"/>
          <p:nvPr/>
        </p:nvSpPr>
        <p:spPr>
          <a:xfrm>
            <a:off x="2942951" y="4077072"/>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44</a:t>
            </a:r>
          </a:p>
        </p:txBody>
      </p:sp>
      <p:sp>
        <p:nvSpPr>
          <p:cNvPr id="22" name="TextBox 21">
            <a:extLst>
              <a:ext uri="{FF2B5EF4-FFF2-40B4-BE49-F238E27FC236}">
                <a16:creationId xmlns:a16="http://schemas.microsoft.com/office/drawing/2014/main" id="{E1A04783-F8A5-A148-9DB1-A311A76FC85B}"/>
              </a:ext>
            </a:extLst>
          </p:cNvPr>
          <p:cNvSpPr txBox="1"/>
          <p:nvPr/>
        </p:nvSpPr>
        <p:spPr>
          <a:xfrm>
            <a:off x="2942951" y="4725144"/>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53</a:t>
            </a:r>
          </a:p>
        </p:txBody>
      </p:sp>
      <p:sp>
        <p:nvSpPr>
          <p:cNvPr id="23" name="TextBox 22">
            <a:extLst>
              <a:ext uri="{FF2B5EF4-FFF2-40B4-BE49-F238E27FC236}">
                <a16:creationId xmlns:a16="http://schemas.microsoft.com/office/drawing/2014/main" id="{BB824029-831B-574D-92F6-ACDDEE68A86F}"/>
              </a:ext>
            </a:extLst>
          </p:cNvPr>
          <p:cNvSpPr txBox="1"/>
          <p:nvPr/>
        </p:nvSpPr>
        <p:spPr>
          <a:xfrm>
            <a:off x="2942951" y="5301208"/>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56</a:t>
            </a:r>
          </a:p>
        </p:txBody>
      </p:sp>
      <p:sp>
        <p:nvSpPr>
          <p:cNvPr id="24" name="TextBox 23">
            <a:extLst>
              <a:ext uri="{FF2B5EF4-FFF2-40B4-BE49-F238E27FC236}">
                <a16:creationId xmlns:a16="http://schemas.microsoft.com/office/drawing/2014/main" id="{D5040267-6598-C748-8B7E-E87B2733B688}"/>
              </a:ext>
            </a:extLst>
          </p:cNvPr>
          <p:cNvSpPr txBox="1"/>
          <p:nvPr/>
        </p:nvSpPr>
        <p:spPr>
          <a:xfrm>
            <a:off x="2942951" y="5949280"/>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66</a:t>
            </a:r>
          </a:p>
        </p:txBody>
      </p:sp>
      <p:sp>
        <p:nvSpPr>
          <p:cNvPr id="25" name="TextBox 24">
            <a:extLst>
              <a:ext uri="{FF2B5EF4-FFF2-40B4-BE49-F238E27FC236}">
                <a16:creationId xmlns:a16="http://schemas.microsoft.com/office/drawing/2014/main" id="{E1D233D5-7B5E-FE4F-8BED-8A74A95558A2}"/>
              </a:ext>
            </a:extLst>
          </p:cNvPr>
          <p:cNvSpPr txBox="1"/>
          <p:nvPr/>
        </p:nvSpPr>
        <p:spPr>
          <a:xfrm>
            <a:off x="2942951" y="6498395"/>
            <a:ext cx="764953" cy="369332"/>
          </a:xfrm>
          <a:prstGeom prst="rect">
            <a:avLst/>
          </a:prstGeom>
          <a:noFill/>
        </p:spPr>
        <p:txBody>
          <a:bodyPr wrap="none" rtlCol="0">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AD</a:t>
            </a:r>
            <a:r>
              <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70</a:t>
            </a:r>
          </a:p>
        </p:txBody>
      </p:sp>
      <p:sp>
        <p:nvSpPr>
          <p:cNvPr id="23555" name="Text Box 3"/>
          <p:cNvSpPr txBox="1">
            <a:spLocks noChangeArrowheads="1"/>
          </p:cNvSpPr>
          <p:nvPr/>
        </p:nvSpPr>
        <p:spPr bwMode="auto">
          <a:xfrm>
            <a:off x="8532440" y="87015"/>
            <a:ext cx="52771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88</a:t>
            </a:r>
          </a:p>
        </p:txBody>
      </p:sp>
      <p:sp>
        <p:nvSpPr>
          <p:cNvPr id="23556" name="Text Box 4"/>
          <p:cNvSpPr txBox="1">
            <a:spLocks noChangeArrowheads="1"/>
          </p:cNvSpPr>
          <p:nvPr/>
        </p:nvSpPr>
        <p:spPr bwMode="auto">
          <a:xfrm>
            <a:off x="0" y="5867400"/>
            <a:ext cx="2362200" cy="830997"/>
          </a:xfrm>
          <a:prstGeom prst="rect">
            <a:avLst/>
          </a:prstGeom>
          <a:solidFill>
            <a:schemeClr val="bg1">
              <a:alpha val="50000"/>
            </a:schemeClr>
          </a:solidFill>
          <a:ln>
            <a:noFill/>
          </a:ln>
          <a:effectLst/>
          <a:extLst>
            <a:ext uri="{91240B29-F687-4f45-9708-019B960494DF}">
              <a14:hiddenLine xmlns:a14="http://schemas.microsoft.com/office/drawing/2010/main" xmlns="" w="12700" cap="sq">
                <a:solidFill>
                  <a:schemeClr val="bg2"/>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Adapted from </a:t>
            </a:r>
            <a:b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br>
            <a: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John Grassmick,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Dallas Seminary</a:t>
            </a:r>
            <a:endParaRPr kumimoji="0" lang="en-US" sz="1600" b="1" i="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557" name="Rectangle 5"/>
          <p:cNvSpPr>
            <a:spLocks noGrp="1" noRot="1" noChangeArrowheads="1"/>
          </p:cNvSpPr>
          <p:nvPr>
            <p:ph type="title"/>
          </p:nvPr>
        </p:nvSpPr>
        <p:spPr>
          <a:xfrm>
            <a:off x="0" y="0"/>
            <a:ext cx="2771800" cy="4221163"/>
          </a:xfrm>
        </p:spPr>
        <p:txBody>
          <a:bodyPr/>
          <a:lstStyle/>
          <a:p>
            <a:pPr eaLnBrk="1" hangingPunct="1">
              <a:defRPr/>
            </a:pPr>
            <a:r>
              <a:rPr lang="en-US" altLang="zh-CN" sz="3600" dirty="0">
                <a:solidFill>
                  <a:schemeClr val="tx1"/>
                </a:solidFill>
                <a:effectLst/>
                <a:ea typeface="宋体" charset="0"/>
                <a:cs typeface="宋体" charset="0"/>
              </a:rPr>
              <a:t>Chronology</a:t>
            </a:r>
            <a:br>
              <a:rPr lang="en-US" altLang="zh-CN" sz="3600" dirty="0">
                <a:solidFill>
                  <a:schemeClr val="tx1"/>
                </a:solidFill>
                <a:effectLst/>
                <a:ea typeface="宋体" charset="0"/>
                <a:cs typeface="宋体" charset="0"/>
              </a:rPr>
            </a:br>
            <a:r>
              <a:rPr lang="en-US" altLang="zh-CN" sz="3600" dirty="0">
                <a:solidFill>
                  <a:schemeClr val="tx1"/>
                </a:solidFill>
                <a:effectLst/>
                <a:ea typeface="宋体" charset="0"/>
                <a:cs typeface="宋体" charset="0"/>
              </a:rPr>
              <a:t>of the</a:t>
            </a:r>
            <a:br>
              <a:rPr lang="en-US" altLang="zh-CN" sz="3600" dirty="0">
                <a:solidFill>
                  <a:schemeClr val="tx1"/>
                </a:solidFill>
                <a:effectLst/>
                <a:ea typeface="宋体" charset="0"/>
                <a:cs typeface="宋体" charset="0"/>
              </a:rPr>
            </a:br>
            <a:r>
              <a:rPr lang="en-US" altLang="zh-CN" sz="3600" dirty="0">
                <a:solidFill>
                  <a:schemeClr val="tx1"/>
                </a:solidFill>
                <a:effectLst/>
                <a:ea typeface="宋体" charset="0"/>
                <a:cs typeface="宋体" charset="0"/>
              </a:rPr>
              <a:t>Herodian Dynasty</a:t>
            </a:r>
            <a:br>
              <a:rPr lang="en-US" altLang="zh-CN" sz="3600" dirty="0">
                <a:solidFill>
                  <a:schemeClr val="tx1"/>
                </a:solidFill>
                <a:effectLst/>
                <a:ea typeface="宋体" charset="0"/>
                <a:cs typeface="宋体" charset="0"/>
              </a:rPr>
            </a:br>
            <a:r>
              <a:rPr lang="en-US" altLang="zh-CN" sz="2800" dirty="0">
                <a:solidFill>
                  <a:schemeClr val="tx1"/>
                </a:solidFill>
                <a:effectLst/>
                <a:ea typeface="宋体" charset="0"/>
                <a:cs typeface="宋体" charset="0"/>
              </a:rPr>
              <a:t>(37 </a:t>
            </a:r>
            <a:r>
              <a:rPr lang="en-US" altLang="zh-CN" sz="2000" dirty="0">
                <a:solidFill>
                  <a:schemeClr val="tx1"/>
                </a:solidFill>
                <a:effectLst/>
                <a:ea typeface="宋体" charset="0"/>
                <a:cs typeface="宋体" charset="0"/>
              </a:rPr>
              <a:t>BC—AD</a:t>
            </a:r>
            <a:r>
              <a:rPr lang="en-US" altLang="zh-CN" sz="2800" dirty="0">
                <a:solidFill>
                  <a:schemeClr val="tx1"/>
                </a:solidFill>
                <a:effectLst/>
                <a:ea typeface="宋体" charset="0"/>
                <a:cs typeface="宋体" charset="0"/>
              </a:rPr>
              <a:t> 70)</a:t>
            </a:r>
            <a:endParaRPr lang="en-US" sz="2800" dirty="0">
              <a:solidFill>
                <a:schemeClr val="tx1"/>
              </a:solidFill>
              <a:effectLst/>
              <a:ea typeface="+mj-ea"/>
              <a:cs typeface="+mj-cs"/>
            </a:endParaRPr>
          </a:p>
        </p:txBody>
      </p:sp>
      <p:pic>
        <p:nvPicPr>
          <p:cNvPr id="26" name="Picture 2">
            <a:extLst>
              <a:ext uri="{FF2B5EF4-FFF2-40B4-BE49-F238E27FC236}">
                <a16:creationId xmlns:a16="http://schemas.microsoft.com/office/drawing/2014/main" id="{3AF15B01-C958-9846-B946-02B69A8EB35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252520" y="-15809"/>
            <a:ext cx="48958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z="4000" spc="-120" dirty="0">
                <a:latin typeface="Arial"/>
                <a:ea typeface="ＭＳ Ｐゴシック"/>
                <a:cs typeface="Arial"/>
              </a:rPr>
              <a:t>Pictures courtesy of Big Book Media</a:t>
            </a:r>
            <a:br>
              <a:rPr lang="en-US" sz="4000" spc="-120" dirty="0">
                <a:latin typeface="Arial"/>
                <a:ea typeface="ＭＳ Ｐゴシック"/>
                <a:cs typeface="Arial"/>
              </a:rPr>
            </a:br>
            <a:r>
              <a:rPr lang="en-US" sz="4000" spc="-120" dirty="0">
                <a:latin typeface="Arial"/>
                <a:ea typeface="ＭＳ Ｐゴシック"/>
                <a:cs typeface="Arial"/>
              </a:rPr>
              <a:t>© All Rights Reserved.</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4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rPr>
              <a:t>BIG BOOK MEDIA</a:t>
            </a:r>
            <a:endParaRPr kumimoji="0" lang="en-GB" sz="8800" b="1" i="0" u="none" strike="noStrike" kern="1200" cap="none" spc="0" normalizeH="0" baseline="0" noProof="0" dirty="0">
              <a:ln>
                <a:noFill/>
              </a:ln>
              <a:solidFill>
                <a:prstClr val="black">
                  <a:lumMod val="75000"/>
                  <a:lumOff val="25000"/>
                </a:prstClr>
              </a:solidFill>
              <a:effectLst/>
              <a:uLnTx/>
              <a:uFillTx/>
              <a:latin typeface="Arial"/>
              <a:ea typeface="ＭＳ Ｐゴシック" charset="0"/>
              <a:cs typeface="Arial"/>
            </a:endParaRPr>
          </a:p>
        </p:txBody>
      </p:sp>
      <p:sp>
        <p:nvSpPr>
          <p:cNvPr id="5" name="Title 1"/>
          <p:cNvSpPr txBox="1">
            <a:spLocks/>
          </p:cNvSpPr>
          <p:nvPr/>
        </p:nvSpPr>
        <p:spPr bwMode="auto">
          <a:xfrm>
            <a:off x="0" y="20039"/>
            <a:ext cx="9144000" cy="1032697"/>
          </a:xfrm>
          <a:prstGeom prst="rect">
            <a:avLst/>
          </a:prstGeom>
          <a:noFill/>
          <a:ln w="9525">
            <a:no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charset="0"/>
              <a:buNone/>
              <a:tabLst/>
              <a:defRPr/>
            </a:pPr>
            <a:r>
              <a:rPr kumimoji="0" lang="en-US" sz="3200" b="1" i="0" u="none" strike="noStrike" kern="0" cap="none" spc="0" normalizeH="0" baseline="0" noProof="0">
                <a:ln>
                  <a:noFill/>
                </a:ln>
                <a:solidFill>
                  <a:srgbClr val="000000"/>
                </a:solidFill>
                <a:effectLst/>
                <a:uLnTx/>
                <a:uFillTx/>
                <a:latin typeface="Calibri"/>
                <a:ea typeface="ＭＳ Ｐゴシック"/>
                <a:cs typeface="DejaVu Sans"/>
              </a:rPr>
              <a:t>Used with permission</a:t>
            </a:r>
          </a:p>
        </p:txBody>
      </p:sp>
    </p:spTree>
    <p:extLst>
      <p:ext uri="{BB962C8B-B14F-4D97-AF65-F5344CB8AC3E}">
        <p14:creationId xmlns:p14="http://schemas.microsoft.com/office/powerpoint/2010/main" val="401104580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541324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FF5310-0259-F96F-FEF5-93B2CF6A29DB}"/>
            </a:ext>
          </a:extLst>
        </p:cNvPr>
        <p:cNvGrpSpPr/>
        <p:nvPr/>
      </p:nvGrpSpPr>
      <p:grpSpPr>
        <a:xfrm>
          <a:off x="0" y="0"/>
          <a:ext cx="0" cy="0"/>
          <a:chOff x="0" y="0"/>
          <a:chExt cx="0" cy="0"/>
        </a:xfrm>
      </p:grpSpPr>
      <p:pic>
        <p:nvPicPr>
          <p:cNvPr id="305153" name="Picture 1" descr="03_John_Baptist_Prison_JPEG_1024.jpg">
            <a:extLst>
              <a:ext uri="{FF2B5EF4-FFF2-40B4-BE49-F238E27FC236}">
                <a16:creationId xmlns:a16="http://schemas.microsoft.com/office/drawing/2014/main" id="{8C2226EA-BD99-EDC4-3D82-610A0AD3EF47}"/>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228202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Life of Christ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sp>
        <p:nvSpPr>
          <p:cNvPr id="5" name="Rectangle 4"/>
          <p:cNvSpPr>
            <a:spLocks noChangeArrowheads="1"/>
          </p:cNvSpPr>
          <p:nvPr/>
        </p:nvSpPr>
        <p:spPr bwMode="auto">
          <a:xfrm>
            <a:off x="0" y="3429000"/>
            <a:ext cx="8892480" cy="2232248"/>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defRPr/>
            </a:pPr>
            <a:r>
              <a:rPr lang="en-US" sz="3200" b="1" kern="0" dirty="0">
                <a:solidFill>
                  <a:srgbClr val="FFFFFF"/>
                </a:solidFill>
                <a:effectLst>
                  <a:glow rad="228600">
                    <a:srgbClr val="000000"/>
                  </a:glow>
                </a:effectLst>
                <a:latin typeface="Arial"/>
                <a:cs typeface="Arial"/>
              </a:rPr>
              <a:t>The Messianic identity of Jesus Christ is proved in his arrival, John's testimony, and approvals at his baptism and temptation </a:t>
            </a:r>
          </a:p>
        </p:txBody>
      </p:sp>
      <p:sp>
        <p:nvSpPr>
          <p:cNvPr id="6" name="Rectangle 5"/>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Section summaries based on J. Dwight Pentecost, </a:t>
            </a:r>
            <a:br>
              <a:rPr lang="en-US" sz="1600" b="1" kern="0" dirty="0">
                <a:solidFill>
                  <a:srgbClr val="FFFFFF"/>
                </a:solidFill>
                <a:effectLst>
                  <a:outerShdw blurRad="38100" dist="38100" dir="2700000" algn="tl">
                    <a:srgbClr val="000000"/>
                  </a:outerShdw>
                </a:effectLst>
                <a:latin typeface="Arial"/>
                <a:cs typeface="Arial"/>
              </a:rPr>
            </a:br>
            <a:r>
              <a:rPr lang="en-US" sz="1600" b="1" i="1" kern="0" dirty="0">
                <a:solidFill>
                  <a:srgbClr val="FFFFFF"/>
                </a:solidFill>
                <a:effectLst>
                  <a:outerShdw blurRad="38100" dist="38100" dir="2700000" algn="tl">
                    <a:srgbClr val="000000"/>
                  </a:outerShdw>
                </a:effectLst>
                <a:latin typeface="Arial"/>
                <a:cs typeface="Arial"/>
              </a:rPr>
              <a:t>A Harmony of the Words and Works of Jesus Christ</a:t>
            </a:r>
            <a:r>
              <a:rPr lang="en-US" sz="1600" b="1" kern="0" dirty="0">
                <a:solidFill>
                  <a:srgbClr val="FFFFFF"/>
                </a:solidFill>
                <a:effectLst>
                  <a:outerShdw blurRad="38100" dist="38100" dir="2700000" algn="tl">
                    <a:srgbClr val="000000"/>
                  </a:outerShdw>
                </a:effectLst>
                <a:latin typeface="Arial"/>
                <a:cs typeface="Arial"/>
              </a:rPr>
              <a:t>  (Grand Rapids: Zondervan, 1981)</a:t>
            </a:r>
          </a:p>
        </p:txBody>
      </p:sp>
      <p:sp>
        <p:nvSpPr>
          <p:cNvPr id="7" name="Rectangle 6">
            <a:extLst>
              <a:ext uri="{FF2B5EF4-FFF2-40B4-BE49-F238E27FC236}">
                <a16:creationId xmlns:a16="http://schemas.microsoft.com/office/drawing/2014/main" id="{7E5B91DD-6912-FF51-830C-13B7464D8E8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algn="ctr">
              <a:spcBef>
                <a:spcPct val="20000"/>
              </a:spcBef>
              <a:spcAft>
                <a:spcPts val="0"/>
              </a:spcAft>
              <a:buClr>
                <a:srgbClr val="FFCC00"/>
              </a:buClr>
              <a:buSzPct val="70000"/>
            </a:pPr>
            <a:r>
              <a:rPr lang="en-US" sz="3200" b="1" i="1" kern="0" dirty="0">
                <a:solidFill>
                  <a:srgbClr val="FFFFFF"/>
                </a:solidFill>
                <a:effectLst>
                  <a:glow rad="228600">
                    <a:srgbClr val="000000"/>
                  </a:glow>
                </a:effectLst>
                <a:latin typeface="Arial"/>
                <a:cs typeface="Arial"/>
              </a:rPr>
              <a:t>§§ 1-27</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F4C28-C73D-C0A2-C72B-497E9641BC53}"/>
            </a:ext>
          </a:extLst>
        </p:cNvPr>
        <p:cNvGrpSpPr/>
        <p:nvPr/>
      </p:nvGrpSpPr>
      <p:grpSpPr>
        <a:xfrm>
          <a:off x="0" y="0"/>
          <a:ext cx="0" cy="0"/>
          <a:chOff x="0" y="0"/>
          <a:chExt cx="0" cy="0"/>
        </a:xfrm>
      </p:grpSpPr>
      <p:pic>
        <p:nvPicPr>
          <p:cNvPr id="306177" name="Picture 1" descr="04_John_Baptist_Prison_JPEG_1024.jpg">
            <a:extLst>
              <a:ext uri="{FF2B5EF4-FFF2-40B4-BE49-F238E27FC236}">
                <a16:creationId xmlns:a16="http://schemas.microsoft.com/office/drawing/2014/main" id="{F9E7FDA4-E125-4216-F49A-3B2AC555A72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253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305F8D-0F00-CBC4-0B33-AC1390FD7D0F}"/>
            </a:ext>
          </a:extLst>
        </p:cNvPr>
        <p:cNvGrpSpPr/>
        <p:nvPr/>
      </p:nvGrpSpPr>
      <p:grpSpPr>
        <a:xfrm>
          <a:off x="0" y="0"/>
          <a:ext cx="0" cy="0"/>
          <a:chOff x="0" y="0"/>
          <a:chExt cx="0" cy="0"/>
        </a:xfrm>
      </p:grpSpPr>
      <p:pic>
        <p:nvPicPr>
          <p:cNvPr id="307201" name="Picture 1" descr="05_John_Baptist_Prison_JPEG_1024.jpg">
            <a:extLst>
              <a:ext uri="{FF2B5EF4-FFF2-40B4-BE49-F238E27FC236}">
                <a16:creationId xmlns:a16="http://schemas.microsoft.com/office/drawing/2014/main" id="{1DB9B714-1BA1-5D19-0E21-12593B7AE61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717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E99DC-140D-E33B-6EED-04D9BAF44FFC}"/>
            </a:ext>
          </a:extLst>
        </p:cNvPr>
        <p:cNvGrpSpPr/>
        <p:nvPr/>
      </p:nvGrpSpPr>
      <p:grpSpPr>
        <a:xfrm>
          <a:off x="0" y="0"/>
          <a:ext cx="0" cy="0"/>
          <a:chOff x="0" y="0"/>
          <a:chExt cx="0" cy="0"/>
        </a:xfrm>
      </p:grpSpPr>
      <p:pic>
        <p:nvPicPr>
          <p:cNvPr id="308225" name="Picture 1" descr="06_John_Baptist_Prison_JPEG_1024.jpg">
            <a:extLst>
              <a:ext uri="{FF2B5EF4-FFF2-40B4-BE49-F238E27FC236}">
                <a16:creationId xmlns:a16="http://schemas.microsoft.com/office/drawing/2014/main" id="{EA2F8216-828C-204F-FE78-5C91DD3E936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8246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79178-1A6D-A6C4-49D8-6C49226D2244}"/>
            </a:ext>
          </a:extLst>
        </p:cNvPr>
        <p:cNvGrpSpPr/>
        <p:nvPr/>
      </p:nvGrpSpPr>
      <p:grpSpPr>
        <a:xfrm>
          <a:off x="0" y="0"/>
          <a:ext cx="0" cy="0"/>
          <a:chOff x="0" y="0"/>
          <a:chExt cx="0" cy="0"/>
        </a:xfrm>
      </p:grpSpPr>
      <p:pic>
        <p:nvPicPr>
          <p:cNvPr id="309249" name="Picture 1" descr="07_John_Baptist_Prison_JPEG_1024.jpg">
            <a:extLst>
              <a:ext uri="{FF2B5EF4-FFF2-40B4-BE49-F238E27FC236}">
                <a16:creationId xmlns:a16="http://schemas.microsoft.com/office/drawing/2014/main" id="{C8224257-021D-8F54-6832-52FE1171329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26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DC64A6-3B1B-42BA-A5E9-AD0CDFF7AD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B. The Curse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of the Cities of Galilee</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61</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11:20-30</a:t>
            </a:r>
          </a:p>
        </p:txBody>
      </p:sp>
      <p:sp>
        <p:nvSpPr>
          <p:cNvPr id="2" name="Rectangle 1">
            <a:extLst>
              <a:ext uri="{FF2B5EF4-FFF2-40B4-BE49-F238E27FC236}">
                <a16:creationId xmlns:a16="http://schemas.microsoft.com/office/drawing/2014/main" id="{E5E89A90-36FC-73B7-8111-C56EB086834A}"/>
              </a:ext>
            </a:extLst>
          </p:cNvPr>
          <p:cNvSpPr>
            <a:spLocks noChangeArrowheads="1"/>
          </p:cNvSpPr>
          <p:nvPr/>
        </p:nvSpPr>
        <p:spPr bwMode="auto">
          <a:xfrm>
            <a:off x="179995" y="3885870"/>
            <a:ext cx="8677131"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curses Galilean cities that saw his miracles but would not believe to show how Gentiles received him more than the Jews.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845986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1"/>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9315" name="Rectangle 3"/>
          <p:cNvSpPr>
            <a:spLocks noGrp="1" noChangeArrowheads="1"/>
          </p:cNvSpPr>
          <p:nvPr>
            <p:ph type="title"/>
          </p:nvPr>
        </p:nvSpPr>
        <p:spPr>
          <a:xfrm>
            <a:off x="0" y="0"/>
            <a:ext cx="7010400" cy="990600"/>
          </a:xfrm>
          <a:solidFill>
            <a:schemeClr val="bg1"/>
          </a:solidFill>
        </p:spPr>
        <p:txBody>
          <a:bodyPr/>
          <a:lstStyle/>
          <a:p>
            <a:pPr eaLnBrk="1" hangingPunct="1">
              <a:defRPr/>
            </a:pPr>
            <a:r>
              <a:rPr lang="en-US" sz="4800" b="1">
                <a:solidFill>
                  <a:schemeClr val="tx1"/>
                </a:solidFill>
                <a:cs typeface="+mj-cs"/>
              </a:rPr>
              <a:t>The Tri-City Area</a:t>
            </a:r>
          </a:p>
        </p:txBody>
      </p:sp>
      <p:sp>
        <p:nvSpPr>
          <p:cNvPr id="269316" name="Line 4"/>
          <p:cNvSpPr>
            <a:spLocks noChangeShapeType="1"/>
          </p:cNvSpPr>
          <p:nvPr/>
        </p:nvSpPr>
        <p:spPr bwMode="auto">
          <a:xfrm>
            <a:off x="4267200" y="990600"/>
            <a:ext cx="2438400" cy="533400"/>
          </a:xfrm>
          <a:prstGeom prst="line">
            <a:avLst/>
          </a:prstGeom>
          <a:noFill/>
          <a:ln w="76200">
            <a:solidFill>
              <a:srgbClr val="FF0000"/>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69318" name="Text Box 6" descr="j0149014"/>
          <p:cNvSpPr txBox="1">
            <a:spLocks noChangeArrowheads="1"/>
          </p:cNvSpPr>
          <p:nvPr/>
        </p:nvSpPr>
        <p:spPr bwMode="auto">
          <a:xfrm>
            <a:off x="76200" y="3124221"/>
            <a:ext cx="8915400" cy="3749675"/>
          </a:xfrm>
          <a:prstGeom prst="rect">
            <a:avLst/>
          </a:prstGeom>
          <a:blipFill dpi="0" rotWithShape="0">
            <a:blip r:embed="rId4"/>
            <a:srcRect/>
            <a:stretch>
              <a:fillRect/>
            </a:stretch>
          </a:blipFill>
          <a:ln>
            <a:noFill/>
          </a:ln>
          <a:effectLst>
            <a:outerShdw blurRad="63500" dist="35921" dir="2700000" algn="ctr" rotWithShape="0">
              <a:srgbClr val="000000">
                <a:alpha val="74998"/>
              </a:srgbClr>
            </a:outerShdw>
          </a:effectLst>
          <a:extLst>
            <a:ext uri="{91240B29-F687-4f45-9708-019B960494DF}">
              <a14:hiddenLine xmlns:a14="http://schemas.microsoft.com/office/drawing/2010/main" xmlns="" w="9525">
                <a:solidFill>
                  <a:schemeClr val="tx1"/>
                </a:solidFill>
                <a:miter lim="800000"/>
                <a:headEnd/>
                <a:tailEnd/>
              </a14:hiddenLine>
            </a:ext>
          </a:extLst>
        </p:spPr>
        <p:txBody>
          <a:bodyPr lIns="91341" tIns="45671" rIns="91341" bIns="45671">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Then Jesus began to denounce the cities in which most of his miracles had been performed, because they did not repent.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mr-IN" altLang="ja-JP"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Woe to you, </a:t>
            </a:r>
            <a:r>
              <a:rPr kumimoji="0" lang="en-US" sz="20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Korazin</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Woe to you Bethsaida! </a:t>
            </a:r>
            <a:b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b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If the miracles that were performed in you had been performed in </a:t>
            </a:r>
            <a:r>
              <a:rPr kumimoji="0" lang="en-US" sz="20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Tyre</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and Sidon, they would have repented long ago in sackcloth and ashes.  But I tell you, it will be more bearable for for </a:t>
            </a:r>
            <a:r>
              <a:rPr kumimoji="0" lang="en-US" sz="2000" b="1" i="0" u="none" strike="noStrike" kern="1200" cap="none" spc="0" normalizeH="0" baseline="0" noProof="0" dirty="0" err="1">
                <a:ln>
                  <a:noFill/>
                </a:ln>
                <a:solidFill>
                  <a:srgbClr val="FFFFFF"/>
                </a:solidFill>
                <a:effectLst>
                  <a:glow rad="228600">
                    <a:srgbClr val="000000"/>
                  </a:glow>
                </a:effectLst>
                <a:uLnTx/>
                <a:uFillTx/>
                <a:latin typeface="Arial" charset="0"/>
                <a:ea typeface="ＭＳ Ｐゴシック" charset="0"/>
              </a:rPr>
              <a:t>Tyre</a:t>
            </a: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 and Sidon on the day of judgment than for you.</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And you, Capernaum, will you be lifted up to the skies?  … It will be more bearable for Sodom on the day of judgment than for you.</a:t>
            </a:r>
            <a:r>
              <a:rPr kumimoji="0" lang="mr-IN" altLang="ja-JP"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a:t>
            </a:r>
            <a:endPar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28600">
                    <a:srgbClr val="000000"/>
                  </a:glow>
                </a:effectLst>
                <a:uLnTx/>
                <a:uFillTx/>
                <a:latin typeface="Arial" charset="0"/>
                <a:ea typeface="ＭＳ Ｐゴシック" charset="0"/>
              </a:rPr>
              <a:t>Matthew 11:20-24</a:t>
            </a:r>
          </a:p>
        </p:txBody>
      </p:sp>
      <p:sp>
        <p:nvSpPr>
          <p:cNvPr id="269319" name="Text Box 7"/>
          <p:cNvSpPr txBox="1">
            <a:spLocks noChangeArrowheads="1"/>
          </p:cNvSpPr>
          <p:nvPr/>
        </p:nvSpPr>
        <p:spPr bwMode="auto">
          <a:xfrm>
            <a:off x="7239021" y="92076"/>
            <a:ext cx="1749425" cy="8309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172</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Point f</a:t>
            </a:r>
          </a:p>
        </p:txBody>
      </p:sp>
    </p:spTree>
    <p:extLst>
      <p:ext uri="{BB962C8B-B14F-4D97-AF65-F5344CB8AC3E}">
        <p14:creationId xmlns:p14="http://schemas.microsoft.com/office/powerpoint/2010/main" val="37478600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4909D29-62C6-4D7E-B102-869A3FA39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1. Condemnation for Unbelief</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11:20-24</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5470" y="3581070"/>
            <a:ext cx="865432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condemns the unbelieving Jewish area of Galilee with greater judgment than Gentiles who saw no signs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3184815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F75A1F-7209-47E8-9E7F-0893653D0B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2. Explanation of Unbelief</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11:25-27</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Galilean cities persist in unbelief because of Israel's spiritual blindness stemming from a history of willful rejection of God's revelation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1053676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US" b="1" kern="0">
                <a:solidFill>
                  <a:srgbClr val="FFFFFF"/>
                </a:solidFill>
                <a:effectLst>
                  <a:glow rad="228600">
                    <a:srgbClr val="000000"/>
                  </a:glow>
                </a:effectLst>
                <a:latin typeface="Arial"/>
                <a:cs typeface="Arial"/>
              </a:rPr>
              <a:t>3. Invitation to Belief</a:t>
            </a:r>
            <a:endParaRPr kumimoji="0" lang="en-US" sz="4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11:28-30</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33566" y="3537013"/>
            <a:ext cx="8815227"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Despite condemning them, Christ offers rest from the taxing submission to Pharisaical regulations by trusting in His person</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6640195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390301-17D0-42AA-88ED-E6736D1197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 Reception </a:t>
            </a:r>
            <a:r>
              <a:rPr lang="en-US" sz="5400" b="1" kern="0" dirty="0">
                <a:solidFill>
                  <a:srgbClr val="FFFFFF"/>
                </a:solidFill>
                <a:effectLst>
                  <a:glow rad="228600">
                    <a:srgbClr val="000000"/>
                  </a:glow>
                </a:effectLst>
                <a:latin typeface="Arial"/>
                <a:cs typeface="Arial"/>
              </a:rPr>
              <a:t>by a Sinner</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62</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Luke 7:36-50</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339046" y="3537013"/>
            <a:ext cx="8486455"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Christ reveals the self-righteous Pharisees when they hear Him forgive a repentant woman at Simon the Pharisee's home</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663163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w="9525">
            <a:noFill/>
            <a:miter lim="800000"/>
            <a:headEnd/>
            <a:tailEnd/>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204864"/>
          </a:xfrm>
        </p:spPr>
        <p:txBody>
          <a:bodyPr/>
          <a:lstStyle/>
          <a:p>
            <a:pPr algn="l"/>
            <a:r>
              <a:rPr lang="en-US" sz="7200" b="1" dirty="0">
                <a:solidFill>
                  <a:srgbClr val="FFFFFF"/>
                </a:solidFill>
                <a:effectLst>
                  <a:glow rad="228600">
                    <a:srgbClr val="000000"/>
                  </a:glow>
                </a:effectLst>
                <a:latin typeface="Arial"/>
                <a:cs typeface="Arial"/>
              </a:rPr>
              <a:t>Introduction </a:t>
            </a:r>
            <a:br>
              <a:rPr lang="en-US" sz="6000" b="1" dirty="0">
                <a:solidFill>
                  <a:srgbClr val="FFFFFF"/>
                </a:solidFill>
                <a:effectLst>
                  <a:glow rad="228600">
                    <a:srgbClr val="000000"/>
                  </a:glow>
                </a:effectLst>
                <a:latin typeface="Arial"/>
                <a:cs typeface="Arial"/>
              </a:rPr>
            </a:br>
            <a:r>
              <a:rPr lang="en-US" sz="6000" b="1" dirty="0">
                <a:solidFill>
                  <a:srgbClr val="FFFFFF"/>
                </a:solidFill>
                <a:effectLst>
                  <a:glow rad="228600">
                    <a:srgbClr val="000000"/>
                  </a:glow>
                </a:effectLst>
                <a:latin typeface="Arial"/>
                <a:cs typeface="Arial"/>
              </a:rPr>
              <a:t>of the King</a:t>
            </a:r>
          </a:p>
        </p:txBody>
      </p:sp>
      <p:grpSp>
        <p:nvGrpSpPr>
          <p:cNvPr id="18" name="Group 17">
            <a:extLst>
              <a:ext uri="{FF2B5EF4-FFF2-40B4-BE49-F238E27FC236}">
                <a16:creationId xmlns:a16="http://schemas.microsoft.com/office/drawing/2014/main" id="{4448B5D3-FEC4-2A73-974B-27F2D91B391A}"/>
              </a:ext>
            </a:extLst>
          </p:cNvPr>
          <p:cNvGrpSpPr/>
          <p:nvPr/>
        </p:nvGrpSpPr>
        <p:grpSpPr>
          <a:xfrm>
            <a:off x="-1116" y="2636913"/>
            <a:ext cx="3781028" cy="2736303"/>
            <a:chOff x="-1116" y="2564904"/>
            <a:chExt cx="3781028" cy="2736303"/>
          </a:xfrm>
        </p:grpSpPr>
        <p:sp>
          <p:nvSpPr>
            <p:cNvPr id="10" name="Sun 9">
              <a:extLst>
                <a:ext uri="{FF2B5EF4-FFF2-40B4-BE49-F238E27FC236}">
                  <a16:creationId xmlns:a16="http://schemas.microsoft.com/office/drawing/2014/main" id="{E49135EF-6FD8-085D-B403-730824282826}"/>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5" name="Rectangle 4"/>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Arrival</a:t>
              </a:r>
            </a:p>
          </p:txBody>
        </p:sp>
      </p:grpSp>
      <p:sp>
        <p:nvSpPr>
          <p:cNvPr id="3" name="Rectangle 2">
            <a:extLst>
              <a:ext uri="{FF2B5EF4-FFF2-40B4-BE49-F238E27FC236}">
                <a16:creationId xmlns:a16="http://schemas.microsoft.com/office/drawing/2014/main" id="{F5F52FD4-31E0-3B5D-C772-20DA7C31C3FB}"/>
              </a:ext>
            </a:extLst>
          </p:cNvPr>
          <p:cNvSpPr>
            <a:spLocks noChangeArrowheads="1"/>
          </p:cNvSpPr>
          <p:nvPr/>
        </p:nvSpPr>
        <p:spPr bwMode="auto">
          <a:xfrm>
            <a:off x="0" y="2172228"/>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 1-27</a:t>
            </a:r>
          </a:p>
        </p:txBody>
      </p:sp>
      <p:sp>
        <p:nvSpPr>
          <p:cNvPr id="9" name="Rectangle 8">
            <a:extLst>
              <a:ext uri="{FF2B5EF4-FFF2-40B4-BE49-F238E27FC236}">
                <a16:creationId xmlns:a16="http://schemas.microsoft.com/office/drawing/2014/main" id="{F6D814D8-4DDA-557B-0D3E-EC9555373B6B}"/>
              </a:ext>
            </a:extLst>
          </p:cNvPr>
          <p:cNvSpPr>
            <a:spLocks noChangeArrowheads="1"/>
          </p:cNvSpPr>
          <p:nvPr/>
        </p:nvSpPr>
        <p:spPr bwMode="auto">
          <a:xfrm>
            <a:off x="539552" y="4725144"/>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Ancestry</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Advent</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Infancy/</a:t>
            </a:r>
            <a:b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b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Childhood</a:t>
            </a:r>
          </a:p>
        </p:txBody>
      </p:sp>
      <p:grpSp>
        <p:nvGrpSpPr>
          <p:cNvPr id="19" name="Group 18">
            <a:extLst>
              <a:ext uri="{FF2B5EF4-FFF2-40B4-BE49-F238E27FC236}">
                <a16:creationId xmlns:a16="http://schemas.microsoft.com/office/drawing/2014/main" id="{AC5D4295-3C30-55B0-EA1E-3FAD380B490B}"/>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1EED1E5E-9E06-0C2C-697E-95474C1ADC37}"/>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1" name="Rectangle 10">
              <a:extLst>
                <a:ext uri="{FF2B5EF4-FFF2-40B4-BE49-F238E27FC236}">
                  <a16:creationId xmlns:a16="http://schemas.microsoft.com/office/drawing/2014/main" id="{99556D97-C70E-DE09-7737-909B0A8E0678}"/>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Ambassador</a:t>
              </a:r>
            </a:p>
          </p:txBody>
        </p:sp>
      </p:grpSp>
      <p:grpSp>
        <p:nvGrpSpPr>
          <p:cNvPr id="20" name="Group 19">
            <a:extLst>
              <a:ext uri="{FF2B5EF4-FFF2-40B4-BE49-F238E27FC236}">
                <a16:creationId xmlns:a16="http://schemas.microsoft.com/office/drawing/2014/main" id="{1B7DB5F2-CED1-615C-4F6B-48028C4D56DF}"/>
              </a:ext>
            </a:extLst>
          </p:cNvPr>
          <p:cNvGrpSpPr/>
          <p:nvPr/>
        </p:nvGrpSpPr>
        <p:grpSpPr>
          <a:xfrm>
            <a:off x="5909998" y="2052801"/>
            <a:ext cx="3557530" cy="3557530"/>
            <a:chOff x="5909998" y="2052801"/>
            <a:chExt cx="3557530" cy="3557530"/>
          </a:xfrm>
        </p:grpSpPr>
        <p:pic>
          <p:nvPicPr>
            <p:cNvPr id="17" name="Graphic 16" descr="Clapping hands">
              <a:extLst>
                <a:ext uri="{FF2B5EF4-FFF2-40B4-BE49-F238E27FC236}">
                  <a16:creationId xmlns:a16="http://schemas.microsoft.com/office/drawing/2014/main" id="{7FDE4426-0E5C-CF94-D54E-46A1A5E524C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2" name="Rectangle 11">
              <a:extLst>
                <a:ext uri="{FF2B5EF4-FFF2-40B4-BE49-F238E27FC236}">
                  <a16:creationId xmlns:a16="http://schemas.microsoft.com/office/drawing/2014/main" id="{82DC43A6-F15E-D353-D823-53BC928C1914}"/>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Approval</a:t>
              </a:r>
            </a:p>
          </p:txBody>
        </p:sp>
      </p:grpSp>
      <p:sp>
        <p:nvSpPr>
          <p:cNvPr id="21" name="Rectangle 20">
            <a:extLst>
              <a:ext uri="{FF2B5EF4-FFF2-40B4-BE49-F238E27FC236}">
                <a16:creationId xmlns:a16="http://schemas.microsoft.com/office/drawing/2014/main" id="{94A04D79-50F2-95E2-221C-9F8C9DAAA153}"/>
              </a:ext>
            </a:extLst>
          </p:cNvPr>
          <p:cNvSpPr>
            <a:spLocks noChangeArrowheads="1"/>
          </p:cNvSpPr>
          <p:nvPr/>
        </p:nvSpPr>
        <p:spPr bwMode="auto">
          <a:xfrm>
            <a:off x="6198230" y="4645631"/>
            <a:ext cx="2880320" cy="2132856"/>
          </a:xfrm>
          <a:prstGeom prst="rect">
            <a:avLst/>
          </a:prstGeom>
          <a:noFill/>
          <a:ln w="9525">
            <a:noFill/>
            <a:miter lim="800000"/>
            <a:headEnd/>
            <a:tailEnd/>
          </a:ln>
          <a:effectLst/>
        </p:spPr>
        <p:txBody>
          <a:bodyPr anchor="ctr"/>
          <a:lstStyle/>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Baptism</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Temptation</a:t>
            </a:r>
          </a:p>
          <a:p>
            <a:pPr marL="457200" marR="0" lvl="0" indent="-457200" algn="l" defTabSz="914400" rtl="0"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rPr>
              <a:t>Herald</a:t>
            </a:r>
          </a:p>
        </p:txBody>
      </p:sp>
    </p:spTree>
    <p:extLst>
      <p:ext uri="{BB962C8B-B14F-4D97-AF65-F5344CB8AC3E}">
        <p14:creationId xmlns:p14="http://schemas.microsoft.com/office/powerpoint/2010/main" val="81858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linds(horizont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2"/>
          <p:cNvSpPr>
            <a:spLocks noGrp="1" noChangeArrowheads="1"/>
          </p:cNvSpPr>
          <p:nvPr>
            <p:ph type="ctrTitle"/>
          </p:nvPr>
        </p:nvSpPr>
        <p:spPr>
          <a:xfrm>
            <a:off x="3733800" y="1295400"/>
            <a:ext cx="5410200" cy="2514600"/>
          </a:xfrm>
          <a:ln w="9525"/>
          <a:effectLst/>
        </p:spPr>
        <p:txBody>
          <a:bodyPr/>
          <a:lstStyle/>
          <a:p>
            <a:pPr>
              <a:defRPr/>
            </a:pPr>
            <a:r>
              <a:rPr lang="en-US" dirty="0">
                <a:effectLst>
                  <a:outerShdw blurRad="50800" dist="63500" dir="2700000" algn="tl" rotWithShape="0">
                    <a:srgbClr val="000000">
                      <a:alpha val="85000"/>
                    </a:srgbClr>
                  </a:outerShdw>
                </a:effectLst>
                <a:latin typeface="Arial"/>
                <a:cs typeface="Arial"/>
              </a:rPr>
              <a:t>Was Mary Magdalene </a:t>
            </a:r>
            <a:br>
              <a:rPr lang="en-US" dirty="0">
                <a:effectLst>
                  <a:outerShdw blurRad="50800" dist="63500" dir="2700000" algn="tl" rotWithShape="0">
                    <a:srgbClr val="000000">
                      <a:alpha val="85000"/>
                    </a:srgbClr>
                  </a:outerShdw>
                </a:effectLst>
                <a:latin typeface="Arial"/>
                <a:cs typeface="Arial"/>
              </a:rPr>
            </a:br>
            <a:r>
              <a:rPr lang="en-US" dirty="0">
                <a:effectLst>
                  <a:outerShdw blurRad="50800" dist="63500" dir="2700000" algn="tl" rotWithShape="0">
                    <a:srgbClr val="000000">
                      <a:alpha val="85000"/>
                    </a:srgbClr>
                  </a:outerShdw>
                </a:effectLst>
                <a:latin typeface="Arial"/>
                <a:cs typeface="Arial"/>
              </a:rPr>
              <a:t>the Woman with the Alabaster Jar?</a:t>
            </a:r>
          </a:p>
        </p:txBody>
      </p:sp>
      <p:sp>
        <p:nvSpPr>
          <p:cNvPr id="7" name="Rectangle 3"/>
          <p:cNvSpPr txBox="1">
            <a:spLocks noChangeArrowheads="1"/>
          </p:cNvSpPr>
          <p:nvPr/>
        </p:nvSpPr>
        <p:spPr bwMode="auto">
          <a:xfrm>
            <a:off x="4114800" y="4191000"/>
            <a:ext cx="4876800"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3600" b="0" i="1" u="none" strike="noStrike" kern="1200" cap="none" spc="0" normalizeH="0" baseline="0" noProof="0" dirty="0">
                <a:ln>
                  <a:noFill/>
                </a:ln>
                <a:solidFill>
                  <a:srgbClr val="FFFFCC"/>
                </a:solidFill>
                <a:effectLst>
                  <a:outerShdw blurRad="50800" dist="63500" dir="2700000" algn="tl" rotWithShape="0">
                    <a:srgbClr val="000000">
                      <a:alpha val="85000"/>
                    </a:srgbClr>
                  </a:outerShdw>
                </a:effectLst>
                <a:uLnTx/>
                <a:uFillTx/>
                <a:latin typeface="Arial" charset="0"/>
                <a:ea typeface="ＭＳ Ｐゴシック" charset="0"/>
                <a:cs typeface="Arial" charset="0"/>
              </a:rPr>
              <a:t>No.  In Luke she is not named but in the other gospels she is clearly Mary of Bethany </a:t>
            </a:r>
          </a:p>
        </p:txBody>
      </p:sp>
      <p:pic>
        <p:nvPicPr>
          <p:cNvPr id="5" name="Picture 4" descr="Alab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3793"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2"/>
          <p:cNvGrpSpPr/>
          <p:nvPr/>
        </p:nvGrpSpPr>
        <p:grpSpPr>
          <a:xfrm>
            <a:off x="1" y="1143000"/>
            <a:ext cx="3980349" cy="5715000"/>
            <a:chOff x="0" y="1143000"/>
            <a:chExt cx="3980349" cy="5715000"/>
          </a:xfrm>
        </p:grpSpPr>
        <p:pic>
          <p:nvPicPr>
            <p:cNvPr id="429058" name="Picture 4" descr="Alab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3806825"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6186"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29620" y="1182282"/>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806868" y="1295400"/>
              <a:ext cx="1023498"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710302" y="1221564"/>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87715" y="2786203"/>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830366" y="3107601"/>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Alabaste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422250" y="2989755"/>
              <a:ext cx="903434" cy="14047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Explosion 1 1"/>
            <p:cNvSpPr/>
            <p:nvPr/>
          </p:nvSpPr>
          <p:spPr bwMode="auto">
            <a:xfrm>
              <a:off x="1649751" y="4191000"/>
              <a:ext cx="2330598" cy="2438400"/>
            </a:xfrm>
            <a:prstGeom prst="irregularSeal1">
              <a:avLst/>
            </a:prstGeom>
            <a:solidFill>
              <a:srgbClr val="8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269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BONES" pitchFamily="-105" charset="0"/>
                <a:ea typeface="ＭＳ Ｐゴシック" charset="0"/>
                <a:cs typeface="+mn-cs"/>
              </a:endParaRPr>
            </a:p>
          </p:txBody>
        </p:sp>
      </p:grpSp>
      <p:sp>
        <p:nvSpPr>
          <p:cNvPr id="15" name="Rectangle 3"/>
          <p:cNvSpPr txBox="1">
            <a:spLocks noChangeArrowheads="1"/>
          </p:cNvSpPr>
          <p:nvPr/>
        </p:nvSpPr>
        <p:spPr bwMode="auto">
          <a:xfrm>
            <a:off x="-31792" y="1170097"/>
            <a:ext cx="3806825" cy="14777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The </a:t>
            </a:r>
            <a:r>
              <a:rPr kumimoji="0" lang="en-US" sz="3600" b="1" i="0" u="none" strike="noStrike" kern="1200" cap="none" spc="0" normalizeH="0" baseline="0" noProof="0" dirty="0">
                <a:ln>
                  <a:noFill/>
                </a:ln>
                <a:solidFill>
                  <a:srgbClr val="000066"/>
                </a:solidFill>
                <a:effectLst/>
                <a:uLnTx/>
                <a:uFillTx/>
                <a:latin typeface="Times"/>
                <a:ea typeface="ＭＳ Ｐゴシック" charset="0"/>
                <a:cs typeface="Times"/>
              </a:rPr>
              <a:t>WOMAN </a:t>
            </a:r>
            <a:br>
              <a:rPr kumimoji="0" lang="en-US" sz="28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t>with the </a:t>
            </a:r>
            <a:br>
              <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3200" b="1" i="0" u="none" strike="noStrike" kern="1200" cap="none" spc="0" normalizeH="0" baseline="0" noProof="0" dirty="0">
                <a:ln>
                  <a:noFill/>
                </a:ln>
                <a:solidFill>
                  <a:srgbClr val="000066"/>
                </a:solidFill>
                <a:effectLst/>
                <a:uLnTx/>
                <a:uFillTx/>
                <a:latin typeface="Times"/>
                <a:ea typeface="ＭＳ Ｐゴシック" charset="0"/>
                <a:cs typeface="Times"/>
              </a:rPr>
              <a:t>ALABASTER JAR</a:t>
            </a:r>
            <a:endParaRPr kumimoji="0" lang="en-US" sz="2400" b="1" i="0" u="none" strike="noStrike" kern="1200" cap="none" spc="0" normalizeH="0" baseline="0" noProof="0" dirty="0">
              <a:ln>
                <a:noFill/>
              </a:ln>
              <a:solidFill>
                <a:srgbClr val="000066"/>
              </a:solidFill>
              <a:effectLst/>
              <a:uLnTx/>
              <a:uFillTx/>
              <a:latin typeface="Times"/>
              <a:ea typeface="ＭＳ Ｐゴシック" charset="0"/>
              <a:cs typeface="Times"/>
            </a:endParaRPr>
          </a:p>
        </p:txBody>
      </p:sp>
      <p:sp>
        <p:nvSpPr>
          <p:cNvPr id="16" name="Rectangle 3"/>
          <p:cNvSpPr txBox="1">
            <a:spLocks noChangeArrowheads="1"/>
          </p:cNvSpPr>
          <p:nvPr/>
        </p:nvSpPr>
        <p:spPr bwMode="auto">
          <a:xfrm>
            <a:off x="2357768" y="2737945"/>
            <a:ext cx="1384574" cy="185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Mary </a:t>
            </a:r>
            <a:r>
              <a:rPr kumimoji="0" lang="en-US" sz="2000" b="1" i="0" u="none" strike="noStrike" kern="1200" cap="none" spc="0" normalizeH="0" baseline="0" noProof="0" dirty="0" err="1">
                <a:ln>
                  <a:noFill/>
                </a:ln>
                <a:solidFill>
                  <a:srgbClr val="000066"/>
                </a:solidFill>
                <a:effectLst/>
                <a:uLnTx/>
                <a:uFillTx/>
                <a:latin typeface="Times"/>
                <a:ea typeface="ＭＳ Ｐゴシック" charset="0"/>
                <a:cs typeface="Times"/>
              </a:rPr>
              <a:t>Magdalen</a:t>
            </a: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 and the Holy </a:t>
            </a:r>
            <a:b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000066"/>
                </a:solidFill>
                <a:effectLst/>
                <a:uLnTx/>
                <a:uFillTx/>
                <a:latin typeface="Times"/>
                <a:ea typeface="ＭＳ Ｐゴシック" charset="0"/>
                <a:cs typeface="Times"/>
              </a:rPr>
              <a:t>Grail</a:t>
            </a:r>
          </a:p>
        </p:txBody>
      </p:sp>
      <p:sp>
        <p:nvSpPr>
          <p:cNvPr id="18" name="Rectangle 3"/>
          <p:cNvSpPr txBox="1">
            <a:spLocks noChangeArrowheads="1"/>
          </p:cNvSpPr>
          <p:nvPr/>
        </p:nvSpPr>
        <p:spPr bwMode="auto">
          <a:xfrm rot="21036044">
            <a:off x="2017341" y="4753172"/>
            <a:ext cx="1557116" cy="159184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261" tIns="45631" rIns="91261" bIns="4563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2690" rtl="0" eaLnBrk="1" fontAlgn="base" latinLnBrk="0" hangingPunct="1">
              <a:lnSpc>
                <a:spcPct val="100000"/>
              </a:lnSpc>
              <a:spcBef>
                <a:spcPct val="20000"/>
              </a:spcBef>
              <a:spcAft>
                <a:spcPct val="0"/>
              </a:spcAft>
              <a:buClrTx/>
              <a:buSzPct val="75000"/>
              <a:buFontTx/>
              <a:buNone/>
              <a:tabLst/>
              <a:defRPr/>
            </a:pPr>
            <a:r>
              <a:rPr kumimoji="0" lang="en-US" sz="1600" b="1" i="0" u="none" strike="noStrike" kern="1200" cap="none" spc="0" normalizeH="0" baseline="0" noProof="0" dirty="0">
                <a:ln>
                  <a:noFill/>
                </a:ln>
                <a:solidFill>
                  <a:srgbClr val="FFFFFF"/>
                </a:solidFill>
                <a:effectLst/>
                <a:uLnTx/>
                <a:uFillTx/>
                <a:latin typeface="Times"/>
                <a:ea typeface="ＭＳ Ｐゴシック" charset="0"/>
                <a:cs typeface="Times"/>
              </a:rPr>
              <a:t>As featured in </a:t>
            </a: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The </a:t>
            </a:r>
            <a:b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br>
            <a:r>
              <a:rPr kumimoji="0" lang="en-US" sz="2000" b="1" i="0" u="none" strike="noStrike" kern="1200" cap="none" spc="0" normalizeH="0" baseline="0" noProof="0" dirty="0">
                <a:ln>
                  <a:noFill/>
                </a:ln>
                <a:solidFill>
                  <a:srgbClr val="FFFFFF"/>
                </a:solidFill>
                <a:effectLst/>
                <a:uLnTx/>
                <a:uFillTx/>
                <a:latin typeface="Times"/>
                <a:ea typeface="ＭＳ Ｐゴシック" charset="0"/>
                <a:cs typeface="Times"/>
              </a:rPr>
              <a:t>Da Vinci Code</a:t>
            </a:r>
          </a:p>
        </p:txBody>
      </p:sp>
    </p:spTree>
    <p:extLst>
      <p:ext uri="{BB962C8B-B14F-4D97-AF65-F5344CB8AC3E}">
        <p14:creationId xmlns:p14="http://schemas.microsoft.com/office/powerpoint/2010/main" val="2495667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22562">
                                            <p:txEl>
                                              <p:pRg st="0" end="0"/>
                                            </p:txEl>
                                          </p:spTgt>
                                        </p:tgtEl>
                                        <p:attrNameLst>
                                          <p:attrName>style.visibility</p:attrName>
                                        </p:attrNameLst>
                                      </p:cBhvr>
                                      <p:to>
                                        <p:strVal val="visible"/>
                                      </p:to>
                                    </p:set>
                                    <p:animEffect transition="in" filter="dissolve">
                                      <p:cBhvr>
                                        <p:cTn id="7" dur="500"/>
                                        <p:tgtEl>
                                          <p:spTgt spid="32256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dissolve">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2" grpId="0" build="p" autoUpdateAnimBg="0"/>
      <p:bldP spid="7"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1026" descr="jesusandsinfulwoman"/>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609635"/>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8818" name="Rectangle 1027"/>
          <p:cNvSpPr>
            <a:spLocks noGrp="1" noChangeArrowheads="1"/>
          </p:cNvSpPr>
          <p:nvPr>
            <p:ph type="title" idx="4294967295"/>
          </p:nvPr>
        </p:nvSpPr>
        <p:spPr>
          <a:xfrm>
            <a:off x="0" y="0"/>
            <a:ext cx="9144000" cy="1219200"/>
          </a:xfrm>
          <a:solidFill>
            <a:schemeClr val="tx2"/>
          </a:solidFill>
        </p:spPr>
        <p:txBody>
          <a:bodyPr/>
          <a:lstStyle/>
          <a:p>
            <a:pPr eaLnBrk="1" hangingPunct="1"/>
            <a:r>
              <a:rPr lang="en-US" sz="2800" i="1">
                <a:latin typeface="Papyrus" charset="0"/>
              </a:rPr>
              <a:t>This was NOT like Luke 7:36-50</a:t>
            </a:r>
            <a:br>
              <a:rPr lang="en-US" sz="2800" i="1">
                <a:latin typeface="Papyrus" charset="0"/>
              </a:rPr>
            </a:br>
            <a:r>
              <a:rPr lang="en-US" sz="2800" i="1">
                <a:latin typeface="Papyrus" charset="0"/>
              </a:rPr>
              <a:t>with </a:t>
            </a:r>
            <a:r>
              <a:rPr lang="en-US" sz="3600" i="1">
                <a:latin typeface="Papyrus" charset="0"/>
              </a:rPr>
              <a:t>Jesus and the Sinful Woman</a:t>
            </a:r>
          </a:p>
        </p:txBody>
      </p:sp>
    </p:spTree>
    <p:extLst>
      <p:ext uri="{BB962C8B-B14F-4D97-AF65-F5344CB8AC3E}">
        <p14:creationId xmlns:p14="http://schemas.microsoft.com/office/powerpoint/2010/main" val="695325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79202"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79203" name="Text Box 3"/>
          <p:cNvSpPr txBox="1">
            <a:spLocks noChangeArrowheads="1"/>
          </p:cNvSpPr>
          <p:nvPr/>
        </p:nvSpPr>
        <p:spPr bwMode="auto">
          <a:xfrm>
            <a:off x="0" y="1006476"/>
            <a:ext cx="9144000" cy="590147"/>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Lucida Sans Unicode" charset="0"/>
                <a:ea typeface="ＭＳ Ｐゴシック" charset="0"/>
              </a:rPr>
              <a:t>Common to all four gospel accounts:</a:t>
            </a:r>
          </a:p>
        </p:txBody>
      </p:sp>
      <p:sp>
        <p:nvSpPr>
          <p:cNvPr id="179204" name="Rectangle 4"/>
          <p:cNvSpPr>
            <a:spLocks noGrp="1" noChangeArrowheads="1"/>
          </p:cNvSpPr>
          <p:nvPr>
            <p:ph type="title"/>
          </p:nvPr>
        </p:nvSpPr>
        <p:spPr>
          <a:xfrm>
            <a:off x="0" y="238160"/>
            <a:ext cx="7620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Anointings of Jesus</a:t>
            </a:r>
            <a:endParaRPr lang="en-US" sz="3200" b="1">
              <a:solidFill>
                <a:schemeClr val="tx1"/>
              </a:solidFill>
              <a:latin typeface="Lucida Sans Unicode" charset="0"/>
            </a:endParaRPr>
          </a:p>
        </p:txBody>
      </p:sp>
      <p:sp>
        <p:nvSpPr>
          <p:cNvPr id="179205" name="Text Box 5"/>
          <p:cNvSpPr txBox="1">
            <a:spLocks noChangeArrowheads="1"/>
          </p:cNvSpPr>
          <p:nvPr/>
        </p:nvSpPr>
        <p:spPr bwMode="auto">
          <a:xfrm>
            <a:off x="288926" y="2214565"/>
            <a:ext cx="8855075" cy="407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marL="598488" indent="-5984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Unannounced visit by woman</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Anointed Jesus</a:t>
            </a:r>
            <a:r>
              <a:rPr kumimoji="0" lang="mr-IN" sz="32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 head and/or feet</a:t>
            </a:r>
            <a:endParaRPr kumimoji="0" lang="en-US" altLang="ja-JP" sz="32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Wiped his feet with her hair</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Complaint of waste by disciples/Judas</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Disciples rebuked by Jesus</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In a home</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Alabaster jar (except in John)</a:t>
            </a:r>
          </a:p>
          <a:p>
            <a:pPr marL="598488" marR="0" lvl="0" indent="-598488" algn="l" defTabSz="914400" rtl="0" eaLnBrk="0" fontAlgn="base" latinLnBrk="0" hangingPunct="0">
              <a:lnSpc>
                <a:spcPct val="100000"/>
              </a:lnSpc>
              <a:spcBef>
                <a:spcPct val="0"/>
              </a:spcBef>
              <a:spcAft>
                <a:spcPct val="0"/>
              </a:spcAft>
              <a:buClrTx/>
              <a:buSzTx/>
              <a:buFont typeface="Arial" charset="0"/>
              <a:buAutoNum type="arabicPeriod"/>
              <a:tabLst/>
              <a:defRPr/>
            </a:pPr>
            <a:r>
              <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rPr>
              <a:t>Home owned by man called Simon</a:t>
            </a:r>
          </a:p>
        </p:txBody>
      </p:sp>
      <p:pic>
        <p:nvPicPr>
          <p:cNvPr id="361480" name="Picture 6"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93048"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866386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9203"/>
                                        </p:tgtEl>
                                        <p:attrNameLst>
                                          <p:attrName>style.visibility</p:attrName>
                                        </p:attrNameLst>
                                      </p:cBhvr>
                                      <p:to>
                                        <p:strVal val="visible"/>
                                      </p:to>
                                    </p:set>
                                    <p:animEffect transition="in" filter="fade">
                                      <p:cBhvr>
                                        <p:cTn id="7" dur="2000"/>
                                        <p:tgtEl>
                                          <p:spTgt spid="1792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5">
                                            <p:txEl>
                                              <p:pRg st="0" end="0"/>
                                            </p:txEl>
                                          </p:spTgt>
                                        </p:tgtEl>
                                        <p:attrNameLst>
                                          <p:attrName>style.visibility</p:attrName>
                                        </p:attrNameLst>
                                      </p:cBhvr>
                                      <p:to>
                                        <p:strVal val="visible"/>
                                      </p:to>
                                    </p:set>
                                    <p:animEffect transition="in" filter="fade">
                                      <p:cBhvr>
                                        <p:cTn id="12" dur="500"/>
                                        <p:tgtEl>
                                          <p:spTgt spid="179205">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5">
                                            <p:txEl>
                                              <p:pRg st="1" end="1"/>
                                            </p:txEl>
                                          </p:spTgt>
                                        </p:tgtEl>
                                        <p:attrNameLst>
                                          <p:attrName>style.visibility</p:attrName>
                                        </p:attrNameLst>
                                      </p:cBhvr>
                                      <p:to>
                                        <p:strVal val="visible"/>
                                      </p:to>
                                    </p:set>
                                    <p:animEffect transition="in" filter="fade">
                                      <p:cBhvr>
                                        <p:cTn id="17" dur="500"/>
                                        <p:tgtEl>
                                          <p:spTgt spid="179205">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5">
                                            <p:txEl>
                                              <p:pRg st="2" end="2"/>
                                            </p:txEl>
                                          </p:spTgt>
                                        </p:tgtEl>
                                        <p:attrNameLst>
                                          <p:attrName>style.visibility</p:attrName>
                                        </p:attrNameLst>
                                      </p:cBhvr>
                                      <p:to>
                                        <p:strVal val="visible"/>
                                      </p:to>
                                    </p:set>
                                    <p:animEffect transition="in" filter="fade">
                                      <p:cBhvr>
                                        <p:cTn id="22" dur="500"/>
                                        <p:tgtEl>
                                          <p:spTgt spid="179205">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5">
                                            <p:txEl>
                                              <p:pRg st="3" end="3"/>
                                            </p:txEl>
                                          </p:spTgt>
                                        </p:tgtEl>
                                        <p:attrNameLst>
                                          <p:attrName>style.visibility</p:attrName>
                                        </p:attrNameLst>
                                      </p:cBhvr>
                                      <p:to>
                                        <p:strVal val="visible"/>
                                      </p:to>
                                    </p:set>
                                    <p:animEffect transition="in" filter="fade">
                                      <p:cBhvr>
                                        <p:cTn id="27" dur="500"/>
                                        <p:tgtEl>
                                          <p:spTgt spid="179205">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5">
                                            <p:txEl>
                                              <p:pRg st="4" end="4"/>
                                            </p:txEl>
                                          </p:spTgt>
                                        </p:tgtEl>
                                        <p:attrNameLst>
                                          <p:attrName>style.visibility</p:attrName>
                                        </p:attrNameLst>
                                      </p:cBhvr>
                                      <p:to>
                                        <p:strVal val="visible"/>
                                      </p:to>
                                    </p:set>
                                    <p:animEffect transition="in" filter="fade">
                                      <p:cBhvr>
                                        <p:cTn id="32" dur="500"/>
                                        <p:tgtEl>
                                          <p:spTgt spid="179205">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5">
                                            <p:txEl>
                                              <p:pRg st="5" end="5"/>
                                            </p:txEl>
                                          </p:spTgt>
                                        </p:tgtEl>
                                        <p:attrNameLst>
                                          <p:attrName>style.visibility</p:attrName>
                                        </p:attrNameLst>
                                      </p:cBhvr>
                                      <p:to>
                                        <p:strVal val="visible"/>
                                      </p:to>
                                    </p:set>
                                    <p:animEffect transition="in" filter="fade">
                                      <p:cBhvr>
                                        <p:cTn id="37" dur="500"/>
                                        <p:tgtEl>
                                          <p:spTgt spid="179205">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5">
                                            <p:txEl>
                                              <p:pRg st="6" end="6"/>
                                            </p:txEl>
                                          </p:spTgt>
                                        </p:tgtEl>
                                        <p:attrNameLst>
                                          <p:attrName>style.visibility</p:attrName>
                                        </p:attrNameLst>
                                      </p:cBhvr>
                                      <p:to>
                                        <p:strVal val="visible"/>
                                      </p:to>
                                    </p:set>
                                    <p:animEffect transition="in" filter="fade">
                                      <p:cBhvr>
                                        <p:cTn id="42" dur="500"/>
                                        <p:tgtEl>
                                          <p:spTgt spid="17920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79205">
                                            <p:txEl>
                                              <p:pRg st="7" end="7"/>
                                            </p:txEl>
                                          </p:spTgt>
                                        </p:tgtEl>
                                        <p:attrNameLst>
                                          <p:attrName>style.visibility</p:attrName>
                                        </p:attrNameLst>
                                      </p:cBhvr>
                                      <p:to>
                                        <p:strVal val="visible"/>
                                      </p:to>
                                    </p:set>
                                    <p:animEffect transition="in" filter="fade">
                                      <p:cBhvr>
                                        <p:cTn id="47" dur="500"/>
                                        <p:tgtEl>
                                          <p:spTgt spid="17920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animBg="1"/>
      <p:bldP spid="17920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181251" name="Rectangle 3"/>
          <p:cNvSpPr>
            <a:spLocks noChangeArrowheads="1"/>
          </p:cNvSpPr>
          <p:nvPr/>
        </p:nvSpPr>
        <p:spPr bwMode="auto">
          <a:xfrm>
            <a:off x="0" y="5665041"/>
            <a:ext cx="184660" cy="460283"/>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1252" name="Rectangle 4"/>
          <p:cNvSpPr>
            <a:spLocks noChangeArrowheads="1"/>
          </p:cNvSpPr>
          <p:nvPr/>
        </p:nvSpPr>
        <p:spPr bwMode="auto">
          <a:xfrm>
            <a:off x="0" y="2782934"/>
            <a:ext cx="184660" cy="460283"/>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81253" name="Text Box 5"/>
          <p:cNvSpPr txBox="1">
            <a:spLocks noChangeArrowheads="1"/>
          </p:cNvSpPr>
          <p:nvPr/>
        </p:nvSpPr>
        <p:spPr bwMode="auto">
          <a:xfrm>
            <a:off x="0" y="980742"/>
            <a:ext cx="9144000" cy="6617029"/>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Luke 7:36-50</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Early in Ministry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Weeping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For worship, woman</a:t>
            </a:r>
            <a:r>
              <a:rPr kumimoji="0" lang="mr-IN"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s </a:t>
            </a:r>
            <a:b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sins forgiven (Luke 7:48)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By unnamed harlot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home of Simon the </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Pharisee (Luke 7:40) in </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an unknown town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81254" name="Text Box 6"/>
          <p:cNvSpPr txBox="1">
            <a:spLocks noChangeArrowheads="1"/>
          </p:cNvSpPr>
          <p:nvPr/>
        </p:nvSpPr>
        <p:spPr bwMode="auto">
          <a:xfrm>
            <a:off x="4211961" y="1006487"/>
            <a:ext cx="4935537" cy="6247698"/>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275" tIns="45638" rIns="91275" bIns="4563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Matt. 26:6-13</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Mark 14:3-9</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John 12:1-11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During Passion Week</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No weeping noted</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For burial, woman needed</a:t>
            </a:r>
            <a:b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b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no forgiveness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By Lazarus</a:t>
            </a:r>
            <a:r>
              <a:rPr kumimoji="0" lang="mr-IN"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 sister </a:t>
            </a: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Mary</a:t>
            </a:r>
            <a:r>
              <a:rPr kumimoji="0" lang="en-US" altLang="ja-JP" sz="2400" b="1" i="0" u="none" strike="noStrike" kern="1200" cap="none" spc="0" normalizeH="0" baseline="0" noProof="0" dirty="0">
                <a:ln>
                  <a:noFill/>
                </a:ln>
                <a:solidFill>
                  <a:srgbClr val="000000"/>
                </a:solidFill>
                <a:effectLst/>
                <a:uLnTx/>
                <a:uFillTx/>
                <a:latin typeface="Lucida Sans Unicode" charset="0"/>
                <a:ea typeface="ＭＳ Ｐゴシック" charset="0"/>
              </a:rPr>
              <a:t> at home of Simon the Leper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(Matt. 26:6; Mark 14:3) in Lazarus</a:t>
            </a:r>
            <a:r>
              <a:rPr kumimoji="0" lang="mr-IN" sz="2400" b="1" i="0" u="none" strike="noStrike" kern="1200" cap="none" spc="0" normalizeH="0" baseline="0" noProof="0" dirty="0">
                <a:ln>
                  <a:noFill/>
                </a:ln>
                <a:solidFill>
                  <a:srgbClr val="000000"/>
                </a:solidFill>
                <a:effectLst/>
                <a:uLnTx/>
                <a:uFillTx/>
                <a:latin typeface="Lucida Sans Unicode" charset="0"/>
                <a:ea typeface="ＭＳ Ｐゴシック" charset="0"/>
              </a:rPr>
              <a:t>'</a:t>
            </a:r>
            <a:r>
              <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rPr>
              <a:t> hometown of Bethany (John 12:1)</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Lucida Sans Unicode" charset="0"/>
              <a:ea typeface="ＭＳ Ｐゴシック" charset="0"/>
            </a:endParaRPr>
          </a:p>
        </p:txBody>
      </p:sp>
      <p:sp>
        <p:nvSpPr>
          <p:cNvPr id="181250" name="Rectangle 2"/>
          <p:cNvSpPr>
            <a:spLocks noChangeArrowheads="1"/>
          </p:cNvSpPr>
          <p:nvPr/>
        </p:nvSpPr>
        <p:spPr bwMode="auto">
          <a:xfrm>
            <a:off x="0" y="265158"/>
            <a:ext cx="9144000" cy="460283"/>
          </a:xfrm>
          <a:prstGeom prst="rect">
            <a:avLst/>
          </a:prstGeom>
          <a:gradFill rotWithShape="0">
            <a:gsLst>
              <a:gs pos="0">
                <a:srgbClr val="333399">
                  <a:alpha val="44000"/>
                </a:srgbClr>
              </a:gs>
              <a:gs pos="50000">
                <a:srgbClr val="171747"/>
              </a:gs>
              <a:gs pos="100000">
                <a:srgbClr val="333399">
                  <a:alpha val="44000"/>
                </a:srgbClr>
              </a:gs>
            </a:gsLst>
            <a:lin ang="5400000" scaled="1"/>
          </a:gradFill>
          <a:ln w="9525">
            <a:noFill/>
            <a:miter lim="800000"/>
            <a:headEnd/>
            <a:tailEnd/>
          </a:ln>
          <a:effectLst/>
        </p:spPr>
        <p:txBody>
          <a:bodyPr lIns="91275" tIns="45638" rIns="91275" bIns="45638"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128"/>
              <a:cs typeface="ＭＳ Ｐゴシック" charset="-128"/>
            </a:endParaRPr>
          </a:p>
        </p:txBody>
      </p:sp>
      <p:sp>
        <p:nvSpPr>
          <p:cNvPr id="181255" name="Rectangle 7"/>
          <p:cNvSpPr>
            <a:spLocks noGrp="1" noChangeArrowheads="1"/>
          </p:cNvSpPr>
          <p:nvPr>
            <p:ph type="title"/>
          </p:nvPr>
        </p:nvSpPr>
        <p:spPr>
          <a:xfrm>
            <a:off x="0" y="238160"/>
            <a:ext cx="9144000" cy="600075"/>
          </a:xfrm>
        </p:spPr>
        <p:txBody>
          <a:bodyPr anchor="t">
            <a:spAutoFit/>
          </a:bodyPr>
          <a:lstStyle/>
          <a:p>
            <a:pPr eaLnBrk="1" hangingPunct="1">
              <a:defRPr/>
            </a:pPr>
            <a:r>
              <a:rPr lang="en-US" sz="3200" b="1" dirty="0">
                <a:solidFill>
                  <a:schemeClr val="bg1"/>
                </a:solidFill>
                <a:effectLst>
                  <a:outerShdw blurRad="38100" dist="38100" dir="2700000" algn="tl">
                    <a:srgbClr val="000000"/>
                  </a:outerShdw>
                </a:effectLst>
                <a:latin typeface="Lucida Sans Unicode" charset="0"/>
              </a:rPr>
              <a:t>The Two Anointings of Jesus</a:t>
            </a:r>
          </a:p>
        </p:txBody>
      </p:sp>
      <p:pic>
        <p:nvPicPr>
          <p:cNvPr id="363530" name="Picture 8"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83614"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31" name="Picture 9" descr="PAM21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4384109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1253"/>
                                        </p:tgtEl>
                                        <p:attrNameLst>
                                          <p:attrName>style.visibility</p:attrName>
                                        </p:attrNameLst>
                                      </p:cBhvr>
                                      <p:to>
                                        <p:strVal val="visible"/>
                                      </p:to>
                                    </p:set>
                                    <p:animEffect transition="in" filter="fade">
                                      <p:cBhvr>
                                        <p:cTn id="7" dur="2000"/>
                                        <p:tgtEl>
                                          <p:spTgt spid="181253"/>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181254"/>
                                        </p:tgtEl>
                                        <p:attrNameLst>
                                          <p:attrName>style.visibility</p:attrName>
                                        </p:attrNameLst>
                                      </p:cBhvr>
                                      <p:to>
                                        <p:strVal val="visible"/>
                                      </p:to>
                                    </p:set>
                                    <p:anim calcmode="lin" valueType="num">
                                      <p:cBhvr additive="base">
                                        <p:cTn id="11" dur="2000" fill="hold"/>
                                        <p:tgtEl>
                                          <p:spTgt spid="181254"/>
                                        </p:tgtEl>
                                        <p:attrNameLst>
                                          <p:attrName>ppt_x</p:attrName>
                                        </p:attrNameLst>
                                      </p:cBhvr>
                                      <p:tavLst>
                                        <p:tav tm="0">
                                          <p:val>
                                            <p:strVal val="#ppt_x"/>
                                          </p:val>
                                        </p:tav>
                                        <p:tav tm="100000">
                                          <p:val>
                                            <p:strVal val="#ppt_x"/>
                                          </p:val>
                                        </p:tav>
                                      </p:tavLst>
                                    </p:anim>
                                    <p:anim calcmode="lin" valueType="num">
                                      <p:cBhvr additive="base">
                                        <p:cTn id="12" dur="2000" fill="hold"/>
                                        <p:tgtEl>
                                          <p:spTgt spid="181254"/>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181252"/>
                                        </p:tgtEl>
                                        <p:attrNameLst>
                                          <p:attrName>style.visibility</p:attrName>
                                        </p:attrNameLst>
                                      </p:cBhvr>
                                      <p:to>
                                        <p:strVal val="visible"/>
                                      </p:to>
                                    </p:set>
                                    <p:anim calcmode="lin" valueType="num">
                                      <p:cBhvr additive="base">
                                        <p:cTn id="16" dur="2000" fill="hold"/>
                                        <p:tgtEl>
                                          <p:spTgt spid="181252"/>
                                        </p:tgtEl>
                                        <p:attrNameLst>
                                          <p:attrName>ppt_x</p:attrName>
                                        </p:attrNameLst>
                                      </p:cBhvr>
                                      <p:tavLst>
                                        <p:tav tm="0">
                                          <p:val>
                                            <p:strVal val="#ppt_x"/>
                                          </p:val>
                                        </p:tav>
                                        <p:tav tm="100000">
                                          <p:val>
                                            <p:strVal val="#ppt_x"/>
                                          </p:val>
                                        </p:tav>
                                      </p:tavLst>
                                    </p:anim>
                                    <p:anim calcmode="lin" valueType="num">
                                      <p:cBhvr additive="base">
                                        <p:cTn id="17" dur="2000" fill="hold"/>
                                        <p:tgtEl>
                                          <p:spTgt spid="181252"/>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181251"/>
                                        </p:tgtEl>
                                        <p:attrNameLst>
                                          <p:attrName>style.visibility</p:attrName>
                                        </p:attrNameLst>
                                      </p:cBhvr>
                                      <p:to>
                                        <p:strVal val="visible"/>
                                      </p:to>
                                    </p:set>
                                    <p:anim calcmode="lin" valueType="num">
                                      <p:cBhvr additive="base">
                                        <p:cTn id="21" dur="2000" fill="hold"/>
                                        <p:tgtEl>
                                          <p:spTgt spid="181251"/>
                                        </p:tgtEl>
                                        <p:attrNameLst>
                                          <p:attrName>ppt_x</p:attrName>
                                        </p:attrNameLst>
                                      </p:cBhvr>
                                      <p:tavLst>
                                        <p:tav tm="0">
                                          <p:val>
                                            <p:strVal val="#ppt_x"/>
                                          </p:val>
                                        </p:tav>
                                        <p:tav tm="100000">
                                          <p:val>
                                            <p:strVal val="#ppt_x"/>
                                          </p:val>
                                        </p:tav>
                                      </p:tavLst>
                                    </p:anim>
                                    <p:anim calcmode="lin" valueType="num">
                                      <p:cBhvr additive="base">
                                        <p:cTn id="22" dur="2000" fill="hold"/>
                                        <p:tgtEl>
                                          <p:spTgt spid="18125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animBg="1"/>
      <p:bldP spid="181252" grpId="0" animBg="1"/>
      <p:bldP spid="181253" grpId="0" animBg="1"/>
      <p:bldP spid="18125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BBB498D-F42C-40B3-A091-14B3BE0D2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dirty="0">
                <a:solidFill>
                  <a:srgbClr val="FFFFFF"/>
                </a:solidFill>
                <a:effectLst>
                  <a:glow rad="228600">
                    <a:srgbClr val="000000"/>
                  </a:glow>
                </a:effectLst>
                <a:latin typeface="Arial"/>
                <a:cs typeface="Arial"/>
              </a:rPr>
              <a:t>D. </a:t>
            </a:r>
            <a:r>
              <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Witness to the King</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63</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Luke 8:1-3</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Several believing women of financial means show in Christ through their witness and material support for His ministry</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1092919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379568A-B908-4DCD-9933-F0CCBB540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235971" y="0"/>
            <a:ext cx="8554067"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E. Rejection of Christ and His Offer by the Leaders</a:t>
            </a:r>
            <a:endParaRPr kumimoji="0" lang="en-US" sz="5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64</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12:22-37; Mark 3:20-30</a:t>
            </a:r>
          </a:p>
        </p:txBody>
      </p:sp>
      <p:sp>
        <p:nvSpPr>
          <p:cNvPr id="2" name="Rectangle 1">
            <a:extLst>
              <a:ext uri="{FF2B5EF4-FFF2-40B4-BE49-F238E27FC236}">
                <a16:creationId xmlns:a16="http://schemas.microsoft.com/office/drawing/2014/main" id="{479EA3D1-00C3-2381-2F13-0F24DF3E52E3}"/>
              </a:ext>
            </a:extLst>
          </p:cNvPr>
          <p:cNvSpPr>
            <a:spLocks noChangeArrowheads="1"/>
          </p:cNvSpPr>
          <p:nvPr/>
        </p:nvSpPr>
        <p:spPr bwMode="auto">
          <a:xfrm>
            <a:off x="166114" y="3741901"/>
            <a:ext cx="88309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Jesus defends himself to Pharisees who attribute his exorcisms to Satan since Israel's destiny depended on their response</a:t>
            </a:r>
          </a:p>
        </p:txBody>
      </p:sp>
    </p:spTree>
    <p:extLst>
      <p:ext uri="{BB962C8B-B14F-4D97-AF65-F5344CB8AC3E}">
        <p14:creationId xmlns:p14="http://schemas.microsoft.com/office/powerpoint/2010/main" val="3772697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323528" y="44624"/>
            <a:ext cx="8568952" cy="1368152"/>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Does Christ Forgive All the Sins of a Believer?</a:t>
            </a:r>
          </a:p>
        </p:txBody>
      </p:sp>
      <p:pic>
        <p:nvPicPr>
          <p:cNvPr id="10547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71550" y="1413272"/>
            <a:ext cx="7296150" cy="547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8271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6498" name="Title 1"/>
          <p:cNvSpPr>
            <a:spLocks noGrp="1"/>
          </p:cNvSpPr>
          <p:nvPr>
            <p:ph type="ctrTitle"/>
          </p:nvPr>
        </p:nvSpPr>
        <p:spPr>
          <a:xfrm>
            <a:off x="0" y="557213"/>
            <a:ext cx="9144000" cy="1143000"/>
          </a:xfrm>
        </p:spPr>
        <p:txBody>
          <a:bodyPr/>
          <a:lstStyle/>
          <a:p>
            <a:r>
              <a:rPr lang="en-US">
                <a:latin typeface="Arial" charset="0"/>
                <a:ea typeface="ＭＳ Ｐゴシック" charset="0"/>
                <a:cs typeface="ＭＳ Ｐゴシック" charset="0"/>
              </a:rPr>
              <a:t>Blasphemy Against the Spirit</a:t>
            </a:r>
          </a:p>
        </p:txBody>
      </p:sp>
      <p:sp>
        <p:nvSpPr>
          <p:cNvPr id="106499" name="Text Box 2"/>
          <p:cNvSpPr txBox="1">
            <a:spLocks noChangeArrowheads="1"/>
          </p:cNvSpPr>
          <p:nvPr/>
        </p:nvSpPr>
        <p:spPr bwMode="auto">
          <a:xfrm>
            <a:off x="7451746" y="87320"/>
            <a:ext cx="158432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xiv</a:t>
            </a:r>
          </a:p>
        </p:txBody>
      </p:sp>
      <p:sp>
        <p:nvSpPr>
          <p:cNvPr id="106500" name="Text Box 2"/>
          <p:cNvSpPr txBox="1">
            <a:spLocks noChangeArrowheads="1"/>
          </p:cNvSpPr>
          <p:nvPr/>
        </p:nvSpPr>
        <p:spPr bwMode="auto">
          <a:xfrm>
            <a:off x="5148263" y="1844676"/>
            <a:ext cx="3924300" cy="40748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Have you ever known anyone who thought he or she had committed this sin?  </a:t>
            </a: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What happened?</a:t>
            </a:r>
          </a:p>
        </p:txBody>
      </p:sp>
      <p:pic>
        <p:nvPicPr>
          <p:cNvPr id="106501"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9050" y="1779588"/>
            <a:ext cx="5080000" cy="508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502" name="Text Box 2"/>
          <p:cNvSpPr txBox="1">
            <a:spLocks noChangeArrowheads="1"/>
          </p:cNvSpPr>
          <p:nvPr/>
        </p:nvSpPr>
        <p:spPr bwMode="auto">
          <a:xfrm>
            <a:off x="22226" y="2"/>
            <a:ext cx="5197475" cy="59014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cs typeface="Arial" charset="0"/>
              </a:rPr>
              <a:t>In your small group…</a:t>
            </a:r>
          </a:p>
        </p:txBody>
      </p:sp>
    </p:spTree>
    <p:extLst>
      <p:ext uri="{BB962C8B-B14F-4D97-AF65-F5344CB8AC3E}">
        <p14:creationId xmlns:p14="http://schemas.microsoft.com/office/powerpoint/2010/main" val="3217593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7522" name="Title 1"/>
          <p:cNvSpPr>
            <a:spLocks noGrp="1"/>
          </p:cNvSpPr>
          <p:nvPr>
            <p:ph type="ctrTitle"/>
          </p:nvPr>
        </p:nvSpPr>
        <p:spPr>
          <a:xfrm>
            <a:off x="0" y="44450"/>
            <a:ext cx="9144000" cy="1143000"/>
          </a:xfrm>
          <a:solidFill>
            <a:srgbClr val="800000"/>
          </a:solidFill>
        </p:spPr>
        <p:txBody>
          <a:bodyPr/>
          <a:lstStyle/>
          <a:p>
            <a:r>
              <a:rPr lang="en-US">
                <a:latin typeface="Arial" charset="0"/>
                <a:ea typeface="ＭＳ Ｐゴシック" charset="0"/>
                <a:cs typeface="ＭＳ Ｐゴシック" charset="0"/>
              </a:rPr>
              <a:t>Blasphemy Verses</a:t>
            </a:r>
          </a:p>
        </p:txBody>
      </p:sp>
      <p:sp>
        <p:nvSpPr>
          <p:cNvPr id="107523" name="Text Box 2"/>
          <p:cNvSpPr txBox="1">
            <a:spLocks noChangeArrowheads="1"/>
          </p:cNvSpPr>
          <p:nvPr/>
        </p:nvSpPr>
        <p:spPr bwMode="auto">
          <a:xfrm>
            <a:off x="7451746" y="87320"/>
            <a:ext cx="1584325"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xiv</a:t>
            </a:r>
          </a:p>
        </p:txBody>
      </p:sp>
      <p:sp>
        <p:nvSpPr>
          <p:cNvPr id="107524" name="Text Box 2"/>
          <p:cNvSpPr txBox="1">
            <a:spLocks noChangeArrowheads="1"/>
          </p:cNvSpPr>
          <p:nvPr/>
        </p:nvSpPr>
        <p:spPr bwMode="auto">
          <a:xfrm>
            <a:off x="107504" y="1196761"/>
            <a:ext cx="9036496" cy="5693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41" tIns="45671" rIns="91341" bIns="45671">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rPr>
              <a:t>Matt. 12:31-32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So I tell you, every sin and blasphemy can be forgiven—except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blasphemy against the Holy Spirit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which</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32</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Anyone who speaks against the Son of Man can be forgiven, but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anyone who speaks against the Holy Spirit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either in this world or in the world to come.</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4350" marR="0" lvl="0" indent="-514350"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2800" b="1" i="0" u="sng" strike="noStrike" kern="1200" cap="none" spc="0" normalizeH="0" baseline="0" noProof="0" dirty="0">
                <a:ln>
                  <a:noFill/>
                </a:ln>
                <a:solidFill>
                  <a:srgbClr val="FFFFFF"/>
                </a:solidFill>
                <a:effectLst/>
                <a:uLnTx/>
                <a:uFillTx/>
                <a:latin typeface="Arial" charset="0"/>
                <a:ea typeface="ＭＳ Ｐゴシック" charset="0"/>
              </a:rPr>
              <a:t>Mark 3:28-29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I tell you the truth, all sin and blasphemy can be forgiven, </a:t>
            </a:r>
            <a:r>
              <a:rPr kumimoji="0" lang="en-US" sz="2800" b="1" i="0" u="none" strike="noStrike" kern="1200" cap="none" spc="0" normalizeH="0" baseline="30000" noProof="0" dirty="0">
                <a:ln>
                  <a:noFill/>
                </a:ln>
                <a:solidFill>
                  <a:srgbClr val="FFFFFF"/>
                </a:solidFill>
                <a:effectLst/>
                <a:uLnTx/>
                <a:uFillTx/>
                <a:latin typeface="Arial" charset="0"/>
                <a:ea typeface="ＭＳ Ｐゴシック" charset="0"/>
              </a:rPr>
              <a:t>29</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but </a:t>
            </a:r>
            <a:r>
              <a:rPr kumimoji="0" lang="en-US" sz="2800" b="1" i="0" u="none" strike="noStrike" kern="1200" cap="none" spc="0" normalizeH="0" baseline="0" noProof="0" dirty="0">
                <a:ln>
                  <a:noFill/>
                </a:ln>
                <a:solidFill>
                  <a:srgbClr val="FFFF00"/>
                </a:solidFill>
                <a:effectLst/>
                <a:uLnTx/>
                <a:uFillTx/>
                <a:latin typeface="Arial" charset="0"/>
                <a:ea typeface="ＭＳ Ｐゴシック" charset="0"/>
              </a:rPr>
              <a:t>anyone who blasphemes the Holy Spirit will never be forgiven</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rPr>
              <a:t>. This is a sin with eternal consequences.</a:t>
            </a:r>
            <a:r>
              <a:rPr kumimoji="0" lang="mr-IN" sz="2800" b="1" i="0" u="none" strike="noStrike" kern="1200" cap="none" spc="0" normalizeH="0" baseline="0" noProof="0" dirty="0">
                <a:ln>
                  <a:noFill/>
                </a:ln>
                <a:solidFill>
                  <a:srgbClr val="FFFFFF"/>
                </a:solidFill>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52485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209" y="2338390"/>
            <a:ext cx="8137525" cy="3577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628650" indent="-6286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1.	Using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Christ</a:t>
            </a:r>
            <a:r>
              <a:rPr kumimoji="0" lang="mr-IN" sz="3200" b="1" i="0" u="sng"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s name in vain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2.	A sinful lifestyle that causes a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Christian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to lose his salvation forever (not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rPr>
              <a:t>repentable</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t>
            </a:r>
          </a:p>
          <a:p>
            <a:pPr marL="628650" marR="0" lvl="0" indent="-62865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8650" marR="0" lvl="0" indent="-628650" algn="l" defTabSz="914400" rtl="0" eaLnBrk="0" fontAlgn="base" latinLnBrk="0" hangingPunct="0">
              <a:lnSpc>
                <a:spcPct val="100000"/>
              </a:lnSpc>
              <a:spcBef>
                <a:spcPct val="0"/>
              </a:spcBef>
              <a:spcAft>
                <a:spcPct val="0"/>
              </a:spcAft>
              <a:buClrTx/>
              <a:buSzTx/>
              <a:buFontTx/>
              <a:buAutoNum type="arabicPeriod" startAt="3"/>
              <a:tabLst/>
              <a:defRPr/>
            </a:pP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Cessationists</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will not go to heaven</a:t>
            </a:r>
          </a:p>
        </p:txBody>
      </p:sp>
    </p:spTree>
    <p:extLst>
      <p:ext uri="{BB962C8B-B14F-4D97-AF65-F5344CB8AC3E}">
        <p14:creationId xmlns:p14="http://schemas.microsoft.com/office/powerpoint/2010/main" val="38080902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100"/>
                                        <p:tgtEl>
                                          <p:spTgt spid="9">
                                            <p:txEl>
                                              <p:pRg st="2" end="2"/>
                                            </p:txEl>
                                          </p:spTgt>
                                        </p:tgtEl>
                                      </p:cBhvr>
                                    </p:animEffect>
                                    <p:anim calcmode="lin" valueType="num">
                                      <p:cBhvr>
                                        <p:cTn id="17"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
                                        <p:tgtEl>
                                          <p:spTgt spid="9">
                                            <p:txEl>
                                              <p:pRg st="4" end="4"/>
                                            </p:txEl>
                                          </p:spTgt>
                                        </p:tgtEl>
                                      </p:cBhvr>
                                    </p:animEffect>
                                    <p:anim calcmode="lin" valueType="num">
                                      <p:cBhvr>
                                        <p:cTn id="26" dur="4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7" name="Down Arrow 6">
            <a:extLst>
              <a:ext uri="{FF2B5EF4-FFF2-40B4-BE49-F238E27FC236}">
                <a16:creationId xmlns:a16="http://schemas.microsoft.com/office/drawing/2014/main" id="{CE6927C0-3892-BBF0-E85C-3B405C2AB1D4}"/>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The Authentication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of the King</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2800" b="1" i="1" u="none" strike="noStrike" kern="0" cap="none" spc="0" normalizeH="0" baseline="0" noProof="0">
                <a:ln>
                  <a:noFill/>
                </a:ln>
                <a:solidFill>
                  <a:srgbClr val="FFFFFF"/>
                </a:solidFill>
                <a:effectLst>
                  <a:outerShdw blurRad="38100" dist="38100" dir="2700000" algn="tl">
                    <a:srgbClr val="000000"/>
                  </a:outerShdw>
                </a:effectLst>
                <a:uLnTx/>
                <a:uFillTx/>
                <a:latin typeface="Arial"/>
                <a:ea typeface="ＭＳ Ｐゴシック" charset="0"/>
                <a:cs typeface="Arial"/>
              </a:rPr>
              <a:t>§§ 28-59</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Acceptance</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His Person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28-36</a:t>
            </a:r>
          </a:p>
        </p:txBody>
      </p:sp>
      <p:sp>
        <p:nvSpPr>
          <p:cNvPr id="9" name="Down Arrow 8">
            <a:extLst>
              <a:ext uri="{FF2B5EF4-FFF2-40B4-BE49-F238E27FC236}">
                <a16:creationId xmlns:a16="http://schemas.microsoft.com/office/drawing/2014/main" id="{C8AA1F6B-B402-6938-0B73-BEFED3D45D92}"/>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61F863A3-EABA-DB14-1CB2-A83133C5158F}"/>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The </a:t>
            </a:r>
            <a:r>
              <a:rPr kumimoji="0" lang="en-US" sz="3200" b="1" i="0" u="none" strike="noStrike" kern="0" cap="none" spc="0" normalizeH="0" baseline="0" noProof="0" dirty="0">
                <a:ln>
                  <a:noFill/>
                </a:ln>
                <a:solidFill>
                  <a:srgbClr val="FFFF00"/>
                </a:solidFill>
                <a:effectLst>
                  <a:glow rad="228600">
                    <a:srgbClr val="000000"/>
                  </a:glow>
                </a:effectLst>
                <a:uLnTx/>
                <a:uFillTx/>
                <a:latin typeface="Arial"/>
                <a:ea typeface="+mn-ea"/>
                <a:cs typeface="Arial"/>
              </a:rPr>
              <a:t>Authority</a:t>
            </a: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of the King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a:ea typeface="+mn-ea"/>
                <a:cs typeface="Arial"/>
              </a:rPr>
              <a:t>§§ 37-59</a:t>
            </a:r>
          </a:p>
        </p:txBody>
      </p:sp>
    </p:spTree>
    <p:extLst>
      <p:ext uri="{BB962C8B-B14F-4D97-AF65-F5344CB8AC3E}">
        <p14:creationId xmlns:p14="http://schemas.microsoft.com/office/powerpoint/2010/main" val="152872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9" grpId="0" animBg="1"/>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560" y="1980128"/>
            <a:ext cx="8208912" cy="440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4.	This sin could only happen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during His earthly ministry</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and thus cannot happen today. Jesus isn</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t physically here performing miracles—it must be be committed to His face.</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5.	A </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non-Christian</a:t>
            </a:r>
            <a:r>
              <a:rPr kumimoji="0" lang="mr-IN" sz="3200" b="1" i="0" u="sng" strike="noStrike" kern="1200" cap="none" spc="0" normalizeH="0" baseline="0" noProof="0" dirty="0">
                <a:ln>
                  <a:noFill/>
                </a:ln>
                <a:solidFill>
                  <a:srgbClr val="FFFFFF"/>
                </a:solidFill>
                <a:effectLst/>
                <a:uLnTx/>
                <a:uFillTx/>
                <a:latin typeface="Arial" charset="0"/>
                <a:ea typeface="ＭＳ Ｐゴシック" charset="0"/>
              </a:rPr>
              <a:t>'</a:t>
            </a:r>
            <a:r>
              <a:rPr kumimoji="0" lang="en-US" sz="3200" b="1" i="0" u="sng" strike="noStrike" kern="1200" cap="none" spc="0" normalizeH="0" baseline="0" noProof="0" dirty="0">
                <a:ln>
                  <a:noFill/>
                </a:ln>
                <a:solidFill>
                  <a:srgbClr val="FFFFFF"/>
                </a:solidFill>
                <a:effectLst/>
                <a:uLnTx/>
                <a:uFillTx/>
                <a:latin typeface="Arial" charset="0"/>
                <a:ea typeface="ＭＳ Ｐゴシック" charset="0"/>
              </a:rPr>
              <a:t>s unbelief</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which lasts until death</a:t>
            </a: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3569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animEffect transition="in" filter="fade">
                                      <p:cBhvr>
                                        <p:cTn id="16" dur="100"/>
                                        <p:tgtEl>
                                          <p:spTgt spid="9">
                                            <p:txEl>
                                              <p:pRg st="1" end="1"/>
                                            </p:txEl>
                                          </p:spTgt>
                                        </p:tgtEl>
                                      </p:cBhvr>
                                    </p:animEffect>
                                    <p:anim calcmode="lin" valueType="num">
                                      <p:cBhvr>
                                        <p:cTn id="17" dur="4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1" end="1"/>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fade">
                                      <p:cBhvr>
                                        <p:cTn id="25" dur="100"/>
                                        <p:tgtEl>
                                          <p:spTgt spid="9">
                                            <p:txEl>
                                              <p:pRg st="2" end="2"/>
                                            </p:txEl>
                                          </p:spTgt>
                                        </p:tgtEl>
                                      </p:cBhvr>
                                    </p:animEffect>
                                    <p:anim calcmode="lin" valueType="num">
                                      <p:cBhvr>
                                        <p:cTn id="26"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188640"/>
            <a:ext cx="7452320" cy="1512168"/>
          </a:xfrm>
        </p:spPr>
        <p:txBody>
          <a:bodyPr/>
          <a:lstStyle/>
          <a:p>
            <a:pPr>
              <a:defRPr/>
            </a:pPr>
            <a:r>
              <a:rPr lang="en-US" sz="5400" dirty="0">
                <a:solidFill>
                  <a:srgbClr val="FFFF00"/>
                </a:solidFill>
                <a:effectLst>
                  <a:glow rad="292100">
                    <a:schemeClr val="tx1">
                      <a:alpha val="92000"/>
                    </a:schemeClr>
                  </a:glow>
                </a:effectLst>
                <a:latin typeface="Arial" charset="0"/>
                <a:ea typeface="ＭＳ Ｐゴシック" charset="0"/>
                <a:cs typeface="ＭＳ Ｐゴシック" charset="0"/>
              </a:rPr>
              <a:t>Unacceptable Views</a:t>
            </a:r>
            <a:r>
              <a:rPr lang="en-US" sz="5400" dirty="0">
                <a:effectLst>
                  <a:glow rad="292100">
                    <a:schemeClr val="tx1">
                      <a:alpha val="92000"/>
                    </a:schemeClr>
                  </a:glow>
                </a:effectLst>
                <a:latin typeface="Arial" charset="0"/>
                <a:ea typeface="ＭＳ Ｐゴシック" charset="0"/>
                <a:cs typeface="ＭＳ Ｐゴシック" charset="0"/>
              </a:rPr>
              <a:t> of the Blasphemy</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611560" y="1980129"/>
            <a:ext cx="3528392" cy="29238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6.	Adultery</a:t>
            </a:r>
          </a:p>
          <a:p>
            <a:pPr marL="627998" marR="0" lvl="0" indent="-627998"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 </a:t>
            </a: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Divorce</a:t>
            </a: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a:p>
            <a:pPr marL="627998" marR="0" lvl="0" indent="-627998" algn="l" defTabSz="914400" rtl="0" eaLnBrk="0" fontAlgn="base" latinLnBrk="0" hangingPunct="0">
              <a:lnSpc>
                <a:spcPct val="100000"/>
              </a:lnSpc>
              <a:spcBef>
                <a:spcPct val="0"/>
              </a:spcBef>
              <a:spcAft>
                <a:spcPct val="0"/>
              </a:spcAft>
              <a:buClrTx/>
              <a:buSzTx/>
              <a:buFontTx/>
              <a:buAutoNum type="arabicPeriod" startAt="7"/>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Suicide</a:t>
            </a:r>
          </a:p>
          <a:p>
            <a:pPr marL="627998" marR="0" lvl="0" indent="-627998" algn="l" defTabSz="914400" rtl="0" eaLnBrk="1" fontAlgn="base" latinLnBrk="0" hangingPunct="1">
              <a:lnSpc>
                <a:spcPct val="100000"/>
              </a:lnSpc>
              <a:spcBef>
                <a:spcPct val="0"/>
              </a:spcBef>
              <a:spcAft>
                <a:spcPct val="0"/>
              </a:spcAft>
              <a:buClrTx/>
              <a:buSzTx/>
              <a:buFont typeface="Arial"/>
              <a:buChar char="•"/>
              <a:tabLst/>
              <a:defRPr/>
            </a:pP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pic>
        <p:nvPicPr>
          <p:cNvPr id="14336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103688" y="1916113"/>
            <a:ext cx="5029200" cy="36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4960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
                                        <p:tgtEl>
                                          <p:spTgt spid="9">
                                            <p:txEl>
                                              <p:pRg st="0" end="0"/>
                                            </p:txEl>
                                          </p:spTgt>
                                        </p:tgtEl>
                                      </p:cBhvr>
                                    </p:animEffect>
                                    <p:anim calcmode="lin" valueType="num">
                                      <p:cBhvr>
                                        <p:cTn id="8" dur="4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fade">
                                      <p:cBhvr>
                                        <p:cTn id="16" dur="100"/>
                                        <p:tgtEl>
                                          <p:spTgt spid="9">
                                            <p:txEl>
                                              <p:pRg st="2" end="2"/>
                                            </p:txEl>
                                          </p:spTgt>
                                        </p:tgtEl>
                                      </p:cBhvr>
                                    </p:animEffect>
                                    <p:anim calcmode="lin" valueType="num">
                                      <p:cBhvr>
                                        <p:cTn id="17" dur="4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8" dur="400" fill="hold"/>
                                        <p:tgtEl>
                                          <p:spTgt spid="9">
                                            <p:txEl>
                                              <p:pRg st="2" end="2"/>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animEffect transition="in" filter="fade">
                                      <p:cBhvr>
                                        <p:cTn id="25" dur="100"/>
                                        <p:tgtEl>
                                          <p:spTgt spid="9">
                                            <p:txEl>
                                              <p:pRg st="4" end="4"/>
                                            </p:txEl>
                                          </p:spTgt>
                                        </p:tgtEl>
                                      </p:cBhvr>
                                    </p:animEffect>
                                    <p:anim calcmode="lin" valueType="num">
                                      <p:cBhvr>
                                        <p:cTn id="26" dur="4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27" dur="400" fill="hold"/>
                                        <p:tgtEl>
                                          <p:spTgt spid="9">
                                            <p:txEl>
                                              <p:pRg st="4" end="4"/>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9">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9">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The Problem Solved</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3851920" y="3357013"/>
            <a:ext cx="529208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Context</a:t>
            </a:r>
            <a:endParaRPr kumimoji="0" lang="en-US" sz="28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07611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09" name="Picture 3" descr="Bible Word of God_thumb[1].jpg"/>
          <p:cNvPicPr>
            <a:picLocks noChangeAspect="1"/>
          </p:cNvPicPr>
          <p:nvPr/>
        </p:nvPicPr>
        <p:blipFill rotWithShape="1">
          <a:blip r:embed="rId2">
            <a:extLst>
              <a:ext uri="{28A0092B-C50C-407E-A947-70E740481C1C}">
                <a14:useLocalDpi xmlns:a14="http://schemas.microsoft.com/office/drawing/2010/main"/>
              </a:ext>
            </a:extLst>
          </a:blip>
          <a:srcRect r="2881" b="3002"/>
          <a:stretch/>
        </p:blipFill>
        <p:spPr bwMode="auto">
          <a:xfrm>
            <a:off x="23813" y="20638"/>
            <a:ext cx="3324051" cy="2328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1619672" y="404664"/>
            <a:ext cx="6624736" cy="1143000"/>
          </a:xfrm>
        </p:spPr>
        <p:txBody>
          <a:bodyPr/>
          <a:lstStyle/>
          <a:p>
            <a:pPr>
              <a:defRPr/>
            </a:pPr>
            <a:r>
              <a:rPr lang="en-US" i="1" dirty="0">
                <a:effectLst>
                  <a:glow rad="292100">
                    <a:schemeClr val="tx1">
                      <a:alpha val="92000"/>
                    </a:schemeClr>
                  </a:glow>
                </a:effectLst>
                <a:latin typeface="Arial" charset="0"/>
                <a:ea typeface="ＭＳ Ｐゴシック" charset="0"/>
                <a:cs typeface="ＭＳ Ｐゴシック" charset="0"/>
              </a:rPr>
              <a:t>The Context of the Text</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107504" y="2951073"/>
            <a:ext cx="9073008" cy="20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Christ healed a blind/mute (Matt. 12:22)</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crowds claimed, </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Messiah!</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Pharisees said, </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demonic!</a:t>
            </a:r>
            <a:r>
              <a:rPr kumimoji="0" lang="mr-IN"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Jesus gave a threefold response (12:25-29)</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70343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5" name="Picture 1"/>
          <p:cNvPicPr>
            <a:picLocks noChangeAspect="1"/>
          </p:cNvPicPr>
          <p:nvPr/>
        </p:nvPicPr>
        <p:blipFill>
          <a:blip r:embed="rId2" cstate="screen">
            <a:extLst>
              <a:ext uri="{28A0092B-C50C-407E-A947-70E740481C1C}">
                <a14:useLocalDpi xmlns:a14="http://schemas.microsoft.com/office/drawing/2010/main"/>
              </a:ext>
            </a:extLst>
          </a:blip>
          <a:srcRect l="374" t="4781" r="-374" b="7217"/>
          <a:stretch>
            <a:fillRect/>
          </a:stretch>
        </p:blipFill>
        <p:spPr bwMode="auto">
          <a:xfrm>
            <a:off x="6351" y="-26988"/>
            <a:ext cx="9197975"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0" y="6180"/>
            <a:ext cx="4283968" cy="2054667"/>
          </a:xfrm>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The Problem Solved</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xiv</a:t>
            </a:r>
          </a:p>
        </p:txBody>
      </p:sp>
      <p:sp>
        <p:nvSpPr>
          <p:cNvPr id="9" name="Text Box 2"/>
          <p:cNvSpPr txBox="1">
            <a:spLocks noChangeArrowheads="1"/>
          </p:cNvSpPr>
          <p:nvPr/>
        </p:nvSpPr>
        <p:spPr bwMode="auto">
          <a:xfrm>
            <a:off x="3851920" y="3357013"/>
            <a:ext cx="529208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Context</a:t>
            </a:r>
          </a:p>
          <a:p>
            <a:pPr marL="342543" marR="0" lvl="0" indent="-342543" algn="l" defTabSz="914400" rtl="0" eaLnBrk="1" fontAlgn="base" latinLnBrk="0" hangingPunct="1">
              <a:lnSpc>
                <a:spcPct val="100000"/>
              </a:lnSpc>
              <a:spcBef>
                <a:spcPct val="0"/>
              </a:spcBef>
              <a:spcAft>
                <a:spcPct val="0"/>
              </a:spcAft>
              <a:buClrTx/>
              <a:buSzTx/>
              <a:buFont typeface="Arial"/>
              <a:buChar char="•"/>
              <a:tabLst/>
              <a:defRPr/>
            </a:pPr>
            <a:r>
              <a:rPr kumimoji="0" lang="en-US" sz="36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The Nature of the Sin</a:t>
            </a:r>
            <a:endParaRPr kumimoji="0" lang="en-US" sz="28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03388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1619672" y="404664"/>
            <a:ext cx="6624736" cy="1143000"/>
          </a:xfrm>
          <a:gradFill flip="none" rotWithShape="1">
            <a:gsLst>
              <a:gs pos="0">
                <a:srgbClr val="FF0000"/>
              </a:gs>
              <a:gs pos="100000">
                <a:srgbClr val="000000"/>
              </a:gs>
            </a:gsLst>
            <a:path path="circle">
              <a:fillToRect l="100000" t="100000"/>
            </a:path>
            <a:tileRect r="-100000" b="-100000"/>
          </a:gradFill>
        </p:spPr>
        <p:txBody>
          <a:bodyPr/>
          <a:lstStyle/>
          <a:p>
            <a:pPr>
              <a:defRPr/>
            </a:pPr>
            <a:r>
              <a:rPr lang="en-US" i="1" dirty="0">
                <a:effectLst>
                  <a:glow rad="292100">
                    <a:schemeClr val="tx1">
                      <a:alpha val="92000"/>
                    </a:schemeClr>
                  </a:glow>
                </a:effectLst>
                <a:latin typeface="Arial" charset="0"/>
                <a:ea typeface="ＭＳ Ｐゴシック" charset="0"/>
                <a:cs typeface="ＭＳ Ｐゴシック" charset="0"/>
              </a:rPr>
              <a:t>The Nature of the Sin</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xv</a:t>
            </a:r>
          </a:p>
        </p:txBody>
      </p:sp>
      <p:sp>
        <p:nvSpPr>
          <p:cNvPr id="9" name="Text Box 2"/>
          <p:cNvSpPr txBox="1">
            <a:spLocks noChangeArrowheads="1"/>
          </p:cNvSpPr>
          <p:nvPr/>
        </p:nvSpPr>
        <p:spPr bwMode="auto">
          <a:xfrm>
            <a:off x="251520" y="1844824"/>
            <a:ext cx="8820472" cy="39703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Spoken</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Against the Spirit</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Eternal results (i.e., only committed by unbelievers)</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False attribution</a:t>
            </a:r>
          </a:p>
          <a:p>
            <a:pPr marL="513808" marR="0" lvl="0" indent="-513808"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Not </a:t>
            </a:r>
            <a:r>
              <a:rPr kumimoji="0" lang="mr-I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sin unto death</a:t>
            </a:r>
            <a:r>
              <a:rPr kumimoji="0" lang="mr-IN"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 John 5:16-17; 1 Cor. 11:30)</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46436" name="Picture 1" descr="bomb.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7950" y="115888"/>
            <a:ext cx="1511300" cy="1593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9829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decel="50000" fill="hold">
                                          <p:stCondLst>
                                            <p:cond delay="0"/>
                                          </p:stCondLst>
                                        </p:cTn>
                                        <p:tgtEl>
                                          <p:spTgt spid="9">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9">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anim calcmode="lin" valueType="num">
                                      <p:cBhvr>
                                        <p:cTn id="19" dur="500" decel="50000" fill="hold">
                                          <p:stCondLst>
                                            <p:cond delay="0"/>
                                          </p:stCondLst>
                                        </p:cTn>
                                        <p:tgtEl>
                                          <p:spTgt spid="9">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9">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9">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9">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9">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9">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9">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 calcmode="lin" valueType="num">
                                      <p:cBhvr>
                                        <p:cTn id="31" dur="500" decel="50000" fill="hold">
                                          <p:stCondLst>
                                            <p:cond delay="0"/>
                                          </p:stCondLst>
                                        </p:cTn>
                                        <p:tgtEl>
                                          <p:spTgt spid="9">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9">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9">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9">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9">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9">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9">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9">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9">
                                            <p:txEl>
                                              <p:pRg st="3" end="3"/>
                                            </p:txEl>
                                          </p:spTgt>
                                        </p:tgtEl>
                                        <p:attrNameLst>
                                          <p:attrName>style.visibility</p:attrName>
                                        </p:attrNameLst>
                                      </p:cBhvr>
                                      <p:to>
                                        <p:strVal val="visible"/>
                                      </p:to>
                                    </p:set>
                                    <p:anim calcmode="lin" valueType="num">
                                      <p:cBhvr>
                                        <p:cTn id="43" dur="500" decel="50000" fill="hold">
                                          <p:stCondLst>
                                            <p:cond delay="0"/>
                                          </p:stCondLst>
                                        </p:cTn>
                                        <p:tgtEl>
                                          <p:spTgt spid="9">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9">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9">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9">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9">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9">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9">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9">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9">
                                            <p:txEl>
                                              <p:pRg st="4" end="4"/>
                                            </p:txEl>
                                          </p:spTgt>
                                        </p:tgtEl>
                                        <p:attrNameLst>
                                          <p:attrName>style.visibility</p:attrName>
                                        </p:attrNameLst>
                                      </p:cBhvr>
                                      <p:to>
                                        <p:strVal val="visible"/>
                                      </p:to>
                                    </p:set>
                                    <p:anim calcmode="lin" valueType="num">
                                      <p:cBhvr>
                                        <p:cTn id="55" dur="500" decel="50000" fill="hold">
                                          <p:stCondLst>
                                            <p:cond delay="0"/>
                                          </p:stCondLst>
                                        </p:cTn>
                                        <p:tgtEl>
                                          <p:spTgt spid="9">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9">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9">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9">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9">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9">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9">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2" name="Title 1"/>
          <p:cNvSpPr>
            <a:spLocks noGrp="1"/>
          </p:cNvSpPr>
          <p:nvPr>
            <p:ph type="ctrTitle"/>
          </p:nvPr>
        </p:nvSpPr>
        <p:spPr>
          <a:xfrm>
            <a:off x="0" y="701824"/>
            <a:ext cx="9144000" cy="1143000"/>
          </a:xfrm>
          <a:solidFill>
            <a:srgbClr val="000090"/>
          </a:solidFill>
        </p:spPr>
        <p:txBody>
          <a:bodyPr/>
          <a:lstStyle/>
          <a:p>
            <a:pPr>
              <a:defRPr/>
            </a:pPr>
            <a:r>
              <a:rPr lang="en-US" dirty="0">
                <a:effectLst>
                  <a:glow rad="292100">
                    <a:schemeClr val="tx1">
                      <a:alpha val="92000"/>
                    </a:schemeClr>
                  </a:glow>
                </a:effectLst>
                <a:latin typeface="Arial" charset="0"/>
                <a:ea typeface="ＭＳ Ｐゴシック" charset="0"/>
                <a:cs typeface="ＭＳ Ｐゴシック" charset="0"/>
              </a:rPr>
              <a:t>Suggestions for Counseling</a:t>
            </a:r>
          </a:p>
        </p:txBody>
      </p:sp>
      <p:sp>
        <p:nvSpPr>
          <p:cNvPr id="3" name="Text Box 2"/>
          <p:cNvSpPr txBox="1">
            <a:spLocks noChangeArrowheads="1"/>
          </p:cNvSpPr>
          <p:nvPr/>
        </p:nvSpPr>
        <p:spPr bwMode="auto">
          <a:xfrm>
            <a:off x="8100392" y="86725"/>
            <a:ext cx="936104"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xv</a:t>
            </a:r>
          </a:p>
        </p:txBody>
      </p:sp>
      <p:sp>
        <p:nvSpPr>
          <p:cNvPr id="9" name="Text Box 2"/>
          <p:cNvSpPr txBox="1">
            <a:spLocks noChangeArrowheads="1"/>
          </p:cNvSpPr>
          <p:nvPr/>
        </p:nvSpPr>
        <p:spPr bwMode="auto">
          <a:xfrm>
            <a:off x="251521" y="2363396"/>
            <a:ext cx="3168352" cy="15857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Evangelism</a:t>
            </a:r>
          </a:p>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Assurance</a:t>
            </a:r>
          </a:p>
          <a:p>
            <a:pPr marL="513808" marR="0" lvl="0" indent="-513808" algn="l" defTabSz="914400" rtl="0" eaLnBrk="1" fontAlgn="base" latinLnBrk="0" hangingPunct="1">
              <a:lnSpc>
                <a:spcPct val="100000"/>
              </a:lnSpc>
              <a:spcBef>
                <a:spcPct val="0"/>
              </a:spcBef>
              <a:spcAft>
                <a:spcPct val="0"/>
              </a:spcAft>
              <a:buClrTx/>
              <a:buSzTx/>
              <a:buFont typeface="+mj-lt"/>
              <a:buAutoNum type="alphaUcPeriod"/>
              <a:tabLst/>
              <a:defRPr/>
            </a:pPr>
            <a:r>
              <a:rPr kumimoji="0" lang="en-US" sz="32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rPr>
              <a:t>Repentance</a:t>
            </a:r>
            <a:endParaRPr kumimoji="0" lang="en-US" sz="2400" b="1" i="0" u="none" strike="noStrike" kern="1200" cap="none" spc="0" normalizeH="0" baseline="0" noProof="0" dirty="0">
              <a:ln>
                <a:noFill/>
              </a:ln>
              <a:solidFill>
                <a:srgbClr val="FFFFFF"/>
              </a:solidFill>
              <a:effectLst>
                <a:glow rad="292100">
                  <a:srgbClr val="000000">
                    <a:alpha val="92000"/>
                  </a:srgbClr>
                </a:glow>
              </a:effectLst>
              <a:uLnTx/>
              <a:uFillTx/>
              <a:latin typeface="Arial" charset="0"/>
              <a:ea typeface="ＭＳ Ｐゴシック" charset="0"/>
              <a:cs typeface="Arial" charset="0"/>
            </a:endParaRPr>
          </a:p>
        </p:txBody>
      </p:sp>
      <p:pic>
        <p:nvPicPr>
          <p:cNvPr id="14746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29000" y="1916113"/>
            <a:ext cx="5715000" cy="382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2591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7E48E6D-3E2E-492D-8F51-4E7A801F5E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F. Request for a Sign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by the Leaders</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65</a:t>
            </a:r>
          </a:p>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Matthew 12:38-45</a:t>
            </a:r>
          </a:p>
        </p:txBody>
      </p:sp>
      <p:sp>
        <p:nvSpPr>
          <p:cNvPr id="2" name="Rectangle 1">
            <a:extLst>
              <a:ext uri="{FF2B5EF4-FFF2-40B4-BE49-F238E27FC236}">
                <a16:creationId xmlns:a16="http://schemas.microsoft.com/office/drawing/2014/main" id="{D8BEED8D-D4EF-0DEE-279F-E0E8A0E12569}"/>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Israel's leaders demand a miracle, so Christ reveals their rejection by promising to conquer death which Satan could never do</a:t>
            </a:r>
          </a:p>
        </p:txBody>
      </p:sp>
    </p:spTree>
    <p:extLst>
      <p:ext uri="{BB962C8B-B14F-4D97-AF65-F5344CB8AC3E}">
        <p14:creationId xmlns:p14="http://schemas.microsoft.com/office/powerpoint/2010/main" val="2935127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8274" name="Picture 2" descr="The Legendary Queen of Sheba and Her Iconic Visit with King Solomon «  History, Archaeology, Folklore and so on">
            <a:extLst>
              <a:ext uri="{FF2B5EF4-FFF2-40B4-BE49-F238E27FC236}">
                <a16:creationId xmlns:a16="http://schemas.microsoft.com/office/drawing/2014/main" id="{CD8F1B8A-F45E-7A48-A75C-454696A0AF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25" t="23750" b="4200"/>
          <a:stretch/>
        </p:blipFill>
        <p:spPr bwMode="auto">
          <a:xfrm>
            <a:off x="0" y="1916832"/>
            <a:ext cx="9144000" cy="494116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771800" y="5517232"/>
            <a:ext cx="6190456" cy="963538"/>
          </a:xfrm>
        </p:spPr>
        <p:txBody>
          <a:bodyPr/>
          <a:lstStyle/>
          <a:p>
            <a:pPr>
              <a:defRPr/>
            </a:pPr>
            <a:r>
              <a:rPr lang="en-US" b="1" dirty="0">
                <a:effectLst>
                  <a:glow rad="101600">
                    <a:srgbClr val="000000">
                      <a:alpha val="75000"/>
                    </a:srgbClr>
                  </a:glow>
                </a:effectLst>
              </a:rPr>
              <a:t>The Queen of Sheba</a:t>
            </a:r>
          </a:p>
        </p:txBody>
      </p:sp>
      <p:sp>
        <p:nvSpPr>
          <p:cNvPr id="4" name="Subtitle 2"/>
          <p:cNvSpPr txBox="1">
            <a:spLocks/>
          </p:cNvSpPr>
          <p:nvPr/>
        </p:nvSpPr>
        <p:spPr bwMode="auto">
          <a:xfrm>
            <a:off x="0" y="0"/>
            <a:ext cx="9144000" cy="1916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nchor="ct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pitchFamily="24" charset="-128"/>
              </a:rPr>
              <a:t> When the queen of Sheba heard of Solomon</a:t>
            </a:r>
            <a:r>
              <a:rPr kumimoji="0" lang="fr-FR"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pitchFamily="24" charset="-128"/>
              </a:rPr>
              <a:t>'</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pitchFamily="24" charset="-128"/>
              </a:rPr>
              <a:t>s fame, which brought honor to the name of the L</a:t>
            </a:r>
            <a:r>
              <a:rPr kumimoji="0" lang="en-US" sz="24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pitchFamily="24" charset="-128"/>
              </a:rPr>
              <a:t>ORD</a:t>
            </a: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pitchFamily="24" charset="-128"/>
              </a:rPr>
              <a:t>, she came to test him with hard questions. </a:t>
            </a:r>
            <a:b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pitchFamily="24" charset="-128"/>
              </a:rPr>
            </a:b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pitchFamily="24" charset="-128"/>
              </a:rPr>
              <a:t>—1 Kings 10:1 NLT—</a:t>
            </a:r>
          </a:p>
        </p:txBody>
      </p:sp>
    </p:spTree>
    <p:extLst>
      <p:ext uri="{BB962C8B-B14F-4D97-AF65-F5344CB8AC3E}">
        <p14:creationId xmlns:p14="http://schemas.microsoft.com/office/powerpoint/2010/main" val="2374255078"/>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8276" name="Picture 4" descr="King Solomon and Queen of Sheba Story- Wisdom of King Solomon">
            <a:extLst>
              <a:ext uri="{FF2B5EF4-FFF2-40B4-BE49-F238E27FC236}">
                <a16:creationId xmlns:a16="http://schemas.microsoft.com/office/drawing/2014/main" id="{5267EA96-9BE8-4640-9B44-A997B93849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00" b="8134"/>
          <a:stretch/>
        </p:blipFill>
        <p:spPr bwMode="auto">
          <a:xfrm>
            <a:off x="0" y="2420888"/>
            <a:ext cx="9144000" cy="44371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771800" y="5517232"/>
            <a:ext cx="6190456" cy="963538"/>
          </a:xfrm>
        </p:spPr>
        <p:txBody>
          <a:bodyPr/>
          <a:lstStyle/>
          <a:p>
            <a:pPr>
              <a:defRPr/>
            </a:pPr>
            <a:r>
              <a:rPr lang="en-US" b="1" dirty="0">
                <a:effectLst>
                  <a:glow rad="101600">
                    <a:srgbClr val="000000">
                      <a:alpha val="75000"/>
                    </a:srgbClr>
                  </a:glow>
                </a:effectLst>
              </a:rPr>
              <a:t>The Queen of Sheba</a:t>
            </a:r>
          </a:p>
        </p:txBody>
      </p:sp>
      <p:sp>
        <p:nvSpPr>
          <p:cNvPr id="4" name="Subtitle 2"/>
          <p:cNvSpPr txBox="1">
            <a:spLocks/>
          </p:cNvSpPr>
          <p:nvPr/>
        </p:nvSpPr>
        <p:spPr bwMode="auto">
          <a:xfrm>
            <a:off x="0" y="0"/>
            <a:ext cx="9144000" cy="2564904"/>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lIns="90488" tIns="44450" rIns="90488" bIns="44450" anchor="ctr"/>
          <a:lstStyle>
            <a:lvl1pPr marL="0" indent="0" algn="ctr" rtl="0" eaLnBrk="0" fontAlgn="base" hangingPunct="0">
              <a:spcBef>
                <a:spcPct val="20000"/>
              </a:spcBef>
              <a:spcAft>
                <a:spcPct val="0"/>
              </a:spcAft>
              <a:buClr>
                <a:schemeClr val="tx2"/>
              </a:buClr>
              <a:buSzPct val="75000"/>
              <a:buFont typeface="Monotype Sorts" charset="0"/>
              <a:buNone/>
              <a:defRPr sz="3200">
                <a:solidFill>
                  <a:schemeClr val="tx1"/>
                </a:solidFill>
                <a:latin typeface="+mn-lt"/>
                <a:ea typeface="ＭＳ Ｐゴシック" pitchFamily="24" charset="-128"/>
                <a:cs typeface="ＭＳ Ｐゴシック" pitchFamily="24" charset="-128"/>
              </a:defRPr>
            </a:lvl1pPr>
            <a:lvl2pPr marL="457200" indent="0" algn="ctr" rtl="0" eaLnBrk="0" fontAlgn="base" hangingPunct="0">
              <a:spcBef>
                <a:spcPct val="20000"/>
              </a:spcBef>
              <a:spcAft>
                <a:spcPct val="0"/>
              </a:spcAft>
              <a:buClr>
                <a:schemeClr val="tx2"/>
              </a:buClr>
              <a:buSzPct val="100000"/>
              <a:buNone/>
              <a:defRPr sz="2800">
                <a:solidFill>
                  <a:schemeClr val="tx1"/>
                </a:solidFill>
                <a:latin typeface="+mn-lt"/>
                <a:ea typeface="ＭＳ Ｐゴシック" pitchFamily="-112" charset="-128"/>
              </a:defRPr>
            </a:lvl2pPr>
            <a:lvl3pPr marL="914400" indent="0" algn="ctr" rtl="0" eaLnBrk="0" fontAlgn="base" hangingPunct="0">
              <a:spcBef>
                <a:spcPct val="20000"/>
              </a:spcBef>
              <a:spcAft>
                <a:spcPct val="0"/>
              </a:spcAft>
              <a:buClr>
                <a:schemeClr val="tx2"/>
              </a:buClr>
              <a:buSzPct val="100000"/>
              <a:buNone/>
              <a:defRPr sz="2400">
                <a:solidFill>
                  <a:schemeClr val="tx1"/>
                </a:solidFill>
                <a:latin typeface="+mn-lt"/>
                <a:ea typeface="ＭＳ Ｐゴシック" charset="0"/>
                <a:cs typeface="Geneva" charset="0"/>
              </a:defRPr>
            </a:lvl3pPr>
            <a:lvl4pPr marL="13716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4pPr>
            <a:lvl5pPr marL="1828800" indent="0" algn="ctr" rtl="0" eaLnBrk="0" fontAlgn="base" hangingPunct="0">
              <a:spcBef>
                <a:spcPct val="20000"/>
              </a:spcBef>
              <a:spcAft>
                <a:spcPct val="0"/>
              </a:spcAft>
              <a:buClr>
                <a:schemeClr val="tx2"/>
              </a:buClr>
              <a:buSzPct val="100000"/>
              <a:buNone/>
              <a:defRPr sz="2000">
                <a:solidFill>
                  <a:schemeClr val="tx1"/>
                </a:solidFill>
                <a:latin typeface="+mn-lt"/>
                <a:ea typeface="Geneva" charset="-128"/>
                <a:cs typeface="Geneva" charset="0"/>
              </a:defRPr>
            </a:lvl5pPr>
            <a:lvl6pPr marL="22860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6pPr>
            <a:lvl7pPr marL="27432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7pPr>
            <a:lvl8pPr marL="32004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8pPr>
            <a:lvl9pPr marL="3657600" indent="0" algn="ctr" rtl="0" eaLnBrk="0" fontAlgn="base" hangingPunct="0">
              <a:spcBef>
                <a:spcPct val="20000"/>
              </a:spcBef>
              <a:spcAft>
                <a:spcPct val="0"/>
              </a:spcAft>
              <a:buClr>
                <a:schemeClr val="tx2"/>
              </a:buClr>
              <a:buSzPct val="100000"/>
              <a:buNone/>
              <a:defRPr sz="2000">
                <a:solidFill>
                  <a:schemeClr val="tx1"/>
                </a:solidFill>
                <a:latin typeface="+mn-lt"/>
                <a:ea typeface="ＭＳ Ｐゴシック" pitchFamily="-112" charset="-128"/>
              </a:defRPr>
            </a:lvl9pPr>
          </a:lstStyle>
          <a:p>
            <a:pPr marL="0" marR="0" lvl="0" indent="0" algn="ctr" defTabSz="914400" rtl="0" eaLnBrk="0" fontAlgn="base" latinLnBrk="0" hangingPunct="0">
              <a:lnSpc>
                <a:spcPct val="100000"/>
              </a:lnSpc>
              <a:spcBef>
                <a:spcPct val="20000"/>
              </a:spcBef>
              <a:spcAft>
                <a:spcPct val="0"/>
              </a:spcAft>
              <a:buClr>
                <a:srgbClr val="FFFF00"/>
              </a:buClr>
              <a:buSzPct val="75000"/>
              <a:buFont typeface="Monotype Sorts" charset="0"/>
              <a:buNone/>
              <a:tabLst/>
              <a:defRPr/>
            </a:pP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pitchFamily="24" charset="-128"/>
              </a:rPr>
              <a:t>She arrived in Jerusalem with a large group of attendants and a great caravan of camels loaded with spices, large quantities of gold, and precious jewels. When she met with Solomon, she talked with him about everything she had on her mind </a:t>
            </a:r>
            <a:b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pitchFamily="24" charset="-128"/>
              </a:rPr>
            </a:br>
            <a:r>
              <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pitchFamily="24" charset="-128"/>
              </a:rPr>
              <a:t>—1 Kings 10:2 NLT—</a:t>
            </a:r>
          </a:p>
        </p:txBody>
      </p:sp>
    </p:spTree>
    <p:extLst>
      <p:ext uri="{BB962C8B-B14F-4D97-AF65-F5344CB8AC3E}">
        <p14:creationId xmlns:p14="http://schemas.microsoft.com/office/powerpoint/2010/main" val="4085509823"/>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en-US" b="1" dirty="0">
                <a:solidFill>
                  <a:srgbClr val="FFFFFF"/>
                </a:solidFill>
                <a:latin typeface="Arial" panose="020B0604020202020204" pitchFamily="34" charset="0"/>
                <a:cs typeface="Arial" panose="020B0604020202020204" pitchFamily="34" charset="0"/>
              </a:rPr>
              <a:t>Pentecost Outline</a:t>
            </a: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9073008" cy="54751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kumimoji="0" lang="en-US" sz="28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 of the King</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171583"/>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2389116"/>
            <a:ext cx="4318889" cy="2696067"/>
          </a:xfrm>
        </p:spPr>
        <p:txBody>
          <a:bodyPr/>
          <a:lstStyle/>
          <a:p>
            <a:pPr>
              <a:defRPr/>
            </a:pPr>
            <a:r>
              <a:rPr lang="en-US" b="1" dirty="0">
                <a:effectLst>
                  <a:glow rad="101600">
                    <a:srgbClr val="000000">
                      <a:alpha val="75000"/>
                    </a:srgbClr>
                  </a:glow>
                </a:effectLst>
              </a:rPr>
              <a:t>The Queen of Sheba</a:t>
            </a:r>
          </a:p>
        </p:txBody>
      </p:sp>
      <p:pic>
        <p:nvPicPr>
          <p:cNvPr id="438278" name="Picture 6" descr="The Queen of Sheba (Ebook Shorts) (The Loves of King Solomon Book #4) -  eBook: Jill Eileen Smith: 9781493400201 - Christianbook.com">
            <a:extLst>
              <a:ext uri="{FF2B5EF4-FFF2-40B4-BE49-F238E27FC236}">
                <a16:creationId xmlns:a16="http://schemas.microsoft.com/office/drawing/2014/main" id="{B7483E83-84F7-A343-8343-50FDBF9D87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8889" y="9237"/>
            <a:ext cx="4861623" cy="6858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873698"/>
      </p:ext>
    </p:extLst>
  </p:cSld>
  <p:clrMapOvr>
    <a:overrideClrMapping bg1="lt1" tx1="dk1" bg2="lt2" tx2="dk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7A5ACD-786D-4B80-AF4E-F8219CFD39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G. Rejection of the Nation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a:solidFill>
                  <a:srgbClr val="FFFFFF"/>
                </a:solidFill>
                <a:effectLst>
                  <a:glow rad="228600">
                    <a:srgbClr val="000000"/>
                  </a:glow>
                </a:effectLst>
                <a:latin typeface="Arial"/>
                <a:cs typeface="Arial"/>
              </a:rPr>
              <a:t>by Christ</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66</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Matthew 12:46-50; Mark 3:31-35; Luke 8:19-21</a:t>
            </a:r>
          </a:p>
        </p:txBody>
      </p:sp>
      <p:sp>
        <p:nvSpPr>
          <p:cNvPr id="3" name="Rectangle 2">
            <a:extLst>
              <a:ext uri="{FF2B5EF4-FFF2-40B4-BE49-F238E27FC236}">
                <a16:creationId xmlns:a16="http://schemas.microsoft.com/office/drawing/2014/main" id="{5B874FB1-9433-5BC9-7407-9FAA7903E5F5}"/>
              </a:ext>
            </a:extLst>
          </p:cNvPr>
          <p:cNvSpPr>
            <a:spLocks noChangeArrowheads="1"/>
          </p:cNvSpPr>
          <p:nvPr/>
        </p:nvSpPr>
        <p:spPr bwMode="auto">
          <a:xfrm>
            <a:off x="215855" y="3754346"/>
            <a:ext cx="8551625"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In response to rejection by Israel's leaders, Jesus sets aside Israel for a new form of the kingdom in the Interadvent age</a:t>
            </a:r>
          </a:p>
        </p:txBody>
      </p:sp>
    </p:spTree>
    <p:extLst>
      <p:ext uri="{BB962C8B-B14F-4D97-AF65-F5344CB8AC3E}">
        <p14:creationId xmlns:p14="http://schemas.microsoft.com/office/powerpoint/2010/main" val="39220759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2743200" y="716098"/>
            <a:ext cx="6400800" cy="531212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nchor="ctr">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sng" strike="noStrike" kern="1200" cap="none" spc="0" normalizeH="0" baseline="0" noProof="0" dirty="0">
                <a:ln>
                  <a:noFill/>
                </a:ln>
                <a:solidFill>
                  <a:srgbClr val="FFCC99"/>
                </a:solidFill>
                <a:effectLst/>
                <a:uLnTx/>
                <a:uFillTx/>
                <a:latin typeface="Arial" charset="0"/>
                <a:ea typeface="ＭＳ Ｐゴシック" charset="0"/>
                <a:cs typeface="Arial" charset="0"/>
              </a:rPr>
              <a:t>Summary Statement</a:t>
            </a:r>
            <a:endParaRPr kumimoji="0" lang="en-US" altLang="zh-CN" sz="2800" b="1" i="0" u="none" strike="noStrike" kern="1200" cap="none" spc="0" normalizeH="0" baseline="0" noProof="0" dirty="0">
              <a:ln>
                <a:noFill/>
              </a:ln>
              <a:solidFill>
                <a:srgbClr val="FFCC99"/>
              </a:solidFill>
              <a:effectLst/>
              <a:uLnTx/>
              <a:uFillTx/>
              <a:latin typeface="Arial" charset="0"/>
              <a:ea typeface="ＭＳ Ｐゴシック" charset="0"/>
              <a:cs typeface="Arial" charset="0"/>
            </a:endParaRP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endParaRPr kumimoji="0" lang="en-US" altLang="zh-CN" sz="1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This book:</a:t>
            </a: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proves Jesus as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Messiah</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for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unbelieving</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Jews to trust Him, and </a:t>
            </a:r>
          </a:p>
          <a:p>
            <a:pPr marL="457200" marR="0" lvl="0" indent="-457200" algn="ctr" defTabSz="914400" rtl="0" eaLnBrk="1" fontAlgn="base" latinLnBrk="0" hangingPunct="1">
              <a:lnSpc>
                <a:spcPct val="100000"/>
              </a:lnSpc>
              <a:spcBef>
                <a:spcPct val="20000"/>
              </a:spcBef>
              <a:spcAft>
                <a:spcPct val="0"/>
              </a:spcAft>
              <a:buClr>
                <a:srgbClr val="000000"/>
              </a:buClr>
              <a:buSzPct val="115000"/>
              <a:buFontTx/>
              <a:buNone/>
              <a:tabLst/>
              <a:defRPr/>
            </a:pP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explains that the kingdom promised to Israel is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delayed</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due to Israel</a:t>
            </a:r>
            <a:r>
              <a:rPr kumimoji="0" lang="mr-IN"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rejection of Jesus as King for </a:t>
            </a:r>
            <a:r>
              <a:rPr kumimoji="0" lang="en-US" altLang="zh-CN" sz="2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believing</a:t>
            </a:r>
            <a:r>
              <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Jews to see His present kingdom authority as residing in the Church.</a:t>
            </a:r>
            <a:endParaRPr kumimoji="0" lang="en-US" sz="28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54978" name="Text Box 3"/>
          <p:cNvSpPr txBox="1">
            <a:spLocks noChangeArrowheads="1"/>
          </p:cNvSpPr>
          <p:nvPr/>
        </p:nvSpPr>
        <p:spPr bwMode="auto">
          <a:xfrm>
            <a:off x="8512019" y="44461"/>
            <a:ext cx="527509" cy="8308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pic>
        <p:nvPicPr>
          <p:cNvPr id="39940" name="Picture 4" descr="so01852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981200"/>
            <a:ext cx="3036888"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4" name="Rectangle 5"/>
          <p:cNvSpPr>
            <a:spLocks noGrp="1" noChangeArrowheads="1"/>
          </p:cNvSpPr>
          <p:nvPr>
            <p:ph type="title"/>
          </p:nvPr>
        </p:nvSpPr>
        <p:spPr>
          <a:xfrm>
            <a:off x="533400" y="260648"/>
            <a:ext cx="7162800" cy="1143000"/>
          </a:xfrm>
          <a:solidFill>
            <a:srgbClr val="9900CC"/>
          </a:solidFill>
        </p:spPr>
        <p:txBody>
          <a:bodyPr/>
          <a:lstStyle/>
          <a:p>
            <a:pPr eaLnBrk="1" hangingPunct="1">
              <a:defRPr/>
            </a:pPr>
            <a:r>
              <a:rPr lang="en-US" altLang="zh-CN" b="1">
                <a:solidFill>
                  <a:schemeClr val="bg1"/>
                </a:solidFill>
                <a:latin typeface="Arial" charset="0"/>
                <a:ea typeface="ＭＳ Ｐゴシック" charset="0"/>
                <a:cs typeface="Arial" charset="0"/>
              </a:rPr>
              <a:t>Summary Statement</a:t>
            </a:r>
            <a:endParaRPr lang="en-US">
              <a:latin typeface="Arial" charset="0"/>
              <a:ea typeface="ＭＳ Ｐゴシック" charset="0"/>
              <a:cs typeface="Arial" charset="0"/>
            </a:endParaRPr>
          </a:p>
        </p:txBody>
      </p:sp>
      <p:sp>
        <p:nvSpPr>
          <p:cNvPr id="6" name="Rectangle 2">
            <a:extLst>
              <a:ext uri="{FF2B5EF4-FFF2-40B4-BE49-F238E27FC236}">
                <a16:creationId xmlns:a16="http://schemas.microsoft.com/office/drawing/2014/main" id="{EB1126A8-07C0-9E42-AB7E-F3F68B344C63}"/>
              </a:ext>
            </a:extLst>
          </p:cNvPr>
          <p:cNvSpPr txBox="1">
            <a:spLocks noChangeArrowheads="1"/>
          </p:cNvSpPr>
          <p:nvPr/>
        </p:nvSpPr>
        <p:spPr bwMode="auto">
          <a:xfrm>
            <a:off x="1527507" y="593436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Matthew</a:t>
            </a:r>
          </a:p>
        </p:txBody>
      </p:sp>
    </p:spTree>
    <p:extLst>
      <p:ext uri="{BB962C8B-B14F-4D97-AF65-F5344CB8AC3E}">
        <p14:creationId xmlns:p14="http://schemas.microsoft.com/office/powerpoint/2010/main" val="1278614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39940"/>
                                        </p:tgtEl>
                                        <p:attrNameLst>
                                          <p:attrName>style.visibility</p:attrName>
                                        </p:attrNameLst>
                                      </p:cBhvr>
                                      <p:to>
                                        <p:strVal val="visible"/>
                                      </p:to>
                                    </p:set>
                                    <p:anim calcmode="lin" valueType="num">
                                      <p:cBhvr additive="base">
                                        <p:cTn id="7" dur="500" fill="hold"/>
                                        <p:tgtEl>
                                          <p:spTgt spid="39940"/>
                                        </p:tgtEl>
                                        <p:attrNameLst>
                                          <p:attrName>ppt_x</p:attrName>
                                        </p:attrNameLst>
                                      </p:cBhvr>
                                      <p:tavLst>
                                        <p:tav tm="0">
                                          <p:val>
                                            <p:strVal val="0-#ppt_w/2"/>
                                          </p:val>
                                        </p:tav>
                                        <p:tav tm="100000">
                                          <p:val>
                                            <p:strVal val="#ppt_x"/>
                                          </p:val>
                                        </p:tav>
                                      </p:tavLst>
                                    </p:anim>
                                    <p:anim calcmode="lin" valueType="num">
                                      <p:cBhvr additive="base">
                                        <p:cTn id="8" dur="500" fill="hold"/>
                                        <p:tgtEl>
                                          <p:spTgt spid="3994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9938">
                                            <p:txEl>
                                              <p:pRg st="2" end="2"/>
                                            </p:txEl>
                                          </p:spTgt>
                                        </p:tgtEl>
                                        <p:attrNameLst>
                                          <p:attrName>style.visibility</p:attrName>
                                        </p:attrNameLst>
                                      </p:cBhvr>
                                      <p:to>
                                        <p:strVal val="visible"/>
                                      </p:to>
                                    </p:set>
                                    <p:anim calcmode="lin" valueType="num">
                                      <p:cBhvr additive="base">
                                        <p:cTn id="13" dur="500" fill="hold"/>
                                        <p:tgtEl>
                                          <p:spTgt spid="39938">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99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9938">
                                            <p:txEl>
                                              <p:pRg st="3" end="3"/>
                                            </p:txEl>
                                          </p:spTgt>
                                        </p:tgtEl>
                                        <p:attrNameLst>
                                          <p:attrName>style.visibility</p:attrName>
                                        </p:attrNameLst>
                                      </p:cBhvr>
                                      <p:to>
                                        <p:strVal val="visible"/>
                                      </p:to>
                                    </p:set>
                                    <p:anim calcmode="lin" valueType="num">
                                      <p:cBhvr additive="base">
                                        <p:cTn id="19" dur="500" fill="hold"/>
                                        <p:tgtEl>
                                          <p:spTgt spid="39938">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99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9938">
                                            <p:txEl>
                                              <p:pRg st="4" end="4"/>
                                            </p:txEl>
                                          </p:spTgt>
                                        </p:tgtEl>
                                        <p:attrNameLst>
                                          <p:attrName>style.visibility</p:attrName>
                                        </p:attrNameLst>
                                      </p:cBhvr>
                                      <p:to>
                                        <p:strVal val="visible"/>
                                      </p:to>
                                    </p:set>
                                    <p:anim calcmode="lin" valueType="num">
                                      <p:cBhvr additive="base">
                                        <p:cTn id="25" dur="500" fill="hold"/>
                                        <p:tgtEl>
                                          <p:spTgt spid="39938">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993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712" name="Rectangle 46"/>
          <p:cNvSpPr>
            <a:spLocks noGrp="1" noChangeArrowheads="1"/>
          </p:cNvSpPr>
          <p:nvPr>
            <p:ph type="title" idx="4294967295"/>
          </p:nvPr>
        </p:nvSpPr>
        <p:spPr>
          <a:xfrm>
            <a:off x="0" y="1"/>
            <a:ext cx="9144000" cy="830997"/>
          </a:xfrm>
          <a:solidFill>
            <a:schemeClr val="accent2"/>
          </a:solidFill>
        </p:spPr>
        <p:txBody>
          <a:bodyPr wrap="square" anchor="t">
            <a:spAutoFit/>
          </a:bodyPr>
          <a:lstStyle/>
          <a:p>
            <a:pPr eaLnBrk="1" hangingPunct="1">
              <a:spcBef>
                <a:spcPct val="50000"/>
              </a:spcBef>
            </a:pPr>
            <a:r>
              <a:rPr lang="en-US" sz="4800" b="1" dirty="0">
                <a:solidFill>
                  <a:schemeClr val="bg1"/>
                </a:solidFill>
                <a:latin typeface="Arial" charset="0"/>
                <a:ea typeface="ＭＳ Ｐゴシック" charset="0"/>
              </a:rPr>
              <a:t>Matthew</a:t>
            </a:r>
          </a:p>
        </p:txBody>
      </p:sp>
      <p:sp>
        <p:nvSpPr>
          <p:cNvPr id="242689" name="Rectangle 2"/>
          <p:cNvSpPr>
            <a:spLocks noChangeArrowheads="1"/>
          </p:cNvSpPr>
          <p:nvPr/>
        </p:nvSpPr>
        <p:spPr bwMode="auto">
          <a:xfrm>
            <a:off x="0" y="838200"/>
            <a:ext cx="9144000" cy="6019800"/>
          </a:xfrm>
          <a:prstGeom prst="rect">
            <a:avLst/>
          </a:prstGeom>
          <a:solidFill>
            <a:srgbClr val="FFFFCC"/>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nvGrpSpPr>
          <p:cNvPr id="242690" name="Group 3"/>
          <p:cNvGrpSpPr>
            <a:grpSpLocks/>
          </p:cNvGrpSpPr>
          <p:nvPr/>
        </p:nvGrpSpPr>
        <p:grpSpPr bwMode="auto">
          <a:xfrm>
            <a:off x="0" y="838200"/>
            <a:ext cx="9144000" cy="1022350"/>
            <a:chOff x="0" y="0"/>
            <a:chExt cx="4040" cy="671"/>
          </a:xfrm>
        </p:grpSpPr>
        <p:sp>
          <p:nvSpPr>
            <p:cNvPr id="242723" name="Rectangle 4"/>
            <p:cNvSpPr>
              <a:spLocks noChangeArrowheads="1"/>
            </p:cNvSpPr>
            <p:nvPr/>
          </p:nvSpPr>
          <p:spPr bwMode="auto">
            <a:xfrm>
              <a:off x="32" y="0"/>
              <a:ext cx="3976" cy="671"/>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Messiah with Authority over the Church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4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24" name="Rectangle 5"/>
            <p:cNvSpPr>
              <a:spLocks noChangeArrowheads="1"/>
            </p:cNvSpPr>
            <p:nvPr/>
          </p:nvSpPr>
          <p:spPr bwMode="auto">
            <a:xfrm>
              <a:off x="0" y="0"/>
              <a:ext cx="4040" cy="671"/>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242721" name="Rectangle 7"/>
          <p:cNvSpPr>
            <a:spLocks noChangeArrowheads="1"/>
          </p:cNvSpPr>
          <p:nvPr/>
        </p:nvSpPr>
        <p:spPr bwMode="auto">
          <a:xfrm>
            <a:off x="72428" y="1676421"/>
            <a:ext cx="2933308"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Preliminary Evidence that </a:t>
            </a:r>
            <a:b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Jesus is Messiah</a:t>
            </a:r>
          </a:p>
        </p:txBody>
      </p:sp>
      <p:sp>
        <p:nvSpPr>
          <p:cNvPr id="242692" name="Rectangle 9"/>
          <p:cNvSpPr>
            <a:spLocks noChangeArrowheads="1"/>
          </p:cNvSpPr>
          <p:nvPr/>
        </p:nvSpPr>
        <p:spPr bwMode="auto">
          <a:xfrm>
            <a:off x="3151188" y="1676421"/>
            <a:ext cx="2932112"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Rejections and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Interadvent Age </a:t>
            </a:r>
          </a:p>
        </p:txBody>
      </p:sp>
      <p:sp>
        <p:nvSpPr>
          <p:cNvPr id="242693" name="Rectangle 11"/>
          <p:cNvSpPr>
            <a:spLocks noChangeArrowheads="1"/>
          </p:cNvSpPr>
          <p:nvPr/>
        </p:nvSpPr>
        <p:spPr bwMode="auto">
          <a:xfrm>
            <a:off x="6229371" y="1676421"/>
            <a:ext cx="2841625" cy="1139825"/>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Final Evidence that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Jesus is Messiah</a:t>
            </a:r>
          </a:p>
        </p:txBody>
      </p:sp>
      <p:sp>
        <p:nvSpPr>
          <p:cNvPr id="242694" name="Rectangle 14"/>
          <p:cNvSpPr>
            <a:spLocks noChangeArrowheads="1"/>
          </p:cNvSpPr>
          <p:nvPr/>
        </p:nvSpPr>
        <p:spPr bwMode="auto">
          <a:xfrm>
            <a:off x="73046" y="3000396"/>
            <a:ext cx="2932113"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Chapters 1–10</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5" name="Rectangle 16"/>
          <p:cNvSpPr>
            <a:spLocks noChangeArrowheads="1"/>
          </p:cNvSpPr>
          <p:nvPr/>
        </p:nvSpPr>
        <p:spPr bwMode="auto">
          <a:xfrm>
            <a:off x="3151188" y="3000396"/>
            <a:ext cx="2932112"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Chapters 11–27</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6" name="Rectangle 18"/>
          <p:cNvSpPr>
            <a:spLocks noChangeArrowheads="1"/>
          </p:cNvSpPr>
          <p:nvPr/>
        </p:nvSpPr>
        <p:spPr bwMode="auto">
          <a:xfrm>
            <a:off x="6229371" y="3000396"/>
            <a:ext cx="2841625" cy="96361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Chapter 28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697" name="Rectangle 20"/>
          <p:cNvSpPr>
            <a:spLocks noChangeArrowheads="1"/>
          </p:cNvSpPr>
          <p:nvPr/>
        </p:nvSpPr>
        <p:spPr bwMode="auto">
          <a:xfrm>
            <a:off x="73046" y="4038600"/>
            <a:ext cx="2932113"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King Offered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698" name="Rectangle 22"/>
          <p:cNvSpPr>
            <a:spLocks noChangeArrowheads="1"/>
          </p:cNvSpPr>
          <p:nvPr/>
        </p:nvSpPr>
        <p:spPr bwMode="auto">
          <a:xfrm>
            <a:off x="3151188" y="3886200"/>
            <a:ext cx="2932112"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The King Rejected</a:t>
            </a:r>
          </a:p>
        </p:txBody>
      </p:sp>
      <p:sp>
        <p:nvSpPr>
          <p:cNvPr id="242699" name="Rectangle 24"/>
          <p:cNvSpPr>
            <a:spLocks noChangeArrowheads="1"/>
          </p:cNvSpPr>
          <p:nvPr/>
        </p:nvSpPr>
        <p:spPr bwMode="auto">
          <a:xfrm>
            <a:off x="6019821" y="3886200"/>
            <a:ext cx="3051175" cy="965200"/>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91341" tIns="45671" rIns="91341" bIns="45671"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The King Re-offered</a:t>
            </a:r>
          </a:p>
        </p:txBody>
      </p:sp>
      <p:grpSp>
        <p:nvGrpSpPr>
          <p:cNvPr id="242700" name="Group 26"/>
          <p:cNvGrpSpPr>
            <a:grpSpLocks/>
          </p:cNvGrpSpPr>
          <p:nvPr/>
        </p:nvGrpSpPr>
        <p:grpSpPr bwMode="auto">
          <a:xfrm>
            <a:off x="2" y="4929188"/>
            <a:ext cx="3078163" cy="963612"/>
            <a:chOff x="0" y="2685"/>
            <a:chExt cx="1360" cy="633"/>
          </a:xfrm>
        </p:grpSpPr>
        <p:sp>
          <p:nvSpPr>
            <p:cNvPr id="242719" name="Rectangle 27"/>
            <p:cNvSpPr>
              <a:spLocks noChangeArrowheads="1"/>
            </p:cNvSpPr>
            <p:nvPr/>
          </p:nvSpPr>
          <p:spPr bwMode="auto">
            <a:xfrm>
              <a:off x="32" y="2685"/>
              <a:ext cx="129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Teaches Droves</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720" name="Rectangle 28"/>
            <p:cNvSpPr>
              <a:spLocks noChangeArrowheads="1"/>
            </p:cNvSpPr>
            <p:nvPr/>
          </p:nvSpPr>
          <p:spPr bwMode="auto">
            <a:xfrm>
              <a:off x="0" y="2685"/>
              <a:ext cx="136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1" name="Group 29"/>
          <p:cNvGrpSpPr>
            <a:grpSpLocks/>
          </p:cNvGrpSpPr>
          <p:nvPr/>
        </p:nvGrpSpPr>
        <p:grpSpPr bwMode="auto">
          <a:xfrm>
            <a:off x="3078184" y="4929188"/>
            <a:ext cx="6065837" cy="963612"/>
            <a:chOff x="1360" y="2685"/>
            <a:chExt cx="2680" cy="633"/>
          </a:xfrm>
        </p:grpSpPr>
        <p:sp>
          <p:nvSpPr>
            <p:cNvPr id="242717" name="Rectangle 30"/>
            <p:cNvSpPr>
              <a:spLocks noChangeArrowheads="1"/>
            </p:cNvSpPr>
            <p:nvPr/>
          </p:nvSpPr>
          <p:spPr bwMode="auto">
            <a:xfrm>
              <a:off x="1392" y="2685"/>
              <a:ext cx="261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Teaches Disciples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18" name="Rectangle 31"/>
            <p:cNvSpPr>
              <a:spLocks noChangeArrowheads="1"/>
            </p:cNvSpPr>
            <p:nvPr/>
          </p:nvSpPr>
          <p:spPr bwMode="auto">
            <a:xfrm>
              <a:off x="1360" y="2685"/>
              <a:ext cx="268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2" name="Group 32"/>
          <p:cNvGrpSpPr>
            <a:grpSpLocks/>
          </p:cNvGrpSpPr>
          <p:nvPr/>
        </p:nvGrpSpPr>
        <p:grpSpPr bwMode="auto">
          <a:xfrm>
            <a:off x="2" y="5892800"/>
            <a:ext cx="3078163" cy="965200"/>
            <a:chOff x="0" y="3318"/>
            <a:chExt cx="1360" cy="633"/>
          </a:xfrm>
        </p:grpSpPr>
        <p:sp>
          <p:nvSpPr>
            <p:cNvPr id="242715" name="Rectangle 33"/>
            <p:cNvSpPr>
              <a:spLocks noChangeArrowheads="1"/>
            </p:cNvSpPr>
            <p:nvPr/>
          </p:nvSpPr>
          <p:spPr bwMode="auto">
            <a:xfrm>
              <a:off x="32" y="3318"/>
              <a:ext cx="129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Topical</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242716" name="Rectangle 34"/>
            <p:cNvSpPr>
              <a:spLocks noChangeArrowheads="1"/>
            </p:cNvSpPr>
            <p:nvPr/>
          </p:nvSpPr>
          <p:spPr bwMode="auto">
            <a:xfrm>
              <a:off x="0" y="3318"/>
              <a:ext cx="136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grpSp>
        <p:nvGrpSpPr>
          <p:cNvPr id="242703" name="Group 35"/>
          <p:cNvGrpSpPr>
            <a:grpSpLocks/>
          </p:cNvGrpSpPr>
          <p:nvPr/>
        </p:nvGrpSpPr>
        <p:grpSpPr bwMode="auto">
          <a:xfrm>
            <a:off x="3078184" y="5892800"/>
            <a:ext cx="6065837" cy="965200"/>
            <a:chOff x="1360" y="3318"/>
            <a:chExt cx="2680" cy="633"/>
          </a:xfrm>
        </p:grpSpPr>
        <p:sp>
          <p:nvSpPr>
            <p:cNvPr id="242713" name="Rectangle 36"/>
            <p:cNvSpPr>
              <a:spLocks noChangeArrowheads="1"/>
            </p:cNvSpPr>
            <p:nvPr/>
          </p:nvSpPr>
          <p:spPr bwMode="auto">
            <a:xfrm>
              <a:off x="1392" y="3318"/>
              <a:ext cx="2616" cy="633"/>
            </a:xfrm>
            <a:prstGeom prst="rect">
              <a:avLst/>
            </a:prstGeom>
            <a:solidFill>
              <a:srgbClr val="FFFFCC">
                <a:alpha val="50195"/>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Chronological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200" b="1" i="0" u="none" strike="noStrike" kern="1200" cap="none" spc="0" normalizeH="0" baseline="0" noProof="0">
                  <a:ln>
                    <a:noFill/>
                  </a:ln>
                  <a:solidFill>
                    <a:srgbClr val="000000"/>
                  </a:solidFill>
                  <a:effectLst/>
                  <a:uLnTx/>
                  <a:uFillTx/>
                  <a:latin typeface="Arial" charset="0"/>
                  <a:ea typeface="ＭＳ Ｐゴシック" charset="0"/>
                  <a:cs typeface="Arial" charset="0"/>
                </a:rPr>
                <a:t> </a:t>
              </a:r>
            </a:p>
          </p:txBody>
        </p:sp>
        <p:sp>
          <p:nvSpPr>
            <p:cNvPr id="242714" name="Rectangle 37"/>
            <p:cNvSpPr>
              <a:spLocks noChangeArrowheads="1"/>
            </p:cNvSpPr>
            <p:nvPr/>
          </p:nvSpPr>
          <p:spPr bwMode="auto">
            <a:xfrm>
              <a:off x="1360" y="3318"/>
              <a:ext cx="2680" cy="633"/>
            </a:xfrm>
            <a:prstGeom prst="rect">
              <a:avLst/>
            </a:prstGeom>
            <a:solidFill>
              <a:srgbClr val="FFFFCC">
                <a:alpha val="0"/>
              </a:srgbClr>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grpSp>
      <p:sp>
        <p:nvSpPr>
          <p:cNvPr id="242704" name="Text Box 38"/>
          <p:cNvSpPr txBox="1">
            <a:spLocks noChangeArrowheads="1"/>
          </p:cNvSpPr>
          <p:nvPr/>
        </p:nvSpPr>
        <p:spPr bwMode="auto">
          <a:xfrm>
            <a:off x="8578855" y="44634"/>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67</a:t>
            </a:r>
          </a:p>
        </p:txBody>
      </p:sp>
      <p:sp>
        <p:nvSpPr>
          <p:cNvPr id="242705" name="Line 39"/>
          <p:cNvSpPr>
            <a:spLocks noChangeShapeType="1"/>
          </p:cNvSpPr>
          <p:nvPr/>
        </p:nvSpPr>
        <p:spPr bwMode="auto">
          <a:xfrm>
            <a:off x="0" y="18288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6" name="Line 40"/>
          <p:cNvSpPr>
            <a:spLocks noChangeShapeType="1"/>
          </p:cNvSpPr>
          <p:nvPr/>
        </p:nvSpPr>
        <p:spPr bwMode="auto">
          <a:xfrm>
            <a:off x="0" y="30480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7" name="Line 41"/>
          <p:cNvSpPr>
            <a:spLocks noChangeShapeType="1"/>
          </p:cNvSpPr>
          <p:nvPr/>
        </p:nvSpPr>
        <p:spPr bwMode="auto">
          <a:xfrm>
            <a:off x="0" y="39624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8" name="Line 42"/>
          <p:cNvSpPr>
            <a:spLocks noChangeShapeType="1"/>
          </p:cNvSpPr>
          <p:nvPr/>
        </p:nvSpPr>
        <p:spPr bwMode="auto">
          <a:xfrm>
            <a:off x="0" y="50292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09" name="Line 43"/>
          <p:cNvSpPr>
            <a:spLocks noChangeShapeType="1"/>
          </p:cNvSpPr>
          <p:nvPr/>
        </p:nvSpPr>
        <p:spPr bwMode="auto">
          <a:xfrm>
            <a:off x="0" y="5867400"/>
            <a:ext cx="9144000"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0" name="Line 44"/>
          <p:cNvSpPr>
            <a:spLocks noChangeShapeType="1"/>
          </p:cNvSpPr>
          <p:nvPr/>
        </p:nvSpPr>
        <p:spPr bwMode="auto">
          <a:xfrm>
            <a:off x="3124200" y="1828800"/>
            <a:ext cx="0" cy="50292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42711" name="Line 45"/>
          <p:cNvSpPr>
            <a:spLocks noChangeShapeType="1"/>
          </p:cNvSpPr>
          <p:nvPr/>
        </p:nvSpPr>
        <p:spPr bwMode="auto">
          <a:xfrm>
            <a:off x="6019800" y="1828800"/>
            <a:ext cx="0" cy="320040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lIns="91341" tIns="45671" rIns="91341" bIns="45671"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12385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2712"/>
                                        </p:tgtEl>
                                        <p:attrNameLst>
                                          <p:attrName>style.visibility</p:attrName>
                                        </p:attrNameLst>
                                      </p:cBhvr>
                                      <p:to>
                                        <p:strVal val="visible"/>
                                      </p:to>
                                    </p:set>
                                    <p:animEffect transition="in" filter="checkerboard(across)">
                                      <p:cBhvr>
                                        <p:cTn id="7" dur="500"/>
                                        <p:tgtEl>
                                          <p:spTgt spid="242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lIns="91341" tIns="45671" rIns="91341" bIns="4567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356356" name="Text Box 2"/>
          <p:cNvSpPr txBox="1">
            <a:spLocks noChangeArrowheads="1"/>
          </p:cNvSpPr>
          <p:nvPr/>
        </p:nvSpPr>
        <p:spPr bwMode="auto">
          <a:xfrm>
            <a:off x="3933825" y="11588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Outline</a:t>
            </a:r>
          </a:p>
        </p:txBody>
      </p:sp>
      <p:sp>
        <p:nvSpPr>
          <p:cNvPr id="356357" name="Text Box 3"/>
          <p:cNvSpPr txBox="1">
            <a:spLocks noChangeArrowheads="1"/>
          </p:cNvSpPr>
          <p:nvPr/>
        </p:nvSpPr>
        <p:spPr bwMode="auto">
          <a:xfrm>
            <a:off x="8502655" y="152409"/>
            <a:ext cx="526807" cy="4615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73</a:t>
            </a:r>
          </a:p>
        </p:txBody>
      </p:sp>
      <p:sp>
        <p:nvSpPr>
          <p:cNvPr id="125956" name="Text Box 4"/>
          <p:cNvSpPr txBox="1">
            <a:spLocks noChangeArrowheads="1"/>
          </p:cNvSpPr>
          <p:nvPr/>
        </p:nvSpPr>
        <p:spPr bwMode="auto">
          <a:xfrm>
            <a:off x="-36512" y="1212850"/>
            <a:ext cx="9288463"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341" tIns="45671" rIns="91341" bIns="45671"/>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Times New Roman" charset="0"/>
              </a:rPr>
              <a:t>IV. (11:1–16:12) Christ is rejected as Messiah in anticipation of the final crucifixion rejection, so He introduces the Interadvent Age before His future reception and ministers to Gentiles to teach the postponement of the kingdom. </a:t>
            </a:r>
          </a:p>
        </p:txBody>
      </p:sp>
      <p:sp>
        <p:nvSpPr>
          <p:cNvPr id="2" name="Title 1"/>
          <p:cNvSpPr>
            <a:spLocks noGrp="1"/>
          </p:cNvSpPr>
          <p:nvPr>
            <p:ph type="title" idx="4294967295"/>
          </p:nvPr>
        </p:nvSpPr>
        <p:spPr>
          <a:xfrm>
            <a:off x="457200" y="490559"/>
            <a:ext cx="8229600" cy="561975"/>
          </a:xfrm>
        </p:spPr>
        <p:txBody>
          <a:bodyPr/>
          <a:lstStyle/>
          <a:p>
            <a:pPr>
              <a:defRPr/>
            </a:pPr>
            <a:r>
              <a:rPr lang="en-US" sz="2400" b="1" kern="1200" dirty="0">
                <a:solidFill>
                  <a:srgbClr val="FFFFFF"/>
                </a:solidFill>
                <a:effectLst/>
                <a:latin typeface="Arial"/>
                <a:ea typeface="ＭＳ Ｐゴシック"/>
                <a:cs typeface="Times New Roman"/>
              </a:rPr>
              <a:t>Matthew 11:1–16:12</a:t>
            </a: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5956"/>
                                        </p:tgtEl>
                                        <p:attrNameLst>
                                          <p:attrName>style.visibility</p:attrName>
                                        </p:attrNameLst>
                                      </p:cBhvr>
                                      <p:to>
                                        <p:strVal val="visible"/>
                                      </p:to>
                                    </p:set>
                                    <p:anim calcmode="lin" valueType="num">
                                      <p:cBhvr>
                                        <p:cTn id="7" dur="500" fill="hold"/>
                                        <p:tgtEl>
                                          <p:spTgt spid="125956"/>
                                        </p:tgtEl>
                                        <p:attrNameLst>
                                          <p:attrName>ppt_w</p:attrName>
                                        </p:attrNameLst>
                                      </p:cBhvr>
                                      <p:tavLst>
                                        <p:tav tm="0">
                                          <p:val>
                                            <p:fltVal val="0"/>
                                          </p:val>
                                        </p:tav>
                                        <p:tav tm="100000">
                                          <p:val>
                                            <p:strVal val="#ppt_w"/>
                                          </p:val>
                                        </p:tav>
                                      </p:tavLst>
                                    </p:anim>
                                    <p:anim calcmode="lin" valueType="num">
                                      <p:cBhvr>
                                        <p:cTn id="8" dur="500" fill="hold"/>
                                        <p:tgtEl>
                                          <p:spTgt spid="12595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6"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7CD1C2-E60E-439A-A2ED-79E1BC1D2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H. Revelation in View of Rejection</a:t>
            </a:r>
            <a:endParaRPr kumimoji="0" lang="en-US" sz="60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en-US" sz="2800" b="1" i="1" kern="0">
                <a:solidFill>
                  <a:srgbClr val="FFFFFF"/>
                </a:solidFill>
                <a:effectLst>
                  <a:outerShdw blurRad="38100" dist="38100" dir="2700000" algn="tl">
                    <a:srgbClr val="000000"/>
                  </a:outerShdw>
                </a:effectLst>
                <a:latin typeface="Arial"/>
                <a:ea typeface="ＭＳ Ｐゴシック" charset="0"/>
                <a:cs typeface="Arial"/>
              </a:rPr>
              <a:t>§§ 67-71</a:t>
            </a:r>
            <a:endParaRPr kumimoji="0" lang="en-US" sz="32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697FB8A2-6373-2910-A68A-BEDE03069C59}"/>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US" sz="3200" b="1" kern="0" dirty="0">
                <a:solidFill>
                  <a:srgbClr val="FFFFFF"/>
                </a:solidFill>
                <a:effectLst>
                  <a:glow rad="228600">
                    <a:srgbClr val="220011"/>
                  </a:glow>
                </a:effectLst>
                <a:latin typeface="Arial"/>
                <a:ea typeface="ＭＳ Ｐゴシック" charset="0"/>
                <a:cs typeface="Arial"/>
              </a:rPr>
              <a:t>Due to Israel's rejection, Christ reveals the nature of the kingdom in the present age in conjunction with displays of His power</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2868054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9CAE25-6907-4BCD-94F4-EFB076A8E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600501" y="34958"/>
            <a:ext cx="8175009"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en-GB" b="1" kern="0" dirty="0">
                <a:solidFill>
                  <a:srgbClr val="FFFFFF"/>
                </a:solidFill>
                <a:effectLst>
                  <a:glow rad="228600">
                    <a:srgbClr val="000000"/>
                  </a:glow>
                </a:effectLst>
                <a:latin typeface="Arial"/>
                <a:cs typeface="Arial"/>
              </a:rPr>
              <a:t>1. The Course of the Kingdom in the Present Age</a:t>
            </a:r>
            <a:endPar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67</a:t>
            </a:r>
          </a:p>
          <a:p>
            <a:pPr lvl="0" algn="ctr" defTabSz="914400" fontAlgn="base">
              <a:spcBef>
                <a:spcPct val="20000"/>
              </a:spcBef>
              <a:buClr>
                <a:srgbClr val="FFCC00"/>
              </a:buClr>
              <a:buSzPct val="70000"/>
              <a:defRPr/>
            </a:pPr>
            <a:r>
              <a:rPr lang="de-DE" sz="2800" b="1" i="1" kern="0">
                <a:solidFill>
                  <a:srgbClr val="FFFFFF"/>
                </a:solidFill>
                <a:effectLst>
                  <a:outerShdw blurRad="38100" dist="38100" dir="2700000" algn="tl">
                    <a:srgbClr val="000000"/>
                  </a:outerShdw>
                </a:effectLst>
                <a:latin typeface="Arial"/>
                <a:ea typeface="ＭＳ Ｐゴシック" charset="0"/>
                <a:cs typeface="Arial"/>
              </a:rPr>
              <a:t> Matthew 13:1-53; Mark 4:1-34; Luke 8:4-18</a:t>
            </a:r>
          </a:p>
        </p:txBody>
      </p:sp>
      <p:sp>
        <p:nvSpPr>
          <p:cNvPr id="2" name="Rectangle 1">
            <a:extLst>
              <a:ext uri="{FF2B5EF4-FFF2-40B4-BE49-F238E27FC236}">
                <a16:creationId xmlns:a16="http://schemas.microsoft.com/office/drawing/2014/main" id="{AF76F75B-FEBF-F0CA-70D8-3D0AB7D8071E}"/>
              </a:ext>
            </a:extLst>
          </p:cNvPr>
          <p:cNvSpPr>
            <a:spLocks noChangeArrowheads="1"/>
          </p:cNvSpPr>
          <p:nvPr/>
        </p:nvSpPr>
        <p:spPr bwMode="auto">
          <a:xfrm>
            <a:off x="160249" y="3694375"/>
            <a:ext cx="8806769" cy="2232248"/>
          </a:xfrm>
          <a:prstGeom prst="rect">
            <a:avLst/>
          </a:prstGeom>
          <a:noFill/>
          <a:ln w="9525">
            <a:noFill/>
            <a:miter lim="800000"/>
            <a:headEnd/>
            <a:tailEnd/>
          </a:ln>
          <a:effectLst/>
        </p:spPr>
        <p:txBody>
          <a:bodyPr anchor="ctr"/>
          <a:lstStyle/>
          <a:p>
            <a:pPr algn="ctr" defTabSz="914400" fontAlgn="base">
              <a:spcBef>
                <a:spcPct val="20000"/>
              </a:spcBef>
              <a:buClr>
                <a:srgbClr val="FFCC00"/>
              </a:buClr>
              <a:buSzPct val="70000"/>
            </a:pPr>
            <a:r>
              <a:rPr lang="en-US" sz="3200" b="1" kern="0" dirty="0">
                <a:solidFill>
                  <a:srgbClr val="FFFFFF"/>
                </a:solidFill>
                <a:effectLst>
                  <a:glow rad="228600">
                    <a:srgbClr val="220011"/>
                  </a:glow>
                </a:effectLst>
                <a:latin typeface="Arial"/>
                <a:ea typeface="ＭＳ Ｐゴシック" charset="0"/>
                <a:cs typeface="Arial"/>
              </a:rPr>
              <a:t>Good and evil coexist in the Interadvent age as God’s Word starts small but reaches the world before judgment and the Millennium</a:t>
            </a:r>
          </a:p>
        </p:txBody>
      </p:sp>
    </p:spTree>
    <p:extLst>
      <p:ext uri="{BB962C8B-B14F-4D97-AF65-F5344CB8AC3E}">
        <p14:creationId xmlns:p14="http://schemas.microsoft.com/office/powerpoint/2010/main" val="4072012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PARABLE OF THE SOWER</a:t>
            </a:r>
          </a:p>
        </p:txBody>
      </p:sp>
      <p:sp>
        <p:nvSpPr>
          <p:cNvPr id="4" name="TextBox 3"/>
          <p:cNvSpPr txBox="1"/>
          <p:nvPr/>
        </p:nvSpPr>
        <p:spPr>
          <a:xfrm>
            <a:off x="23365" y="4365128"/>
            <a:ext cx="9144000" cy="584739"/>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Matthew 13:1-23; Mark 4:1-20; Luke 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36097" y="116632"/>
            <a:ext cx="349726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579214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385357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388005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1046826" y="103892"/>
            <a:ext cx="7993478" cy="792088"/>
          </a:xfrm>
          <a:gradFill flip="none" rotWithShape="1">
            <a:gsLst>
              <a:gs pos="0">
                <a:srgbClr val="000000"/>
              </a:gs>
              <a:gs pos="100000">
                <a:srgbClr val="002060"/>
              </a:gs>
            </a:gsLst>
            <a:path path="circle">
              <a:fillToRect l="50000" t="50000" r="50000" b="50000"/>
            </a:path>
            <a:tileRect/>
          </a:gradFill>
        </p:spPr>
        <p:txBody>
          <a:bodyPr/>
          <a:lstStyle/>
          <a:p>
            <a:r>
              <a:rPr lang="en-US" sz="4000" b="1" dirty="0">
                <a:solidFill>
                  <a:srgbClr val="FFFFFF"/>
                </a:solidFill>
                <a:latin typeface="Arial" panose="020B0604020202020204" pitchFamily="34" charset="0"/>
                <a:cs typeface="Arial" panose="020B0604020202020204" pitchFamily="34" charset="0"/>
              </a:rPr>
              <a:t>Increasing Polarization</a:t>
            </a: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5536" y="14827"/>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0" y="40033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Introduction</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759308" y="346515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Authentication</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1469262" y="4476312"/>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Controversy</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2009401" y="2874664"/>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Instruction</a:t>
            </a: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221965" y="506680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Opposition</a:t>
            </a: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3820578" y="2231923"/>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of Disciples</a:t>
            </a: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5129142" y="5657290"/>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Presentation</a:t>
            </a: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5322808" y="156305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Preparation </a:t>
            </a:r>
            <a:b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b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for Death</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6387426" y="6247781"/>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Rejection</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6788128"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Resurrection</a:t>
            </a:r>
          </a:p>
        </p:txBody>
      </p:sp>
      <p:cxnSp>
        <p:nvCxnSpPr>
          <p:cNvPr id="19" name="Straight Arrow Connector 18">
            <a:extLst>
              <a:ext uri="{FF2B5EF4-FFF2-40B4-BE49-F238E27FC236}">
                <a16:creationId xmlns:a16="http://schemas.microsoft.com/office/drawing/2014/main" id="{A07C0B38-64DF-3DD7-0C17-11EF81E09448}"/>
              </a:ext>
            </a:extLst>
          </p:cNvPr>
          <p:cNvCxnSpPr/>
          <p:nvPr/>
        </p:nvCxnSpPr>
        <p:spPr bwMode="auto">
          <a:xfrm flipV="1">
            <a:off x="603766" y="3788616"/>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V="1">
            <a:off x="2988748" y="3429000"/>
            <a:ext cx="706559" cy="99921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V="1">
            <a:off x="4572451" y="3197497"/>
            <a:ext cx="480316" cy="173976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V="1">
            <a:off x="6325836" y="2498425"/>
            <a:ext cx="183448" cy="307043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V="1">
            <a:off x="7730430" y="1539855"/>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a:off x="2159189" y="3966305"/>
            <a:ext cx="348341" cy="51000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a:off x="3808880" y="3372416"/>
            <a:ext cx="559910"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a:off x="5336022" y="3042478"/>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a:off x="6759470" y="2476870"/>
            <a:ext cx="818956" cy="366940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91963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childTnLst>
                          </p:cTn>
                        </p:par>
                        <p:par>
                          <p:cTn id="52" fill="hold">
                            <p:stCondLst>
                              <p:cond delay="500"/>
                            </p:stCondLst>
                            <p:childTnLst>
                              <p:par>
                                <p:cTn id="53" presetID="1" presetClass="entr" presetSubtype="0" fill="hold" nodeType="afterEffect">
                                  <p:stCondLst>
                                    <p:cond delay="0"/>
                                  </p:stCondLst>
                                  <p:childTnLst>
                                    <p:set>
                                      <p:cBhvr>
                                        <p:cTn id="5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ipe(down)">
                                      <p:cBhvr>
                                        <p:cTn id="59" dur="500"/>
                                        <p:tgtEl>
                                          <p:spTgt spid="26"/>
                                        </p:tgtEl>
                                      </p:cBhvr>
                                    </p:animEffect>
                                  </p:childTnLst>
                                </p:cTn>
                              </p:par>
                            </p:childTnLst>
                          </p:cTn>
                        </p:par>
                        <p:par>
                          <p:cTn id="60" fill="hold">
                            <p:stCondLst>
                              <p:cond delay="500"/>
                            </p:stCondLst>
                            <p:childTnLst>
                              <p:par>
                                <p:cTn id="61" presetID="1" presetClass="entr" presetSubtype="0" fill="hold" nodeType="afterEffect">
                                  <p:stCondLst>
                                    <p:cond delay="0"/>
                                  </p:stCondLst>
                                  <p:childTnLst>
                                    <p:set>
                                      <p:cBhvr>
                                        <p:cTn id="62"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up)">
                                      <p:cBhvr>
                                        <p:cTn id="67" dur="500"/>
                                        <p:tgtEl>
                                          <p:spTgt spid="32"/>
                                        </p:tgtEl>
                                      </p:cBhvr>
                                    </p:animEffect>
                                  </p:childTnLst>
                                </p:cTn>
                              </p:par>
                            </p:childTnLst>
                          </p:cTn>
                        </p:par>
                        <p:par>
                          <p:cTn id="68" fill="hold">
                            <p:stCondLst>
                              <p:cond delay="500"/>
                            </p:stCondLst>
                            <p:childTnLst>
                              <p:par>
                                <p:cTn id="69" presetID="1" presetClass="entr" presetSubtype="0" fill="hold" nodeType="afterEffect">
                                  <p:stCondLst>
                                    <p:cond delay="0"/>
                                  </p:stCondLst>
                                  <p:childTnLst>
                                    <p:set>
                                      <p:cBhvr>
                                        <p:cTn id="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wipe(down)">
                                      <p:cBhvr>
                                        <p:cTn id="75" dur="500"/>
                                        <p:tgtEl>
                                          <p:spTgt spid="27"/>
                                        </p:tgtEl>
                                      </p:cBhvr>
                                    </p:animEffect>
                                  </p:childTnLst>
                                </p:cTn>
                              </p:par>
                            </p:childTnLst>
                          </p:cTn>
                        </p:par>
                        <p:par>
                          <p:cTn id="76" fill="hold">
                            <p:stCondLst>
                              <p:cond delay="500"/>
                            </p:stCondLst>
                            <p:childTnLst>
                              <p:par>
                                <p:cTn id="77" presetID="1" presetClass="entr" presetSubtype="0" fill="hold" nodeType="afterEffect">
                                  <p:stCondLst>
                                    <p:cond delay="0"/>
                                  </p:stCondLst>
                                  <p:childTnLst>
                                    <p:set>
                                      <p:cBhvr>
                                        <p:cTn id="78"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65414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792584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304275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01123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107813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744707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815840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9758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62511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20288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rPr>
              <a:t>Controversy </a:t>
            </a:r>
            <a:r>
              <a:rPr lang="en-US" sz="4400" b="1" kern="0" dirty="0">
                <a:solidFill>
                  <a:srgbClr val="FFFFFF"/>
                </a:solidFill>
                <a:effectLst>
                  <a:glow rad="228600">
                    <a:srgbClr val="000000"/>
                  </a:glow>
                </a:effectLst>
                <a:latin typeface="Arial"/>
                <a:cs typeface="Arial"/>
              </a:rPr>
              <a:t>over the King</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51483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lvl="0" defTabSz="914400" fontAlgn="base">
              <a:spcBef>
                <a:spcPct val="20000"/>
              </a:spcBef>
              <a:buClr>
                <a:srgbClr val="FFCC00"/>
              </a:buClr>
              <a:buSzPct val="70000"/>
              <a:defRPr/>
            </a:pPr>
            <a:r>
              <a:rPr lang="en-US" sz="3200" b="1" i="1" kern="0" dirty="0">
                <a:solidFill>
                  <a:srgbClr val="FFFFFF"/>
                </a:solidFill>
                <a:effectLst>
                  <a:outerShdw blurRad="38100" dist="38100" dir="2700000" algn="tl">
                    <a:srgbClr val="000000"/>
                  </a:outerShdw>
                </a:effectLst>
                <a:latin typeface="Arial"/>
                <a:ea typeface="ＭＳ Ｐゴシック" charset="0"/>
                <a:cs typeface="Arial"/>
              </a:rPr>
              <a:t>Rejection</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489398" y="2188213"/>
            <a:ext cx="3799268" cy="4413166"/>
          </a:xfrm>
          <a:prstGeom prst="rect">
            <a:avLst/>
          </a:prstGeom>
          <a:noFill/>
          <a:ln w="9525">
            <a:noFill/>
            <a:miter lim="800000"/>
            <a:headEnd/>
            <a:tailEnd/>
          </a:ln>
          <a:effectLst/>
        </p:spPr>
        <p:txBody>
          <a:bodyPr anchor="t"/>
          <a:lstStyle/>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Herod Antipas</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Galilee Cities</a:t>
            </a:r>
          </a:p>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Pharisees</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Nation of Israel</a:t>
            </a:r>
          </a:p>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Nazareth</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2" name="Rectangle 1">
            <a:extLst>
              <a:ext uri="{FF2B5EF4-FFF2-40B4-BE49-F238E27FC236}">
                <a16:creationId xmlns:a16="http://schemas.microsoft.com/office/drawing/2014/main" id="{1D35ED2E-9861-59A0-D85A-C322CE8A69D0}"/>
              </a:ext>
            </a:extLst>
          </p:cNvPr>
          <p:cNvSpPr>
            <a:spLocks noChangeArrowheads="1"/>
          </p:cNvSpPr>
          <p:nvPr/>
        </p:nvSpPr>
        <p:spPr bwMode="auto">
          <a:xfrm>
            <a:off x="4533042" y="1368756"/>
            <a:ext cx="3271557" cy="703831"/>
          </a:xfrm>
          <a:prstGeom prst="rect">
            <a:avLst/>
          </a:prstGeom>
          <a:gradFill flip="none" rotWithShape="1">
            <a:gsLst>
              <a:gs pos="0">
                <a:schemeClr val="tx1"/>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lvl="0" defTabSz="914400" fontAlgn="base">
              <a:spcBef>
                <a:spcPct val="20000"/>
              </a:spcBef>
              <a:buClr>
                <a:srgbClr val="FFCC00"/>
              </a:buClr>
              <a:buSzPct val="70000"/>
              <a:defRPr/>
            </a:pPr>
            <a:r>
              <a:rPr lang="en-US" sz="3200" b="1" i="1" kern="0" dirty="0">
                <a:solidFill>
                  <a:srgbClr val="FFFFFF"/>
                </a:solidFill>
                <a:effectLst>
                  <a:outerShdw blurRad="38100" dist="38100" dir="2700000" algn="tl">
                    <a:srgbClr val="000000"/>
                  </a:outerShdw>
                </a:effectLst>
                <a:latin typeface="Arial"/>
                <a:ea typeface="ＭＳ Ｐゴシック" charset="0"/>
                <a:cs typeface="Arial"/>
              </a:rPr>
              <a:t>Acceptance</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288665" y="2188213"/>
            <a:ext cx="4687910" cy="4413166"/>
          </a:xfrm>
          <a:prstGeom prst="rect">
            <a:avLst/>
          </a:prstGeom>
          <a:noFill/>
          <a:ln w="9525">
            <a:noFill/>
            <a:miter lim="800000"/>
            <a:headEnd/>
            <a:tailEnd/>
          </a:ln>
          <a:effectLst/>
        </p:spPr>
        <p:txBody>
          <a:bodyPr anchor="t"/>
          <a:lstStyle/>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Woman</a:t>
            </a: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at Simon's home</a:t>
            </a:r>
          </a:p>
          <a:p>
            <a:pPr marL="457200" lvl="0" indent="-457200" defTabSz="914400" fontAlgn="base">
              <a:spcBef>
                <a:spcPct val="20000"/>
              </a:spcBef>
              <a:buClr>
                <a:srgbClr val="FFCC00"/>
              </a:buClr>
              <a:buSzPct val="70000"/>
              <a:buFont typeface="Arial" panose="020B0604020202020204" pitchFamily="34" charset="0"/>
              <a:buChar char="•"/>
              <a:defRPr/>
            </a:pPr>
            <a:r>
              <a:rPr lang="en-GB" sz="3200" b="1" kern="0" dirty="0">
                <a:solidFill>
                  <a:srgbClr val="FFFFFF"/>
                </a:solidFill>
                <a:effectLst>
                  <a:glow rad="228600">
                    <a:srgbClr val="220011"/>
                  </a:glow>
                </a:effectLst>
                <a:latin typeface="Arial"/>
                <a:ea typeface="ＭＳ Ｐゴシック" charset="0"/>
                <a:cs typeface="Arial"/>
              </a:rPr>
              <a:t>Wealthy women supporting Jesus</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Is</a:t>
            </a:r>
            <a:r>
              <a:rPr lang="en-GB" sz="3200" b="1" kern="0" dirty="0" err="1">
                <a:solidFill>
                  <a:srgbClr val="FFFFFF"/>
                </a:solidFill>
                <a:effectLst>
                  <a:glow rad="228600">
                    <a:srgbClr val="220011"/>
                  </a:glow>
                </a:effectLst>
                <a:latin typeface="Arial"/>
                <a:ea typeface="ＭＳ Ｐゴシック" charset="0"/>
                <a:cs typeface="Arial"/>
              </a:rPr>
              <a:t>rael</a:t>
            </a:r>
            <a:r>
              <a:rPr lang="en-GB" sz="3200" b="1" kern="0" dirty="0">
                <a:solidFill>
                  <a:srgbClr val="FFFFFF"/>
                </a:solidFill>
                <a:effectLst>
                  <a:glow rad="228600">
                    <a:srgbClr val="220011"/>
                  </a:glow>
                </a:effectLst>
                <a:latin typeface="Arial"/>
                <a:ea typeface="ＭＳ Ｐゴシック" charset="0"/>
                <a:cs typeface="Arial"/>
              </a:rPr>
              <a:t> after the Interadvent Age</a:t>
            </a:r>
          </a:p>
          <a:p>
            <a:pPr marL="457200" lvl="0" indent="-457200" defTabSz="914400" fontAlgn="base">
              <a:spcBef>
                <a:spcPct val="20000"/>
              </a:spcBef>
              <a:buClr>
                <a:srgbClr val="FFCC00"/>
              </a:buClr>
              <a:buSzPct val="70000"/>
              <a:buFont typeface="Arial" panose="020B0604020202020204" pitchFamily="34" charset="0"/>
              <a:buChar char="•"/>
              <a:defRPr/>
            </a:pPr>
            <a:r>
              <a:rPr kumimoji="0" lang="en-GB"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World, Sea, disease, death, &amp; blindness</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3321513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456089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29311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758588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0961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9" tIns="32852" rIns="63189" bIns="32852" numCol="1" anchor="ctr" anchorCtr="0" compatLnSpc="1">
            <a:prstTxWarp prst="textNoShape">
              <a:avLst/>
            </a:prstTxWarp>
          </a:bodyPr>
          <a:lstStyle/>
          <a:p>
            <a:pPr defTabSz="320975"/>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33"/>
            <a:ext cx="4501008" cy="3288593"/>
          </a:xfrm>
          <a:prstGeom prst="rect">
            <a:avLst/>
          </a:prstGeom>
          <a:solidFill>
            <a:schemeClr val="bg1"/>
          </a:solidFill>
        </p:spPr>
        <p:txBody>
          <a:bodyPr wrap="square" lIns="91341" tIns="45671" rIns="91341" bIns="45671"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115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96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8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199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121823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5"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8" tIns="32868" rIns="32868" bIns="32868">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86"/>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Due to the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Lumo </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Project producing its own publishing material we regret to inform you that we cannot license our photos to other clients outside of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3"/>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3" name="Shape 223"/>
          <p:cNvSpPr>
            <a:spLocks noChangeAspect="1"/>
          </p:cNvSpPr>
          <p:nvPr/>
        </p:nvSpPr>
        <p:spPr>
          <a:xfrm>
            <a:off x="1187625"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MATTHEW</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227" name="Shape 227"/>
          <p:cNvSpPr/>
          <p:nvPr/>
        </p:nvSpPr>
        <p:spPr>
          <a:xfrm>
            <a:off x="409444" y="3148451"/>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These images are not licensed for reuse in video,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rPr>
              <a:t>epublishing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other media. Downloaded pictures and files cannot be redistributed through any other website than </a:t>
            </a:r>
            <a:r>
              <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hlinkClick r:id="rId4"/>
              </a:rPr>
              <a:t>freebibleimages.org</a:t>
            </a: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 or used in any context where the accompanying message is undermining of the Christian faith and gospel.</a:t>
            </a:r>
            <a:endParaRPr kumimoji="0" sz="1300" b="0" i="0" u="none" strike="noStrike" kern="0" cap="none" spc="0" normalizeH="0" baseline="0" noProof="0">
              <a:ln>
                <a:noFill/>
              </a:ln>
              <a:solidFill>
                <a:srgbClr val="000000"/>
              </a:solidFill>
              <a:effectLst/>
              <a:uLnTx/>
              <a:uFillTx/>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693" tIns="45693" rIns="45693" bIns="45693">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0" i="0" u="none" strike="noStrike" kern="0" cap="none" spc="0" normalizeH="0" baseline="0" noProof="0">
                <a:ln>
                  <a:noFill/>
                </a:ln>
                <a:solidFill>
                  <a:srgbClr val="000000"/>
                </a:solidFill>
                <a:effectLst/>
                <a:uLnTx/>
                <a:uFillTx/>
                <a:latin typeface="Arial"/>
                <a:ea typeface="Times New Roman"/>
                <a:cs typeface="Arial"/>
                <a:sym typeface="Times New Roman"/>
              </a:rPr>
              <a:t>Photos can only be used on educational presentations, blogs and social media, all of which should be accompanied with reference to </a:t>
            </a:r>
            <a:r>
              <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rPr>
              <a:t>www.LumoProject.com</a:t>
            </a:r>
            <a:r>
              <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rPr>
              <a:t>.</a:t>
            </a:r>
            <a:endParaRPr kumimoji="0" lang="en-US"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a:p>
            <a:pPr marL="0" marR="0" lvl="0" indent="0" algn="ctr" defTabSz="914400" rtl="0" eaLnBrk="0"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0" i="0" u="sng" strike="noStrike" kern="0" cap="none" spc="0" normalizeH="0" baseline="0" noProof="0">
              <a:ln>
                <a:noFill/>
              </a:ln>
              <a:solidFill>
                <a:srgbClr val="0000FF"/>
              </a:solidFill>
              <a:effectLst/>
              <a:uLnTx/>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68" tIns="32868" rIns="32868" bIns="32868" anchor="ctr">
            <a:normAutofit/>
          </a:bodyPr>
          <a:lstStyle/>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Picture courtesy of </a:t>
            </a: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BBM</a:t>
            </a:r>
            <a:b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b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 </a:t>
            </a:r>
            <a:r>
              <a:rPr kumimoji="0" lang="en-US" sz="1000" b="0" i="0" u="none" strike="noStrike" kern="0" cap="none" spc="50" normalizeH="0" baseline="0" noProof="0">
                <a:ln>
                  <a:noFill/>
                </a:ln>
                <a:solidFill>
                  <a:srgbClr val="000000"/>
                </a:solidFill>
                <a:effectLst/>
                <a:uLnTx/>
                <a:uFillTx/>
                <a:latin typeface="Arial"/>
                <a:ea typeface="Times New Roman"/>
                <a:cs typeface="Arial"/>
                <a:sym typeface="Times New Roman"/>
              </a:rPr>
              <a:t>All Rights Reserved.</a:t>
            </a:r>
            <a:endPar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endParaRPr>
          </a:p>
          <a:p>
            <a:pPr marL="0" marR="0" lvl="0" indent="0" algn="ctr" defTabSz="314712" rtl="0" eaLnBrk="0"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0" i="0" u="none" strike="noStrike" kern="0" cap="none" spc="50" normalizeH="0" baseline="0" noProof="0">
                <a:ln>
                  <a:noFill/>
                </a:ln>
                <a:solidFill>
                  <a:srgbClr val="000000"/>
                </a:solidFill>
                <a:effectLst/>
                <a:uLnTx/>
                <a:uFillTx/>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MARK</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4" name="Shape 223"/>
          <p:cNvSpPr>
            <a:spLocks noChangeAspect="1"/>
          </p:cNvSpPr>
          <p:nvPr/>
        </p:nvSpPr>
        <p:spPr>
          <a:xfrm>
            <a:off x="2915817"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LUKE</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693" tIns="45693" rIns="45693" bIns="45693" anchor="b">
            <a:spAutoFit/>
          </a:bodyPr>
          <a:lstStyle/>
          <a:p>
            <a:pPr marL="0" marR="0" lvl="0" indent="0" algn="ctr" defTabSz="914400" rtl="0" eaLnBrk="0"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THE</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GOSPEL</a:t>
            </a:r>
            <a:r>
              <a:rPr kumimoji="0" lang="en-US" sz="1100" b="0" i="0" u="none" strike="noStrike" kern="0" cap="none" spc="0" normalizeH="0" baseline="0" noProof="0">
                <a:ln>
                  <a:noFill/>
                </a:ln>
                <a:solidFill>
                  <a:srgbClr val="000000"/>
                </a:solidFill>
                <a:effectLst/>
                <a:uLnTx/>
                <a:uFillTx/>
                <a:latin typeface="Arial"/>
                <a:ea typeface="Times New Roman"/>
                <a:cs typeface="Arial"/>
                <a:sym typeface="Times New Roman"/>
              </a:rPr>
              <a:t> </a:t>
            </a:r>
            <a:b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br>
            <a:r>
              <a:rPr kumimoji="0" lang="en-US" sz="800" b="0" i="0" u="none" strike="noStrike" kern="0" cap="none" spc="0" normalizeH="0" baseline="0" noProof="0">
                <a:ln>
                  <a:noFill/>
                </a:ln>
                <a:solidFill>
                  <a:srgbClr val="000000"/>
                </a:solidFill>
                <a:effectLst/>
                <a:uLnTx/>
                <a:uFillTx/>
                <a:latin typeface="Arial"/>
                <a:ea typeface="Times New Roman"/>
                <a:cs typeface="Arial"/>
                <a:sym typeface="Times New Roman"/>
              </a:rPr>
              <a:t>——OF——</a:t>
            </a:r>
            <a:r>
              <a:rPr kumimoji="0" lang="en-US" sz="1000" b="0" i="0" u="none" strike="noStrike" kern="0" cap="none" spc="0" normalizeH="0" baseline="0" noProof="0">
                <a:ln>
                  <a:noFill/>
                </a:ln>
                <a:solidFill>
                  <a:srgbClr val="000000"/>
                </a:solidFill>
                <a:effectLst/>
                <a:uLnTx/>
                <a:uFillTx/>
                <a:latin typeface="Arial"/>
                <a:ea typeface="Times New Roman"/>
                <a:cs typeface="Arial"/>
                <a:sym typeface="Times New Roman"/>
              </a:rPr>
              <a:t> </a:t>
            </a:r>
            <a:r>
              <a:rPr kumimoji="0" lang="en-US" sz="1100" b="1" i="0" u="none" strike="noStrike" kern="0" cap="none" spc="0" normalizeH="0" baseline="0" noProof="0">
                <a:ln>
                  <a:noFill/>
                </a:ln>
                <a:solidFill>
                  <a:srgbClr val="000000"/>
                </a:solidFill>
                <a:effectLst/>
                <a:uLnTx/>
                <a:uFillTx/>
                <a:latin typeface="Arial"/>
                <a:ea typeface="Times New Roman"/>
                <a:cs typeface="Arial"/>
                <a:sym typeface="Times New Roman"/>
              </a:rPr>
              <a:t>JOHN</a:t>
            </a:r>
            <a:endParaRPr kumimoji="0" sz="1000" b="1" i="0" u="none" strike="noStrike" kern="0" cap="none" spc="0" normalizeH="0" baseline="0" noProof="0">
              <a:ln>
                <a:noFill/>
              </a:ln>
              <a:solidFill>
                <a:srgbClr val="FFFFFF"/>
              </a:solidFill>
              <a:effectLst/>
              <a:uLnTx/>
              <a:uFillTx/>
              <a:latin typeface="Arial"/>
              <a:ea typeface="Times New Roman"/>
              <a:cs typeface="Arial"/>
              <a:sym typeface="Times New Roman"/>
            </a:endParaRPr>
          </a:p>
        </p:txBody>
      </p:sp>
    </p:spTree>
    <p:extLst>
      <p:ext uri="{BB962C8B-B14F-4D97-AF65-F5344CB8AC3E}">
        <p14:creationId xmlns:p14="http://schemas.microsoft.com/office/powerpoint/2010/main" val="29804264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a:extLst>
              <a:ext uri="{FF2B5EF4-FFF2-40B4-BE49-F238E27FC236}">
                <a16:creationId xmlns:a16="http://schemas.microsoft.com/office/drawing/2014/main" id="{6E844C10-2F33-C24F-9BE4-4FB0674D8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07505" y="4581128"/>
            <a:ext cx="8928100" cy="646179"/>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6BCBF4"/>
                </a:solidFill>
                <a:effectLst>
                  <a:glow rad="228600">
                    <a:srgbClr val="000000">
                      <a:alpha val="75000"/>
                    </a:srgbClr>
                  </a:glow>
                  <a:outerShdw blurRad="50800" dist="38100" dir="2700000" algn="tl" rotWithShape="0">
                    <a:srgbClr val="000000"/>
                  </a:outerShdw>
                </a:effectLst>
                <a:uLnTx/>
                <a:uFillTx/>
                <a:latin typeface="Arial" charset="0"/>
                <a:ea typeface="ＭＳ Ｐゴシック" charset="0"/>
              </a:rPr>
              <a:t>PARABLE OF THE WHEAT AND TARES</a:t>
            </a:r>
          </a:p>
        </p:txBody>
      </p:sp>
      <p:sp>
        <p:nvSpPr>
          <p:cNvPr id="4" name="TextBox 3"/>
          <p:cNvSpPr txBox="1"/>
          <p:nvPr/>
        </p:nvSpPr>
        <p:spPr>
          <a:xfrm>
            <a:off x="0" y="5173834"/>
            <a:ext cx="9144000" cy="584739"/>
          </a:xfrm>
          <a:prstGeom prst="rect">
            <a:avLst/>
          </a:prstGeom>
          <a:noFill/>
        </p:spPr>
        <p:txBody>
          <a:bodyPr wrap="square" lIns="91289" tIns="45645" rIns="91289" bIns="45645">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alpha val="75000"/>
                    </a:srgbClr>
                  </a:glow>
                  <a:outerShdw blurRad="50800" dist="88900" dir="2700000" algn="tl" rotWithShape="0">
                    <a:srgbClr val="000000"/>
                  </a:outerShdw>
                </a:effectLst>
                <a:uLnTx/>
                <a:uFillTx/>
                <a:latin typeface="Arial" charset="0"/>
                <a:ea typeface="ＭＳ Ｐゴシック" charset="0"/>
              </a:rPr>
              <a:t>Matthew 13:24-30</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5820014"/>
            <a:ext cx="9182101" cy="1111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2085"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64288" y="116632"/>
            <a:ext cx="1769072" cy="935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607456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B6D428B6-0EB6-D340-94F1-653CBAA24F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662349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31E86315-8133-F94E-B9A7-62FC063E5D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945771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5CB6A7C9-8367-A44D-A88E-A79A73A75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7132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A73500-F82C-4FD5-94DB-B21C27D99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4"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rPr>
              <a:t>A. The Rejection</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5400" b="1" kern="0">
                <a:solidFill>
                  <a:srgbClr val="FFFFFF"/>
                </a:solidFill>
                <a:effectLst>
                  <a:glow rad="228600">
                    <a:srgbClr val="000000"/>
                  </a:glow>
                </a:effectLst>
                <a:latin typeface="Arial"/>
                <a:cs typeface="Arial"/>
              </a:rPr>
              <a:t>of the Herald</a:t>
            </a:r>
            <a:endParaRPr kumimoji="0" lang="en-US" sz="5400" b="1" i="0" u="none" strike="noStrike" kern="0" cap="none" spc="0" normalizeH="0" baseline="0" noProof="0">
              <a:ln>
                <a:noFill/>
              </a:ln>
              <a:solidFill>
                <a:srgbClr val="FFFFFF"/>
              </a:solidFill>
              <a:effectLst>
                <a:glow rad="228600">
                  <a:srgbClr val="000000"/>
                </a:glow>
              </a:effectLst>
              <a:uLnTx/>
              <a:uFillTx/>
              <a:latin typeface="Arial"/>
              <a:ea typeface="+mj-ea"/>
              <a:cs typeface="Arial"/>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 60</a:t>
            </a:r>
          </a:p>
          <a:p>
            <a:pPr lvl="0" algn="ctr" defTabSz="914400" fontAlgn="base">
              <a:spcBef>
                <a:spcPct val="20000"/>
              </a:spcBef>
              <a:buClr>
                <a:srgbClr val="FFCC00"/>
              </a:buClr>
              <a:buSzPct val="70000"/>
              <a:defRPr/>
            </a:pPr>
            <a:r>
              <a:rPr lang="fi-FI" sz="2800" b="1" i="1" kern="0">
                <a:solidFill>
                  <a:srgbClr val="FFFFFF"/>
                </a:solidFill>
                <a:effectLst>
                  <a:outerShdw blurRad="38100" dist="38100" dir="2700000" algn="tl">
                    <a:srgbClr val="000000"/>
                  </a:outerShdw>
                </a:effectLst>
                <a:latin typeface="Arial"/>
                <a:ea typeface="ＭＳ Ｐゴシック" charset="0"/>
                <a:cs typeface="Arial"/>
              </a:rPr>
              <a:t>Matthew 11:2-19; Luke 7:18-35</a:t>
            </a: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449338" y="4077073"/>
            <a:ext cx="8282591"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en-GB" sz="3200" b="1" kern="0" dirty="0">
                <a:solidFill>
                  <a:srgbClr val="FFFFFF"/>
                </a:solidFill>
                <a:effectLst>
                  <a:glow rad="228600">
                    <a:srgbClr val="220011"/>
                  </a:glow>
                </a:effectLst>
                <a:latin typeface="Arial"/>
                <a:ea typeface="ＭＳ Ｐゴシック" charset="0"/>
                <a:cs typeface="Arial"/>
              </a:rPr>
              <a:t>The rejection of John by Israel's leaders is paralleled in the rising opposition to Christ and His offer of the kingdom</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Tree>
    <p:extLst>
      <p:ext uri="{BB962C8B-B14F-4D97-AF65-F5344CB8AC3E}">
        <p14:creationId xmlns:p14="http://schemas.microsoft.com/office/powerpoint/2010/main" val="20215444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F4723F73-63FF-224A-B61C-FE29F251F6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154289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A6912961-35C0-A942-9D73-FB95AEB56B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513164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12E3C9B-B300-F049-BDCE-3F33A48D8D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2549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3D0653D4-A1BA-7642-BCCA-CB6CCDAF1B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7350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218F7D69-2C1F-0F4B-AFCC-8B7A758DB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624550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41407F25-E09C-1845-A5E5-3503F4C8E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262017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E9468E82-A850-AC40-9B79-6B025D0D9D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84470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22E3FB77-AD5E-5F40-8E4D-A6A73BFD5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98777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841A8F5-9EDF-2146-92CC-A562C6F30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396910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B6E5AE92-9E52-A648-8E9A-B95A3190D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87658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525A6-08D1-31A8-DBF6-CC7392093198}"/>
            </a:ext>
          </a:extLst>
        </p:cNvPr>
        <p:cNvGrpSpPr/>
        <p:nvPr/>
      </p:nvGrpSpPr>
      <p:grpSpPr>
        <a:xfrm>
          <a:off x="0" y="0"/>
          <a:ext cx="0" cy="0"/>
          <a:chOff x="0" y="0"/>
          <a:chExt cx="0" cy="0"/>
        </a:xfrm>
      </p:grpSpPr>
      <p:sp>
        <p:nvSpPr>
          <p:cNvPr id="2" name="TextBox 7">
            <a:extLst>
              <a:ext uri="{FF2B5EF4-FFF2-40B4-BE49-F238E27FC236}">
                <a16:creationId xmlns:a16="http://schemas.microsoft.com/office/drawing/2014/main" id="{41F06A82-E98C-0529-414A-3E34E59882F0}"/>
              </a:ext>
            </a:extLst>
          </p:cNvPr>
          <p:cNvSpPr txBox="1">
            <a:spLocks noChangeArrowheads="1"/>
          </p:cNvSpPr>
          <p:nvPr/>
        </p:nvSpPr>
        <p:spPr bwMode="auto">
          <a:xfrm>
            <a:off x="497305" y="152400"/>
            <a:ext cx="806918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i="1" u="sng">
                <a:solidFill>
                  <a:schemeClr val="tx1"/>
                </a:solidFill>
                <a:latin typeface="Times New Roman" panose="02020603050405020304" pitchFamily="18" charset="0"/>
                <a:ea typeface="ＭＳ Ｐゴシック" panose="020B0600070205080204" pitchFamily="34" charset="-128"/>
              </a:defRPr>
            </a:lvl1pPr>
            <a:lvl2pPr marL="742950" indent="-285750" eaLnBrk="0" hangingPunct="0">
              <a:defRPr sz="3200" i="1" u="sng">
                <a:solidFill>
                  <a:schemeClr val="tx1"/>
                </a:solidFill>
                <a:latin typeface="Times New Roman" panose="02020603050405020304" pitchFamily="18" charset="0"/>
                <a:ea typeface="ＭＳ Ｐゴシック" panose="020B0600070205080204" pitchFamily="34" charset="-128"/>
              </a:defRPr>
            </a:lvl2pPr>
            <a:lvl3pPr marL="11430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3pPr>
            <a:lvl4pPr marL="16002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4pPr>
            <a:lvl5pPr marL="2057400" indent="-228600" eaLnBrk="0" hangingPunct="0">
              <a:defRPr sz="3200" i="1" u="sng">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lnSpc>
                <a:spcPct val="90000"/>
              </a:lnSpc>
              <a:spcBef>
                <a:spcPct val="20000"/>
              </a:spcBef>
              <a:spcAft>
                <a:spcPct val="0"/>
              </a:spcAft>
              <a:buSzPct val="70000"/>
              <a:buFont typeface="Arial" panose="020B0604020202020204" pitchFamily="34" charset="0"/>
              <a:buChar char="–"/>
              <a:defRPr sz="3200" i="1" u="sng">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90000"/>
              </a:lnSpc>
              <a:spcBef>
                <a:spcPct val="20000"/>
              </a:spcBef>
              <a:spcAft>
                <a:spcPct val="0"/>
              </a:spcAft>
              <a:buClrTx/>
              <a:buSzPct val="70000"/>
              <a:buFont typeface="Arial" panose="020B0604020202020204" pitchFamily="34" charset="0"/>
              <a:buNone/>
              <a:tabLst/>
              <a:defRPr/>
            </a:pPr>
            <a:r>
              <a:rPr kumimoji="0" lang="en-US" alt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Herods of the Bible</a:t>
            </a:r>
          </a:p>
        </p:txBody>
      </p:sp>
      <p:graphicFrame>
        <p:nvGraphicFramePr>
          <p:cNvPr id="3" name="Diagram 2">
            <a:extLst>
              <a:ext uri="{FF2B5EF4-FFF2-40B4-BE49-F238E27FC236}">
                <a16:creationId xmlns:a16="http://schemas.microsoft.com/office/drawing/2014/main" id="{167E1645-6A23-DF82-EA2B-1981F6504A1E}"/>
              </a:ext>
            </a:extLst>
          </p:cNvPr>
          <p:cNvGraphicFramePr/>
          <p:nvPr/>
        </p:nvGraphicFramePr>
        <p:xfrm>
          <a:off x="3527884" y="1417639"/>
          <a:ext cx="4428492" cy="1003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B4F70ABF-011A-26A8-1C98-75FD5998995A}"/>
              </a:ext>
            </a:extLst>
          </p:cNvPr>
          <p:cNvGrpSpPr/>
          <p:nvPr/>
        </p:nvGrpSpPr>
        <p:grpSpPr>
          <a:xfrm>
            <a:off x="2303748" y="2348880"/>
            <a:ext cx="5220580" cy="2090263"/>
            <a:chOff x="-648580" y="3393870"/>
            <a:chExt cx="5220580" cy="2090263"/>
          </a:xfrm>
        </p:grpSpPr>
        <p:sp>
          <p:nvSpPr>
            <p:cNvPr id="5" name="TextBox 4">
              <a:extLst>
                <a:ext uri="{FF2B5EF4-FFF2-40B4-BE49-F238E27FC236}">
                  <a16:creationId xmlns:a16="http://schemas.microsoft.com/office/drawing/2014/main" id="{853903EC-2956-B120-19EB-2AC0B233754B}"/>
                </a:ext>
              </a:extLst>
            </p:cNvPr>
            <p:cNvSpPr txBox="1"/>
            <p:nvPr/>
          </p:nvSpPr>
          <p:spPr>
            <a:xfrm>
              <a:off x="-648580" y="4653136"/>
              <a:ext cx="5220580" cy="830997"/>
            </a:xfrm>
            <a:prstGeom prst="rect">
              <a:avLst/>
            </a:prstGeom>
            <a:solidFill>
              <a:srgbClr val="FFFF00"/>
            </a:solidFill>
          </p:spPr>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Met wise men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mn-cs"/>
                </a:rPr>
                <a:t>Killed babies in Bethlehem</a:t>
              </a:r>
            </a:p>
          </p:txBody>
        </p:sp>
        <p:cxnSp>
          <p:nvCxnSpPr>
            <p:cNvPr id="6" name="Connector: Elbow 5">
              <a:extLst>
                <a:ext uri="{FF2B5EF4-FFF2-40B4-BE49-F238E27FC236}">
                  <a16:creationId xmlns:a16="http://schemas.microsoft.com/office/drawing/2014/main" id="{CBF9E9EC-7E05-0B82-9F9F-3B0A34B7A380}"/>
                </a:ext>
              </a:extLst>
            </p:cNvPr>
            <p:cNvCxnSpPr>
              <a:cxnSpLocks/>
            </p:cNvCxnSpPr>
            <p:nvPr/>
          </p:nvCxnSpPr>
          <p:spPr>
            <a:xfrm rot="5400000">
              <a:off x="1665114" y="3744472"/>
              <a:ext cx="1259266" cy="558062"/>
            </a:xfrm>
            <a:prstGeom prst="bentConnector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8708144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E58076DF-369E-CF42-85B8-88EC2D110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55356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C3F0D687-72BC-6E4C-B432-7E8391E044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6540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558E2550-4BED-3346-AE57-255B1C6E25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1959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BBF8C232-C3F3-D74A-A767-28BC05743A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779704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70191-8A0B-A447-A410-F65DE325C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076280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39BF20D-C9B6-2F45-B56A-422B1D8519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497205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55A124B4-F624-A94A-A10E-79483854D8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791887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B9234686-345D-694E-95EA-41788BC1BC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782734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02" name="Text Box 2"/>
          <p:cNvSpPr txBox="1">
            <a:spLocks noChangeArrowheads="1"/>
          </p:cNvSpPr>
          <p:nvPr/>
        </p:nvSpPr>
        <p:spPr bwMode="auto">
          <a:xfrm>
            <a:off x="8410585" y="44461"/>
            <a:ext cx="697978"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79a</a:t>
            </a:r>
          </a:p>
        </p:txBody>
      </p:sp>
      <p:sp>
        <p:nvSpPr>
          <p:cNvPr id="358403" name="Text Box 4"/>
          <p:cNvSpPr txBox="1">
            <a:spLocks noChangeArrowheads="1"/>
          </p:cNvSpPr>
          <p:nvPr/>
        </p:nvSpPr>
        <p:spPr bwMode="auto">
          <a:xfrm>
            <a:off x="76200" y="333375"/>
            <a:ext cx="9067800" cy="60228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20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PARABLES BY THE SEA</a:t>
            </a:r>
            <a:r>
              <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(outside the house to the multitudes)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SOILS (13:3-9, 18-23)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Planting</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Why have Israel and the leaders rejected the Messiah?</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Receptivity determines productivity, which is a heart issue.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THE TARES (13:24-30, 36-43)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Planting</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What accounts for the false religiosity in the world?</a:t>
            </a:r>
          </a:p>
          <a:p>
            <a:pPr lvl="0" defTabSz="914400" fontAlgn="base">
              <a:spcBef>
                <a:spcPct val="50000"/>
              </a:spcBef>
              <a:spcAft>
                <a:spcPct val="0"/>
              </a:spcAf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Satan sowed a counterfeit kingdom in the </a:t>
            </a:r>
            <a:r>
              <a:rPr lang="en-US" sz="1800" b="1" dirty="0">
                <a:solidFill>
                  <a:srgbClr val="FFFFFF"/>
                </a:solidFill>
                <a:cs typeface="Arial" charset="0"/>
              </a:rPr>
              <a:t>world,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which will not be fully revealed until the judgment.</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3"/>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MUSTARD SEED (13:31-32)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Growth</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Will this Interadvent survive?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It will start small, but the new program will grow worldwide.</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4"/>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LEAVENING PROCESS (13:33)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Growth</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How will this new kingdom grow?</a:t>
            </a:r>
          </a:p>
          <a:p>
            <a:pPr lvl="0" defTabSz="914400" fontAlgn="base">
              <a:spcBef>
                <a:spcPct val="50000"/>
              </a:spcBef>
              <a:spcAft>
                <a:spcPct val="0"/>
              </a:spcAf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kingdom will grow from an internal dynamic (Holy Spirit), not from </a:t>
            </a:r>
            <a:r>
              <a:rPr lang="en-US" sz="1800" b="1" dirty="0">
                <a:solidFill>
                  <a:srgbClr val="FFFFFF"/>
                </a:solidFill>
                <a:cs typeface="Arial" charset="0"/>
              </a:rPr>
              <a:t>an external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organization (Judaism).</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358406" name="Text Box 3"/>
          <p:cNvSpPr txBox="1">
            <a:spLocks noChangeArrowheads="1"/>
          </p:cNvSpPr>
          <p:nvPr/>
        </p:nvSpPr>
        <p:spPr bwMode="auto">
          <a:xfrm>
            <a:off x="7344126" y="6474657"/>
            <a:ext cx="1834448"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Mark Bailey, DTS</a:t>
            </a:r>
          </a:p>
        </p:txBody>
      </p:sp>
      <p:sp>
        <p:nvSpPr>
          <p:cNvPr id="358408" name="Rectangle 5"/>
          <p:cNvSpPr>
            <a:spLocks noGrp="1" noChangeArrowheads="1"/>
          </p:cNvSpPr>
          <p:nvPr>
            <p:ph type="title" idx="4294967295"/>
          </p:nvPr>
        </p:nvSpPr>
        <p:spPr>
          <a:xfrm>
            <a:off x="5580064" y="3284538"/>
            <a:ext cx="3563937" cy="1079500"/>
          </a:xfrm>
          <a:solidFill>
            <a:srgbClr val="CCFFCC"/>
          </a:solidFill>
        </p:spPr>
        <p:txBody>
          <a:bodyPr>
            <a:spAutoFit/>
          </a:bodyPr>
          <a:lstStyle/>
          <a:p>
            <a:pPr eaLnBrk="1" hangingPunct="1"/>
            <a:r>
              <a:rPr lang="en-US" sz="3200" b="1">
                <a:solidFill>
                  <a:schemeClr val="tx1"/>
                </a:solidFill>
                <a:latin typeface="Arial" charset="0"/>
                <a:ea typeface="Osaka" charset="0"/>
                <a:cs typeface="Arial" charset="0"/>
              </a:rPr>
              <a:t>The Parables of Matthew 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8403">
                                            <p:txEl>
                                              <p:pRg st="0" end="0"/>
                                            </p:txEl>
                                          </p:spTgt>
                                        </p:tgtEl>
                                        <p:attrNameLst>
                                          <p:attrName>style.visibility</p:attrName>
                                        </p:attrNameLst>
                                      </p:cBhvr>
                                      <p:to>
                                        <p:strVal val="visible"/>
                                      </p:to>
                                    </p:set>
                                    <p:animEffect transition="in" filter="blinds(horizontal)">
                                      <p:cBhvr>
                                        <p:cTn id="7" dur="500"/>
                                        <p:tgtEl>
                                          <p:spTgt spid="358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8403">
                                            <p:txEl>
                                              <p:pRg st="1" end="1"/>
                                            </p:txEl>
                                          </p:spTgt>
                                        </p:tgtEl>
                                        <p:attrNameLst>
                                          <p:attrName>style.visibility</p:attrName>
                                        </p:attrNameLst>
                                      </p:cBhvr>
                                      <p:to>
                                        <p:strVal val="visible"/>
                                      </p:to>
                                    </p:set>
                                    <p:animEffect transition="in" filter="blinds(horizontal)">
                                      <p:cBhvr>
                                        <p:cTn id="12" dur="500"/>
                                        <p:tgtEl>
                                          <p:spTgt spid="358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8403">
                                            <p:txEl>
                                              <p:pRg st="2" end="2"/>
                                            </p:txEl>
                                          </p:spTgt>
                                        </p:tgtEl>
                                        <p:attrNameLst>
                                          <p:attrName>style.visibility</p:attrName>
                                        </p:attrNameLst>
                                      </p:cBhvr>
                                      <p:to>
                                        <p:strVal val="visible"/>
                                      </p:to>
                                    </p:set>
                                    <p:animEffect transition="in" filter="blinds(horizontal)">
                                      <p:cBhvr>
                                        <p:cTn id="17" dur="500"/>
                                        <p:tgtEl>
                                          <p:spTgt spid="358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8403">
                                            <p:txEl>
                                              <p:pRg st="3" end="3"/>
                                            </p:txEl>
                                          </p:spTgt>
                                        </p:tgtEl>
                                        <p:attrNameLst>
                                          <p:attrName>style.visibility</p:attrName>
                                        </p:attrNameLst>
                                      </p:cBhvr>
                                      <p:to>
                                        <p:strVal val="visible"/>
                                      </p:to>
                                    </p:set>
                                    <p:animEffect transition="in" filter="blinds(horizontal)">
                                      <p:cBhvr>
                                        <p:cTn id="22" dur="500"/>
                                        <p:tgtEl>
                                          <p:spTgt spid="358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58403">
                                            <p:txEl>
                                              <p:pRg st="4" end="4"/>
                                            </p:txEl>
                                          </p:spTgt>
                                        </p:tgtEl>
                                        <p:attrNameLst>
                                          <p:attrName>style.visibility</p:attrName>
                                        </p:attrNameLst>
                                      </p:cBhvr>
                                      <p:to>
                                        <p:strVal val="visible"/>
                                      </p:to>
                                    </p:set>
                                    <p:animEffect transition="in" filter="blinds(horizontal)">
                                      <p:cBhvr>
                                        <p:cTn id="27" dur="500"/>
                                        <p:tgtEl>
                                          <p:spTgt spid="358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58403">
                                            <p:txEl>
                                              <p:pRg st="5" end="5"/>
                                            </p:txEl>
                                          </p:spTgt>
                                        </p:tgtEl>
                                        <p:attrNameLst>
                                          <p:attrName>style.visibility</p:attrName>
                                        </p:attrNameLst>
                                      </p:cBhvr>
                                      <p:to>
                                        <p:strVal val="visible"/>
                                      </p:to>
                                    </p:set>
                                    <p:animEffect transition="in" filter="blinds(horizontal)">
                                      <p:cBhvr>
                                        <p:cTn id="32" dur="500"/>
                                        <p:tgtEl>
                                          <p:spTgt spid="358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58403">
                                            <p:txEl>
                                              <p:pRg st="6" end="6"/>
                                            </p:txEl>
                                          </p:spTgt>
                                        </p:tgtEl>
                                        <p:attrNameLst>
                                          <p:attrName>style.visibility</p:attrName>
                                        </p:attrNameLst>
                                      </p:cBhvr>
                                      <p:to>
                                        <p:strVal val="visible"/>
                                      </p:to>
                                    </p:set>
                                    <p:animEffect transition="in" filter="blinds(horizontal)">
                                      <p:cBhvr>
                                        <p:cTn id="37" dur="500"/>
                                        <p:tgtEl>
                                          <p:spTgt spid="358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58403">
                                            <p:txEl>
                                              <p:pRg st="7" end="7"/>
                                            </p:txEl>
                                          </p:spTgt>
                                        </p:tgtEl>
                                        <p:attrNameLst>
                                          <p:attrName>style.visibility</p:attrName>
                                        </p:attrNameLst>
                                      </p:cBhvr>
                                      <p:to>
                                        <p:strVal val="visible"/>
                                      </p:to>
                                    </p:set>
                                    <p:animEffect transition="in" filter="blinds(horizontal)">
                                      <p:cBhvr>
                                        <p:cTn id="42" dur="500"/>
                                        <p:tgtEl>
                                          <p:spTgt spid="358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58403">
                                            <p:txEl>
                                              <p:pRg st="8" end="8"/>
                                            </p:txEl>
                                          </p:spTgt>
                                        </p:tgtEl>
                                        <p:attrNameLst>
                                          <p:attrName>style.visibility</p:attrName>
                                        </p:attrNameLst>
                                      </p:cBhvr>
                                      <p:to>
                                        <p:strVal val="visible"/>
                                      </p:to>
                                    </p:set>
                                    <p:animEffect transition="in" filter="blinds(horizontal)">
                                      <p:cBhvr>
                                        <p:cTn id="47" dur="500"/>
                                        <p:tgtEl>
                                          <p:spTgt spid="3584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58403">
                                            <p:txEl>
                                              <p:pRg st="9" end="9"/>
                                            </p:txEl>
                                          </p:spTgt>
                                        </p:tgtEl>
                                        <p:attrNameLst>
                                          <p:attrName>style.visibility</p:attrName>
                                        </p:attrNameLst>
                                      </p:cBhvr>
                                      <p:to>
                                        <p:strVal val="visible"/>
                                      </p:to>
                                    </p:set>
                                    <p:animEffect transition="in" filter="blinds(horizontal)">
                                      <p:cBhvr>
                                        <p:cTn id="52" dur="500"/>
                                        <p:tgtEl>
                                          <p:spTgt spid="35840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58403">
                                            <p:txEl>
                                              <p:pRg st="10" end="10"/>
                                            </p:txEl>
                                          </p:spTgt>
                                        </p:tgtEl>
                                        <p:attrNameLst>
                                          <p:attrName>style.visibility</p:attrName>
                                        </p:attrNameLst>
                                      </p:cBhvr>
                                      <p:to>
                                        <p:strVal val="visible"/>
                                      </p:to>
                                    </p:set>
                                    <p:animEffect transition="in" filter="blinds(horizontal)">
                                      <p:cBhvr>
                                        <p:cTn id="57" dur="500"/>
                                        <p:tgtEl>
                                          <p:spTgt spid="35840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58403">
                                            <p:txEl>
                                              <p:pRg st="11" end="11"/>
                                            </p:txEl>
                                          </p:spTgt>
                                        </p:tgtEl>
                                        <p:attrNameLst>
                                          <p:attrName>style.visibility</p:attrName>
                                        </p:attrNameLst>
                                      </p:cBhvr>
                                      <p:to>
                                        <p:strVal val="visible"/>
                                      </p:to>
                                    </p:set>
                                    <p:animEffect transition="in" filter="blinds(horizontal)">
                                      <p:cBhvr>
                                        <p:cTn id="62" dur="500"/>
                                        <p:tgtEl>
                                          <p:spTgt spid="35840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58403">
                                            <p:txEl>
                                              <p:pRg st="12" end="12"/>
                                            </p:txEl>
                                          </p:spTgt>
                                        </p:tgtEl>
                                        <p:attrNameLst>
                                          <p:attrName>style.visibility</p:attrName>
                                        </p:attrNameLst>
                                      </p:cBhvr>
                                      <p:to>
                                        <p:strVal val="visible"/>
                                      </p:to>
                                    </p:set>
                                    <p:animEffect transition="in" filter="blinds(horizontal)">
                                      <p:cBhvr>
                                        <p:cTn id="67" dur="500"/>
                                        <p:tgtEl>
                                          <p:spTgt spid="35840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60450" name="Text Box 1033"/>
          <p:cNvSpPr txBox="1">
            <a:spLocks noChangeArrowheads="1"/>
          </p:cNvSpPr>
          <p:nvPr/>
        </p:nvSpPr>
        <p:spPr bwMode="auto">
          <a:xfrm>
            <a:off x="0" y="76201"/>
            <a:ext cx="9144000" cy="6282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41" tIns="45671" rIns="91341" bIns="45671">
            <a:spAutoFit/>
          </a:bodyPr>
          <a:lstStyle>
            <a:lvl1pPr marL="457200" indent="-4572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PARABLES IN THE HOUSE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(inside the house to the disciples)</a:t>
            </a:r>
          </a:p>
          <a:p>
            <a:pPr marL="457200" marR="0" lvl="0" indent="-457200" algn="l" defTabSz="914400" rtl="0" eaLnBrk="1" fontAlgn="base" latinLnBrk="0" hangingPunct="1">
              <a:lnSpc>
                <a:spcPct val="100000"/>
              </a:lnSpc>
              <a:spcBef>
                <a:spcPct val="50000"/>
              </a:spcBef>
              <a:spcAft>
                <a:spcPct val="0"/>
              </a:spcAft>
              <a:buClrTx/>
              <a:buSzTx/>
              <a:buFontTx/>
              <a:buAutoNum type="arabicPeriod"/>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HID TREASURE (13:44)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Value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How valuable should this new-profound kingdom of God be </a:t>
            </a:r>
            <a:r>
              <a:rPr kumimoji="0" lang="en-US" sz="1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to us?</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God</a:t>
            </a:r>
            <a:r>
              <a:rPr kumimoji="0" lang="mr-IN" altLang="ja-JP"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kingdom is so valuable a man should give up everything to be part of it.</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2"/>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PEARL MERCHANT (13:45-46)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Value</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How valuable is this kingdom </a:t>
            </a:r>
            <a:r>
              <a:rPr kumimoji="0" lang="en-US" sz="1800" b="1" i="0" u="sng" strike="noStrike" kern="1200" cap="none" spc="0" normalizeH="0" baseline="0" noProof="0" dirty="0">
                <a:ln>
                  <a:noFill/>
                </a:ln>
                <a:solidFill>
                  <a:srgbClr val="FFFFFF"/>
                </a:solidFill>
                <a:effectLst/>
                <a:uLnTx/>
                <a:uFillTx/>
                <a:latin typeface="Arial" charset="0"/>
                <a:ea typeface="ＭＳ Ｐゴシック" charset="0"/>
                <a:cs typeface="Arial" charset="0"/>
              </a:rPr>
              <a:t>to Christ?</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kingdom was established though Christ</a:t>
            </a:r>
            <a:r>
              <a:rPr kumimoji="0" lang="mr-IN" altLang="ja-JP"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total self sacrifice.</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3"/>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DRAGNET (13:47-50)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Responsibility</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How wide should the invitation to the kingdom be made?</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Evangelism should be done without discrimination.</a:t>
            </a:r>
          </a:p>
          <a:p>
            <a:pPr marL="457200" marR="0" lvl="0" indent="-457200" algn="l" defTabSz="914400" rtl="0" eaLnBrk="1" fontAlgn="base" latinLnBrk="0" hangingPunct="1">
              <a:lnSpc>
                <a:spcPct val="100000"/>
              </a:lnSpc>
              <a:spcBef>
                <a:spcPct val="50000"/>
              </a:spcBef>
              <a:spcAft>
                <a:spcPct val="0"/>
              </a:spcAft>
              <a:buClrTx/>
              <a:buSzTx/>
              <a:buFontTx/>
              <a:buAutoNum type="arabicPeriod" startAt="4"/>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 HOUSEHOLDER (13:52)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Responsibility</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Issue:</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What are the responsibilities of disciples in the kingdom? </a:t>
            </a:r>
          </a:p>
          <a:p>
            <a:pPr marL="457200" marR="0" lvl="0" indent="-4572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Main Idea: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We must teach both old and new truths about God</a:t>
            </a:r>
            <a:r>
              <a:rPr kumimoji="0" lang="mr-IN" altLang="ja-JP"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kingdom program.  One key new truth not taught in the OT is the church age of Jews and Gentiles without discrimination (Eph. 3:3-6, 9 vs. Zech. 8:23).</a:t>
            </a:r>
          </a:p>
        </p:txBody>
      </p:sp>
      <p:sp>
        <p:nvSpPr>
          <p:cNvPr id="360453" name="Text Box 1026"/>
          <p:cNvSpPr txBox="1">
            <a:spLocks noChangeArrowheads="1"/>
          </p:cNvSpPr>
          <p:nvPr/>
        </p:nvSpPr>
        <p:spPr bwMode="auto">
          <a:xfrm>
            <a:off x="8410585" y="44461"/>
            <a:ext cx="697978" cy="4615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rPr>
              <a:t>79a</a:t>
            </a:r>
          </a:p>
        </p:txBody>
      </p:sp>
      <p:sp>
        <p:nvSpPr>
          <p:cNvPr id="360455" name="Rectangle 1032"/>
          <p:cNvSpPr>
            <a:spLocks noGrp="1" noChangeArrowheads="1"/>
          </p:cNvSpPr>
          <p:nvPr>
            <p:ph type="title" idx="4294967295"/>
          </p:nvPr>
        </p:nvSpPr>
        <p:spPr>
          <a:xfrm>
            <a:off x="5651500" y="1700808"/>
            <a:ext cx="3492500" cy="1087961"/>
          </a:xfrm>
          <a:solidFill>
            <a:srgbClr val="CCFFCC"/>
          </a:solidFill>
        </p:spPr>
        <p:txBody>
          <a:bodyPr>
            <a:spAutoFit/>
          </a:bodyPr>
          <a:lstStyle/>
          <a:p>
            <a:pPr eaLnBrk="1" hangingPunct="1"/>
            <a:r>
              <a:rPr lang="en-US" sz="3200" b="1">
                <a:solidFill>
                  <a:schemeClr val="tx1"/>
                </a:solidFill>
                <a:latin typeface="Arial" charset="0"/>
                <a:ea typeface="Osaka" charset="0"/>
                <a:cs typeface="Arial" charset="0"/>
              </a:rPr>
              <a:t>The Parables of Matthew 13</a:t>
            </a:r>
          </a:p>
        </p:txBody>
      </p:sp>
      <p:sp>
        <p:nvSpPr>
          <p:cNvPr id="360456" name="Text Box 1030"/>
          <p:cNvSpPr txBox="1">
            <a:spLocks noChangeArrowheads="1"/>
          </p:cNvSpPr>
          <p:nvPr/>
        </p:nvSpPr>
        <p:spPr bwMode="auto">
          <a:xfrm>
            <a:off x="7319521" y="6518312"/>
            <a:ext cx="1834448"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41" tIns="45671" rIns="91341" bIns="45671"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Arial" charset="0"/>
                <a:ea typeface="ＭＳ Ｐゴシック" charset="0"/>
                <a:cs typeface="Arial" charset="0"/>
              </a:rPr>
              <a:t>Mark Bailey, DTS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60450">
                                            <p:txEl>
                                              <p:pRg st="0" end="0"/>
                                            </p:txEl>
                                          </p:spTgt>
                                        </p:tgtEl>
                                        <p:attrNameLst>
                                          <p:attrName>style.visibility</p:attrName>
                                        </p:attrNameLst>
                                      </p:cBhvr>
                                      <p:to>
                                        <p:strVal val="visible"/>
                                      </p:to>
                                    </p:set>
                                    <p:animEffect transition="in" filter="blinds(horizontal)">
                                      <p:cBhvr>
                                        <p:cTn id="7" dur="500"/>
                                        <p:tgtEl>
                                          <p:spTgt spid="3604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60450">
                                            <p:txEl>
                                              <p:pRg st="1" end="1"/>
                                            </p:txEl>
                                          </p:spTgt>
                                        </p:tgtEl>
                                        <p:attrNameLst>
                                          <p:attrName>style.visibility</p:attrName>
                                        </p:attrNameLst>
                                      </p:cBhvr>
                                      <p:to>
                                        <p:strVal val="visible"/>
                                      </p:to>
                                    </p:set>
                                    <p:animEffect transition="in" filter="blinds(horizontal)">
                                      <p:cBhvr>
                                        <p:cTn id="12" dur="500"/>
                                        <p:tgtEl>
                                          <p:spTgt spid="3604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60450">
                                            <p:txEl>
                                              <p:pRg st="2" end="2"/>
                                            </p:txEl>
                                          </p:spTgt>
                                        </p:tgtEl>
                                        <p:attrNameLst>
                                          <p:attrName>style.visibility</p:attrName>
                                        </p:attrNameLst>
                                      </p:cBhvr>
                                      <p:to>
                                        <p:strVal val="visible"/>
                                      </p:to>
                                    </p:set>
                                    <p:animEffect transition="in" filter="blinds(horizontal)">
                                      <p:cBhvr>
                                        <p:cTn id="17" dur="500"/>
                                        <p:tgtEl>
                                          <p:spTgt spid="3604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60450">
                                            <p:txEl>
                                              <p:pRg st="3" end="3"/>
                                            </p:txEl>
                                          </p:spTgt>
                                        </p:tgtEl>
                                        <p:attrNameLst>
                                          <p:attrName>style.visibility</p:attrName>
                                        </p:attrNameLst>
                                      </p:cBhvr>
                                      <p:to>
                                        <p:strVal val="visible"/>
                                      </p:to>
                                    </p:set>
                                    <p:animEffect transition="in" filter="blinds(horizontal)">
                                      <p:cBhvr>
                                        <p:cTn id="22" dur="500"/>
                                        <p:tgtEl>
                                          <p:spTgt spid="3604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60450">
                                            <p:txEl>
                                              <p:pRg st="4" end="4"/>
                                            </p:txEl>
                                          </p:spTgt>
                                        </p:tgtEl>
                                        <p:attrNameLst>
                                          <p:attrName>style.visibility</p:attrName>
                                        </p:attrNameLst>
                                      </p:cBhvr>
                                      <p:to>
                                        <p:strVal val="visible"/>
                                      </p:to>
                                    </p:set>
                                    <p:animEffect transition="in" filter="blinds(horizontal)">
                                      <p:cBhvr>
                                        <p:cTn id="27" dur="500"/>
                                        <p:tgtEl>
                                          <p:spTgt spid="3604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60450">
                                            <p:txEl>
                                              <p:pRg st="5" end="5"/>
                                            </p:txEl>
                                          </p:spTgt>
                                        </p:tgtEl>
                                        <p:attrNameLst>
                                          <p:attrName>style.visibility</p:attrName>
                                        </p:attrNameLst>
                                      </p:cBhvr>
                                      <p:to>
                                        <p:strVal val="visible"/>
                                      </p:to>
                                    </p:set>
                                    <p:animEffect transition="in" filter="blinds(horizontal)">
                                      <p:cBhvr>
                                        <p:cTn id="32" dur="500"/>
                                        <p:tgtEl>
                                          <p:spTgt spid="3604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60450">
                                            <p:txEl>
                                              <p:pRg st="6" end="6"/>
                                            </p:txEl>
                                          </p:spTgt>
                                        </p:tgtEl>
                                        <p:attrNameLst>
                                          <p:attrName>style.visibility</p:attrName>
                                        </p:attrNameLst>
                                      </p:cBhvr>
                                      <p:to>
                                        <p:strVal val="visible"/>
                                      </p:to>
                                    </p:set>
                                    <p:animEffect transition="in" filter="blinds(horizontal)">
                                      <p:cBhvr>
                                        <p:cTn id="37" dur="500"/>
                                        <p:tgtEl>
                                          <p:spTgt spid="36045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60450">
                                            <p:txEl>
                                              <p:pRg st="7" end="7"/>
                                            </p:txEl>
                                          </p:spTgt>
                                        </p:tgtEl>
                                        <p:attrNameLst>
                                          <p:attrName>style.visibility</p:attrName>
                                        </p:attrNameLst>
                                      </p:cBhvr>
                                      <p:to>
                                        <p:strVal val="visible"/>
                                      </p:to>
                                    </p:set>
                                    <p:animEffect transition="in" filter="blinds(horizontal)">
                                      <p:cBhvr>
                                        <p:cTn id="42" dur="500"/>
                                        <p:tgtEl>
                                          <p:spTgt spid="36045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60450">
                                            <p:txEl>
                                              <p:pRg st="8" end="8"/>
                                            </p:txEl>
                                          </p:spTgt>
                                        </p:tgtEl>
                                        <p:attrNameLst>
                                          <p:attrName>style.visibility</p:attrName>
                                        </p:attrNameLst>
                                      </p:cBhvr>
                                      <p:to>
                                        <p:strVal val="visible"/>
                                      </p:to>
                                    </p:set>
                                    <p:animEffect transition="in" filter="blinds(horizontal)">
                                      <p:cBhvr>
                                        <p:cTn id="47" dur="500"/>
                                        <p:tgtEl>
                                          <p:spTgt spid="36045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60450">
                                            <p:txEl>
                                              <p:pRg st="9" end="9"/>
                                            </p:txEl>
                                          </p:spTgt>
                                        </p:tgtEl>
                                        <p:attrNameLst>
                                          <p:attrName>style.visibility</p:attrName>
                                        </p:attrNameLst>
                                      </p:cBhvr>
                                      <p:to>
                                        <p:strVal val="visible"/>
                                      </p:to>
                                    </p:set>
                                    <p:animEffect transition="in" filter="blinds(horizontal)">
                                      <p:cBhvr>
                                        <p:cTn id="52" dur="500"/>
                                        <p:tgtEl>
                                          <p:spTgt spid="360450">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60450">
                                            <p:txEl>
                                              <p:pRg st="10" end="10"/>
                                            </p:txEl>
                                          </p:spTgt>
                                        </p:tgtEl>
                                        <p:attrNameLst>
                                          <p:attrName>style.visibility</p:attrName>
                                        </p:attrNameLst>
                                      </p:cBhvr>
                                      <p:to>
                                        <p:strVal val="visible"/>
                                      </p:to>
                                    </p:set>
                                    <p:animEffect transition="in" filter="blinds(horizontal)">
                                      <p:cBhvr>
                                        <p:cTn id="57" dur="500"/>
                                        <p:tgtEl>
                                          <p:spTgt spid="360450">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60450">
                                            <p:txEl>
                                              <p:pRg st="11" end="11"/>
                                            </p:txEl>
                                          </p:spTgt>
                                        </p:tgtEl>
                                        <p:attrNameLst>
                                          <p:attrName>style.visibility</p:attrName>
                                        </p:attrNameLst>
                                      </p:cBhvr>
                                      <p:to>
                                        <p:strVal val="visible"/>
                                      </p:to>
                                    </p:set>
                                    <p:animEffect transition="in" filter="blinds(horizontal)">
                                      <p:cBhvr>
                                        <p:cTn id="62" dur="500"/>
                                        <p:tgtEl>
                                          <p:spTgt spid="360450">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60450">
                                            <p:txEl>
                                              <p:pRg st="12" end="12"/>
                                            </p:txEl>
                                          </p:spTgt>
                                        </p:tgtEl>
                                        <p:attrNameLst>
                                          <p:attrName>style.visibility</p:attrName>
                                        </p:attrNameLst>
                                      </p:cBhvr>
                                      <p:to>
                                        <p:strVal val="visible"/>
                                      </p:to>
                                    </p:set>
                                    <p:animEffect transition="in" filter="blinds(horizontal)">
                                      <p:cBhvr>
                                        <p:cTn id="67" dur="500"/>
                                        <p:tgtEl>
                                          <p:spTgt spid="36045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aramond" charset="0"/>
            <a:ea typeface="ＭＳ Ｐゴシック"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Office Theme</Template>
  <TotalTime>6462</TotalTime>
  <Words>20140</Words>
  <Application>Microsoft Macintosh PowerPoint</Application>
  <PresentationFormat>On-screen Show (4:3)</PresentationFormat>
  <Paragraphs>1302</Paragraphs>
  <Slides>191</Slides>
  <Notes>161</Notes>
  <HiddenSlides>0</HiddenSlides>
  <MMClips>1</MMClips>
  <ScaleCrop>false</ScaleCrop>
  <HeadingPairs>
    <vt:vector size="6" baseType="variant">
      <vt:variant>
        <vt:lpstr>Fonts Used</vt:lpstr>
      </vt:variant>
      <vt:variant>
        <vt:i4>19</vt:i4>
      </vt:variant>
      <vt:variant>
        <vt:lpstr>Theme</vt:lpstr>
      </vt:variant>
      <vt:variant>
        <vt:i4>22</vt:i4>
      </vt:variant>
      <vt:variant>
        <vt:lpstr>Slide Titles</vt:lpstr>
      </vt:variant>
      <vt:variant>
        <vt:i4>191</vt:i4>
      </vt:variant>
    </vt:vector>
  </HeadingPairs>
  <TitlesOfParts>
    <vt:vector size="232" baseType="lpstr">
      <vt:lpstr>BONES</vt:lpstr>
      <vt:lpstr>ＭＳ Ｐゴシック</vt:lpstr>
      <vt:lpstr>Osaka</vt:lpstr>
      <vt:lpstr>宋体</vt:lpstr>
      <vt:lpstr>Times</vt:lpstr>
      <vt:lpstr>Arial</vt:lpstr>
      <vt:lpstr>Avenir Black</vt:lpstr>
      <vt:lpstr>Calibri</vt:lpstr>
      <vt:lpstr>Calibri Light</vt:lpstr>
      <vt:lpstr>Garamond</vt:lpstr>
      <vt:lpstr>Helvetica</vt:lpstr>
      <vt:lpstr>Helvetica Neue</vt:lpstr>
      <vt:lpstr>Lucida Grande</vt:lpstr>
      <vt:lpstr>Lucida Sans Unicode</vt:lpstr>
      <vt:lpstr>Monotype Sorts</vt:lpstr>
      <vt:lpstr>Papyrus</vt:lpstr>
      <vt:lpstr>Tahoma</vt:lpstr>
      <vt:lpstr>Times New Roman</vt:lpstr>
      <vt:lpstr>Wingdings</vt:lpstr>
      <vt:lpstr>Office Theme</vt:lpstr>
      <vt:lpstr>1_Office Theme</vt:lpstr>
      <vt:lpstr>Balance</vt:lpstr>
      <vt:lpstr>12_Blank Presentation</vt:lpstr>
      <vt:lpstr>8_Office Theme</vt:lpstr>
      <vt:lpstr>Shimmer</vt:lpstr>
      <vt:lpstr>5_Office Theme</vt:lpstr>
      <vt:lpstr>3_Orbit</vt:lpstr>
      <vt:lpstr>2_Mountain</vt:lpstr>
      <vt:lpstr>1_Ribbons</vt:lpstr>
      <vt:lpstr>11_Blank Presentation</vt:lpstr>
      <vt:lpstr>14_Blank Presentation</vt:lpstr>
      <vt:lpstr>6_Office Theme</vt:lpstr>
      <vt:lpstr>12_Office Theme</vt:lpstr>
      <vt:lpstr>Blank Presentation</vt:lpstr>
      <vt:lpstr>54_Blank Presentation</vt:lpstr>
      <vt:lpstr>Ribbons</vt:lpstr>
      <vt:lpstr>Stream</vt:lpstr>
      <vt:lpstr>55_Default Design</vt:lpstr>
      <vt:lpstr>Default Design</vt:lpstr>
      <vt:lpstr>3_Default Design</vt:lpstr>
      <vt:lpstr>2_Blank Presentation</vt:lpstr>
      <vt:lpstr>PowerPoint Presentation</vt:lpstr>
      <vt:lpstr>Introduction  of the King</vt:lpstr>
      <vt:lpstr>Introduction  of the King</vt:lpstr>
      <vt:lpstr>PowerPoint Presentation</vt:lpstr>
      <vt:lpstr>Pentecost Outline</vt:lpstr>
      <vt:lpstr>Increasing Polarization</vt:lpstr>
      <vt:lpstr>PowerPoint Presentation</vt:lpstr>
      <vt:lpstr>PowerPoint Presentation</vt:lpstr>
      <vt:lpstr>PowerPoint Presentation</vt:lpstr>
      <vt:lpstr>PowerPoint Presentation</vt:lpstr>
      <vt:lpstr>PowerPoint Presentation</vt:lpstr>
      <vt:lpstr>PowerPoint Presentation</vt:lpstr>
      <vt:lpstr>Herod's Three Ruling 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Tri-City Area</vt:lpstr>
      <vt:lpstr>PowerPoint Presentation</vt:lpstr>
      <vt:lpstr>PowerPoint Presentation</vt:lpstr>
      <vt:lpstr>PowerPoint Presentation</vt:lpstr>
      <vt:lpstr>PowerPoint Presentation</vt:lpstr>
      <vt:lpstr>Was Mary Magdalene  the Woman with the Alabaster Jar?</vt:lpstr>
      <vt:lpstr>This was NOT like Luke 7:36-50 with Jesus and the Sinful Woman</vt:lpstr>
      <vt:lpstr>The Two Anointings of Jesus</vt:lpstr>
      <vt:lpstr>The Two Anointings of Jesus</vt:lpstr>
      <vt:lpstr>PowerPoint Presentation</vt:lpstr>
      <vt:lpstr>PowerPoint Presentation</vt:lpstr>
      <vt:lpstr>Does Christ Forgive All the Sins of a Believer?</vt:lpstr>
      <vt:lpstr>Blasphemy Against the Spirit</vt:lpstr>
      <vt:lpstr>Blasphemy Verses</vt:lpstr>
      <vt:lpstr>Unacceptable Views of the Blasphemy</vt:lpstr>
      <vt:lpstr>Unacceptable Views of the Blasphemy</vt:lpstr>
      <vt:lpstr>Unacceptable Views of the Blasphemy</vt:lpstr>
      <vt:lpstr>The Problem Solved</vt:lpstr>
      <vt:lpstr>The Context of the Text</vt:lpstr>
      <vt:lpstr>The Problem Solved</vt:lpstr>
      <vt:lpstr>The Nature of the Sin</vt:lpstr>
      <vt:lpstr>Suggestions for Counseling</vt:lpstr>
      <vt:lpstr>PowerPoint Presentation</vt:lpstr>
      <vt:lpstr>The Queen of Sheba</vt:lpstr>
      <vt:lpstr>The Queen of Sheba</vt:lpstr>
      <vt:lpstr>The Queen of Sheba</vt:lpstr>
      <vt:lpstr>PowerPoint Presentation</vt:lpstr>
      <vt:lpstr>Summary Statement</vt:lpstr>
      <vt:lpstr>Matthew</vt:lpstr>
      <vt:lpstr>Matthew 11:1–16:12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Parables of Matthew 13</vt:lpstr>
      <vt:lpstr>The Parables of Matthew 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Used with Permission</vt:lpstr>
      <vt:lpstr>PowerPoint Presentation</vt:lpstr>
      <vt:lpstr>Jesus' Family Persecuted Him</vt:lpstr>
      <vt:lpstr>PowerPoint Presentation</vt:lpstr>
      <vt:lpstr>PowerPoint Presentation</vt:lpstr>
      <vt:lpstr>PowerPoint Presentation</vt:lpstr>
      <vt:lpstr>PowerPoint Presentation</vt:lpstr>
      <vt:lpstr>PowerPoint Presentation</vt:lpstr>
      <vt:lpstr>Herod's Three Ruling 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Fortress of Machaerus (Jordan)</vt:lpstr>
      <vt:lpstr>Fortress of Machaerus (Jordan)</vt:lpstr>
      <vt:lpstr>Fortress of Machaerus (Jordan)</vt:lpstr>
      <vt:lpstr>Cave of John</vt:lpstr>
      <vt:lpstr>PowerPoint Presentation</vt:lpstr>
      <vt:lpstr>PowerPoint Presentation</vt:lpstr>
      <vt:lpstr>Chronology of the Herodian Dynasty (37 BC—AD 70)</vt:lpstr>
      <vt:lpstr>Pictures courtesy of Big Book Media © All Rights Reserved.</vt:lpstr>
      <vt:lpstr>THE WORD IN PICTURES</vt:lpstr>
      <vt:lpstr>Black</vt:lpstr>
      <vt:lpstr>Life of Christ link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85</cp:revision>
  <dcterms:created xsi:type="dcterms:W3CDTF">2018-02-05T03:13:19Z</dcterms:created>
  <dcterms:modified xsi:type="dcterms:W3CDTF">2025-10-04T01:52:58Z</dcterms:modified>
</cp:coreProperties>
</file>